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</p:sldMasterIdLst>
  <p:notesMasterIdLst>
    <p:notesMasterId r:id="rId11"/>
  </p:notesMasterIdLst>
  <p:sldIdLst>
    <p:sldId id="1117" r:id="rId3"/>
    <p:sldId id="1360" r:id="rId4"/>
    <p:sldId id="1361" r:id="rId5"/>
    <p:sldId id="1362" r:id="rId6"/>
    <p:sldId id="1363" r:id="rId7"/>
    <p:sldId id="1364" r:id="rId8"/>
    <p:sldId id="1367" r:id="rId9"/>
    <p:sldId id="1366" r:id="rId1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nt" id="{01319F16-3CEB-44B1-837A-5DFE664B1540}">
          <p14:sldIdLst>
            <p14:sldId id="1117"/>
            <p14:sldId id="1360"/>
            <p14:sldId id="1361"/>
            <p14:sldId id="1362"/>
            <p14:sldId id="1363"/>
            <p14:sldId id="1364"/>
            <p14:sldId id="1367"/>
            <p14:sldId id="1366"/>
          </p14:sldIdLst>
        </p14:section>
        <p14:section name="Process" id="{42C44D4A-FF72-4558-BDAE-F811EA094314}">
          <p14:sldIdLst/>
        </p14:section>
        <p14:section name="Cycle" id="{B8D57AB0-CEE0-4BA4-9AD7-39B2A9AA2D0A}">
          <p14:sldIdLst/>
        </p14:section>
        <p14:section name="Structure / Layers" id="{6F55E1FE-4371-482F-B964-2F65386E25E3}">
          <p14:sldIdLst/>
        </p14:section>
        <p14:section name="Clusters" id="{1A55314C-65C3-44AF-A788-7AB55900900A}">
          <p14:sldIdLst/>
        </p14:section>
        <p14:section name="Radiate" id="{9C71D5C0-BA39-48FF-B280-B0AA700F7AAE}">
          <p14:sldIdLst/>
        </p14:section>
        <p14:section name="Pictoral" id="{08294F35-0B5A-4D2B-A54E-7D858EDB589D}">
          <p14:sldIdLst/>
        </p14:section>
        <p14:section name="Bios" id="{824F0735-1E5E-4BA0-9C10-FEA9F0DE2E9E}">
          <p14:sldIdLst/>
        </p14:section>
        <p14:section name="Photos" id="{B727F5DB-F05D-40BA-BE86-142C0D9B5393}">
          <p14:sldIdLst/>
        </p14:section>
        <p14:section name="Influence" id="{894CA981-8F80-4F90-BB04-0814D0302FFA}">
          <p14:sldIdLst/>
        </p14:section>
        <p14:section name="Maps" id="{56F04C01-33E4-44EA-AD2E-286CFDB60CBC}">
          <p14:sldIdLst/>
        </p14:section>
        <p14:section name="Charts" id="{1F7F3C46-301D-42C4-8F30-39DDFE891418}">
          <p14:sldIdLst/>
        </p14:section>
        <p14:section name="Tables Text" id="{855A0964-8D6B-42F4-A505-710E96D9C74C}">
          <p14:sldIdLst/>
        </p14:section>
        <p14:section name="Data Distribution" id="{03C6FA91-3FFF-42A9-B5B4-F793F945DD5A}">
          <p14:sldIdLst/>
        </p14:section>
        <p14:section name="Devices" id="{E4A1E809-1516-4357-ACB7-29EC67FC40D6}">
          <p14:sldIdLst/>
        </p14:section>
        <p14:section name="Custom icons" id="{AE7553D5-C09E-4928-A948-69A0E1F717F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1B8"/>
    <a:srgbClr val="0099CC"/>
    <a:srgbClr val="00CC99"/>
    <a:srgbClr val="333333"/>
    <a:srgbClr val="FF6600"/>
    <a:srgbClr val="330099"/>
    <a:srgbClr val="2B2B2B"/>
    <a:srgbClr val="959596"/>
    <a:srgbClr val="152830"/>
    <a:srgbClr val="3F7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7" autoAdjust="0"/>
    <p:restoredTop sz="95491" autoAdjust="0"/>
  </p:normalViewPr>
  <p:slideViewPr>
    <p:cSldViewPr snapToObjects="1">
      <p:cViewPr varScale="1">
        <p:scale>
          <a:sx n="59" d="100"/>
          <a:sy n="59" d="100"/>
        </p:scale>
        <p:origin x="72" y="300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0151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71987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362084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86194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4076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979089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40244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9465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7966909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21581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5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5165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428127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6490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3808962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995786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41980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032658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32992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82530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439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280774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62635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6082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52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61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95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176EDC-84B8-476A-B628-3452A423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115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969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92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67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18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36894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140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2742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5946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695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6958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6632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06425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79295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90726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580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64980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81138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40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75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37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48899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453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486926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07589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0971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8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0880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5573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362607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6414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69852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32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310634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69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32010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98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23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theme" Target="../theme/theme2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slideLayout" Target="../slideLayouts/slideLayout123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hyperlink" Target="https://www.linkedin.com/" TargetMode="Externa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hyperlink" Target="https://www.facebook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88" r:id="rId2"/>
    <p:sldLayoutId id="2147483889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650" r:id="rId10"/>
    <p:sldLayoutId id="2147483664" r:id="rId11"/>
    <p:sldLayoutId id="2147483678" r:id="rId12"/>
    <p:sldLayoutId id="2147483679" r:id="rId13"/>
    <p:sldLayoutId id="2147483652" r:id="rId14"/>
    <p:sldLayoutId id="2147483665" r:id="rId15"/>
    <p:sldLayoutId id="2147483653" r:id="rId16"/>
    <p:sldLayoutId id="2147483666" r:id="rId17"/>
    <p:sldLayoutId id="2147483654" r:id="rId18"/>
    <p:sldLayoutId id="2147483667" r:id="rId19"/>
    <p:sldLayoutId id="2147483655" r:id="rId20"/>
    <p:sldLayoutId id="2147483734" r:id="rId21"/>
    <p:sldLayoutId id="2147483735" r:id="rId22"/>
    <p:sldLayoutId id="2147483736" r:id="rId23"/>
    <p:sldLayoutId id="2147483844" r:id="rId24"/>
    <p:sldLayoutId id="2147483845" r:id="rId25"/>
    <p:sldLayoutId id="2147483846" r:id="rId26"/>
    <p:sldLayoutId id="2147483847" r:id="rId27"/>
    <p:sldLayoutId id="2147483848" r:id="rId28"/>
    <p:sldLayoutId id="2147483849" r:id="rId29"/>
    <p:sldLayoutId id="2147483850" r:id="rId30"/>
    <p:sldLayoutId id="2147483851" r:id="rId31"/>
    <p:sldLayoutId id="2147483852" r:id="rId32"/>
    <p:sldLayoutId id="2147483853" r:id="rId33"/>
    <p:sldLayoutId id="2147483854" r:id="rId34"/>
    <p:sldLayoutId id="2147483855" r:id="rId35"/>
    <p:sldLayoutId id="2147483856" r:id="rId36"/>
    <p:sldLayoutId id="2147483857" r:id="rId37"/>
    <p:sldLayoutId id="2147483858" r:id="rId38"/>
    <p:sldLayoutId id="2147483859" r:id="rId39"/>
    <p:sldLayoutId id="2147483860" r:id="rId40"/>
    <p:sldLayoutId id="2147483861" r:id="rId41"/>
    <p:sldLayoutId id="2147483862" r:id="rId42"/>
    <p:sldLayoutId id="2147483863" r:id="rId43"/>
    <p:sldLayoutId id="2147483864" r:id="rId44"/>
    <p:sldLayoutId id="2147483865" r:id="rId45"/>
    <p:sldLayoutId id="2147483866" r:id="rId46"/>
    <p:sldLayoutId id="2147483867" r:id="rId47"/>
    <p:sldLayoutId id="2147483868" r:id="rId48"/>
    <p:sldLayoutId id="2147483869" r:id="rId49"/>
    <p:sldLayoutId id="2147483870" r:id="rId50"/>
    <p:sldLayoutId id="2147483871" r:id="rId51"/>
    <p:sldLayoutId id="2147483872" r:id="rId52"/>
    <p:sldLayoutId id="2147483873" r:id="rId53"/>
    <p:sldLayoutId id="2147483874" r:id="rId54"/>
    <p:sldLayoutId id="2147483875" r:id="rId55"/>
    <p:sldLayoutId id="2147483876" r:id="rId56"/>
    <p:sldLayoutId id="2147483877" r:id="rId57"/>
    <p:sldLayoutId id="2147483878" r:id="rId58"/>
    <p:sldLayoutId id="2147483879" r:id="rId59"/>
    <p:sldLayoutId id="2147483880" r:id="rId60"/>
    <p:sldLayoutId id="2147483881" r:id="rId61"/>
    <p:sldLayoutId id="2147483882" r:id="rId62"/>
    <p:sldLayoutId id="2147483883" r:id="rId63"/>
    <p:sldLayoutId id="2147483884" r:id="rId64"/>
    <p:sldLayoutId id="2147483885" r:id="rId65"/>
    <p:sldLayoutId id="2147483886" r:id="rId66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433938" y="6303346"/>
            <a:ext cx="2161276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0833553" y="6390365"/>
            <a:ext cx="64135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11230723" y="6387435"/>
            <a:ext cx="142220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11661065" y="6399834"/>
            <a:ext cx="153964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Oval 21"/>
          <p:cNvSpPr/>
          <p:nvPr userDrawn="1"/>
        </p:nvSpPr>
        <p:spPr>
          <a:xfrm>
            <a:off x="11135232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3" name="Oval 22"/>
          <p:cNvSpPr/>
          <p:nvPr userDrawn="1"/>
        </p:nvSpPr>
        <p:spPr>
          <a:xfrm>
            <a:off x="10699019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4" name="Oval 23"/>
          <p:cNvSpPr/>
          <p:nvPr userDrawn="1"/>
        </p:nvSpPr>
        <p:spPr>
          <a:xfrm rot="10800000">
            <a:off x="1157144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8" name="Rectangle 17">
            <a:hlinkClick r:id="rId59"/>
          </p:cNvPr>
          <p:cNvSpPr/>
          <p:nvPr userDrawn="1"/>
        </p:nvSpPr>
        <p:spPr>
          <a:xfrm>
            <a:off x="10658932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60"/>
          </p:cNvPr>
          <p:cNvSpPr/>
          <p:nvPr userDrawn="1"/>
        </p:nvSpPr>
        <p:spPr>
          <a:xfrm>
            <a:off x="11092939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61"/>
          </p:cNvPr>
          <p:cNvSpPr/>
          <p:nvPr userDrawn="1"/>
        </p:nvSpPr>
        <p:spPr>
          <a:xfrm>
            <a:off x="11536877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52" r:id="rId13"/>
    <p:sldLayoutId id="2147483753" r:id="rId14"/>
    <p:sldLayoutId id="2147483754" r:id="rId15"/>
    <p:sldLayoutId id="2147483755" r:id="rId16"/>
    <p:sldLayoutId id="2147483774" r:id="rId17"/>
    <p:sldLayoutId id="2147483756" r:id="rId18"/>
    <p:sldLayoutId id="2147483775" r:id="rId19"/>
    <p:sldLayoutId id="2147483757" r:id="rId20"/>
    <p:sldLayoutId id="2147483776" r:id="rId21"/>
    <p:sldLayoutId id="2147483758" r:id="rId22"/>
    <p:sldLayoutId id="2147483777" r:id="rId23"/>
    <p:sldLayoutId id="2147483759" r:id="rId24"/>
    <p:sldLayoutId id="2147483778" r:id="rId25"/>
    <p:sldLayoutId id="2147483760" r:id="rId26"/>
    <p:sldLayoutId id="2147483779" r:id="rId27"/>
    <p:sldLayoutId id="2147483761" r:id="rId28"/>
    <p:sldLayoutId id="2147483780" r:id="rId29"/>
    <p:sldLayoutId id="2147483762" r:id="rId30"/>
    <p:sldLayoutId id="2147483781" r:id="rId31"/>
    <p:sldLayoutId id="2147483763" r:id="rId32"/>
    <p:sldLayoutId id="2147483782" r:id="rId33"/>
    <p:sldLayoutId id="2147483764" r:id="rId34"/>
    <p:sldLayoutId id="2147483783" r:id="rId35"/>
    <p:sldLayoutId id="2147483765" r:id="rId36"/>
    <p:sldLayoutId id="2147483784" r:id="rId37"/>
    <p:sldLayoutId id="2147483785" r:id="rId38"/>
    <p:sldLayoutId id="2147483766" r:id="rId39"/>
    <p:sldLayoutId id="2147483768" r:id="rId40"/>
    <p:sldLayoutId id="2147483786" r:id="rId41"/>
    <p:sldLayoutId id="2147483788" r:id="rId42"/>
    <p:sldLayoutId id="2147483769" r:id="rId43"/>
    <p:sldLayoutId id="2147483767" r:id="rId44"/>
    <p:sldLayoutId id="2147483787" r:id="rId45"/>
    <p:sldLayoutId id="2147483771" r:id="rId46"/>
    <p:sldLayoutId id="2147483773" r:id="rId47"/>
    <p:sldLayoutId id="2147483792" r:id="rId48"/>
    <p:sldLayoutId id="2147483793" r:id="rId49"/>
    <p:sldLayoutId id="2147483794" r:id="rId50"/>
    <p:sldLayoutId id="2147483795" r:id="rId51"/>
    <p:sldLayoutId id="2147483796" r:id="rId52"/>
    <p:sldLayoutId id="2147483797" r:id="rId53"/>
    <p:sldLayoutId id="2147483798" r:id="rId54"/>
    <p:sldLayoutId id="2147483842" r:id="rId55"/>
    <p:sldLayoutId id="2147483841" r:id="rId56"/>
    <p:sldLayoutId id="2147483843" r:id="rId57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96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Describing Stories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83917-1370-4D20-A5A7-B5184EDAA7FE}"/>
              </a:ext>
            </a:extLst>
          </p:cNvPr>
          <p:cNvSpPr txBox="1"/>
          <p:nvPr/>
        </p:nvSpPr>
        <p:spPr>
          <a:xfrm>
            <a:off x="8724292" y="3737391"/>
            <a:ext cx="3168352" cy="2800767"/>
          </a:xfrm>
          <a:prstGeom prst="rect">
            <a:avLst/>
          </a:prstGeom>
          <a:solidFill>
            <a:srgbClr val="2B2B2B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JPMorgan Chase </a:t>
            </a:r>
          </a:p>
          <a:p>
            <a:br>
              <a:rPr lang="en-US" sz="1600" dirty="0"/>
            </a:br>
            <a:r>
              <a:rPr lang="en-US" sz="1600" dirty="0"/>
              <a:t>Code for Good - Houston 2017</a:t>
            </a:r>
          </a:p>
          <a:p>
            <a:endParaRPr lang="en-US" sz="1600" dirty="0"/>
          </a:p>
          <a:p>
            <a:r>
              <a:rPr lang="en-US" sz="1600" dirty="0"/>
              <a:t>Team 4</a:t>
            </a:r>
          </a:p>
          <a:p>
            <a:r>
              <a:rPr lang="en-US" sz="1600" dirty="0"/>
              <a:t>Batu Balimtas</a:t>
            </a:r>
          </a:p>
          <a:p>
            <a:r>
              <a:rPr lang="en-US" sz="1600" dirty="0"/>
              <a:t>Nikhil </a:t>
            </a:r>
            <a:r>
              <a:rPr lang="en-US" sz="1600" dirty="0" err="1"/>
              <a:t>Palvai</a:t>
            </a:r>
            <a:endParaRPr lang="en-US" sz="1600" dirty="0"/>
          </a:p>
          <a:p>
            <a:r>
              <a:rPr lang="en-US" sz="1600" dirty="0"/>
              <a:t>Chris </a:t>
            </a:r>
            <a:r>
              <a:rPr lang="en-US" sz="1600" dirty="0" err="1"/>
              <a:t>Fitzmorris</a:t>
            </a:r>
            <a:endParaRPr lang="en-US" sz="1600" dirty="0"/>
          </a:p>
          <a:p>
            <a:r>
              <a:rPr lang="en-US" sz="1600" dirty="0"/>
              <a:t>Puneeth </a:t>
            </a:r>
            <a:r>
              <a:rPr lang="en-US" sz="1600" dirty="0" err="1"/>
              <a:t>Bikkumanla</a:t>
            </a:r>
            <a:endParaRPr lang="en-US" sz="1600" dirty="0"/>
          </a:p>
          <a:p>
            <a:r>
              <a:rPr lang="en-US" sz="1600" dirty="0"/>
              <a:t>Dana Seibert</a:t>
            </a:r>
          </a:p>
        </p:txBody>
      </p:sp>
    </p:spTree>
    <p:extLst>
      <p:ext uri="{BB962C8B-B14F-4D97-AF65-F5344CB8AC3E}">
        <p14:creationId xmlns:p14="http://schemas.microsoft.com/office/powerpoint/2010/main" val="62036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793595" y="1966368"/>
            <a:ext cx="8334852" cy="9690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/>
          <p:nvPr/>
        </p:nvSpPr>
        <p:spPr>
          <a:xfrm>
            <a:off x="1793595" y="2928653"/>
            <a:ext cx="8334852" cy="96906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1793595" y="3892440"/>
            <a:ext cx="8334852" cy="969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Rectangle 27"/>
          <p:cNvSpPr/>
          <p:nvPr/>
        </p:nvSpPr>
        <p:spPr>
          <a:xfrm>
            <a:off x="1793595" y="1004082"/>
            <a:ext cx="8334852" cy="9690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10675393" y="1963532"/>
            <a:ext cx="1529275" cy="13228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Rectangle 5"/>
          <p:cNvSpPr/>
          <p:nvPr/>
        </p:nvSpPr>
        <p:spPr>
          <a:xfrm>
            <a:off x="10675393" y="671347"/>
            <a:ext cx="1529275" cy="1322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Rectangle 6"/>
          <p:cNvSpPr/>
          <p:nvPr/>
        </p:nvSpPr>
        <p:spPr>
          <a:xfrm>
            <a:off x="10675393" y="3281275"/>
            <a:ext cx="1529275" cy="132284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8" name="Rectangle 7"/>
          <p:cNvSpPr/>
          <p:nvPr/>
        </p:nvSpPr>
        <p:spPr>
          <a:xfrm>
            <a:off x="10675393" y="4567221"/>
            <a:ext cx="1529275" cy="13228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7" name="Freeform 16"/>
          <p:cNvSpPr/>
          <p:nvPr/>
        </p:nvSpPr>
        <p:spPr>
          <a:xfrm rot="5400000" flipH="1">
            <a:off x="845564" y="1348517"/>
            <a:ext cx="1322845" cy="633980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 17"/>
          <p:cNvSpPr/>
          <p:nvPr/>
        </p:nvSpPr>
        <p:spPr>
          <a:xfrm rot="5400000" flipH="1">
            <a:off x="673948" y="2482421"/>
            <a:ext cx="1666081" cy="633980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267"/>
          </a:p>
        </p:txBody>
      </p:sp>
      <p:sp>
        <p:nvSpPr>
          <p:cNvPr id="19" name="Freeform 18"/>
          <p:cNvSpPr/>
          <p:nvPr/>
        </p:nvSpPr>
        <p:spPr>
          <a:xfrm rot="5400000" flipH="1">
            <a:off x="489551" y="3629103"/>
            <a:ext cx="2034875" cy="633980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267"/>
          </a:p>
        </p:txBody>
      </p:sp>
      <p:sp>
        <p:nvSpPr>
          <p:cNvPr id="20" name="Freeform 19"/>
          <p:cNvSpPr/>
          <p:nvPr/>
        </p:nvSpPr>
        <p:spPr>
          <a:xfrm rot="5400000" flipH="1">
            <a:off x="312756" y="4769685"/>
            <a:ext cx="2388467" cy="633980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Rectangle 20"/>
          <p:cNvSpPr/>
          <p:nvPr/>
        </p:nvSpPr>
        <p:spPr>
          <a:xfrm>
            <a:off x="-528736" y="2322937"/>
            <a:ext cx="1723907" cy="13228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2" name="Rectangle 21"/>
          <p:cNvSpPr/>
          <p:nvPr/>
        </p:nvSpPr>
        <p:spPr>
          <a:xfrm>
            <a:off x="-528736" y="1004083"/>
            <a:ext cx="1723907" cy="1322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3" name="Rectangle 22"/>
          <p:cNvSpPr/>
          <p:nvPr/>
        </p:nvSpPr>
        <p:spPr>
          <a:xfrm>
            <a:off x="-528736" y="3640680"/>
            <a:ext cx="1723907" cy="132284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4" name="Rectangle 23"/>
          <p:cNvSpPr/>
          <p:nvPr/>
        </p:nvSpPr>
        <p:spPr>
          <a:xfrm>
            <a:off x="-528736" y="4958060"/>
            <a:ext cx="1723907" cy="13228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39" name="Freeform 38"/>
          <p:cNvSpPr/>
          <p:nvPr/>
        </p:nvSpPr>
        <p:spPr>
          <a:xfrm rot="16200000" flipH="1">
            <a:off x="9709176" y="1045366"/>
            <a:ext cx="1322848" cy="609601"/>
          </a:xfrm>
          <a:custGeom>
            <a:avLst/>
            <a:gdLst>
              <a:gd name="connsiteX0" fmla="*/ 0 w 992136"/>
              <a:gd name="connsiteY0" fmla="*/ 457201 h 457201"/>
              <a:gd name="connsiteX1" fmla="*/ 257639 w 992136"/>
              <a:gd name="connsiteY1" fmla="*/ 457201 h 457201"/>
              <a:gd name="connsiteX2" fmla="*/ 493991 w 992136"/>
              <a:gd name="connsiteY2" fmla="*/ 457201 h 457201"/>
              <a:gd name="connsiteX3" fmla="*/ 992136 w 992136"/>
              <a:gd name="connsiteY3" fmla="*/ 457201 h 457201"/>
              <a:gd name="connsiteX4" fmla="*/ 984053 w 992136"/>
              <a:gd name="connsiteY4" fmla="*/ 0 h 457201"/>
              <a:gd name="connsiteX5" fmla="*/ 742580 w 992136"/>
              <a:gd name="connsiteY5" fmla="*/ 0 h 457201"/>
              <a:gd name="connsiteX6" fmla="*/ 249556 w 992136"/>
              <a:gd name="connsiteY6" fmla="*/ 0 h 457201"/>
              <a:gd name="connsiteX7" fmla="*/ 248589 w 992136"/>
              <a:gd name="connsiteY7" fmla="*/ 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6" h="457201">
                <a:moveTo>
                  <a:pt x="0" y="457201"/>
                </a:moveTo>
                <a:lnTo>
                  <a:pt x="257639" y="457201"/>
                </a:lnTo>
                <a:lnTo>
                  <a:pt x="493991" y="457201"/>
                </a:lnTo>
                <a:lnTo>
                  <a:pt x="992136" y="457201"/>
                </a:lnTo>
                <a:lnTo>
                  <a:pt x="984053" y="0"/>
                </a:lnTo>
                <a:lnTo>
                  <a:pt x="742580" y="0"/>
                </a:lnTo>
                <a:lnTo>
                  <a:pt x="249556" y="0"/>
                </a:lnTo>
                <a:lnTo>
                  <a:pt x="24858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Freeform 37"/>
          <p:cNvSpPr/>
          <p:nvPr/>
        </p:nvSpPr>
        <p:spPr>
          <a:xfrm rot="5400000" flipH="1" flipV="1">
            <a:off x="9716944" y="2327924"/>
            <a:ext cx="1307305" cy="609604"/>
          </a:xfrm>
          <a:custGeom>
            <a:avLst/>
            <a:gdLst>
              <a:gd name="connsiteX0" fmla="*/ 980479 w 980479"/>
              <a:gd name="connsiteY0" fmla="*/ 2 h 457203"/>
              <a:gd name="connsiteX1" fmla="*/ 970809 w 980479"/>
              <a:gd name="connsiteY1" fmla="*/ 457203 h 457203"/>
              <a:gd name="connsiteX2" fmla="*/ 330526 w 980479"/>
              <a:gd name="connsiteY2" fmla="*/ 457203 h 457203"/>
              <a:gd name="connsiteX3" fmla="*/ 330526 w 980479"/>
              <a:gd name="connsiteY3" fmla="*/ 457202 h 457203"/>
              <a:gd name="connsiteX4" fmla="*/ 0 w 980479"/>
              <a:gd name="connsiteY4" fmla="*/ 457202 h 457203"/>
              <a:gd name="connsiteX5" fmla="*/ 267641 w 980479"/>
              <a:gd name="connsiteY5" fmla="*/ 0 h 457203"/>
              <a:gd name="connsiteX6" fmla="*/ 742581 w 980479"/>
              <a:gd name="connsiteY6" fmla="*/ 0 h 457203"/>
              <a:gd name="connsiteX7" fmla="*/ 742580 w 980479"/>
              <a:gd name="connsiteY7" fmla="*/ 2 h 45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0479" h="457203">
                <a:moveTo>
                  <a:pt x="980479" y="2"/>
                </a:moveTo>
                <a:lnTo>
                  <a:pt x="970809" y="457203"/>
                </a:lnTo>
                <a:lnTo>
                  <a:pt x="330526" y="457203"/>
                </a:lnTo>
                <a:lnTo>
                  <a:pt x="330526" y="457202"/>
                </a:lnTo>
                <a:lnTo>
                  <a:pt x="0" y="457202"/>
                </a:lnTo>
                <a:lnTo>
                  <a:pt x="267641" y="0"/>
                </a:lnTo>
                <a:lnTo>
                  <a:pt x="742581" y="0"/>
                </a:lnTo>
                <a:lnTo>
                  <a:pt x="742580" y="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7" name="Freeform 36"/>
          <p:cNvSpPr/>
          <p:nvPr/>
        </p:nvSpPr>
        <p:spPr>
          <a:xfrm rot="5400000" flipH="1" flipV="1">
            <a:off x="9532864" y="3461583"/>
            <a:ext cx="1675467" cy="609603"/>
          </a:xfrm>
          <a:custGeom>
            <a:avLst/>
            <a:gdLst>
              <a:gd name="connsiteX0" fmla="*/ 1256600 w 1256600"/>
              <a:gd name="connsiteY0" fmla="*/ 1 h 457202"/>
              <a:gd name="connsiteX1" fmla="*/ 1001820 w 1256600"/>
              <a:gd name="connsiteY1" fmla="*/ 457202 h 457202"/>
              <a:gd name="connsiteX2" fmla="*/ 392257 w 1256600"/>
              <a:gd name="connsiteY2" fmla="*/ 457202 h 457202"/>
              <a:gd name="connsiteX3" fmla="*/ 392258 w 1256600"/>
              <a:gd name="connsiteY3" fmla="*/ 457201 h 457202"/>
              <a:gd name="connsiteX4" fmla="*/ 0 w 1256600"/>
              <a:gd name="connsiteY4" fmla="*/ 457201 h 457202"/>
              <a:gd name="connsiteX5" fmla="*/ 538153 w 1256600"/>
              <a:gd name="connsiteY5" fmla="*/ 0 h 457202"/>
              <a:gd name="connsiteX6" fmla="*/ 1076333 w 1256600"/>
              <a:gd name="connsiteY6" fmla="*/ 0 h 457202"/>
              <a:gd name="connsiteX7" fmla="*/ 1076332 w 1256600"/>
              <a:gd name="connsiteY7" fmla="*/ 1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6600" h="457202">
                <a:moveTo>
                  <a:pt x="1256600" y="1"/>
                </a:moveTo>
                <a:lnTo>
                  <a:pt x="1001820" y="457202"/>
                </a:lnTo>
                <a:lnTo>
                  <a:pt x="392257" y="457202"/>
                </a:lnTo>
                <a:lnTo>
                  <a:pt x="392258" y="457201"/>
                </a:lnTo>
                <a:lnTo>
                  <a:pt x="0" y="457201"/>
                </a:lnTo>
                <a:lnTo>
                  <a:pt x="538153" y="0"/>
                </a:lnTo>
                <a:lnTo>
                  <a:pt x="1076333" y="0"/>
                </a:lnTo>
                <a:lnTo>
                  <a:pt x="1076332" y="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Freeform 35"/>
          <p:cNvSpPr/>
          <p:nvPr/>
        </p:nvSpPr>
        <p:spPr>
          <a:xfrm rot="5400000" flipH="1" flipV="1">
            <a:off x="9371784" y="4586450"/>
            <a:ext cx="1997629" cy="609603"/>
          </a:xfrm>
          <a:custGeom>
            <a:avLst/>
            <a:gdLst>
              <a:gd name="connsiteX0" fmla="*/ 1498222 w 1498222"/>
              <a:gd name="connsiteY0" fmla="*/ 1 h 457202"/>
              <a:gd name="connsiteX1" fmla="*/ 988173 w 1498222"/>
              <a:gd name="connsiteY1" fmla="*/ 457202 h 457202"/>
              <a:gd name="connsiteX2" fmla="*/ 564630 w 1498222"/>
              <a:gd name="connsiteY2" fmla="*/ 457202 h 457202"/>
              <a:gd name="connsiteX3" fmla="*/ 564631 w 1498222"/>
              <a:gd name="connsiteY3" fmla="*/ 457201 h 457202"/>
              <a:gd name="connsiteX4" fmla="*/ 0 w 1498222"/>
              <a:gd name="connsiteY4" fmla="*/ 457201 h 457202"/>
              <a:gd name="connsiteX5" fmla="*/ 778184 w 1498222"/>
              <a:gd name="connsiteY5" fmla="*/ 0 h 457202"/>
              <a:gd name="connsiteX6" fmla="*/ 1356718 w 1498222"/>
              <a:gd name="connsiteY6" fmla="*/ 0 h 457202"/>
              <a:gd name="connsiteX7" fmla="*/ 1356716 w 1498222"/>
              <a:gd name="connsiteY7" fmla="*/ 1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222" h="457202">
                <a:moveTo>
                  <a:pt x="1498222" y="1"/>
                </a:moveTo>
                <a:lnTo>
                  <a:pt x="988173" y="457202"/>
                </a:lnTo>
                <a:lnTo>
                  <a:pt x="564630" y="457202"/>
                </a:lnTo>
                <a:lnTo>
                  <a:pt x="564631" y="457201"/>
                </a:lnTo>
                <a:lnTo>
                  <a:pt x="0" y="457201"/>
                </a:lnTo>
                <a:lnTo>
                  <a:pt x="778184" y="0"/>
                </a:lnTo>
                <a:lnTo>
                  <a:pt x="1356718" y="0"/>
                </a:lnTo>
                <a:lnTo>
                  <a:pt x="1356716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40" name="Group 39"/>
          <p:cNvGrpSpPr/>
          <p:nvPr/>
        </p:nvGrpSpPr>
        <p:grpSpPr>
          <a:xfrm>
            <a:off x="2594395" y="1163663"/>
            <a:ext cx="909317" cy="686027"/>
            <a:chOff x="1001712" y="1679575"/>
            <a:chExt cx="1428751" cy="1077913"/>
          </a:xfrm>
          <a:solidFill>
            <a:schemeClr val="tx1"/>
          </a:solidFill>
        </p:grpSpPr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001712" y="2185988"/>
              <a:ext cx="558800" cy="571500"/>
            </a:xfrm>
            <a:custGeom>
              <a:avLst/>
              <a:gdLst>
                <a:gd name="T0" fmla="*/ 68 w 94"/>
                <a:gd name="T1" fmla="*/ 70 h 96"/>
                <a:gd name="T2" fmla="*/ 61 w 94"/>
                <a:gd name="T3" fmla="*/ 54 h 96"/>
                <a:gd name="T4" fmla="*/ 70 w 94"/>
                <a:gd name="T5" fmla="*/ 30 h 96"/>
                <a:gd name="T6" fmla="*/ 47 w 94"/>
                <a:gd name="T7" fmla="*/ 0 h 96"/>
                <a:gd name="T8" fmla="*/ 24 w 94"/>
                <a:gd name="T9" fmla="*/ 30 h 96"/>
                <a:gd name="T10" fmla="*/ 33 w 94"/>
                <a:gd name="T11" fmla="*/ 54 h 96"/>
                <a:gd name="T12" fmla="*/ 26 w 94"/>
                <a:gd name="T13" fmla="*/ 70 h 96"/>
                <a:gd name="T14" fmla="*/ 0 w 94"/>
                <a:gd name="T15" fmla="*/ 94 h 96"/>
                <a:gd name="T16" fmla="*/ 2 w 94"/>
                <a:gd name="T17" fmla="*/ 96 h 96"/>
                <a:gd name="T18" fmla="*/ 92 w 94"/>
                <a:gd name="T19" fmla="*/ 96 h 96"/>
                <a:gd name="T20" fmla="*/ 94 w 94"/>
                <a:gd name="T21" fmla="*/ 94 h 96"/>
                <a:gd name="T22" fmla="*/ 68 w 94"/>
                <a:gd name="T23" fmla="*/ 70 h 96"/>
                <a:gd name="T24" fmla="*/ 47 w 94"/>
                <a:gd name="T25" fmla="*/ 5 h 96"/>
                <a:gd name="T26" fmla="*/ 65 w 94"/>
                <a:gd name="T27" fmla="*/ 30 h 96"/>
                <a:gd name="T28" fmla="*/ 47 w 94"/>
                <a:gd name="T29" fmla="*/ 56 h 96"/>
                <a:gd name="T30" fmla="*/ 28 w 94"/>
                <a:gd name="T31" fmla="*/ 30 h 96"/>
                <a:gd name="T32" fmla="*/ 47 w 94"/>
                <a:gd name="T33" fmla="*/ 5 h 96"/>
                <a:gd name="T34" fmla="*/ 4 w 94"/>
                <a:gd name="T35" fmla="*/ 92 h 96"/>
                <a:gd name="T36" fmla="*/ 27 w 94"/>
                <a:gd name="T37" fmla="*/ 74 h 96"/>
                <a:gd name="T38" fmla="*/ 27 w 94"/>
                <a:gd name="T39" fmla="*/ 74 h 96"/>
                <a:gd name="T40" fmla="*/ 37 w 94"/>
                <a:gd name="T41" fmla="*/ 58 h 96"/>
                <a:gd name="T42" fmla="*/ 47 w 94"/>
                <a:gd name="T43" fmla="*/ 60 h 96"/>
                <a:gd name="T44" fmla="*/ 56 w 94"/>
                <a:gd name="T45" fmla="*/ 57 h 96"/>
                <a:gd name="T46" fmla="*/ 67 w 94"/>
                <a:gd name="T47" fmla="*/ 75 h 96"/>
                <a:gd name="T48" fmla="*/ 67 w 94"/>
                <a:gd name="T49" fmla="*/ 75 h 96"/>
                <a:gd name="T50" fmla="*/ 89 w 94"/>
                <a:gd name="T51" fmla="*/ 92 h 96"/>
                <a:gd name="T52" fmla="*/ 4 w 94"/>
                <a:gd name="T5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96">
                  <a:moveTo>
                    <a:pt x="68" y="70"/>
                  </a:moveTo>
                  <a:cubicBezTo>
                    <a:pt x="63" y="69"/>
                    <a:pt x="61" y="59"/>
                    <a:pt x="61" y="54"/>
                  </a:cubicBezTo>
                  <a:cubicBezTo>
                    <a:pt x="66" y="48"/>
                    <a:pt x="70" y="40"/>
                    <a:pt x="70" y="30"/>
                  </a:cubicBezTo>
                  <a:cubicBezTo>
                    <a:pt x="70" y="12"/>
                    <a:pt x="61" y="0"/>
                    <a:pt x="47" y="0"/>
                  </a:cubicBezTo>
                  <a:cubicBezTo>
                    <a:pt x="33" y="0"/>
                    <a:pt x="24" y="12"/>
                    <a:pt x="24" y="30"/>
                  </a:cubicBezTo>
                  <a:cubicBezTo>
                    <a:pt x="24" y="40"/>
                    <a:pt x="27" y="48"/>
                    <a:pt x="33" y="54"/>
                  </a:cubicBezTo>
                  <a:cubicBezTo>
                    <a:pt x="33" y="61"/>
                    <a:pt x="31" y="68"/>
                    <a:pt x="26" y="70"/>
                  </a:cubicBezTo>
                  <a:cubicBezTo>
                    <a:pt x="4" y="74"/>
                    <a:pt x="0" y="85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6"/>
                    <a:pt x="94" y="95"/>
                    <a:pt x="94" y="94"/>
                  </a:cubicBezTo>
                  <a:cubicBezTo>
                    <a:pt x="94" y="85"/>
                    <a:pt x="90" y="75"/>
                    <a:pt x="68" y="70"/>
                  </a:cubicBezTo>
                  <a:close/>
                  <a:moveTo>
                    <a:pt x="47" y="5"/>
                  </a:moveTo>
                  <a:cubicBezTo>
                    <a:pt x="51" y="5"/>
                    <a:pt x="65" y="7"/>
                    <a:pt x="65" y="30"/>
                  </a:cubicBezTo>
                  <a:cubicBezTo>
                    <a:pt x="65" y="45"/>
                    <a:pt x="55" y="56"/>
                    <a:pt x="47" y="56"/>
                  </a:cubicBezTo>
                  <a:cubicBezTo>
                    <a:pt x="38" y="56"/>
                    <a:pt x="28" y="45"/>
                    <a:pt x="28" y="30"/>
                  </a:cubicBezTo>
                  <a:cubicBezTo>
                    <a:pt x="28" y="7"/>
                    <a:pt x="42" y="5"/>
                    <a:pt x="47" y="5"/>
                  </a:cubicBezTo>
                  <a:close/>
                  <a:moveTo>
                    <a:pt x="4" y="92"/>
                  </a:moveTo>
                  <a:cubicBezTo>
                    <a:pt x="5" y="83"/>
                    <a:pt x="13" y="77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34" y="72"/>
                    <a:pt x="37" y="65"/>
                    <a:pt x="37" y="58"/>
                  </a:cubicBezTo>
                  <a:cubicBezTo>
                    <a:pt x="40" y="59"/>
                    <a:pt x="43" y="60"/>
                    <a:pt x="47" y="60"/>
                  </a:cubicBezTo>
                  <a:cubicBezTo>
                    <a:pt x="50" y="60"/>
                    <a:pt x="53" y="59"/>
                    <a:pt x="56" y="57"/>
                  </a:cubicBezTo>
                  <a:cubicBezTo>
                    <a:pt x="57" y="65"/>
                    <a:pt x="60" y="73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81" y="77"/>
                    <a:pt x="88" y="83"/>
                    <a:pt x="89" y="92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1870075" y="2185988"/>
              <a:ext cx="560388" cy="571500"/>
            </a:xfrm>
            <a:custGeom>
              <a:avLst/>
              <a:gdLst>
                <a:gd name="T0" fmla="*/ 69 w 94"/>
                <a:gd name="T1" fmla="*/ 70 h 96"/>
                <a:gd name="T2" fmla="*/ 61 w 94"/>
                <a:gd name="T3" fmla="*/ 54 h 96"/>
                <a:gd name="T4" fmla="*/ 70 w 94"/>
                <a:gd name="T5" fmla="*/ 30 h 96"/>
                <a:gd name="T6" fmla="*/ 47 w 94"/>
                <a:gd name="T7" fmla="*/ 0 h 96"/>
                <a:gd name="T8" fmla="*/ 24 w 94"/>
                <a:gd name="T9" fmla="*/ 30 h 96"/>
                <a:gd name="T10" fmla="*/ 33 w 94"/>
                <a:gd name="T11" fmla="*/ 54 h 96"/>
                <a:gd name="T12" fmla="*/ 26 w 94"/>
                <a:gd name="T13" fmla="*/ 70 h 96"/>
                <a:gd name="T14" fmla="*/ 0 w 94"/>
                <a:gd name="T15" fmla="*/ 94 h 96"/>
                <a:gd name="T16" fmla="*/ 2 w 94"/>
                <a:gd name="T17" fmla="*/ 96 h 96"/>
                <a:gd name="T18" fmla="*/ 92 w 94"/>
                <a:gd name="T19" fmla="*/ 96 h 96"/>
                <a:gd name="T20" fmla="*/ 94 w 94"/>
                <a:gd name="T21" fmla="*/ 94 h 96"/>
                <a:gd name="T22" fmla="*/ 69 w 94"/>
                <a:gd name="T23" fmla="*/ 70 h 96"/>
                <a:gd name="T24" fmla="*/ 47 w 94"/>
                <a:gd name="T25" fmla="*/ 5 h 96"/>
                <a:gd name="T26" fmla="*/ 66 w 94"/>
                <a:gd name="T27" fmla="*/ 30 h 96"/>
                <a:gd name="T28" fmla="*/ 47 w 94"/>
                <a:gd name="T29" fmla="*/ 56 h 96"/>
                <a:gd name="T30" fmla="*/ 29 w 94"/>
                <a:gd name="T31" fmla="*/ 30 h 96"/>
                <a:gd name="T32" fmla="*/ 47 w 94"/>
                <a:gd name="T33" fmla="*/ 5 h 96"/>
                <a:gd name="T34" fmla="*/ 5 w 94"/>
                <a:gd name="T35" fmla="*/ 92 h 96"/>
                <a:gd name="T36" fmla="*/ 27 w 94"/>
                <a:gd name="T37" fmla="*/ 74 h 96"/>
                <a:gd name="T38" fmla="*/ 28 w 94"/>
                <a:gd name="T39" fmla="*/ 74 h 96"/>
                <a:gd name="T40" fmla="*/ 38 w 94"/>
                <a:gd name="T41" fmla="*/ 58 h 96"/>
                <a:gd name="T42" fmla="*/ 47 w 94"/>
                <a:gd name="T43" fmla="*/ 60 h 96"/>
                <a:gd name="T44" fmla="*/ 57 w 94"/>
                <a:gd name="T45" fmla="*/ 57 h 96"/>
                <a:gd name="T46" fmla="*/ 68 w 94"/>
                <a:gd name="T47" fmla="*/ 75 h 96"/>
                <a:gd name="T48" fmla="*/ 68 w 94"/>
                <a:gd name="T49" fmla="*/ 75 h 96"/>
                <a:gd name="T50" fmla="*/ 90 w 94"/>
                <a:gd name="T51" fmla="*/ 92 h 96"/>
                <a:gd name="T52" fmla="*/ 5 w 94"/>
                <a:gd name="T5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96">
                  <a:moveTo>
                    <a:pt x="69" y="70"/>
                  </a:moveTo>
                  <a:cubicBezTo>
                    <a:pt x="63" y="69"/>
                    <a:pt x="61" y="59"/>
                    <a:pt x="61" y="54"/>
                  </a:cubicBezTo>
                  <a:cubicBezTo>
                    <a:pt x="67" y="48"/>
                    <a:pt x="70" y="40"/>
                    <a:pt x="70" y="30"/>
                  </a:cubicBezTo>
                  <a:cubicBezTo>
                    <a:pt x="70" y="12"/>
                    <a:pt x="61" y="0"/>
                    <a:pt x="47" y="0"/>
                  </a:cubicBezTo>
                  <a:cubicBezTo>
                    <a:pt x="33" y="0"/>
                    <a:pt x="24" y="12"/>
                    <a:pt x="24" y="30"/>
                  </a:cubicBezTo>
                  <a:cubicBezTo>
                    <a:pt x="24" y="40"/>
                    <a:pt x="28" y="48"/>
                    <a:pt x="33" y="54"/>
                  </a:cubicBezTo>
                  <a:cubicBezTo>
                    <a:pt x="33" y="61"/>
                    <a:pt x="31" y="68"/>
                    <a:pt x="26" y="70"/>
                  </a:cubicBezTo>
                  <a:cubicBezTo>
                    <a:pt x="5" y="74"/>
                    <a:pt x="0" y="85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6"/>
                    <a:pt x="94" y="95"/>
                    <a:pt x="94" y="94"/>
                  </a:cubicBezTo>
                  <a:cubicBezTo>
                    <a:pt x="94" y="85"/>
                    <a:pt x="90" y="75"/>
                    <a:pt x="69" y="70"/>
                  </a:cubicBezTo>
                  <a:close/>
                  <a:moveTo>
                    <a:pt x="47" y="5"/>
                  </a:moveTo>
                  <a:cubicBezTo>
                    <a:pt x="52" y="5"/>
                    <a:pt x="66" y="7"/>
                    <a:pt x="66" y="30"/>
                  </a:cubicBezTo>
                  <a:cubicBezTo>
                    <a:pt x="66" y="45"/>
                    <a:pt x="56" y="56"/>
                    <a:pt x="47" y="56"/>
                  </a:cubicBezTo>
                  <a:cubicBezTo>
                    <a:pt x="39" y="56"/>
                    <a:pt x="29" y="45"/>
                    <a:pt x="29" y="30"/>
                  </a:cubicBezTo>
                  <a:cubicBezTo>
                    <a:pt x="29" y="7"/>
                    <a:pt x="43" y="5"/>
                    <a:pt x="47" y="5"/>
                  </a:cubicBezTo>
                  <a:close/>
                  <a:moveTo>
                    <a:pt x="5" y="92"/>
                  </a:moveTo>
                  <a:cubicBezTo>
                    <a:pt x="6" y="83"/>
                    <a:pt x="14" y="77"/>
                    <a:pt x="27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4" y="72"/>
                    <a:pt x="37" y="65"/>
                    <a:pt x="38" y="58"/>
                  </a:cubicBezTo>
                  <a:cubicBezTo>
                    <a:pt x="41" y="59"/>
                    <a:pt x="44" y="60"/>
                    <a:pt x="47" y="60"/>
                  </a:cubicBezTo>
                  <a:cubicBezTo>
                    <a:pt x="51" y="60"/>
                    <a:pt x="54" y="59"/>
                    <a:pt x="57" y="57"/>
                  </a:cubicBezTo>
                  <a:cubicBezTo>
                    <a:pt x="58" y="65"/>
                    <a:pt x="61" y="73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81" y="77"/>
                    <a:pt x="89" y="83"/>
                    <a:pt x="90" y="92"/>
                  </a:cubicBezTo>
                  <a:lnTo>
                    <a:pt x="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1447800" y="1852613"/>
              <a:ext cx="101600" cy="95250"/>
            </a:xfrm>
            <a:custGeom>
              <a:avLst/>
              <a:gdLst>
                <a:gd name="T0" fmla="*/ 9 w 17"/>
                <a:gd name="T1" fmla="*/ 0 h 16"/>
                <a:gd name="T2" fmla="*/ 0 w 17"/>
                <a:gd name="T3" fmla="*/ 8 h 16"/>
                <a:gd name="T4" fmla="*/ 9 w 17"/>
                <a:gd name="T5" fmla="*/ 16 h 16"/>
                <a:gd name="T6" fmla="*/ 17 w 17"/>
                <a:gd name="T7" fmla="*/ 8 h 16"/>
                <a:gd name="T8" fmla="*/ 9 w 17"/>
                <a:gd name="T9" fmla="*/ 0 h 16"/>
                <a:gd name="T10" fmla="*/ 9 w 17"/>
                <a:gd name="T11" fmla="*/ 12 h 16"/>
                <a:gd name="T12" fmla="*/ 5 w 17"/>
                <a:gd name="T13" fmla="*/ 8 h 16"/>
                <a:gd name="T14" fmla="*/ 9 w 17"/>
                <a:gd name="T15" fmla="*/ 4 h 16"/>
                <a:gd name="T16" fmla="*/ 12 w 17"/>
                <a:gd name="T17" fmla="*/ 8 h 16"/>
                <a:gd name="T18" fmla="*/ 9 w 17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13" y="16"/>
                    <a:pt x="17" y="13"/>
                    <a:pt x="17" y="8"/>
                  </a:cubicBezTo>
                  <a:cubicBezTo>
                    <a:pt x="17" y="3"/>
                    <a:pt x="13" y="0"/>
                    <a:pt x="9" y="0"/>
                  </a:cubicBezTo>
                  <a:close/>
                  <a:moveTo>
                    <a:pt x="9" y="12"/>
                  </a:moveTo>
                  <a:cubicBezTo>
                    <a:pt x="7" y="12"/>
                    <a:pt x="5" y="10"/>
                    <a:pt x="5" y="8"/>
                  </a:cubicBezTo>
                  <a:cubicBezTo>
                    <a:pt x="5" y="6"/>
                    <a:pt x="7" y="4"/>
                    <a:pt x="9" y="4"/>
                  </a:cubicBezTo>
                  <a:cubicBezTo>
                    <a:pt x="11" y="4"/>
                    <a:pt x="12" y="6"/>
                    <a:pt x="12" y="8"/>
                  </a:cubicBezTo>
                  <a:cubicBezTo>
                    <a:pt x="12" y="10"/>
                    <a:pt x="11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560512" y="1852613"/>
              <a:ext cx="95250" cy="95250"/>
            </a:xfrm>
            <a:custGeom>
              <a:avLst/>
              <a:gdLst>
                <a:gd name="T0" fmla="*/ 8 w 16"/>
                <a:gd name="T1" fmla="*/ 0 h 16"/>
                <a:gd name="T2" fmla="*/ 0 w 16"/>
                <a:gd name="T3" fmla="*/ 8 h 16"/>
                <a:gd name="T4" fmla="*/ 8 w 16"/>
                <a:gd name="T5" fmla="*/ 16 h 16"/>
                <a:gd name="T6" fmla="*/ 16 w 16"/>
                <a:gd name="T7" fmla="*/ 8 h 16"/>
                <a:gd name="T8" fmla="*/ 8 w 16"/>
                <a:gd name="T9" fmla="*/ 0 h 16"/>
                <a:gd name="T10" fmla="*/ 8 w 16"/>
                <a:gd name="T11" fmla="*/ 12 h 16"/>
                <a:gd name="T12" fmla="*/ 4 w 16"/>
                <a:gd name="T13" fmla="*/ 8 h 16"/>
                <a:gd name="T14" fmla="*/ 8 w 16"/>
                <a:gd name="T15" fmla="*/ 4 h 16"/>
                <a:gd name="T16" fmla="*/ 12 w 16"/>
                <a:gd name="T17" fmla="*/ 8 h 16"/>
                <a:gd name="T18" fmla="*/ 8 w 16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13" y="16"/>
                    <a:pt x="16" y="13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lose/>
                  <a:moveTo>
                    <a:pt x="8" y="12"/>
                  </a:move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1668462" y="1852613"/>
              <a:ext cx="101600" cy="95250"/>
            </a:xfrm>
            <a:custGeom>
              <a:avLst/>
              <a:gdLst>
                <a:gd name="T0" fmla="*/ 17 w 17"/>
                <a:gd name="T1" fmla="*/ 8 h 16"/>
                <a:gd name="T2" fmla="*/ 8 w 17"/>
                <a:gd name="T3" fmla="*/ 0 h 16"/>
                <a:gd name="T4" fmla="*/ 0 w 17"/>
                <a:gd name="T5" fmla="*/ 8 h 16"/>
                <a:gd name="T6" fmla="*/ 8 w 17"/>
                <a:gd name="T7" fmla="*/ 16 h 16"/>
                <a:gd name="T8" fmla="*/ 17 w 17"/>
                <a:gd name="T9" fmla="*/ 8 h 16"/>
                <a:gd name="T10" fmla="*/ 8 w 17"/>
                <a:gd name="T11" fmla="*/ 12 h 16"/>
                <a:gd name="T12" fmla="*/ 5 w 17"/>
                <a:gd name="T13" fmla="*/ 8 h 16"/>
                <a:gd name="T14" fmla="*/ 8 w 17"/>
                <a:gd name="T15" fmla="*/ 4 h 16"/>
                <a:gd name="T16" fmla="*/ 12 w 17"/>
                <a:gd name="T17" fmla="*/ 8 h 16"/>
                <a:gd name="T18" fmla="*/ 8 w 17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13" y="16"/>
                    <a:pt x="17" y="13"/>
                    <a:pt x="17" y="8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4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727200" y="1954213"/>
              <a:ext cx="95250" cy="101600"/>
            </a:xfrm>
            <a:custGeom>
              <a:avLst/>
              <a:gdLst>
                <a:gd name="T0" fmla="*/ 8 w 16"/>
                <a:gd name="T1" fmla="*/ 0 h 17"/>
                <a:gd name="T2" fmla="*/ 0 w 16"/>
                <a:gd name="T3" fmla="*/ 9 h 17"/>
                <a:gd name="T4" fmla="*/ 8 w 16"/>
                <a:gd name="T5" fmla="*/ 17 h 17"/>
                <a:gd name="T6" fmla="*/ 16 w 16"/>
                <a:gd name="T7" fmla="*/ 9 h 17"/>
                <a:gd name="T8" fmla="*/ 8 w 16"/>
                <a:gd name="T9" fmla="*/ 0 h 17"/>
                <a:gd name="T10" fmla="*/ 8 w 16"/>
                <a:gd name="T11" fmla="*/ 12 h 17"/>
                <a:gd name="T12" fmla="*/ 4 w 16"/>
                <a:gd name="T13" fmla="*/ 9 h 17"/>
                <a:gd name="T14" fmla="*/ 8 w 16"/>
                <a:gd name="T15" fmla="*/ 5 h 17"/>
                <a:gd name="T16" fmla="*/ 12 w 16"/>
                <a:gd name="T17" fmla="*/ 9 h 17"/>
                <a:gd name="T18" fmla="*/ 8 w 1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6" y="13"/>
                    <a:pt x="16" y="9"/>
                  </a:cubicBezTo>
                  <a:cubicBezTo>
                    <a:pt x="16" y="4"/>
                    <a:pt x="13" y="0"/>
                    <a:pt x="8" y="0"/>
                  </a:cubicBezTo>
                  <a:close/>
                  <a:moveTo>
                    <a:pt x="8" y="12"/>
                  </a:moveTo>
                  <a:cubicBezTo>
                    <a:pt x="6" y="12"/>
                    <a:pt x="4" y="11"/>
                    <a:pt x="4" y="9"/>
                  </a:cubicBezTo>
                  <a:cubicBezTo>
                    <a:pt x="4" y="7"/>
                    <a:pt x="6" y="5"/>
                    <a:pt x="8" y="5"/>
                  </a:cubicBezTo>
                  <a:cubicBezTo>
                    <a:pt x="10" y="5"/>
                    <a:pt x="12" y="7"/>
                    <a:pt x="12" y="9"/>
                  </a:cubicBezTo>
                  <a:cubicBezTo>
                    <a:pt x="12" y="11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835150" y="1954213"/>
              <a:ext cx="101600" cy="101600"/>
            </a:xfrm>
            <a:custGeom>
              <a:avLst/>
              <a:gdLst>
                <a:gd name="T0" fmla="*/ 17 w 17"/>
                <a:gd name="T1" fmla="*/ 9 h 17"/>
                <a:gd name="T2" fmla="*/ 8 w 17"/>
                <a:gd name="T3" fmla="*/ 0 h 17"/>
                <a:gd name="T4" fmla="*/ 0 w 17"/>
                <a:gd name="T5" fmla="*/ 9 h 17"/>
                <a:gd name="T6" fmla="*/ 8 w 17"/>
                <a:gd name="T7" fmla="*/ 17 h 17"/>
                <a:gd name="T8" fmla="*/ 17 w 17"/>
                <a:gd name="T9" fmla="*/ 9 h 17"/>
                <a:gd name="T10" fmla="*/ 8 w 17"/>
                <a:gd name="T11" fmla="*/ 12 h 17"/>
                <a:gd name="T12" fmla="*/ 5 w 17"/>
                <a:gd name="T13" fmla="*/ 9 h 17"/>
                <a:gd name="T14" fmla="*/ 8 w 17"/>
                <a:gd name="T15" fmla="*/ 5 h 17"/>
                <a:gd name="T16" fmla="*/ 12 w 17"/>
                <a:gd name="T17" fmla="*/ 9 h 17"/>
                <a:gd name="T18" fmla="*/ 8 w 17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lose/>
                  <a:moveTo>
                    <a:pt x="8" y="12"/>
                  </a:moveTo>
                  <a:cubicBezTo>
                    <a:pt x="6" y="12"/>
                    <a:pt x="5" y="11"/>
                    <a:pt x="5" y="9"/>
                  </a:cubicBezTo>
                  <a:cubicBezTo>
                    <a:pt x="5" y="7"/>
                    <a:pt x="6" y="5"/>
                    <a:pt x="8" y="5"/>
                  </a:cubicBezTo>
                  <a:cubicBezTo>
                    <a:pt x="10" y="5"/>
                    <a:pt x="12" y="7"/>
                    <a:pt x="12" y="9"/>
                  </a:cubicBezTo>
                  <a:cubicBezTo>
                    <a:pt x="12" y="11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941512" y="1954213"/>
              <a:ext cx="101600" cy="101600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0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12 w 17"/>
                <a:gd name="T13" fmla="*/ 9 h 17"/>
                <a:gd name="T14" fmla="*/ 9 w 17"/>
                <a:gd name="T15" fmla="*/ 12 h 17"/>
                <a:gd name="T16" fmla="*/ 5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lose/>
                  <a:moveTo>
                    <a:pt x="9" y="5"/>
                  </a:moveTo>
                  <a:cubicBezTo>
                    <a:pt x="11" y="5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ubicBezTo>
                    <a:pt x="7" y="12"/>
                    <a:pt x="5" y="11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1358900" y="1679575"/>
              <a:ext cx="755650" cy="642938"/>
            </a:xfrm>
            <a:custGeom>
              <a:avLst/>
              <a:gdLst>
                <a:gd name="T0" fmla="*/ 99 w 127"/>
                <a:gd name="T1" fmla="*/ 107 h 108"/>
                <a:gd name="T2" fmla="*/ 100 w 127"/>
                <a:gd name="T3" fmla="*/ 108 h 108"/>
                <a:gd name="T4" fmla="*/ 102 w 127"/>
                <a:gd name="T5" fmla="*/ 107 h 108"/>
                <a:gd name="T6" fmla="*/ 103 w 127"/>
                <a:gd name="T7" fmla="*/ 104 h 108"/>
                <a:gd name="T8" fmla="*/ 99 w 127"/>
                <a:gd name="T9" fmla="*/ 88 h 108"/>
                <a:gd name="T10" fmla="*/ 127 w 127"/>
                <a:gd name="T11" fmla="*/ 54 h 108"/>
                <a:gd name="T12" fmla="*/ 87 w 127"/>
                <a:gd name="T13" fmla="*/ 19 h 108"/>
                <a:gd name="T14" fmla="*/ 77 w 127"/>
                <a:gd name="T15" fmla="*/ 20 h 108"/>
                <a:gd name="T16" fmla="*/ 41 w 127"/>
                <a:gd name="T17" fmla="*/ 0 h 108"/>
                <a:gd name="T18" fmla="*/ 0 w 127"/>
                <a:gd name="T19" fmla="*/ 36 h 108"/>
                <a:gd name="T20" fmla="*/ 24 w 127"/>
                <a:gd name="T21" fmla="*/ 68 h 108"/>
                <a:gd name="T22" fmla="*/ 16 w 127"/>
                <a:gd name="T23" fmla="*/ 91 h 108"/>
                <a:gd name="T24" fmla="*/ 16 w 127"/>
                <a:gd name="T25" fmla="*/ 94 h 108"/>
                <a:gd name="T26" fmla="*/ 19 w 127"/>
                <a:gd name="T27" fmla="*/ 95 h 108"/>
                <a:gd name="T28" fmla="*/ 43 w 127"/>
                <a:gd name="T29" fmla="*/ 71 h 108"/>
                <a:gd name="T30" fmla="*/ 51 w 127"/>
                <a:gd name="T31" fmla="*/ 70 h 108"/>
                <a:gd name="T32" fmla="*/ 83 w 127"/>
                <a:gd name="T33" fmla="*/ 89 h 108"/>
                <a:gd name="T34" fmla="*/ 99 w 127"/>
                <a:gd name="T35" fmla="*/ 107 h 108"/>
                <a:gd name="T36" fmla="*/ 85 w 127"/>
                <a:gd name="T37" fmla="*/ 85 h 108"/>
                <a:gd name="T38" fmla="*/ 54 w 127"/>
                <a:gd name="T39" fmla="*/ 66 h 108"/>
                <a:gd name="T40" fmla="*/ 52 w 127"/>
                <a:gd name="T41" fmla="*/ 65 h 108"/>
                <a:gd name="T42" fmla="*/ 51 w 127"/>
                <a:gd name="T43" fmla="*/ 65 h 108"/>
                <a:gd name="T44" fmla="*/ 41 w 127"/>
                <a:gd name="T45" fmla="*/ 67 h 108"/>
                <a:gd name="T46" fmla="*/ 39 w 127"/>
                <a:gd name="T47" fmla="*/ 68 h 108"/>
                <a:gd name="T48" fmla="*/ 39 w 127"/>
                <a:gd name="T49" fmla="*/ 69 h 108"/>
                <a:gd name="T50" fmla="*/ 24 w 127"/>
                <a:gd name="T51" fmla="*/ 87 h 108"/>
                <a:gd name="T52" fmla="*/ 29 w 127"/>
                <a:gd name="T53" fmla="*/ 67 h 108"/>
                <a:gd name="T54" fmla="*/ 29 w 127"/>
                <a:gd name="T55" fmla="*/ 67 h 108"/>
                <a:gd name="T56" fmla="*/ 28 w 127"/>
                <a:gd name="T57" fmla="*/ 64 h 108"/>
                <a:gd name="T58" fmla="*/ 5 w 127"/>
                <a:gd name="T59" fmla="*/ 36 h 108"/>
                <a:gd name="T60" fmla="*/ 41 w 127"/>
                <a:gd name="T61" fmla="*/ 5 h 108"/>
                <a:gd name="T62" fmla="*/ 73 w 127"/>
                <a:gd name="T63" fmla="*/ 23 h 108"/>
                <a:gd name="T64" fmla="*/ 76 w 127"/>
                <a:gd name="T65" fmla="*/ 25 h 108"/>
                <a:gd name="T66" fmla="*/ 87 w 127"/>
                <a:gd name="T67" fmla="*/ 23 h 108"/>
                <a:gd name="T68" fmla="*/ 123 w 127"/>
                <a:gd name="T69" fmla="*/ 54 h 108"/>
                <a:gd name="T70" fmla="*/ 96 w 127"/>
                <a:gd name="T71" fmla="*/ 84 h 108"/>
                <a:gd name="T72" fmla="*/ 94 w 127"/>
                <a:gd name="T73" fmla="*/ 86 h 108"/>
                <a:gd name="T74" fmla="*/ 96 w 127"/>
                <a:gd name="T75" fmla="*/ 99 h 108"/>
                <a:gd name="T76" fmla="*/ 87 w 127"/>
                <a:gd name="T77" fmla="*/ 86 h 108"/>
                <a:gd name="T78" fmla="*/ 85 w 127"/>
                <a:gd name="T79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108">
                  <a:moveTo>
                    <a:pt x="99" y="107"/>
                  </a:moveTo>
                  <a:cubicBezTo>
                    <a:pt x="100" y="108"/>
                    <a:pt x="100" y="108"/>
                    <a:pt x="100" y="108"/>
                  </a:cubicBezTo>
                  <a:cubicBezTo>
                    <a:pt x="101" y="108"/>
                    <a:pt x="102" y="108"/>
                    <a:pt x="102" y="107"/>
                  </a:cubicBezTo>
                  <a:cubicBezTo>
                    <a:pt x="103" y="107"/>
                    <a:pt x="103" y="105"/>
                    <a:pt x="103" y="104"/>
                  </a:cubicBezTo>
                  <a:cubicBezTo>
                    <a:pt x="103" y="104"/>
                    <a:pt x="99" y="97"/>
                    <a:pt x="99" y="88"/>
                  </a:cubicBezTo>
                  <a:cubicBezTo>
                    <a:pt x="116" y="84"/>
                    <a:pt x="127" y="70"/>
                    <a:pt x="127" y="54"/>
                  </a:cubicBezTo>
                  <a:cubicBezTo>
                    <a:pt x="127" y="34"/>
                    <a:pt x="109" y="19"/>
                    <a:pt x="87" y="19"/>
                  </a:cubicBezTo>
                  <a:cubicBezTo>
                    <a:pt x="83" y="19"/>
                    <a:pt x="80" y="19"/>
                    <a:pt x="77" y="20"/>
                  </a:cubicBezTo>
                  <a:cubicBezTo>
                    <a:pt x="70" y="8"/>
                    <a:pt x="56" y="0"/>
                    <a:pt x="41" y="0"/>
                  </a:cubicBezTo>
                  <a:cubicBezTo>
                    <a:pt x="18" y="0"/>
                    <a:pt x="0" y="16"/>
                    <a:pt x="0" y="36"/>
                  </a:cubicBezTo>
                  <a:cubicBezTo>
                    <a:pt x="0" y="50"/>
                    <a:pt x="10" y="63"/>
                    <a:pt x="24" y="68"/>
                  </a:cubicBezTo>
                  <a:cubicBezTo>
                    <a:pt x="24" y="81"/>
                    <a:pt x="16" y="91"/>
                    <a:pt x="16" y="91"/>
                  </a:cubicBezTo>
                  <a:cubicBezTo>
                    <a:pt x="15" y="92"/>
                    <a:pt x="15" y="93"/>
                    <a:pt x="16" y="94"/>
                  </a:cubicBezTo>
                  <a:cubicBezTo>
                    <a:pt x="17" y="95"/>
                    <a:pt x="18" y="95"/>
                    <a:pt x="19" y="95"/>
                  </a:cubicBezTo>
                  <a:cubicBezTo>
                    <a:pt x="31" y="89"/>
                    <a:pt x="39" y="82"/>
                    <a:pt x="43" y="71"/>
                  </a:cubicBezTo>
                  <a:cubicBezTo>
                    <a:pt x="45" y="71"/>
                    <a:pt x="48" y="71"/>
                    <a:pt x="51" y="70"/>
                  </a:cubicBezTo>
                  <a:cubicBezTo>
                    <a:pt x="57" y="81"/>
                    <a:pt x="69" y="88"/>
                    <a:pt x="83" y="89"/>
                  </a:cubicBezTo>
                  <a:cubicBezTo>
                    <a:pt x="86" y="96"/>
                    <a:pt x="91" y="102"/>
                    <a:pt x="99" y="107"/>
                  </a:cubicBezTo>
                  <a:close/>
                  <a:moveTo>
                    <a:pt x="85" y="85"/>
                  </a:moveTo>
                  <a:cubicBezTo>
                    <a:pt x="71" y="84"/>
                    <a:pt x="59" y="77"/>
                    <a:pt x="54" y="66"/>
                  </a:cubicBezTo>
                  <a:cubicBezTo>
                    <a:pt x="54" y="66"/>
                    <a:pt x="53" y="65"/>
                    <a:pt x="52" y="65"/>
                  </a:cubicBezTo>
                  <a:cubicBezTo>
                    <a:pt x="52" y="65"/>
                    <a:pt x="51" y="65"/>
                    <a:pt x="51" y="65"/>
                  </a:cubicBezTo>
                  <a:cubicBezTo>
                    <a:pt x="48" y="66"/>
                    <a:pt x="45" y="67"/>
                    <a:pt x="41" y="67"/>
                  </a:cubicBezTo>
                  <a:cubicBezTo>
                    <a:pt x="40" y="67"/>
                    <a:pt x="39" y="67"/>
                    <a:pt x="39" y="68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6" y="77"/>
                    <a:pt x="31" y="82"/>
                    <a:pt x="24" y="87"/>
                  </a:cubicBezTo>
                  <a:cubicBezTo>
                    <a:pt x="26" y="82"/>
                    <a:pt x="29" y="75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6"/>
                    <a:pt x="28" y="65"/>
                    <a:pt x="28" y="64"/>
                  </a:cubicBezTo>
                  <a:cubicBezTo>
                    <a:pt x="14" y="60"/>
                    <a:pt x="5" y="48"/>
                    <a:pt x="5" y="36"/>
                  </a:cubicBezTo>
                  <a:cubicBezTo>
                    <a:pt x="5" y="19"/>
                    <a:pt x="21" y="5"/>
                    <a:pt x="41" y="5"/>
                  </a:cubicBezTo>
                  <a:cubicBezTo>
                    <a:pt x="55" y="5"/>
                    <a:pt x="68" y="12"/>
                    <a:pt x="73" y="23"/>
                  </a:cubicBezTo>
                  <a:cubicBezTo>
                    <a:pt x="74" y="24"/>
                    <a:pt x="75" y="25"/>
                    <a:pt x="76" y="25"/>
                  </a:cubicBezTo>
                  <a:cubicBezTo>
                    <a:pt x="80" y="24"/>
                    <a:pt x="83" y="23"/>
                    <a:pt x="87" y="23"/>
                  </a:cubicBezTo>
                  <a:cubicBezTo>
                    <a:pt x="107" y="23"/>
                    <a:pt x="123" y="37"/>
                    <a:pt x="123" y="54"/>
                  </a:cubicBezTo>
                  <a:cubicBezTo>
                    <a:pt x="123" y="68"/>
                    <a:pt x="112" y="81"/>
                    <a:pt x="96" y="84"/>
                  </a:cubicBezTo>
                  <a:cubicBezTo>
                    <a:pt x="95" y="84"/>
                    <a:pt x="94" y="85"/>
                    <a:pt x="94" y="86"/>
                  </a:cubicBezTo>
                  <a:cubicBezTo>
                    <a:pt x="94" y="91"/>
                    <a:pt x="95" y="95"/>
                    <a:pt x="96" y="99"/>
                  </a:cubicBezTo>
                  <a:cubicBezTo>
                    <a:pt x="92" y="95"/>
                    <a:pt x="89" y="91"/>
                    <a:pt x="87" y="86"/>
                  </a:cubicBezTo>
                  <a:cubicBezTo>
                    <a:pt x="86" y="85"/>
                    <a:pt x="86" y="85"/>
                    <a:pt x="8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76" name="Group 30"/>
          <p:cNvGrpSpPr>
            <a:grpSpLocks noChangeAspect="1"/>
          </p:cNvGrpSpPr>
          <p:nvPr/>
        </p:nvGrpSpPr>
        <p:grpSpPr bwMode="auto">
          <a:xfrm>
            <a:off x="2808567" y="2183696"/>
            <a:ext cx="480975" cy="534415"/>
            <a:chOff x="3714" y="830"/>
            <a:chExt cx="198" cy="220"/>
          </a:xfrm>
          <a:noFill/>
        </p:grpSpPr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3785" y="959"/>
              <a:ext cx="57" cy="91"/>
            </a:xfrm>
            <a:custGeom>
              <a:avLst/>
              <a:gdLst>
                <a:gd name="T0" fmla="*/ 0 w 536"/>
                <a:gd name="T1" fmla="*/ 864 h 864"/>
                <a:gd name="T2" fmla="*/ 0 w 536"/>
                <a:gd name="T3" fmla="*/ 864 h 864"/>
                <a:gd name="T4" fmla="*/ 536 w 536"/>
                <a:gd name="T5" fmla="*/ 864 h 864"/>
                <a:gd name="T6" fmla="*/ 536 w 536"/>
                <a:gd name="T7" fmla="*/ 0 h 864"/>
                <a:gd name="T8" fmla="*/ 0 w 536"/>
                <a:gd name="T9" fmla="*/ 0 h 864"/>
                <a:gd name="T10" fmla="*/ 0 w 536"/>
                <a:gd name="T11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864">
                  <a:moveTo>
                    <a:pt x="0" y="864"/>
                  </a:moveTo>
                  <a:lnTo>
                    <a:pt x="0" y="864"/>
                  </a:lnTo>
                  <a:lnTo>
                    <a:pt x="536" y="864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864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715" y="1005"/>
              <a:ext cx="57" cy="45"/>
            </a:xfrm>
            <a:custGeom>
              <a:avLst/>
              <a:gdLst>
                <a:gd name="T0" fmla="*/ 0 w 536"/>
                <a:gd name="T1" fmla="*/ 432 h 432"/>
                <a:gd name="T2" fmla="*/ 0 w 536"/>
                <a:gd name="T3" fmla="*/ 432 h 432"/>
                <a:gd name="T4" fmla="*/ 536 w 536"/>
                <a:gd name="T5" fmla="*/ 432 h 432"/>
                <a:gd name="T6" fmla="*/ 536 w 536"/>
                <a:gd name="T7" fmla="*/ 0 h 432"/>
                <a:gd name="T8" fmla="*/ 0 w 536"/>
                <a:gd name="T9" fmla="*/ 0 h 432"/>
                <a:gd name="T10" fmla="*/ 0 w 536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432">
                  <a:moveTo>
                    <a:pt x="0" y="432"/>
                  </a:moveTo>
                  <a:lnTo>
                    <a:pt x="0" y="432"/>
                  </a:lnTo>
                  <a:lnTo>
                    <a:pt x="536" y="432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432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714" y="830"/>
              <a:ext cx="145" cy="143"/>
            </a:xfrm>
            <a:custGeom>
              <a:avLst/>
              <a:gdLst>
                <a:gd name="T0" fmla="*/ 1368 w 1368"/>
                <a:gd name="T1" fmla="*/ 0 h 1353"/>
                <a:gd name="T2" fmla="*/ 1368 w 1368"/>
                <a:gd name="T3" fmla="*/ 0 h 1353"/>
                <a:gd name="T4" fmla="*/ 851 w 1368"/>
                <a:gd name="T5" fmla="*/ 0 h 1353"/>
                <a:gd name="T6" fmla="*/ 982 w 1368"/>
                <a:gd name="T7" fmla="*/ 133 h 1353"/>
                <a:gd name="T8" fmla="*/ 12 w 1368"/>
                <a:gd name="T9" fmla="*/ 1286 h 1353"/>
                <a:gd name="T10" fmla="*/ 11 w 1368"/>
                <a:gd name="T11" fmla="*/ 1335 h 1353"/>
                <a:gd name="T12" fmla="*/ 65 w 1368"/>
                <a:gd name="T13" fmla="*/ 1340 h 1353"/>
                <a:gd name="T14" fmla="*/ 1236 w 1368"/>
                <a:gd name="T15" fmla="*/ 389 h 1353"/>
                <a:gd name="T16" fmla="*/ 1368 w 1368"/>
                <a:gd name="T17" fmla="*/ 521 h 1353"/>
                <a:gd name="T18" fmla="*/ 1368 w 1368"/>
                <a:gd name="T19" fmla="*/ 0 h 1353"/>
                <a:gd name="T20" fmla="*/ 1368 w 1368"/>
                <a:gd name="T21" fmla="*/ 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8" h="1353">
                  <a:moveTo>
                    <a:pt x="1368" y="0"/>
                  </a:moveTo>
                  <a:lnTo>
                    <a:pt x="1368" y="0"/>
                  </a:lnTo>
                  <a:lnTo>
                    <a:pt x="851" y="0"/>
                  </a:lnTo>
                  <a:lnTo>
                    <a:pt x="982" y="133"/>
                  </a:lnTo>
                  <a:lnTo>
                    <a:pt x="12" y="1286"/>
                  </a:lnTo>
                  <a:cubicBezTo>
                    <a:pt x="0" y="1300"/>
                    <a:pt x="0" y="1320"/>
                    <a:pt x="11" y="1335"/>
                  </a:cubicBezTo>
                  <a:cubicBezTo>
                    <a:pt x="25" y="1351"/>
                    <a:pt x="48" y="1353"/>
                    <a:pt x="65" y="1340"/>
                  </a:cubicBezTo>
                  <a:lnTo>
                    <a:pt x="1236" y="389"/>
                  </a:lnTo>
                  <a:lnTo>
                    <a:pt x="1368" y="521"/>
                  </a:lnTo>
                  <a:lnTo>
                    <a:pt x="1368" y="0"/>
                  </a:lnTo>
                  <a:lnTo>
                    <a:pt x="1368" y="0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855" y="914"/>
              <a:ext cx="57" cy="136"/>
            </a:xfrm>
            <a:custGeom>
              <a:avLst/>
              <a:gdLst>
                <a:gd name="T0" fmla="*/ 0 w 536"/>
                <a:gd name="T1" fmla="*/ 1290 h 1290"/>
                <a:gd name="T2" fmla="*/ 0 w 536"/>
                <a:gd name="T3" fmla="*/ 1290 h 1290"/>
                <a:gd name="T4" fmla="*/ 536 w 536"/>
                <a:gd name="T5" fmla="*/ 1290 h 1290"/>
                <a:gd name="T6" fmla="*/ 536 w 536"/>
                <a:gd name="T7" fmla="*/ 0 h 1290"/>
                <a:gd name="T8" fmla="*/ 0 w 536"/>
                <a:gd name="T9" fmla="*/ 0 h 1290"/>
                <a:gd name="T10" fmla="*/ 0 w 536"/>
                <a:gd name="T11" fmla="*/ 129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1290">
                  <a:moveTo>
                    <a:pt x="0" y="1290"/>
                  </a:moveTo>
                  <a:lnTo>
                    <a:pt x="0" y="1290"/>
                  </a:lnTo>
                  <a:lnTo>
                    <a:pt x="536" y="129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290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4175787" y="1200792"/>
            <a:ext cx="345440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Communication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Obsolete and slow system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175786" y="2156585"/>
            <a:ext cx="4135720" cy="6258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dirty="0"/>
              <a:t>Tracking volunteers </a:t>
            </a:r>
          </a:p>
          <a:p>
            <a:r>
              <a:rPr lang="en-US" sz="1467" dirty="0">
                <a:solidFill>
                  <a:srgbClr val="FFFFFF"/>
                </a:solidFill>
              </a:rPr>
              <a:t>Logging hours manually, inaccurate, no shows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175786" y="3112379"/>
            <a:ext cx="458451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Event System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Planning events, organizing volunteers and materials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75787" y="4068172"/>
            <a:ext cx="345440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Awareness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Low coverage and storytelling</a:t>
            </a:r>
          </a:p>
        </p:txBody>
      </p:sp>
      <p:sp>
        <p:nvSpPr>
          <p:cNvPr id="93" name="Title 15">
            <a:extLst>
              <a:ext uri="{FF2B5EF4-FFF2-40B4-BE49-F238E27FC236}">
                <a16:creationId xmlns:a16="http://schemas.microsoft.com/office/drawing/2014/main" id="{62D21645-3360-4A13-BE21-2114B8B4E5C0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Current Problems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583144-8599-4BF1-B537-48D57BE6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57" y="4107606"/>
            <a:ext cx="706755" cy="498883"/>
          </a:xfrm>
          <a:prstGeom prst="rect">
            <a:avLst/>
          </a:prstGeom>
          <a:ln>
            <a:noFill/>
          </a:ln>
        </p:spPr>
      </p:pic>
      <p:sp>
        <p:nvSpPr>
          <p:cNvPr id="110" name="Freeform 35">
            <a:extLst>
              <a:ext uri="{FF2B5EF4-FFF2-40B4-BE49-F238E27FC236}">
                <a16:creationId xmlns:a16="http://schemas.microsoft.com/office/drawing/2014/main" id="{DFA2E88B-C1EC-4F36-BA32-67F9AC60B6FB}"/>
              </a:ext>
            </a:extLst>
          </p:cNvPr>
          <p:cNvSpPr>
            <a:spLocks noEditPoints="1"/>
          </p:cNvSpPr>
          <p:nvPr/>
        </p:nvSpPr>
        <p:spPr bwMode="auto">
          <a:xfrm>
            <a:off x="2691660" y="3195425"/>
            <a:ext cx="812052" cy="389189"/>
          </a:xfrm>
          <a:custGeom>
            <a:avLst/>
            <a:gdLst>
              <a:gd name="T0" fmla="*/ 439 w 528"/>
              <a:gd name="T1" fmla="*/ 140 h 253"/>
              <a:gd name="T2" fmla="*/ 403 w 528"/>
              <a:gd name="T3" fmla="*/ 0 h 253"/>
              <a:gd name="T4" fmla="*/ 368 w 528"/>
              <a:gd name="T5" fmla="*/ 141 h 253"/>
              <a:gd name="T6" fmla="*/ 278 w 528"/>
              <a:gd name="T7" fmla="*/ 248 h 253"/>
              <a:gd name="T8" fmla="*/ 523 w 528"/>
              <a:gd name="T9" fmla="*/ 253 h 253"/>
              <a:gd name="T10" fmla="*/ 460 w 528"/>
              <a:gd name="T11" fmla="*/ 186 h 253"/>
              <a:gd name="T12" fmla="*/ 403 w 528"/>
              <a:gd name="T13" fmla="*/ 10 h 253"/>
              <a:gd name="T14" fmla="*/ 403 w 528"/>
              <a:gd name="T15" fmla="*/ 148 h 253"/>
              <a:gd name="T16" fmla="*/ 288 w 528"/>
              <a:gd name="T17" fmla="*/ 243 h 253"/>
              <a:gd name="T18" fmla="*/ 350 w 528"/>
              <a:gd name="T19" fmla="*/ 195 h 253"/>
              <a:gd name="T20" fmla="*/ 403 w 528"/>
              <a:gd name="T21" fmla="*/ 157 h 253"/>
              <a:gd name="T22" fmla="*/ 457 w 528"/>
              <a:gd name="T23" fmla="*/ 195 h 253"/>
              <a:gd name="T24" fmla="*/ 518 w 528"/>
              <a:gd name="T25" fmla="*/ 243 h 253"/>
              <a:gd name="T26" fmla="*/ 319 w 528"/>
              <a:gd name="T27" fmla="*/ 94 h 253"/>
              <a:gd name="T28" fmla="*/ 334 w 528"/>
              <a:gd name="T29" fmla="*/ 79 h 253"/>
              <a:gd name="T30" fmla="*/ 319 w 528"/>
              <a:gd name="T31" fmla="*/ 64 h 253"/>
              <a:gd name="T32" fmla="*/ 304 w 528"/>
              <a:gd name="T33" fmla="*/ 79 h 253"/>
              <a:gd name="T34" fmla="*/ 319 w 528"/>
              <a:gd name="T35" fmla="*/ 94 h 253"/>
              <a:gd name="T36" fmla="*/ 319 w 528"/>
              <a:gd name="T37" fmla="*/ 73 h 253"/>
              <a:gd name="T38" fmla="*/ 325 w 528"/>
              <a:gd name="T39" fmla="*/ 79 h 253"/>
              <a:gd name="T40" fmla="*/ 315 w 528"/>
              <a:gd name="T41" fmla="*/ 83 h 253"/>
              <a:gd name="T42" fmla="*/ 315 w 528"/>
              <a:gd name="T43" fmla="*/ 75 h 253"/>
              <a:gd name="T44" fmla="*/ 160 w 528"/>
              <a:gd name="T45" fmla="*/ 140 h 253"/>
              <a:gd name="T46" fmla="*/ 124 w 528"/>
              <a:gd name="T47" fmla="*/ 0 h 253"/>
              <a:gd name="T48" fmla="*/ 89 w 528"/>
              <a:gd name="T49" fmla="*/ 141 h 253"/>
              <a:gd name="T50" fmla="*/ 0 w 528"/>
              <a:gd name="T51" fmla="*/ 248 h 253"/>
              <a:gd name="T52" fmla="*/ 244 w 528"/>
              <a:gd name="T53" fmla="*/ 253 h 253"/>
              <a:gd name="T54" fmla="*/ 181 w 528"/>
              <a:gd name="T55" fmla="*/ 186 h 253"/>
              <a:gd name="T56" fmla="*/ 124 w 528"/>
              <a:gd name="T57" fmla="*/ 10 h 253"/>
              <a:gd name="T58" fmla="*/ 124 w 528"/>
              <a:gd name="T59" fmla="*/ 148 h 253"/>
              <a:gd name="T60" fmla="*/ 9 w 528"/>
              <a:gd name="T61" fmla="*/ 243 h 253"/>
              <a:gd name="T62" fmla="*/ 72 w 528"/>
              <a:gd name="T63" fmla="*/ 195 h 253"/>
              <a:gd name="T64" fmla="*/ 124 w 528"/>
              <a:gd name="T65" fmla="*/ 157 h 253"/>
              <a:gd name="T66" fmla="*/ 179 w 528"/>
              <a:gd name="T67" fmla="*/ 195 h 253"/>
              <a:gd name="T68" fmla="*/ 239 w 528"/>
              <a:gd name="T69" fmla="*/ 243 h 253"/>
              <a:gd name="T70" fmla="*/ 297 w 528"/>
              <a:gd name="T71" fmla="*/ 79 h 253"/>
              <a:gd name="T72" fmla="*/ 267 w 528"/>
              <a:gd name="T73" fmla="*/ 79 h 253"/>
              <a:gd name="T74" fmla="*/ 297 w 528"/>
              <a:gd name="T75" fmla="*/ 79 h 253"/>
              <a:gd name="T76" fmla="*/ 282 w 528"/>
              <a:gd name="T77" fmla="*/ 73 h 253"/>
              <a:gd name="T78" fmla="*/ 282 w 528"/>
              <a:gd name="T79" fmla="*/ 84 h 253"/>
              <a:gd name="T80" fmla="*/ 245 w 528"/>
              <a:gd name="T81" fmla="*/ 63 h 253"/>
              <a:gd name="T82" fmla="*/ 245 w 528"/>
              <a:gd name="T83" fmla="*/ 94 h 253"/>
              <a:gd name="T84" fmla="*/ 245 w 528"/>
              <a:gd name="T85" fmla="*/ 63 h 253"/>
              <a:gd name="T86" fmla="*/ 239 w 528"/>
              <a:gd name="T87" fmla="*/ 79 h 253"/>
              <a:gd name="T88" fmla="*/ 251 w 528"/>
              <a:gd name="T89" fmla="*/ 79 h 253"/>
              <a:gd name="T90" fmla="*/ 208 w 528"/>
              <a:gd name="T91" fmla="*/ 94 h 253"/>
              <a:gd name="T92" fmla="*/ 223 w 528"/>
              <a:gd name="T93" fmla="*/ 79 h 253"/>
              <a:gd name="T94" fmla="*/ 208 w 528"/>
              <a:gd name="T95" fmla="*/ 64 h 253"/>
              <a:gd name="T96" fmla="*/ 193 w 528"/>
              <a:gd name="T97" fmla="*/ 79 h 253"/>
              <a:gd name="T98" fmla="*/ 208 w 528"/>
              <a:gd name="T99" fmla="*/ 94 h 253"/>
              <a:gd name="T100" fmla="*/ 208 w 528"/>
              <a:gd name="T101" fmla="*/ 73 h 253"/>
              <a:gd name="T102" fmla="*/ 214 w 528"/>
              <a:gd name="T103" fmla="*/ 79 h 253"/>
              <a:gd name="T104" fmla="*/ 204 w 528"/>
              <a:gd name="T105" fmla="*/ 83 h 253"/>
              <a:gd name="T106" fmla="*/ 204 w 528"/>
              <a:gd name="T107" fmla="*/ 75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28" h="253">
                <a:moveTo>
                  <a:pt x="460" y="186"/>
                </a:moveTo>
                <a:cubicBezTo>
                  <a:pt x="444" y="182"/>
                  <a:pt x="439" y="156"/>
                  <a:pt x="439" y="140"/>
                </a:cubicBezTo>
                <a:cubicBezTo>
                  <a:pt x="453" y="126"/>
                  <a:pt x="463" y="103"/>
                  <a:pt x="463" y="79"/>
                </a:cubicBezTo>
                <a:cubicBezTo>
                  <a:pt x="463" y="30"/>
                  <a:pt x="440" y="0"/>
                  <a:pt x="403" y="0"/>
                </a:cubicBezTo>
                <a:cubicBezTo>
                  <a:pt x="366" y="0"/>
                  <a:pt x="343" y="30"/>
                  <a:pt x="343" y="79"/>
                </a:cubicBezTo>
                <a:cubicBezTo>
                  <a:pt x="343" y="103"/>
                  <a:pt x="353" y="126"/>
                  <a:pt x="368" y="141"/>
                </a:cubicBezTo>
                <a:cubicBezTo>
                  <a:pt x="367" y="159"/>
                  <a:pt x="362" y="181"/>
                  <a:pt x="348" y="186"/>
                </a:cubicBezTo>
                <a:cubicBezTo>
                  <a:pt x="302" y="195"/>
                  <a:pt x="278" y="216"/>
                  <a:pt x="278" y="248"/>
                </a:cubicBezTo>
                <a:cubicBezTo>
                  <a:pt x="278" y="251"/>
                  <a:pt x="280" y="253"/>
                  <a:pt x="283" y="253"/>
                </a:cubicBezTo>
                <a:cubicBezTo>
                  <a:pt x="523" y="253"/>
                  <a:pt x="523" y="253"/>
                  <a:pt x="523" y="253"/>
                </a:cubicBezTo>
                <a:cubicBezTo>
                  <a:pt x="525" y="253"/>
                  <a:pt x="528" y="251"/>
                  <a:pt x="528" y="248"/>
                </a:cubicBezTo>
                <a:cubicBezTo>
                  <a:pt x="528" y="217"/>
                  <a:pt x="504" y="195"/>
                  <a:pt x="460" y="186"/>
                </a:cubicBezTo>
                <a:close/>
                <a:moveTo>
                  <a:pt x="352" y="79"/>
                </a:moveTo>
                <a:cubicBezTo>
                  <a:pt x="352" y="45"/>
                  <a:pt x="366" y="10"/>
                  <a:pt x="403" y="10"/>
                </a:cubicBezTo>
                <a:cubicBezTo>
                  <a:pt x="440" y="10"/>
                  <a:pt x="453" y="45"/>
                  <a:pt x="453" y="79"/>
                </a:cubicBezTo>
                <a:cubicBezTo>
                  <a:pt x="453" y="118"/>
                  <a:pt x="427" y="148"/>
                  <a:pt x="403" y="148"/>
                </a:cubicBezTo>
                <a:cubicBezTo>
                  <a:pt x="379" y="148"/>
                  <a:pt x="352" y="118"/>
                  <a:pt x="352" y="79"/>
                </a:cubicBezTo>
                <a:close/>
                <a:moveTo>
                  <a:pt x="288" y="243"/>
                </a:moveTo>
                <a:cubicBezTo>
                  <a:pt x="290" y="219"/>
                  <a:pt x="311" y="202"/>
                  <a:pt x="350" y="195"/>
                </a:cubicBezTo>
                <a:cubicBezTo>
                  <a:pt x="350" y="195"/>
                  <a:pt x="350" y="195"/>
                  <a:pt x="350" y="195"/>
                </a:cubicBezTo>
                <a:cubicBezTo>
                  <a:pt x="367" y="189"/>
                  <a:pt x="375" y="169"/>
                  <a:pt x="377" y="148"/>
                </a:cubicBezTo>
                <a:cubicBezTo>
                  <a:pt x="385" y="154"/>
                  <a:pt x="394" y="157"/>
                  <a:pt x="403" y="157"/>
                </a:cubicBezTo>
                <a:cubicBezTo>
                  <a:pt x="412" y="157"/>
                  <a:pt x="422" y="154"/>
                  <a:pt x="430" y="148"/>
                </a:cubicBezTo>
                <a:cubicBezTo>
                  <a:pt x="433" y="186"/>
                  <a:pt x="453" y="194"/>
                  <a:pt x="457" y="195"/>
                </a:cubicBezTo>
                <a:cubicBezTo>
                  <a:pt x="458" y="195"/>
                  <a:pt x="458" y="195"/>
                  <a:pt x="458" y="195"/>
                </a:cubicBezTo>
                <a:cubicBezTo>
                  <a:pt x="495" y="203"/>
                  <a:pt x="516" y="219"/>
                  <a:pt x="518" y="243"/>
                </a:cubicBezTo>
                <a:lnTo>
                  <a:pt x="288" y="243"/>
                </a:lnTo>
                <a:close/>
                <a:moveTo>
                  <a:pt x="319" y="94"/>
                </a:moveTo>
                <a:cubicBezTo>
                  <a:pt x="323" y="94"/>
                  <a:pt x="327" y="92"/>
                  <a:pt x="330" y="89"/>
                </a:cubicBezTo>
                <a:cubicBezTo>
                  <a:pt x="332" y="86"/>
                  <a:pt x="334" y="83"/>
                  <a:pt x="334" y="79"/>
                </a:cubicBezTo>
                <a:cubicBezTo>
                  <a:pt x="334" y="75"/>
                  <a:pt x="332" y="71"/>
                  <a:pt x="330" y="68"/>
                </a:cubicBezTo>
                <a:cubicBezTo>
                  <a:pt x="327" y="65"/>
                  <a:pt x="323" y="64"/>
                  <a:pt x="319" y="64"/>
                </a:cubicBezTo>
                <a:cubicBezTo>
                  <a:pt x="315" y="64"/>
                  <a:pt x="311" y="65"/>
                  <a:pt x="308" y="68"/>
                </a:cubicBezTo>
                <a:cubicBezTo>
                  <a:pt x="305" y="71"/>
                  <a:pt x="304" y="75"/>
                  <a:pt x="304" y="79"/>
                </a:cubicBezTo>
                <a:cubicBezTo>
                  <a:pt x="304" y="83"/>
                  <a:pt x="305" y="86"/>
                  <a:pt x="308" y="89"/>
                </a:cubicBezTo>
                <a:cubicBezTo>
                  <a:pt x="311" y="92"/>
                  <a:pt x="315" y="94"/>
                  <a:pt x="319" y="94"/>
                </a:cubicBezTo>
                <a:close/>
                <a:moveTo>
                  <a:pt x="315" y="75"/>
                </a:moveTo>
                <a:cubicBezTo>
                  <a:pt x="316" y="74"/>
                  <a:pt x="317" y="73"/>
                  <a:pt x="319" y="73"/>
                </a:cubicBezTo>
                <a:cubicBezTo>
                  <a:pt x="320" y="73"/>
                  <a:pt x="322" y="74"/>
                  <a:pt x="323" y="75"/>
                </a:cubicBezTo>
                <a:cubicBezTo>
                  <a:pt x="324" y="76"/>
                  <a:pt x="325" y="77"/>
                  <a:pt x="325" y="79"/>
                </a:cubicBezTo>
                <a:cubicBezTo>
                  <a:pt x="325" y="80"/>
                  <a:pt x="324" y="82"/>
                  <a:pt x="323" y="83"/>
                </a:cubicBezTo>
                <a:cubicBezTo>
                  <a:pt x="321" y="85"/>
                  <a:pt x="317" y="85"/>
                  <a:pt x="315" y="83"/>
                </a:cubicBezTo>
                <a:cubicBezTo>
                  <a:pt x="314" y="82"/>
                  <a:pt x="313" y="80"/>
                  <a:pt x="313" y="79"/>
                </a:cubicBezTo>
                <a:cubicBezTo>
                  <a:pt x="313" y="77"/>
                  <a:pt x="314" y="76"/>
                  <a:pt x="315" y="75"/>
                </a:cubicBezTo>
                <a:close/>
                <a:moveTo>
                  <a:pt x="181" y="186"/>
                </a:moveTo>
                <a:cubicBezTo>
                  <a:pt x="165" y="182"/>
                  <a:pt x="161" y="156"/>
                  <a:pt x="160" y="140"/>
                </a:cubicBezTo>
                <a:cubicBezTo>
                  <a:pt x="175" y="126"/>
                  <a:pt x="184" y="103"/>
                  <a:pt x="184" y="79"/>
                </a:cubicBezTo>
                <a:cubicBezTo>
                  <a:pt x="184" y="30"/>
                  <a:pt x="161" y="0"/>
                  <a:pt x="124" y="0"/>
                </a:cubicBezTo>
                <a:cubicBezTo>
                  <a:pt x="87" y="0"/>
                  <a:pt x="64" y="30"/>
                  <a:pt x="64" y="79"/>
                </a:cubicBezTo>
                <a:cubicBezTo>
                  <a:pt x="64" y="103"/>
                  <a:pt x="74" y="126"/>
                  <a:pt x="89" y="141"/>
                </a:cubicBezTo>
                <a:cubicBezTo>
                  <a:pt x="89" y="159"/>
                  <a:pt x="83" y="181"/>
                  <a:pt x="69" y="186"/>
                </a:cubicBezTo>
                <a:cubicBezTo>
                  <a:pt x="24" y="195"/>
                  <a:pt x="0" y="216"/>
                  <a:pt x="0" y="248"/>
                </a:cubicBezTo>
                <a:cubicBezTo>
                  <a:pt x="0" y="251"/>
                  <a:pt x="2" y="253"/>
                  <a:pt x="4" y="253"/>
                </a:cubicBezTo>
                <a:cubicBezTo>
                  <a:pt x="244" y="253"/>
                  <a:pt x="244" y="253"/>
                  <a:pt x="244" y="253"/>
                </a:cubicBezTo>
                <a:cubicBezTo>
                  <a:pt x="247" y="253"/>
                  <a:pt x="249" y="251"/>
                  <a:pt x="249" y="248"/>
                </a:cubicBezTo>
                <a:cubicBezTo>
                  <a:pt x="249" y="217"/>
                  <a:pt x="226" y="195"/>
                  <a:pt x="181" y="186"/>
                </a:cubicBezTo>
                <a:close/>
                <a:moveTo>
                  <a:pt x="74" y="79"/>
                </a:moveTo>
                <a:cubicBezTo>
                  <a:pt x="74" y="45"/>
                  <a:pt x="87" y="10"/>
                  <a:pt x="124" y="10"/>
                </a:cubicBezTo>
                <a:cubicBezTo>
                  <a:pt x="161" y="10"/>
                  <a:pt x="175" y="45"/>
                  <a:pt x="175" y="79"/>
                </a:cubicBezTo>
                <a:cubicBezTo>
                  <a:pt x="175" y="118"/>
                  <a:pt x="148" y="148"/>
                  <a:pt x="124" y="148"/>
                </a:cubicBezTo>
                <a:cubicBezTo>
                  <a:pt x="100" y="148"/>
                  <a:pt x="74" y="118"/>
                  <a:pt x="74" y="79"/>
                </a:cubicBezTo>
                <a:close/>
                <a:moveTo>
                  <a:pt x="9" y="243"/>
                </a:moveTo>
                <a:cubicBezTo>
                  <a:pt x="11" y="219"/>
                  <a:pt x="32" y="202"/>
                  <a:pt x="71" y="195"/>
                </a:cubicBezTo>
                <a:cubicBezTo>
                  <a:pt x="71" y="195"/>
                  <a:pt x="71" y="195"/>
                  <a:pt x="72" y="195"/>
                </a:cubicBezTo>
                <a:cubicBezTo>
                  <a:pt x="89" y="189"/>
                  <a:pt x="96" y="169"/>
                  <a:pt x="98" y="148"/>
                </a:cubicBezTo>
                <a:cubicBezTo>
                  <a:pt x="106" y="154"/>
                  <a:pt x="115" y="157"/>
                  <a:pt x="124" y="157"/>
                </a:cubicBezTo>
                <a:cubicBezTo>
                  <a:pt x="134" y="157"/>
                  <a:pt x="143" y="154"/>
                  <a:pt x="151" y="148"/>
                </a:cubicBezTo>
                <a:cubicBezTo>
                  <a:pt x="154" y="186"/>
                  <a:pt x="174" y="194"/>
                  <a:pt x="179" y="195"/>
                </a:cubicBezTo>
                <a:cubicBezTo>
                  <a:pt x="179" y="195"/>
                  <a:pt x="179" y="195"/>
                  <a:pt x="179" y="195"/>
                </a:cubicBezTo>
                <a:cubicBezTo>
                  <a:pt x="217" y="203"/>
                  <a:pt x="237" y="219"/>
                  <a:pt x="239" y="243"/>
                </a:cubicBezTo>
                <a:lnTo>
                  <a:pt x="9" y="243"/>
                </a:lnTo>
                <a:close/>
                <a:moveTo>
                  <a:pt x="297" y="79"/>
                </a:moveTo>
                <a:cubicBezTo>
                  <a:pt x="297" y="70"/>
                  <a:pt x="290" y="63"/>
                  <a:pt x="282" y="63"/>
                </a:cubicBezTo>
                <a:cubicBezTo>
                  <a:pt x="274" y="63"/>
                  <a:pt x="267" y="70"/>
                  <a:pt x="267" y="79"/>
                </a:cubicBezTo>
                <a:cubicBezTo>
                  <a:pt x="267" y="87"/>
                  <a:pt x="274" y="94"/>
                  <a:pt x="282" y="94"/>
                </a:cubicBezTo>
                <a:cubicBezTo>
                  <a:pt x="290" y="94"/>
                  <a:pt x="297" y="87"/>
                  <a:pt x="297" y="79"/>
                </a:cubicBezTo>
                <a:close/>
                <a:moveTo>
                  <a:pt x="276" y="79"/>
                </a:moveTo>
                <a:cubicBezTo>
                  <a:pt x="276" y="75"/>
                  <a:pt x="279" y="73"/>
                  <a:pt x="282" y="73"/>
                </a:cubicBezTo>
                <a:cubicBezTo>
                  <a:pt x="285" y="73"/>
                  <a:pt x="288" y="75"/>
                  <a:pt x="288" y="79"/>
                </a:cubicBezTo>
                <a:cubicBezTo>
                  <a:pt x="288" y="82"/>
                  <a:pt x="285" y="84"/>
                  <a:pt x="282" y="84"/>
                </a:cubicBezTo>
                <a:cubicBezTo>
                  <a:pt x="279" y="84"/>
                  <a:pt x="276" y="82"/>
                  <a:pt x="276" y="79"/>
                </a:cubicBezTo>
                <a:close/>
                <a:moveTo>
                  <a:pt x="245" y="63"/>
                </a:moveTo>
                <a:cubicBezTo>
                  <a:pt x="237" y="63"/>
                  <a:pt x="230" y="70"/>
                  <a:pt x="230" y="79"/>
                </a:cubicBezTo>
                <a:cubicBezTo>
                  <a:pt x="230" y="87"/>
                  <a:pt x="237" y="94"/>
                  <a:pt x="245" y="94"/>
                </a:cubicBezTo>
                <a:cubicBezTo>
                  <a:pt x="253" y="94"/>
                  <a:pt x="260" y="87"/>
                  <a:pt x="260" y="79"/>
                </a:cubicBezTo>
                <a:cubicBezTo>
                  <a:pt x="260" y="70"/>
                  <a:pt x="253" y="63"/>
                  <a:pt x="245" y="63"/>
                </a:cubicBezTo>
                <a:close/>
                <a:moveTo>
                  <a:pt x="245" y="84"/>
                </a:moveTo>
                <a:cubicBezTo>
                  <a:pt x="242" y="84"/>
                  <a:pt x="239" y="82"/>
                  <a:pt x="239" y="79"/>
                </a:cubicBezTo>
                <a:cubicBezTo>
                  <a:pt x="239" y="75"/>
                  <a:pt x="242" y="73"/>
                  <a:pt x="245" y="73"/>
                </a:cubicBezTo>
                <a:cubicBezTo>
                  <a:pt x="248" y="73"/>
                  <a:pt x="251" y="75"/>
                  <a:pt x="251" y="79"/>
                </a:cubicBezTo>
                <a:cubicBezTo>
                  <a:pt x="251" y="82"/>
                  <a:pt x="248" y="84"/>
                  <a:pt x="245" y="84"/>
                </a:cubicBezTo>
                <a:close/>
                <a:moveTo>
                  <a:pt x="208" y="94"/>
                </a:moveTo>
                <a:cubicBezTo>
                  <a:pt x="212" y="94"/>
                  <a:pt x="216" y="92"/>
                  <a:pt x="219" y="89"/>
                </a:cubicBezTo>
                <a:cubicBezTo>
                  <a:pt x="222" y="86"/>
                  <a:pt x="223" y="83"/>
                  <a:pt x="223" y="79"/>
                </a:cubicBezTo>
                <a:cubicBezTo>
                  <a:pt x="223" y="75"/>
                  <a:pt x="222" y="71"/>
                  <a:pt x="219" y="68"/>
                </a:cubicBezTo>
                <a:cubicBezTo>
                  <a:pt x="216" y="65"/>
                  <a:pt x="212" y="64"/>
                  <a:pt x="208" y="64"/>
                </a:cubicBezTo>
                <a:cubicBezTo>
                  <a:pt x="204" y="64"/>
                  <a:pt x="200" y="65"/>
                  <a:pt x="198" y="68"/>
                </a:cubicBezTo>
                <a:cubicBezTo>
                  <a:pt x="195" y="71"/>
                  <a:pt x="193" y="75"/>
                  <a:pt x="193" y="79"/>
                </a:cubicBezTo>
                <a:cubicBezTo>
                  <a:pt x="193" y="83"/>
                  <a:pt x="195" y="87"/>
                  <a:pt x="198" y="89"/>
                </a:cubicBezTo>
                <a:cubicBezTo>
                  <a:pt x="200" y="92"/>
                  <a:pt x="204" y="94"/>
                  <a:pt x="208" y="94"/>
                </a:cubicBezTo>
                <a:close/>
                <a:moveTo>
                  <a:pt x="204" y="75"/>
                </a:moveTo>
                <a:cubicBezTo>
                  <a:pt x="205" y="74"/>
                  <a:pt x="207" y="73"/>
                  <a:pt x="208" y="73"/>
                </a:cubicBezTo>
                <a:cubicBezTo>
                  <a:pt x="210" y="73"/>
                  <a:pt x="211" y="74"/>
                  <a:pt x="212" y="75"/>
                </a:cubicBezTo>
                <a:cubicBezTo>
                  <a:pt x="213" y="76"/>
                  <a:pt x="214" y="77"/>
                  <a:pt x="214" y="79"/>
                </a:cubicBezTo>
                <a:cubicBezTo>
                  <a:pt x="214" y="80"/>
                  <a:pt x="213" y="82"/>
                  <a:pt x="212" y="83"/>
                </a:cubicBezTo>
                <a:cubicBezTo>
                  <a:pt x="210" y="85"/>
                  <a:pt x="206" y="85"/>
                  <a:pt x="204" y="83"/>
                </a:cubicBezTo>
                <a:cubicBezTo>
                  <a:pt x="203" y="82"/>
                  <a:pt x="202" y="80"/>
                  <a:pt x="202" y="79"/>
                </a:cubicBezTo>
                <a:cubicBezTo>
                  <a:pt x="202" y="77"/>
                  <a:pt x="203" y="76"/>
                  <a:pt x="204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3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39" grpId="0" animBg="1"/>
      <p:bldP spid="38" grpId="0" animBg="1"/>
      <p:bldP spid="37" grpId="0" animBg="1"/>
      <p:bldP spid="36" grpId="0" animBg="1"/>
      <p:bldP spid="100" grpId="0"/>
      <p:bldP spid="101" grpId="0"/>
      <p:bldP spid="102" grpId="0"/>
      <p:bldP spid="103" grpId="0"/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080500" y="1373994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Scheduling</a:t>
            </a:r>
          </a:p>
        </p:txBody>
      </p:sp>
      <p:sp>
        <p:nvSpPr>
          <p:cNvPr id="16" name="Freeform 151"/>
          <p:cNvSpPr>
            <a:spLocks noEditPoints="1"/>
          </p:cNvSpPr>
          <p:nvPr/>
        </p:nvSpPr>
        <p:spPr bwMode="auto">
          <a:xfrm>
            <a:off x="8229600" y="3434326"/>
            <a:ext cx="462253" cy="687900"/>
          </a:xfrm>
          <a:custGeom>
            <a:avLst/>
            <a:gdLst>
              <a:gd name="T0" fmla="*/ 400 w 800"/>
              <a:gd name="T1" fmla="*/ 225 h 1193"/>
              <a:gd name="T2" fmla="*/ 225 w 800"/>
              <a:gd name="T3" fmla="*/ 400 h 1193"/>
              <a:gd name="T4" fmla="*/ 400 w 800"/>
              <a:gd name="T5" fmla="*/ 575 h 1193"/>
              <a:gd name="T6" fmla="*/ 575 w 800"/>
              <a:gd name="T7" fmla="*/ 400 h 1193"/>
              <a:gd name="T8" fmla="*/ 400 w 800"/>
              <a:gd name="T9" fmla="*/ 225 h 1193"/>
              <a:gd name="T10" fmla="*/ 400 w 800"/>
              <a:gd name="T11" fmla="*/ 525 h 1193"/>
              <a:gd name="T12" fmla="*/ 275 w 800"/>
              <a:gd name="T13" fmla="*/ 400 h 1193"/>
              <a:gd name="T14" fmla="*/ 400 w 800"/>
              <a:gd name="T15" fmla="*/ 275 h 1193"/>
              <a:gd name="T16" fmla="*/ 525 w 800"/>
              <a:gd name="T17" fmla="*/ 400 h 1193"/>
              <a:gd name="T18" fmla="*/ 400 w 800"/>
              <a:gd name="T19" fmla="*/ 525 h 1193"/>
              <a:gd name="T20" fmla="*/ 400 w 800"/>
              <a:gd name="T21" fmla="*/ 0 h 1193"/>
              <a:gd name="T22" fmla="*/ 0 w 800"/>
              <a:gd name="T23" fmla="*/ 400 h 1193"/>
              <a:gd name="T24" fmla="*/ 379 w 800"/>
              <a:gd name="T25" fmla="*/ 1164 h 1193"/>
              <a:gd name="T26" fmla="*/ 400 w 800"/>
              <a:gd name="T27" fmla="*/ 1193 h 1193"/>
              <a:gd name="T28" fmla="*/ 420 w 800"/>
              <a:gd name="T29" fmla="*/ 1164 h 1193"/>
              <a:gd name="T30" fmla="*/ 800 w 800"/>
              <a:gd name="T31" fmla="*/ 400 h 1193"/>
              <a:gd name="T32" fmla="*/ 400 w 800"/>
              <a:gd name="T33" fmla="*/ 0 h 1193"/>
              <a:gd name="T34" fmla="*/ 400 w 800"/>
              <a:gd name="T35" fmla="*/ 1105 h 1193"/>
              <a:gd name="T36" fmla="*/ 50 w 800"/>
              <a:gd name="T37" fmla="*/ 400 h 1193"/>
              <a:gd name="T38" fmla="*/ 400 w 800"/>
              <a:gd name="T39" fmla="*/ 50 h 1193"/>
              <a:gd name="T40" fmla="*/ 750 w 800"/>
              <a:gd name="T41" fmla="*/ 400 h 1193"/>
              <a:gd name="T42" fmla="*/ 400 w 800"/>
              <a:gd name="T43" fmla="*/ 1105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0" h="1193">
                <a:moveTo>
                  <a:pt x="400" y="225"/>
                </a:moveTo>
                <a:cubicBezTo>
                  <a:pt x="303" y="225"/>
                  <a:pt x="225" y="303"/>
                  <a:pt x="225" y="400"/>
                </a:cubicBezTo>
                <a:cubicBezTo>
                  <a:pt x="225" y="496"/>
                  <a:pt x="303" y="575"/>
                  <a:pt x="400" y="575"/>
                </a:cubicBezTo>
                <a:cubicBezTo>
                  <a:pt x="496" y="575"/>
                  <a:pt x="575" y="496"/>
                  <a:pt x="575" y="400"/>
                </a:cubicBezTo>
                <a:cubicBezTo>
                  <a:pt x="575" y="303"/>
                  <a:pt x="496" y="225"/>
                  <a:pt x="400" y="225"/>
                </a:cubicBezTo>
                <a:close/>
                <a:moveTo>
                  <a:pt x="400" y="525"/>
                </a:moveTo>
                <a:cubicBezTo>
                  <a:pt x="331" y="525"/>
                  <a:pt x="275" y="468"/>
                  <a:pt x="275" y="400"/>
                </a:cubicBezTo>
                <a:cubicBezTo>
                  <a:pt x="275" y="331"/>
                  <a:pt x="331" y="275"/>
                  <a:pt x="400" y="275"/>
                </a:cubicBezTo>
                <a:cubicBezTo>
                  <a:pt x="469" y="275"/>
                  <a:pt x="525" y="331"/>
                  <a:pt x="525" y="400"/>
                </a:cubicBezTo>
                <a:cubicBezTo>
                  <a:pt x="525" y="468"/>
                  <a:pt x="469" y="525"/>
                  <a:pt x="400" y="525"/>
                </a:cubicBezTo>
                <a:close/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12"/>
                  <a:pt x="364" y="1141"/>
                  <a:pt x="379" y="1164"/>
                </a:cubicBezTo>
                <a:cubicBezTo>
                  <a:pt x="400" y="1193"/>
                  <a:pt x="400" y="1193"/>
                  <a:pt x="400" y="1193"/>
                </a:cubicBezTo>
                <a:cubicBezTo>
                  <a:pt x="420" y="1164"/>
                  <a:pt x="420" y="1164"/>
                  <a:pt x="420" y="1164"/>
                </a:cubicBezTo>
                <a:cubicBezTo>
                  <a:pt x="436" y="1141"/>
                  <a:pt x="800" y="612"/>
                  <a:pt x="800" y="400"/>
                </a:cubicBezTo>
                <a:cubicBezTo>
                  <a:pt x="800" y="179"/>
                  <a:pt x="620" y="0"/>
                  <a:pt x="400" y="0"/>
                </a:cubicBezTo>
                <a:close/>
                <a:moveTo>
                  <a:pt x="400" y="1105"/>
                </a:moveTo>
                <a:cubicBezTo>
                  <a:pt x="322" y="988"/>
                  <a:pt x="50" y="569"/>
                  <a:pt x="50" y="400"/>
                </a:cubicBezTo>
                <a:cubicBezTo>
                  <a:pt x="50" y="207"/>
                  <a:pt x="207" y="50"/>
                  <a:pt x="400" y="50"/>
                </a:cubicBezTo>
                <a:cubicBezTo>
                  <a:pt x="593" y="50"/>
                  <a:pt x="750" y="207"/>
                  <a:pt x="750" y="400"/>
                </a:cubicBezTo>
                <a:cubicBezTo>
                  <a:pt x="750" y="569"/>
                  <a:pt x="478" y="988"/>
                  <a:pt x="400" y="1105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FAE1B8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TextBox 19"/>
          <p:cNvSpPr txBox="1"/>
          <p:nvPr/>
        </p:nvSpPr>
        <p:spPr>
          <a:xfrm>
            <a:off x="9080500" y="2477019"/>
            <a:ext cx="21971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Communication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0500" y="3567994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Event Day App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81688" y="4702515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Reporting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5">
            <a:extLst>
              <a:ext uri="{FF2B5EF4-FFF2-40B4-BE49-F238E27FC236}">
                <a16:creationId xmlns:a16="http://schemas.microsoft.com/office/drawing/2014/main" id="{A4211E34-B565-4C2D-A7AD-E9050A3A570A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Existing Solutions</a:t>
            </a:r>
          </a:p>
        </p:txBody>
      </p:sp>
      <p:pic>
        <p:nvPicPr>
          <p:cNvPr id="1026" name="Picture 2" descr="https://crunchbase-production-res.cloudinary.com/image/upload/c_limit,h_600,w_600/v1503605052/lx88qqb505xefoxiptxp.png">
            <a:extLst>
              <a:ext uri="{FF2B5EF4-FFF2-40B4-BE49-F238E27FC236}">
                <a16:creationId xmlns:a16="http://schemas.microsoft.com/office/drawing/2014/main" id="{4B0E8415-0ADD-4F7F-BD81-3EF5A914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427747"/>
            <a:ext cx="6490282" cy="40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30">
            <a:extLst>
              <a:ext uri="{FF2B5EF4-FFF2-40B4-BE49-F238E27FC236}">
                <a16:creationId xmlns:a16="http://schemas.microsoft.com/office/drawing/2014/main" id="{3AA974BA-AFFA-4A97-B3CD-023E1EA54D62}"/>
              </a:ext>
            </a:extLst>
          </p:cNvPr>
          <p:cNvSpPr>
            <a:spLocks noEditPoints="1"/>
          </p:cNvSpPr>
          <p:nvPr/>
        </p:nvSpPr>
        <p:spPr bwMode="auto">
          <a:xfrm>
            <a:off x="7896200" y="2489098"/>
            <a:ext cx="896907" cy="396406"/>
          </a:xfrm>
          <a:custGeom>
            <a:avLst/>
            <a:gdLst>
              <a:gd name="T0" fmla="*/ 869 w 869"/>
              <a:gd name="T1" fmla="*/ 6 h 384"/>
              <a:gd name="T2" fmla="*/ 868 w 869"/>
              <a:gd name="T3" fmla="*/ 4 h 384"/>
              <a:gd name="T4" fmla="*/ 868 w 869"/>
              <a:gd name="T5" fmla="*/ 3 h 384"/>
              <a:gd name="T6" fmla="*/ 867 w 869"/>
              <a:gd name="T7" fmla="*/ 2 h 384"/>
              <a:gd name="T8" fmla="*/ 866 w 869"/>
              <a:gd name="T9" fmla="*/ 2 h 384"/>
              <a:gd name="T10" fmla="*/ 865 w 869"/>
              <a:gd name="T11" fmla="*/ 1 h 384"/>
              <a:gd name="T12" fmla="*/ 864 w 869"/>
              <a:gd name="T13" fmla="*/ 0 h 384"/>
              <a:gd name="T14" fmla="*/ 863 w 869"/>
              <a:gd name="T15" fmla="*/ 0 h 384"/>
              <a:gd name="T16" fmla="*/ 862 w 869"/>
              <a:gd name="T17" fmla="*/ 0 h 384"/>
              <a:gd name="T18" fmla="*/ 263 w 869"/>
              <a:gd name="T19" fmla="*/ 0 h 384"/>
              <a:gd name="T20" fmla="*/ 261 w 869"/>
              <a:gd name="T21" fmla="*/ 0 h 384"/>
              <a:gd name="T22" fmla="*/ 260 w 869"/>
              <a:gd name="T23" fmla="*/ 0 h 384"/>
              <a:gd name="T24" fmla="*/ 259 w 869"/>
              <a:gd name="T25" fmla="*/ 1 h 384"/>
              <a:gd name="T26" fmla="*/ 258 w 869"/>
              <a:gd name="T27" fmla="*/ 2 h 384"/>
              <a:gd name="T28" fmla="*/ 258 w 869"/>
              <a:gd name="T29" fmla="*/ 2 h 384"/>
              <a:gd name="T30" fmla="*/ 257 w 869"/>
              <a:gd name="T31" fmla="*/ 3 h 384"/>
              <a:gd name="T32" fmla="*/ 256 w 869"/>
              <a:gd name="T33" fmla="*/ 4 h 384"/>
              <a:gd name="T34" fmla="*/ 256 w 869"/>
              <a:gd name="T35" fmla="*/ 6 h 384"/>
              <a:gd name="T36" fmla="*/ 256 w 869"/>
              <a:gd name="T37" fmla="*/ 7 h 384"/>
              <a:gd name="T38" fmla="*/ 263 w 869"/>
              <a:gd name="T39" fmla="*/ 384 h 384"/>
              <a:gd name="T40" fmla="*/ 869 w 869"/>
              <a:gd name="T41" fmla="*/ 377 h 384"/>
              <a:gd name="T42" fmla="*/ 869 w 869"/>
              <a:gd name="T43" fmla="*/ 6 h 384"/>
              <a:gd name="T44" fmla="*/ 442 w 869"/>
              <a:gd name="T45" fmla="*/ 169 h 384"/>
              <a:gd name="T46" fmla="*/ 270 w 869"/>
              <a:gd name="T47" fmla="*/ 22 h 384"/>
              <a:gd name="T48" fmla="*/ 843 w 869"/>
              <a:gd name="T49" fmla="*/ 14 h 384"/>
              <a:gd name="T50" fmla="*/ 515 w 869"/>
              <a:gd name="T51" fmla="*/ 214 h 384"/>
              <a:gd name="T52" fmla="*/ 855 w 869"/>
              <a:gd name="T53" fmla="*/ 22 h 384"/>
              <a:gd name="T54" fmla="*/ 683 w 869"/>
              <a:gd name="T55" fmla="*/ 168 h 384"/>
              <a:gd name="T56" fmla="*/ 270 w 869"/>
              <a:gd name="T57" fmla="*/ 370 h 384"/>
              <a:gd name="T58" fmla="*/ 453 w 869"/>
              <a:gd name="T59" fmla="*/ 178 h 384"/>
              <a:gd name="T60" fmla="*/ 561 w 869"/>
              <a:gd name="T61" fmla="*/ 244 h 384"/>
              <a:gd name="T62" fmla="*/ 672 w 869"/>
              <a:gd name="T63" fmla="*/ 177 h 384"/>
              <a:gd name="T64" fmla="*/ 855 w 869"/>
              <a:gd name="T65" fmla="*/ 370 h 384"/>
              <a:gd name="T66" fmla="*/ 204 w 869"/>
              <a:gd name="T67" fmla="*/ 7 h 384"/>
              <a:gd name="T68" fmla="*/ 7 w 869"/>
              <a:gd name="T69" fmla="*/ 14 h 384"/>
              <a:gd name="T70" fmla="*/ 7 w 869"/>
              <a:gd name="T71" fmla="*/ 0 h 384"/>
              <a:gd name="T72" fmla="*/ 204 w 869"/>
              <a:gd name="T73" fmla="*/ 7 h 384"/>
              <a:gd name="T74" fmla="*/ 197 w 869"/>
              <a:gd name="T75" fmla="*/ 95 h 384"/>
              <a:gd name="T76" fmla="*/ 58 w 869"/>
              <a:gd name="T77" fmla="*/ 88 h 384"/>
              <a:gd name="T78" fmla="*/ 197 w 869"/>
              <a:gd name="T79" fmla="*/ 81 h 384"/>
              <a:gd name="T80" fmla="*/ 204 w 869"/>
              <a:gd name="T81" fmla="*/ 169 h 384"/>
              <a:gd name="T82" fmla="*/ 142 w 869"/>
              <a:gd name="T83" fmla="*/ 176 h 384"/>
              <a:gd name="T84" fmla="*/ 142 w 869"/>
              <a:gd name="T85" fmla="*/ 162 h 384"/>
              <a:gd name="T86" fmla="*/ 204 w 869"/>
              <a:gd name="T87" fmla="*/ 16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9" h="384">
                <a:moveTo>
                  <a:pt x="869" y="6"/>
                </a:moveTo>
                <a:cubicBezTo>
                  <a:pt x="869" y="6"/>
                  <a:pt x="869" y="6"/>
                  <a:pt x="869" y="6"/>
                </a:cubicBezTo>
                <a:cubicBezTo>
                  <a:pt x="869" y="6"/>
                  <a:pt x="869" y="5"/>
                  <a:pt x="869" y="5"/>
                </a:cubicBezTo>
                <a:cubicBezTo>
                  <a:pt x="868" y="5"/>
                  <a:pt x="868" y="5"/>
                  <a:pt x="868" y="4"/>
                </a:cubicBezTo>
                <a:cubicBezTo>
                  <a:pt x="868" y="4"/>
                  <a:pt x="868" y="4"/>
                  <a:pt x="868" y="4"/>
                </a:cubicBezTo>
                <a:cubicBezTo>
                  <a:pt x="868" y="4"/>
                  <a:pt x="868" y="3"/>
                  <a:pt x="868" y="3"/>
                </a:cubicBezTo>
                <a:cubicBezTo>
                  <a:pt x="868" y="3"/>
                  <a:pt x="867" y="3"/>
                  <a:pt x="867" y="3"/>
                </a:cubicBezTo>
                <a:cubicBezTo>
                  <a:pt x="867" y="3"/>
                  <a:pt x="867" y="2"/>
                  <a:pt x="867" y="2"/>
                </a:cubicBezTo>
                <a:cubicBezTo>
                  <a:pt x="867" y="2"/>
                  <a:pt x="867" y="2"/>
                  <a:pt x="867" y="2"/>
                </a:cubicBezTo>
                <a:cubicBezTo>
                  <a:pt x="867" y="2"/>
                  <a:pt x="867" y="2"/>
                  <a:pt x="866" y="2"/>
                </a:cubicBezTo>
                <a:cubicBezTo>
                  <a:pt x="866" y="1"/>
                  <a:pt x="866" y="1"/>
                  <a:pt x="866" y="1"/>
                </a:cubicBezTo>
                <a:cubicBezTo>
                  <a:pt x="866" y="1"/>
                  <a:pt x="865" y="1"/>
                  <a:pt x="865" y="1"/>
                </a:cubicBezTo>
                <a:cubicBezTo>
                  <a:pt x="865" y="1"/>
                  <a:pt x="865" y="1"/>
                  <a:pt x="865" y="1"/>
                </a:cubicBezTo>
                <a:cubicBezTo>
                  <a:pt x="864" y="0"/>
                  <a:pt x="864" y="0"/>
                  <a:pt x="864" y="0"/>
                </a:cubicBezTo>
                <a:cubicBezTo>
                  <a:pt x="864" y="0"/>
                  <a:pt x="864" y="0"/>
                  <a:pt x="863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863" y="0"/>
                  <a:pt x="862" y="0"/>
                  <a:pt x="862" y="0"/>
                </a:cubicBezTo>
                <a:cubicBezTo>
                  <a:pt x="862" y="0"/>
                  <a:pt x="862" y="0"/>
                  <a:pt x="862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"/>
                  <a:pt x="260" y="1"/>
                  <a:pt x="259" y="1"/>
                </a:cubicBezTo>
                <a:cubicBezTo>
                  <a:pt x="259" y="1"/>
                  <a:pt x="259" y="1"/>
                  <a:pt x="259" y="1"/>
                </a:cubicBezTo>
                <a:cubicBezTo>
                  <a:pt x="259" y="1"/>
                  <a:pt x="258" y="1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7" y="2"/>
                  <a:pt x="257" y="3"/>
                  <a:pt x="257" y="3"/>
                </a:cubicBezTo>
                <a:cubicBezTo>
                  <a:pt x="257" y="3"/>
                  <a:pt x="257" y="3"/>
                  <a:pt x="257" y="3"/>
                </a:cubicBezTo>
                <a:cubicBezTo>
                  <a:pt x="257" y="3"/>
                  <a:pt x="257" y="4"/>
                  <a:pt x="257" y="4"/>
                </a:cubicBezTo>
                <a:cubicBezTo>
                  <a:pt x="257" y="4"/>
                  <a:pt x="256" y="4"/>
                  <a:pt x="256" y="4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5"/>
                  <a:pt x="256" y="6"/>
                  <a:pt x="256" y="6"/>
                </a:cubicBezTo>
                <a:cubicBezTo>
                  <a:pt x="256" y="6"/>
                  <a:pt x="256" y="6"/>
                  <a:pt x="256" y="6"/>
                </a:cubicBezTo>
                <a:cubicBezTo>
                  <a:pt x="256" y="7"/>
                  <a:pt x="256" y="7"/>
                  <a:pt x="256" y="7"/>
                </a:cubicBezTo>
                <a:cubicBezTo>
                  <a:pt x="256" y="377"/>
                  <a:pt x="256" y="377"/>
                  <a:pt x="256" y="377"/>
                </a:cubicBezTo>
                <a:cubicBezTo>
                  <a:pt x="256" y="380"/>
                  <a:pt x="259" y="384"/>
                  <a:pt x="263" y="384"/>
                </a:cubicBezTo>
                <a:cubicBezTo>
                  <a:pt x="862" y="384"/>
                  <a:pt x="862" y="384"/>
                  <a:pt x="862" y="384"/>
                </a:cubicBezTo>
                <a:cubicBezTo>
                  <a:pt x="866" y="384"/>
                  <a:pt x="869" y="380"/>
                  <a:pt x="869" y="377"/>
                </a:cubicBezTo>
                <a:cubicBezTo>
                  <a:pt x="869" y="7"/>
                  <a:pt x="869" y="7"/>
                  <a:pt x="869" y="7"/>
                </a:cubicBezTo>
                <a:cubicBezTo>
                  <a:pt x="869" y="7"/>
                  <a:pt x="869" y="7"/>
                  <a:pt x="869" y="6"/>
                </a:cubicBezTo>
                <a:close/>
                <a:moveTo>
                  <a:pt x="270" y="22"/>
                </a:moveTo>
                <a:cubicBezTo>
                  <a:pt x="442" y="169"/>
                  <a:pt x="442" y="169"/>
                  <a:pt x="442" y="169"/>
                </a:cubicBezTo>
                <a:cubicBezTo>
                  <a:pt x="270" y="315"/>
                  <a:pt x="270" y="315"/>
                  <a:pt x="270" y="315"/>
                </a:cubicBezTo>
                <a:lnTo>
                  <a:pt x="270" y="22"/>
                </a:lnTo>
                <a:close/>
                <a:moveTo>
                  <a:pt x="282" y="14"/>
                </a:moveTo>
                <a:cubicBezTo>
                  <a:pt x="843" y="14"/>
                  <a:pt x="843" y="14"/>
                  <a:pt x="843" y="14"/>
                </a:cubicBezTo>
                <a:cubicBezTo>
                  <a:pt x="607" y="214"/>
                  <a:pt x="607" y="214"/>
                  <a:pt x="607" y="214"/>
                </a:cubicBezTo>
                <a:cubicBezTo>
                  <a:pt x="582" y="235"/>
                  <a:pt x="541" y="235"/>
                  <a:pt x="515" y="214"/>
                </a:cubicBezTo>
                <a:lnTo>
                  <a:pt x="282" y="14"/>
                </a:lnTo>
                <a:close/>
                <a:moveTo>
                  <a:pt x="855" y="22"/>
                </a:moveTo>
                <a:cubicBezTo>
                  <a:pt x="855" y="315"/>
                  <a:pt x="855" y="315"/>
                  <a:pt x="855" y="315"/>
                </a:cubicBezTo>
                <a:cubicBezTo>
                  <a:pt x="683" y="168"/>
                  <a:pt x="683" y="168"/>
                  <a:pt x="683" y="168"/>
                </a:cubicBezTo>
                <a:lnTo>
                  <a:pt x="855" y="22"/>
                </a:lnTo>
                <a:close/>
                <a:moveTo>
                  <a:pt x="270" y="370"/>
                </a:moveTo>
                <a:cubicBezTo>
                  <a:pt x="270" y="333"/>
                  <a:pt x="270" y="333"/>
                  <a:pt x="270" y="333"/>
                </a:cubicBezTo>
                <a:cubicBezTo>
                  <a:pt x="453" y="178"/>
                  <a:pt x="453" y="178"/>
                  <a:pt x="453" y="178"/>
                </a:cubicBezTo>
                <a:cubicBezTo>
                  <a:pt x="506" y="224"/>
                  <a:pt x="506" y="224"/>
                  <a:pt x="506" y="224"/>
                </a:cubicBezTo>
                <a:cubicBezTo>
                  <a:pt x="521" y="237"/>
                  <a:pt x="541" y="244"/>
                  <a:pt x="561" y="244"/>
                </a:cubicBezTo>
                <a:cubicBezTo>
                  <a:pt x="581" y="244"/>
                  <a:pt x="601" y="237"/>
                  <a:pt x="616" y="224"/>
                </a:cubicBezTo>
                <a:cubicBezTo>
                  <a:pt x="672" y="177"/>
                  <a:pt x="672" y="177"/>
                  <a:pt x="672" y="177"/>
                </a:cubicBezTo>
                <a:cubicBezTo>
                  <a:pt x="855" y="333"/>
                  <a:pt x="855" y="333"/>
                  <a:pt x="855" y="333"/>
                </a:cubicBezTo>
                <a:cubicBezTo>
                  <a:pt x="855" y="370"/>
                  <a:pt x="855" y="370"/>
                  <a:pt x="855" y="370"/>
                </a:cubicBezTo>
                <a:lnTo>
                  <a:pt x="270" y="370"/>
                </a:lnTo>
                <a:close/>
                <a:moveTo>
                  <a:pt x="204" y="7"/>
                </a:moveTo>
                <a:cubicBezTo>
                  <a:pt x="204" y="11"/>
                  <a:pt x="201" y="14"/>
                  <a:pt x="19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01" y="0"/>
                  <a:pt x="204" y="3"/>
                  <a:pt x="204" y="7"/>
                </a:cubicBezTo>
                <a:close/>
                <a:moveTo>
                  <a:pt x="204" y="88"/>
                </a:moveTo>
                <a:cubicBezTo>
                  <a:pt x="204" y="92"/>
                  <a:pt x="201" y="95"/>
                  <a:pt x="197" y="95"/>
                </a:cubicBezTo>
                <a:cubicBezTo>
                  <a:pt x="65" y="95"/>
                  <a:pt x="65" y="95"/>
                  <a:pt x="65" y="95"/>
                </a:cubicBezTo>
                <a:cubicBezTo>
                  <a:pt x="61" y="95"/>
                  <a:pt x="58" y="92"/>
                  <a:pt x="58" y="88"/>
                </a:cubicBezTo>
                <a:cubicBezTo>
                  <a:pt x="58" y="84"/>
                  <a:pt x="61" y="81"/>
                  <a:pt x="65" y="81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201" y="81"/>
                  <a:pt x="204" y="84"/>
                  <a:pt x="204" y="88"/>
                </a:cubicBezTo>
                <a:close/>
                <a:moveTo>
                  <a:pt x="204" y="169"/>
                </a:moveTo>
                <a:cubicBezTo>
                  <a:pt x="204" y="173"/>
                  <a:pt x="201" y="176"/>
                  <a:pt x="197" y="176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39" y="176"/>
                  <a:pt x="135" y="173"/>
                  <a:pt x="135" y="169"/>
                </a:cubicBezTo>
                <a:cubicBezTo>
                  <a:pt x="135" y="165"/>
                  <a:pt x="139" y="162"/>
                  <a:pt x="142" y="162"/>
                </a:cubicBezTo>
                <a:cubicBezTo>
                  <a:pt x="197" y="162"/>
                  <a:pt x="197" y="162"/>
                  <a:pt x="197" y="162"/>
                </a:cubicBezTo>
                <a:cubicBezTo>
                  <a:pt x="201" y="162"/>
                  <a:pt x="204" y="165"/>
                  <a:pt x="204" y="169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CC99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16">
            <a:extLst>
              <a:ext uri="{FF2B5EF4-FFF2-40B4-BE49-F238E27FC236}">
                <a16:creationId xmlns:a16="http://schemas.microsoft.com/office/drawing/2014/main" id="{D0A0D2E7-F69C-4F05-987A-BF62DCCD7E5F}"/>
              </a:ext>
            </a:extLst>
          </p:cNvPr>
          <p:cNvSpPr>
            <a:spLocks noEditPoints="1"/>
          </p:cNvSpPr>
          <p:nvPr/>
        </p:nvSpPr>
        <p:spPr bwMode="auto">
          <a:xfrm>
            <a:off x="8219036" y="1279542"/>
            <a:ext cx="543267" cy="609468"/>
          </a:xfrm>
          <a:custGeom>
            <a:avLst/>
            <a:gdLst>
              <a:gd name="T0" fmla="*/ 430 w 525"/>
              <a:gd name="T1" fmla="*/ 53 h 591"/>
              <a:gd name="T2" fmla="*/ 402 w 525"/>
              <a:gd name="T3" fmla="*/ 0 h 591"/>
              <a:gd name="T4" fmla="*/ 373 w 525"/>
              <a:gd name="T5" fmla="*/ 53 h 591"/>
              <a:gd name="T6" fmla="*/ 151 w 525"/>
              <a:gd name="T7" fmla="*/ 29 h 591"/>
              <a:gd name="T8" fmla="*/ 93 w 525"/>
              <a:gd name="T9" fmla="*/ 29 h 591"/>
              <a:gd name="T10" fmla="*/ 7 w 525"/>
              <a:gd name="T11" fmla="*/ 53 h 591"/>
              <a:gd name="T12" fmla="*/ 0 w 525"/>
              <a:gd name="T13" fmla="*/ 584 h 591"/>
              <a:gd name="T14" fmla="*/ 518 w 525"/>
              <a:gd name="T15" fmla="*/ 591 h 591"/>
              <a:gd name="T16" fmla="*/ 525 w 525"/>
              <a:gd name="T17" fmla="*/ 60 h 591"/>
              <a:gd name="T18" fmla="*/ 387 w 525"/>
              <a:gd name="T19" fmla="*/ 29 h 591"/>
              <a:gd name="T20" fmla="*/ 416 w 525"/>
              <a:gd name="T21" fmla="*/ 29 h 591"/>
              <a:gd name="T22" fmla="*/ 402 w 525"/>
              <a:gd name="T23" fmla="*/ 107 h 591"/>
              <a:gd name="T24" fmla="*/ 387 w 525"/>
              <a:gd name="T25" fmla="*/ 29 h 591"/>
              <a:gd name="T26" fmla="*/ 122 w 525"/>
              <a:gd name="T27" fmla="*/ 14 h 591"/>
              <a:gd name="T28" fmla="*/ 137 w 525"/>
              <a:gd name="T29" fmla="*/ 92 h 591"/>
              <a:gd name="T30" fmla="*/ 107 w 525"/>
              <a:gd name="T31" fmla="*/ 92 h 591"/>
              <a:gd name="T32" fmla="*/ 511 w 525"/>
              <a:gd name="T33" fmla="*/ 577 h 591"/>
              <a:gd name="T34" fmla="*/ 14 w 525"/>
              <a:gd name="T35" fmla="*/ 177 h 591"/>
              <a:gd name="T36" fmla="*/ 511 w 525"/>
              <a:gd name="T37" fmla="*/ 577 h 591"/>
              <a:gd name="T38" fmla="*/ 14 w 525"/>
              <a:gd name="T39" fmla="*/ 163 h 591"/>
              <a:gd name="T40" fmla="*/ 93 w 525"/>
              <a:gd name="T41" fmla="*/ 67 h 591"/>
              <a:gd name="T42" fmla="*/ 122 w 525"/>
              <a:gd name="T43" fmla="*/ 121 h 591"/>
              <a:gd name="T44" fmla="*/ 151 w 525"/>
              <a:gd name="T45" fmla="*/ 67 h 591"/>
              <a:gd name="T46" fmla="*/ 373 w 525"/>
              <a:gd name="T47" fmla="*/ 92 h 591"/>
              <a:gd name="T48" fmla="*/ 430 w 525"/>
              <a:gd name="T49" fmla="*/ 92 h 591"/>
              <a:gd name="T50" fmla="*/ 511 w 525"/>
              <a:gd name="T51" fmla="*/ 67 h 591"/>
              <a:gd name="T52" fmla="*/ 62 w 525"/>
              <a:gd name="T53" fmla="*/ 521 h 591"/>
              <a:gd name="T54" fmla="*/ 469 w 525"/>
              <a:gd name="T55" fmla="*/ 514 h 591"/>
              <a:gd name="T56" fmla="*/ 462 w 525"/>
              <a:gd name="T57" fmla="*/ 234 h 591"/>
              <a:gd name="T58" fmla="*/ 55 w 525"/>
              <a:gd name="T59" fmla="*/ 241 h 591"/>
              <a:gd name="T60" fmla="*/ 62 w 525"/>
              <a:gd name="T61" fmla="*/ 521 h 591"/>
              <a:gd name="T62" fmla="*/ 455 w 525"/>
              <a:gd name="T63" fmla="*/ 248 h 591"/>
              <a:gd name="T64" fmla="*/ 366 w 525"/>
              <a:gd name="T65" fmla="*/ 325 h 591"/>
              <a:gd name="T66" fmla="*/ 366 w 525"/>
              <a:gd name="T67" fmla="*/ 339 h 591"/>
              <a:gd name="T68" fmla="*/ 455 w 525"/>
              <a:gd name="T69" fmla="*/ 414 h 591"/>
              <a:gd name="T70" fmla="*/ 366 w 525"/>
              <a:gd name="T71" fmla="*/ 339 h 591"/>
              <a:gd name="T72" fmla="*/ 455 w 525"/>
              <a:gd name="T73" fmla="*/ 428 h 591"/>
              <a:gd name="T74" fmla="*/ 366 w 525"/>
              <a:gd name="T75" fmla="*/ 507 h 591"/>
              <a:gd name="T76" fmla="*/ 266 w 525"/>
              <a:gd name="T77" fmla="*/ 248 h 591"/>
              <a:gd name="T78" fmla="*/ 352 w 525"/>
              <a:gd name="T79" fmla="*/ 325 h 591"/>
              <a:gd name="T80" fmla="*/ 266 w 525"/>
              <a:gd name="T81" fmla="*/ 248 h 591"/>
              <a:gd name="T82" fmla="*/ 352 w 525"/>
              <a:gd name="T83" fmla="*/ 339 h 591"/>
              <a:gd name="T84" fmla="*/ 266 w 525"/>
              <a:gd name="T85" fmla="*/ 414 h 591"/>
              <a:gd name="T86" fmla="*/ 266 w 525"/>
              <a:gd name="T87" fmla="*/ 428 h 591"/>
              <a:gd name="T88" fmla="*/ 352 w 525"/>
              <a:gd name="T89" fmla="*/ 507 h 591"/>
              <a:gd name="T90" fmla="*/ 266 w 525"/>
              <a:gd name="T91" fmla="*/ 428 h 591"/>
              <a:gd name="T92" fmla="*/ 252 w 525"/>
              <a:gd name="T93" fmla="*/ 248 h 591"/>
              <a:gd name="T94" fmla="*/ 165 w 525"/>
              <a:gd name="T95" fmla="*/ 325 h 591"/>
              <a:gd name="T96" fmla="*/ 165 w 525"/>
              <a:gd name="T97" fmla="*/ 339 h 591"/>
              <a:gd name="T98" fmla="*/ 252 w 525"/>
              <a:gd name="T99" fmla="*/ 414 h 591"/>
              <a:gd name="T100" fmla="*/ 165 w 525"/>
              <a:gd name="T101" fmla="*/ 339 h 591"/>
              <a:gd name="T102" fmla="*/ 252 w 525"/>
              <a:gd name="T103" fmla="*/ 428 h 591"/>
              <a:gd name="T104" fmla="*/ 165 w 525"/>
              <a:gd name="T105" fmla="*/ 507 h 591"/>
              <a:gd name="T106" fmla="*/ 69 w 525"/>
              <a:gd name="T107" fmla="*/ 248 h 591"/>
              <a:gd name="T108" fmla="*/ 151 w 525"/>
              <a:gd name="T109" fmla="*/ 325 h 591"/>
              <a:gd name="T110" fmla="*/ 69 w 525"/>
              <a:gd name="T111" fmla="*/ 248 h 591"/>
              <a:gd name="T112" fmla="*/ 151 w 525"/>
              <a:gd name="T113" fmla="*/ 339 h 591"/>
              <a:gd name="T114" fmla="*/ 69 w 525"/>
              <a:gd name="T115" fmla="*/ 414 h 591"/>
              <a:gd name="T116" fmla="*/ 69 w 525"/>
              <a:gd name="T117" fmla="*/ 428 h 591"/>
              <a:gd name="T118" fmla="*/ 151 w 525"/>
              <a:gd name="T119" fmla="*/ 507 h 591"/>
              <a:gd name="T120" fmla="*/ 69 w 525"/>
              <a:gd name="T121" fmla="*/ 428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5" h="591">
                <a:moveTo>
                  <a:pt x="518" y="53"/>
                </a:moveTo>
                <a:cubicBezTo>
                  <a:pt x="430" y="53"/>
                  <a:pt x="430" y="53"/>
                  <a:pt x="430" y="53"/>
                </a:cubicBezTo>
                <a:cubicBezTo>
                  <a:pt x="430" y="29"/>
                  <a:pt x="430" y="29"/>
                  <a:pt x="430" y="29"/>
                </a:cubicBezTo>
                <a:cubicBezTo>
                  <a:pt x="430" y="13"/>
                  <a:pt x="417" y="0"/>
                  <a:pt x="402" y="0"/>
                </a:cubicBezTo>
                <a:cubicBezTo>
                  <a:pt x="386" y="0"/>
                  <a:pt x="373" y="13"/>
                  <a:pt x="373" y="29"/>
                </a:cubicBezTo>
                <a:cubicBezTo>
                  <a:pt x="373" y="53"/>
                  <a:pt x="373" y="53"/>
                  <a:pt x="37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1" y="13"/>
                  <a:pt x="138" y="0"/>
                  <a:pt x="122" y="0"/>
                </a:cubicBezTo>
                <a:cubicBezTo>
                  <a:pt x="106" y="0"/>
                  <a:pt x="93" y="13"/>
                  <a:pt x="93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3" y="53"/>
                  <a:pt x="0" y="56"/>
                  <a:pt x="0" y="60"/>
                </a:cubicBezTo>
                <a:cubicBezTo>
                  <a:pt x="0" y="584"/>
                  <a:pt x="0" y="584"/>
                  <a:pt x="0" y="584"/>
                </a:cubicBezTo>
                <a:cubicBezTo>
                  <a:pt x="0" y="588"/>
                  <a:pt x="3" y="591"/>
                  <a:pt x="7" y="591"/>
                </a:cubicBezTo>
                <a:cubicBezTo>
                  <a:pt x="518" y="591"/>
                  <a:pt x="518" y="591"/>
                  <a:pt x="518" y="591"/>
                </a:cubicBezTo>
                <a:cubicBezTo>
                  <a:pt x="521" y="591"/>
                  <a:pt x="525" y="588"/>
                  <a:pt x="525" y="584"/>
                </a:cubicBezTo>
                <a:cubicBezTo>
                  <a:pt x="525" y="60"/>
                  <a:pt x="525" y="60"/>
                  <a:pt x="525" y="60"/>
                </a:cubicBezTo>
                <a:cubicBezTo>
                  <a:pt x="525" y="56"/>
                  <a:pt x="521" y="53"/>
                  <a:pt x="518" y="53"/>
                </a:cubicBezTo>
                <a:close/>
                <a:moveTo>
                  <a:pt x="387" y="29"/>
                </a:moveTo>
                <a:cubicBezTo>
                  <a:pt x="387" y="21"/>
                  <a:pt x="393" y="14"/>
                  <a:pt x="402" y="14"/>
                </a:cubicBezTo>
                <a:cubicBezTo>
                  <a:pt x="410" y="14"/>
                  <a:pt x="416" y="21"/>
                  <a:pt x="416" y="29"/>
                </a:cubicBezTo>
                <a:cubicBezTo>
                  <a:pt x="416" y="92"/>
                  <a:pt x="416" y="92"/>
                  <a:pt x="416" y="92"/>
                </a:cubicBezTo>
                <a:cubicBezTo>
                  <a:pt x="416" y="100"/>
                  <a:pt x="410" y="107"/>
                  <a:pt x="402" y="107"/>
                </a:cubicBezTo>
                <a:cubicBezTo>
                  <a:pt x="393" y="107"/>
                  <a:pt x="387" y="100"/>
                  <a:pt x="387" y="92"/>
                </a:cubicBezTo>
                <a:lnTo>
                  <a:pt x="387" y="29"/>
                </a:lnTo>
                <a:close/>
                <a:moveTo>
                  <a:pt x="107" y="29"/>
                </a:moveTo>
                <a:cubicBezTo>
                  <a:pt x="107" y="21"/>
                  <a:pt x="114" y="14"/>
                  <a:pt x="122" y="14"/>
                </a:cubicBezTo>
                <a:cubicBezTo>
                  <a:pt x="130" y="14"/>
                  <a:pt x="137" y="21"/>
                  <a:pt x="137" y="29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00"/>
                  <a:pt x="130" y="107"/>
                  <a:pt x="122" y="107"/>
                </a:cubicBezTo>
                <a:cubicBezTo>
                  <a:pt x="114" y="107"/>
                  <a:pt x="107" y="100"/>
                  <a:pt x="107" y="92"/>
                </a:cubicBezTo>
                <a:lnTo>
                  <a:pt x="107" y="29"/>
                </a:lnTo>
                <a:close/>
                <a:moveTo>
                  <a:pt x="511" y="577"/>
                </a:moveTo>
                <a:cubicBezTo>
                  <a:pt x="14" y="577"/>
                  <a:pt x="14" y="577"/>
                  <a:pt x="14" y="577"/>
                </a:cubicBezTo>
                <a:cubicBezTo>
                  <a:pt x="14" y="177"/>
                  <a:pt x="14" y="177"/>
                  <a:pt x="14" y="177"/>
                </a:cubicBezTo>
                <a:cubicBezTo>
                  <a:pt x="511" y="177"/>
                  <a:pt x="511" y="177"/>
                  <a:pt x="511" y="177"/>
                </a:cubicBezTo>
                <a:lnTo>
                  <a:pt x="511" y="577"/>
                </a:lnTo>
                <a:close/>
                <a:moveTo>
                  <a:pt x="511" y="163"/>
                </a:moveTo>
                <a:cubicBezTo>
                  <a:pt x="14" y="163"/>
                  <a:pt x="14" y="163"/>
                  <a:pt x="14" y="163"/>
                </a:cubicBezTo>
                <a:cubicBezTo>
                  <a:pt x="14" y="67"/>
                  <a:pt x="14" y="67"/>
                  <a:pt x="14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92"/>
                  <a:pt x="93" y="92"/>
                  <a:pt x="93" y="92"/>
                </a:cubicBezTo>
                <a:cubicBezTo>
                  <a:pt x="93" y="108"/>
                  <a:pt x="106" y="121"/>
                  <a:pt x="122" y="121"/>
                </a:cubicBezTo>
                <a:cubicBezTo>
                  <a:pt x="138" y="121"/>
                  <a:pt x="151" y="108"/>
                  <a:pt x="151" y="92"/>
                </a:cubicBezTo>
                <a:cubicBezTo>
                  <a:pt x="151" y="67"/>
                  <a:pt x="151" y="67"/>
                  <a:pt x="151" y="67"/>
                </a:cubicBezTo>
                <a:cubicBezTo>
                  <a:pt x="373" y="67"/>
                  <a:pt x="373" y="67"/>
                  <a:pt x="373" y="67"/>
                </a:cubicBezTo>
                <a:cubicBezTo>
                  <a:pt x="373" y="92"/>
                  <a:pt x="373" y="92"/>
                  <a:pt x="373" y="92"/>
                </a:cubicBezTo>
                <a:cubicBezTo>
                  <a:pt x="373" y="108"/>
                  <a:pt x="386" y="121"/>
                  <a:pt x="402" y="121"/>
                </a:cubicBezTo>
                <a:cubicBezTo>
                  <a:pt x="417" y="121"/>
                  <a:pt x="430" y="108"/>
                  <a:pt x="430" y="92"/>
                </a:cubicBezTo>
                <a:cubicBezTo>
                  <a:pt x="430" y="67"/>
                  <a:pt x="430" y="67"/>
                  <a:pt x="430" y="67"/>
                </a:cubicBezTo>
                <a:cubicBezTo>
                  <a:pt x="511" y="67"/>
                  <a:pt x="511" y="67"/>
                  <a:pt x="511" y="67"/>
                </a:cubicBezTo>
                <a:lnTo>
                  <a:pt x="511" y="163"/>
                </a:lnTo>
                <a:close/>
                <a:moveTo>
                  <a:pt x="62" y="521"/>
                </a:moveTo>
                <a:cubicBezTo>
                  <a:pt x="462" y="521"/>
                  <a:pt x="462" y="521"/>
                  <a:pt x="462" y="521"/>
                </a:cubicBezTo>
                <a:cubicBezTo>
                  <a:pt x="466" y="521"/>
                  <a:pt x="469" y="518"/>
                  <a:pt x="469" y="514"/>
                </a:cubicBezTo>
                <a:cubicBezTo>
                  <a:pt x="469" y="241"/>
                  <a:pt x="469" y="241"/>
                  <a:pt x="469" y="241"/>
                </a:cubicBezTo>
                <a:cubicBezTo>
                  <a:pt x="469" y="237"/>
                  <a:pt x="466" y="234"/>
                  <a:pt x="462" y="234"/>
                </a:cubicBezTo>
                <a:cubicBezTo>
                  <a:pt x="62" y="234"/>
                  <a:pt x="62" y="234"/>
                  <a:pt x="62" y="234"/>
                </a:cubicBezTo>
                <a:cubicBezTo>
                  <a:pt x="58" y="234"/>
                  <a:pt x="55" y="237"/>
                  <a:pt x="55" y="241"/>
                </a:cubicBezTo>
                <a:cubicBezTo>
                  <a:pt x="55" y="514"/>
                  <a:pt x="55" y="514"/>
                  <a:pt x="55" y="514"/>
                </a:cubicBezTo>
                <a:cubicBezTo>
                  <a:pt x="55" y="518"/>
                  <a:pt x="58" y="521"/>
                  <a:pt x="62" y="521"/>
                </a:cubicBezTo>
                <a:close/>
                <a:moveTo>
                  <a:pt x="366" y="248"/>
                </a:moveTo>
                <a:cubicBezTo>
                  <a:pt x="455" y="248"/>
                  <a:pt x="455" y="248"/>
                  <a:pt x="455" y="248"/>
                </a:cubicBezTo>
                <a:cubicBezTo>
                  <a:pt x="455" y="325"/>
                  <a:pt x="455" y="325"/>
                  <a:pt x="455" y="325"/>
                </a:cubicBezTo>
                <a:cubicBezTo>
                  <a:pt x="366" y="325"/>
                  <a:pt x="366" y="325"/>
                  <a:pt x="366" y="325"/>
                </a:cubicBezTo>
                <a:lnTo>
                  <a:pt x="366" y="248"/>
                </a:lnTo>
                <a:close/>
                <a:moveTo>
                  <a:pt x="366" y="339"/>
                </a:moveTo>
                <a:cubicBezTo>
                  <a:pt x="455" y="339"/>
                  <a:pt x="455" y="339"/>
                  <a:pt x="455" y="339"/>
                </a:cubicBezTo>
                <a:cubicBezTo>
                  <a:pt x="455" y="414"/>
                  <a:pt x="455" y="414"/>
                  <a:pt x="455" y="414"/>
                </a:cubicBezTo>
                <a:cubicBezTo>
                  <a:pt x="366" y="414"/>
                  <a:pt x="366" y="414"/>
                  <a:pt x="366" y="414"/>
                </a:cubicBezTo>
                <a:lnTo>
                  <a:pt x="366" y="339"/>
                </a:lnTo>
                <a:close/>
                <a:moveTo>
                  <a:pt x="366" y="428"/>
                </a:moveTo>
                <a:cubicBezTo>
                  <a:pt x="455" y="428"/>
                  <a:pt x="455" y="428"/>
                  <a:pt x="455" y="428"/>
                </a:cubicBezTo>
                <a:cubicBezTo>
                  <a:pt x="455" y="507"/>
                  <a:pt x="455" y="507"/>
                  <a:pt x="455" y="507"/>
                </a:cubicBezTo>
                <a:cubicBezTo>
                  <a:pt x="366" y="507"/>
                  <a:pt x="366" y="507"/>
                  <a:pt x="366" y="507"/>
                </a:cubicBezTo>
                <a:lnTo>
                  <a:pt x="366" y="428"/>
                </a:lnTo>
                <a:close/>
                <a:moveTo>
                  <a:pt x="266" y="248"/>
                </a:moveTo>
                <a:cubicBezTo>
                  <a:pt x="352" y="248"/>
                  <a:pt x="352" y="248"/>
                  <a:pt x="352" y="248"/>
                </a:cubicBezTo>
                <a:cubicBezTo>
                  <a:pt x="352" y="325"/>
                  <a:pt x="352" y="325"/>
                  <a:pt x="352" y="325"/>
                </a:cubicBezTo>
                <a:cubicBezTo>
                  <a:pt x="266" y="325"/>
                  <a:pt x="266" y="325"/>
                  <a:pt x="266" y="325"/>
                </a:cubicBezTo>
                <a:lnTo>
                  <a:pt x="266" y="248"/>
                </a:lnTo>
                <a:close/>
                <a:moveTo>
                  <a:pt x="266" y="339"/>
                </a:moveTo>
                <a:cubicBezTo>
                  <a:pt x="352" y="339"/>
                  <a:pt x="352" y="339"/>
                  <a:pt x="352" y="339"/>
                </a:cubicBezTo>
                <a:cubicBezTo>
                  <a:pt x="352" y="414"/>
                  <a:pt x="352" y="414"/>
                  <a:pt x="352" y="414"/>
                </a:cubicBezTo>
                <a:cubicBezTo>
                  <a:pt x="266" y="414"/>
                  <a:pt x="266" y="414"/>
                  <a:pt x="266" y="414"/>
                </a:cubicBezTo>
                <a:lnTo>
                  <a:pt x="266" y="339"/>
                </a:lnTo>
                <a:close/>
                <a:moveTo>
                  <a:pt x="266" y="428"/>
                </a:moveTo>
                <a:cubicBezTo>
                  <a:pt x="352" y="428"/>
                  <a:pt x="352" y="428"/>
                  <a:pt x="352" y="428"/>
                </a:cubicBezTo>
                <a:cubicBezTo>
                  <a:pt x="352" y="507"/>
                  <a:pt x="352" y="507"/>
                  <a:pt x="352" y="507"/>
                </a:cubicBezTo>
                <a:cubicBezTo>
                  <a:pt x="266" y="507"/>
                  <a:pt x="266" y="507"/>
                  <a:pt x="266" y="507"/>
                </a:cubicBezTo>
                <a:lnTo>
                  <a:pt x="266" y="428"/>
                </a:lnTo>
                <a:close/>
                <a:moveTo>
                  <a:pt x="165" y="248"/>
                </a:moveTo>
                <a:cubicBezTo>
                  <a:pt x="252" y="248"/>
                  <a:pt x="252" y="248"/>
                  <a:pt x="252" y="24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65" y="325"/>
                  <a:pt x="165" y="325"/>
                  <a:pt x="165" y="325"/>
                </a:cubicBezTo>
                <a:lnTo>
                  <a:pt x="165" y="248"/>
                </a:lnTo>
                <a:close/>
                <a:moveTo>
                  <a:pt x="165" y="339"/>
                </a:moveTo>
                <a:cubicBezTo>
                  <a:pt x="252" y="339"/>
                  <a:pt x="252" y="339"/>
                  <a:pt x="252" y="339"/>
                </a:cubicBezTo>
                <a:cubicBezTo>
                  <a:pt x="252" y="414"/>
                  <a:pt x="252" y="414"/>
                  <a:pt x="252" y="414"/>
                </a:cubicBezTo>
                <a:cubicBezTo>
                  <a:pt x="165" y="414"/>
                  <a:pt x="165" y="414"/>
                  <a:pt x="165" y="414"/>
                </a:cubicBezTo>
                <a:lnTo>
                  <a:pt x="165" y="339"/>
                </a:lnTo>
                <a:close/>
                <a:moveTo>
                  <a:pt x="165" y="428"/>
                </a:moveTo>
                <a:cubicBezTo>
                  <a:pt x="252" y="428"/>
                  <a:pt x="252" y="428"/>
                  <a:pt x="252" y="428"/>
                </a:cubicBezTo>
                <a:cubicBezTo>
                  <a:pt x="252" y="507"/>
                  <a:pt x="252" y="507"/>
                  <a:pt x="252" y="507"/>
                </a:cubicBezTo>
                <a:cubicBezTo>
                  <a:pt x="165" y="507"/>
                  <a:pt x="165" y="507"/>
                  <a:pt x="165" y="507"/>
                </a:cubicBezTo>
                <a:lnTo>
                  <a:pt x="165" y="428"/>
                </a:lnTo>
                <a:close/>
                <a:moveTo>
                  <a:pt x="69" y="248"/>
                </a:moveTo>
                <a:cubicBezTo>
                  <a:pt x="151" y="248"/>
                  <a:pt x="151" y="248"/>
                  <a:pt x="151" y="248"/>
                </a:cubicBezTo>
                <a:cubicBezTo>
                  <a:pt x="151" y="325"/>
                  <a:pt x="151" y="325"/>
                  <a:pt x="151" y="325"/>
                </a:cubicBezTo>
                <a:cubicBezTo>
                  <a:pt x="69" y="325"/>
                  <a:pt x="69" y="325"/>
                  <a:pt x="69" y="325"/>
                </a:cubicBezTo>
                <a:lnTo>
                  <a:pt x="69" y="248"/>
                </a:lnTo>
                <a:close/>
                <a:moveTo>
                  <a:pt x="69" y="339"/>
                </a:moveTo>
                <a:cubicBezTo>
                  <a:pt x="151" y="339"/>
                  <a:pt x="151" y="339"/>
                  <a:pt x="151" y="339"/>
                </a:cubicBezTo>
                <a:cubicBezTo>
                  <a:pt x="151" y="414"/>
                  <a:pt x="151" y="414"/>
                  <a:pt x="151" y="414"/>
                </a:cubicBezTo>
                <a:cubicBezTo>
                  <a:pt x="69" y="414"/>
                  <a:pt x="69" y="414"/>
                  <a:pt x="69" y="414"/>
                </a:cubicBezTo>
                <a:lnTo>
                  <a:pt x="69" y="339"/>
                </a:lnTo>
                <a:close/>
                <a:moveTo>
                  <a:pt x="69" y="428"/>
                </a:moveTo>
                <a:cubicBezTo>
                  <a:pt x="151" y="428"/>
                  <a:pt x="151" y="428"/>
                  <a:pt x="151" y="428"/>
                </a:cubicBezTo>
                <a:cubicBezTo>
                  <a:pt x="151" y="507"/>
                  <a:pt x="151" y="507"/>
                  <a:pt x="151" y="507"/>
                </a:cubicBezTo>
                <a:cubicBezTo>
                  <a:pt x="69" y="507"/>
                  <a:pt x="69" y="507"/>
                  <a:pt x="69" y="507"/>
                </a:cubicBezTo>
                <a:lnTo>
                  <a:pt x="69" y="428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66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28">
            <a:extLst>
              <a:ext uri="{FF2B5EF4-FFF2-40B4-BE49-F238E27FC236}">
                <a16:creationId xmlns:a16="http://schemas.microsoft.com/office/drawing/2014/main" id="{844DDD52-BBF5-4BED-A693-C7D95743F203}"/>
              </a:ext>
            </a:extLst>
          </p:cNvPr>
          <p:cNvSpPr>
            <a:spLocks noEditPoints="1"/>
          </p:cNvSpPr>
          <p:nvPr/>
        </p:nvSpPr>
        <p:spPr bwMode="auto">
          <a:xfrm>
            <a:off x="8261075" y="4627146"/>
            <a:ext cx="459188" cy="571302"/>
          </a:xfrm>
          <a:custGeom>
            <a:avLst/>
            <a:gdLst>
              <a:gd name="T0" fmla="*/ 438 w 445"/>
              <a:gd name="T1" fmla="*/ 57 h 553"/>
              <a:gd name="T2" fmla="*/ 388 w 445"/>
              <a:gd name="T3" fmla="*/ 57 h 553"/>
              <a:gd name="T4" fmla="*/ 388 w 445"/>
              <a:gd name="T5" fmla="*/ 7 h 553"/>
              <a:gd name="T6" fmla="*/ 381 w 445"/>
              <a:gd name="T7" fmla="*/ 0 h 553"/>
              <a:gd name="T8" fmla="*/ 7 w 445"/>
              <a:gd name="T9" fmla="*/ 0 h 553"/>
              <a:gd name="T10" fmla="*/ 0 w 445"/>
              <a:gd name="T11" fmla="*/ 7 h 553"/>
              <a:gd name="T12" fmla="*/ 0 w 445"/>
              <a:gd name="T13" fmla="*/ 489 h 553"/>
              <a:gd name="T14" fmla="*/ 7 w 445"/>
              <a:gd name="T15" fmla="*/ 496 h 553"/>
              <a:gd name="T16" fmla="*/ 57 w 445"/>
              <a:gd name="T17" fmla="*/ 496 h 553"/>
              <a:gd name="T18" fmla="*/ 57 w 445"/>
              <a:gd name="T19" fmla="*/ 546 h 553"/>
              <a:gd name="T20" fmla="*/ 64 w 445"/>
              <a:gd name="T21" fmla="*/ 553 h 553"/>
              <a:gd name="T22" fmla="*/ 438 w 445"/>
              <a:gd name="T23" fmla="*/ 553 h 553"/>
              <a:gd name="T24" fmla="*/ 445 w 445"/>
              <a:gd name="T25" fmla="*/ 546 h 553"/>
              <a:gd name="T26" fmla="*/ 445 w 445"/>
              <a:gd name="T27" fmla="*/ 64 h 553"/>
              <a:gd name="T28" fmla="*/ 438 w 445"/>
              <a:gd name="T29" fmla="*/ 57 h 553"/>
              <a:gd name="T30" fmla="*/ 14 w 445"/>
              <a:gd name="T31" fmla="*/ 14 h 553"/>
              <a:gd name="T32" fmla="*/ 374 w 445"/>
              <a:gd name="T33" fmla="*/ 14 h 553"/>
              <a:gd name="T34" fmla="*/ 374 w 445"/>
              <a:gd name="T35" fmla="*/ 482 h 553"/>
              <a:gd name="T36" fmla="*/ 14 w 445"/>
              <a:gd name="T37" fmla="*/ 482 h 553"/>
              <a:gd name="T38" fmla="*/ 14 w 445"/>
              <a:gd name="T39" fmla="*/ 14 h 553"/>
              <a:gd name="T40" fmla="*/ 431 w 445"/>
              <a:gd name="T41" fmla="*/ 539 h 553"/>
              <a:gd name="T42" fmla="*/ 71 w 445"/>
              <a:gd name="T43" fmla="*/ 539 h 553"/>
              <a:gd name="T44" fmla="*/ 71 w 445"/>
              <a:gd name="T45" fmla="*/ 496 h 553"/>
              <a:gd name="T46" fmla="*/ 381 w 445"/>
              <a:gd name="T47" fmla="*/ 496 h 553"/>
              <a:gd name="T48" fmla="*/ 388 w 445"/>
              <a:gd name="T49" fmla="*/ 489 h 553"/>
              <a:gd name="T50" fmla="*/ 388 w 445"/>
              <a:gd name="T51" fmla="*/ 71 h 553"/>
              <a:gd name="T52" fmla="*/ 431 w 445"/>
              <a:gd name="T53" fmla="*/ 71 h 553"/>
              <a:gd name="T54" fmla="*/ 431 w 445"/>
              <a:gd name="T55" fmla="*/ 539 h 553"/>
              <a:gd name="T56" fmla="*/ 75 w 445"/>
              <a:gd name="T57" fmla="*/ 335 h 553"/>
              <a:gd name="T58" fmla="*/ 75 w 445"/>
              <a:gd name="T59" fmla="*/ 325 h 553"/>
              <a:gd name="T60" fmla="*/ 145 w 445"/>
              <a:gd name="T61" fmla="*/ 256 h 553"/>
              <a:gd name="T62" fmla="*/ 155 w 445"/>
              <a:gd name="T63" fmla="*/ 256 h 553"/>
              <a:gd name="T64" fmla="*/ 194 w 445"/>
              <a:gd name="T65" fmla="*/ 295 h 553"/>
              <a:gd name="T66" fmla="*/ 288 w 445"/>
              <a:gd name="T67" fmla="*/ 201 h 553"/>
              <a:gd name="T68" fmla="*/ 210 w 445"/>
              <a:gd name="T69" fmla="*/ 201 h 553"/>
              <a:gd name="T70" fmla="*/ 203 w 445"/>
              <a:gd name="T71" fmla="*/ 194 h 553"/>
              <a:gd name="T72" fmla="*/ 210 w 445"/>
              <a:gd name="T73" fmla="*/ 187 h 553"/>
              <a:gd name="T74" fmla="*/ 304 w 445"/>
              <a:gd name="T75" fmla="*/ 187 h 553"/>
              <a:gd name="T76" fmla="*/ 310 w 445"/>
              <a:gd name="T77" fmla="*/ 189 h 553"/>
              <a:gd name="T78" fmla="*/ 310 w 445"/>
              <a:gd name="T79" fmla="*/ 189 h 553"/>
              <a:gd name="T80" fmla="*/ 311 w 445"/>
              <a:gd name="T81" fmla="*/ 196 h 553"/>
              <a:gd name="T82" fmla="*/ 311 w 445"/>
              <a:gd name="T83" fmla="*/ 288 h 553"/>
              <a:gd name="T84" fmla="*/ 304 w 445"/>
              <a:gd name="T85" fmla="*/ 295 h 553"/>
              <a:gd name="T86" fmla="*/ 297 w 445"/>
              <a:gd name="T87" fmla="*/ 288 h 553"/>
              <a:gd name="T88" fmla="*/ 297 w 445"/>
              <a:gd name="T89" fmla="*/ 211 h 553"/>
              <a:gd name="T90" fmla="*/ 199 w 445"/>
              <a:gd name="T91" fmla="*/ 310 h 553"/>
              <a:gd name="T92" fmla="*/ 189 w 445"/>
              <a:gd name="T93" fmla="*/ 310 h 553"/>
              <a:gd name="T94" fmla="*/ 150 w 445"/>
              <a:gd name="T95" fmla="*/ 271 h 553"/>
              <a:gd name="T96" fmla="*/ 85 w 445"/>
              <a:gd name="T97" fmla="*/ 335 h 553"/>
              <a:gd name="T98" fmla="*/ 80 w 445"/>
              <a:gd name="T99" fmla="*/ 337 h 553"/>
              <a:gd name="T100" fmla="*/ 75 w 445"/>
              <a:gd name="T101" fmla="*/ 335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45" h="553">
                <a:moveTo>
                  <a:pt x="438" y="57"/>
                </a:moveTo>
                <a:cubicBezTo>
                  <a:pt x="388" y="57"/>
                  <a:pt x="388" y="57"/>
                  <a:pt x="388" y="57"/>
                </a:cubicBezTo>
                <a:cubicBezTo>
                  <a:pt x="388" y="7"/>
                  <a:pt x="388" y="7"/>
                  <a:pt x="388" y="7"/>
                </a:cubicBezTo>
                <a:cubicBezTo>
                  <a:pt x="388" y="3"/>
                  <a:pt x="385" y="0"/>
                  <a:pt x="38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89"/>
                  <a:pt x="0" y="489"/>
                  <a:pt x="0" y="489"/>
                </a:cubicBezTo>
                <a:cubicBezTo>
                  <a:pt x="0" y="493"/>
                  <a:pt x="3" y="496"/>
                  <a:pt x="7" y="496"/>
                </a:cubicBezTo>
                <a:cubicBezTo>
                  <a:pt x="57" y="496"/>
                  <a:pt x="57" y="496"/>
                  <a:pt x="57" y="496"/>
                </a:cubicBezTo>
                <a:cubicBezTo>
                  <a:pt x="57" y="546"/>
                  <a:pt x="57" y="546"/>
                  <a:pt x="57" y="546"/>
                </a:cubicBezTo>
                <a:cubicBezTo>
                  <a:pt x="57" y="550"/>
                  <a:pt x="60" y="553"/>
                  <a:pt x="64" y="553"/>
                </a:cubicBezTo>
                <a:cubicBezTo>
                  <a:pt x="438" y="553"/>
                  <a:pt x="438" y="553"/>
                  <a:pt x="438" y="553"/>
                </a:cubicBezTo>
                <a:cubicBezTo>
                  <a:pt x="442" y="553"/>
                  <a:pt x="445" y="550"/>
                  <a:pt x="445" y="546"/>
                </a:cubicBezTo>
                <a:cubicBezTo>
                  <a:pt x="445" y="64"/>
                  <a:pt x="445" y="64"/>
                  <a:pt x="445" y="64"/>
                </a:cubicBezTo>
                <a:cubicBezTo>
                  <a:pt x="445" y="60"/>
                  <a:pt x="442" y="57"/>
                  <a:pt x="438" y="57"/>
                </a:cubicBezTo>
                <a:close/>
                <a:moveTo>
                  <a:pt x="14" y="14"/>
                </a:moveTo>
                <a:cubicBezTo>
                  <a:pt x="374" y="14"/>
                  <a:pt x="374" y="14"/>
                  <a:pt x="374" y="14"/>
                </a:cubicBezTo>
                <a:cubicBezTo>
                  <a:pt x="374" y="482"/>
                  <a:pt x="374" y="482"/>
                  <a:pt x="374" y="482"/>
                </a:cubicBezTo>
                <a:cubicBezTo>
                  <a:pt x="14" y="482"/>
                  <a:pt x="14" y="482"/>
                  <a:pt x="14" y="482"/>
                </a:cubicBezTo>
                <a:lnTo>
                  <a:pt x="14" y="14"/>
                </a:lnTo>
                <a:close/>
                <a:moveTo>
                  <a:pt x="431" y="539"/>
                </a:moveTo>
                <a:cubicBezTo>
                  <a:pt x="71" y="539"/>
                  <a:pt x="71" y="539"/>
                  <a:pt x="71" y="539"/>
                </a:cubicBezTo>
                <a:cubicBezTo>
                  <a:pt x="71" y="496"/>
                  <a:pt x="71" y="496"/>
                  <a:pt x="71" y="496"/>
                </a:cubicBezTo>
                <a:cubicBezTo>
                  <a:pt x="381" y="496"/>
                  <a:pt x="381" y="496"/>
                  <a:pt x="381" y="496"/>
                </a:cubicBezTo>
                <a:cubicBezTo>
                  <a:pt x="385" y="496"/>
                  <a:pt x="388" y="493"/>
                  <a:pt x="388" y="489"/>
                </a:cubicBezTo>
                <a:cubicBezTo>
                  <a:pt x="388" y="71"/>
                  <a:pt x="388" y="71"/>
                  <a:pt x="388" y="71"/>
                </a:cubicBezTo>
                <a:cubicBezTo>
                  <a:pt x="431" y="71"/>
                  <a:pt x="431" y="71"/>
                  <a:pt x="431" y="71"/>
                </a:cubicBezTo>
                <a:lnTo>
                  <a:pt x="431" y="539"/>
                </a:lnTo>
                <a:close/>
                <a:moveTo>
                  <a:pt x="75" y="335"/>
                </a:moveTo>
                <a:cubicBezTo>
                  <a:pt x="72" y="333"/>
                  <a:pt x="72" y="328"/>
                  <a:pt x="75" y="325"/>
                </a:cubicBezTo>
                <a:cubicBezTo>
                  <a:pt x="145" y="256"/>
                  <a:pt x="145" y="256"/>
                  <a:pt x="145" y="256"/>
                </a:cubicBezTo>
                <a:cubicBezTo>
                  <a:pt x="147" y="253"/>
                  <a:pt x="152" y="253"/>
                  <a:pt x="155" y="256"/>
                </a:cubicBezTo>
                <a:cubicBezTo>
                  <a:pt x="194" y="295"/>
                  <a:pt x="194" y="295"/>
                  <a:pt x="194" y="295"/>
                </a:cubicBezTo>
                <a:cubicBezTo>
                  <a:pt x="288" y="201"/>
                  <a:pt x="288" y="201"/>
                  <a:pt x="288" y="201"/>
                </a:cubicBezTo>
                <a:cubicBezTo>
                  <a:pt x="210" y="201"/>
                  <a:pt x="210" y="201"/>
                  <a:pt x="210" y="201"/>
                </a:cubicBezTo>
                <a:cubicBezTo>
                  <a:pt x="207" y="201"/>
                  <a:pt x="203" y="198"/>
                  <a:pt x="203" y="194"/>
                </a:cubicBezTo>
                <a:cubicBezTo>
                  <a:pt x="203" y="190"/>
                  <a:pt x="207" y="187"/>
                  <a:pt x="210" y="187"/>
                </a:cubicBezTo>
                <a:cubicBezTo>
                  <a:pt x="304" y="187"/>
                  <a:pt x="304" y="187"/>
                  <a:pt x="304" y="187"/>
                </a:cubicBezTo>
                <a:cubicBezTo>
                  <a:pt x="306" y="187"/>
                  <a:pt x="308" y="188"/>
                  <a:pt x="310" y="189"/>
                </a:cubicBezTo>
                <a:cubicBezTo>
                  <a:pt x="310" y="189"/>
                  <a:pt x="310" y="189"/>
                  <a:pt x="310" y="189"/>
                </a:cubicBezTo>
                <a:cubicBezTo>
                  <a:pt x="312" y="191"/>
                  <a:pt x="312" y="194"/>
                  <a:pt x="311" y="196"/>
                </a:cubicBezTo>
                <a:cubicBezTo>
                  <a:pt x="311" y="288"/>
                  <a:pt x="311" y="288"/>
                  <a:pt x="311" y="288"/>
                </a:cubicBezTo>
                <a:cubicBezTo>
                  <a:pt x="311" y="292"/>
                  <a:pt x="308" y="295"/>
                  <a:pt x="304" y="295"/>
                </a:cubicBezTo>
                <a:cubicBezTo>
                  <a:pt x="301" y="295"/>
                  <a:pt x="297" y="292"/>
                  <a:pt x="297" y="288"/>
                </a:cubicBezTo>
                <a:cubicBezTo>
                  <a:pt x="297" y="211"/>
                  <a:pt x="297" y="211"/>
                  <a:pt x="297" y="211"/>
                </a:cubicBezTo>
                <a:cubicBezTo>
                  <a:pt x="199" y="310"/>
                  <a:pt x="199" y="310"/>
                  <a:pt x="199" y="310"/>
                </a:cubicBezTo>
                <a:cubicBezTo>
                  <a:pt x="196" y="313"/>
                  <a:pt x="192" y="313"/>
                  <a:pt x="189" y="310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85" y="335"/>
                  <a:pt x="85" y="335"/>
                  <a:pt x="85" y="335"/>
                </a:cubicBezTo>
                <a:cubicBezTo>
                  <a:pt x="84" y="337"/>
                  <a:pt x="82" y="337"/>
                  <a:pt x="80" y="337"/>
                </a:cubicBezTo>
                <a:cubicBezTo>
                  <a:pt x="78" y="337"/>
                  <a:pt x="76" y="337"/>
                  <a:pt x="75" y="335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99CC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20" grpId="0"/>
      <p:bldP spid="21" grpId="0"/>
      <p:bldP spid="22" grpId="0"/>
      <p:bldP spid="18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980604" y="3369495"/>
            <a:ext cx="7098440" cy="0"/>
          </a:xfrm>
          <a:prstGeom prst="line">
            <a:avLst/>
          </a:prstGeom>
          <a:noFill/>
          <a:ln w="412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26" name="Group 25"/>
          <p:cNvGrpSpPr/>
          <p:nvPr/>
        </p:nvGrpSpPr>
        <p:grpSpPr>
          <a:xfrm>
            <a:off x="8916267" y="3095252"/>
            <a:ext cx="2264708" cy="1894923"/>
            <a:chOff x="6687200" y="2321439"/>
            <a:chExt cx="1698531" cy="1421192"/>
          </a:xfrm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7658548" y="2321439"/>
              <a:ext cx="727183" cy="1421192"/>
            </a:xfrm>
            <a:custGeom>
              <a:avLst/>
              <a:gdLst>
                <a:gd name="T0" fmla="*/ 0 w 548"/>
                <a:gd name="T1" fmla="*/ 916 h 1071"/>
                <a:gd name="T2" fmla="*/ 0 w 548"/>
                <a:gd name="T3" fmla="*/ 1071 h 1071"/>
                <a:gd name="T4" fmla="*/ 548 w 548"/>
                <a:gd name="T5" fmla="*/ 533 h 1071"/>
                <a:gd name="T6" fmla="*/ 0 w 548"/>
                <a:gd name="T7" fmla="*/ 0 h 1071"/>
                <a:gd name="T8" fmla="*/ 0 w 548"/>
                <a:gd name="T9" fmla="*/ 155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71">
                  <a:moveTo>
                    <a:pt x="0" y="916"/>
                  </a:moveTo>
                  <a:lnTo>
                    <a:pt x="0" y="1071"/>
                  </a:lnTo>
                  <a:lnTo>
                    <a:pt x="548" y="533"/>
                  </a:lnTo>
                  <a:lnTo>
                    <a:pt x="0" y="0"/>
                  </a:lnTo>
                  <a:lnTo>
                    <a:pt x="0" y="155"/>
                  </a:lnTo>
                </a:path>
              </a:pathLst>
            </a:cu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6687201" y="3536950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6687200" y="2527121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11027" y="1748813"/>
            <a:ext cx="2264707" cy="1884307"/>
            <a:chOff x="758270" y="1311610"/>
            <a:chExt cx="1698530" cy="1413230"/>
          </a:xfrm>
        </p:grpSpPr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758270" y="1311610"/>
              <a:ext cx="727183" cy="1413230"/>
            </a:xfrm>
            <a:custGeom>
              <a:avLst/>
              <a:gdLst>
                <a:gd name="T0" fmla="*/ 548 w 548"/>
                <a:gd name="T1" fmla="*/ 149 h 1065"/>
                <a:gd name="T2" fmla="*/ 548 w 548"/>
                <a:gd name="T3" fmla="*/ 0 h 1065"/>
                <a:gd name="T4" fmla="*/ 0 w 548"/>
                <a:gd name="T5" fmla="*/ 532 h 1065"/>
                <a:gd name="T6" fmla="*/ 548 w 548"/>
                <a:gd name="T7" fmla="*/ 1065 h 1065"/>
                <a:gd name="T8" fmla="*/ 548 w 548"/>
                <a:gd name="T9" fmla="*/ 916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65">
                  <a:moveTo>
                    <a:pt x="548" y="149"/>
                  </a:moveTo>
                  <a:lnTo>
                    <a:pt x="548" y="0"/>
                  </a:lnTo>
                  <a:lnTo>
                    <a:pt x="0" y="532"/>
                  </a:lnTo>
                  <a:lnTo>
                    <a:pt x="548" y="1065"/>
                  </a:lnTo>
                  <a:lnTo>
                    <a:pt x="548" y="916"/>
                  </a:lnTo>
                </a:path>
              </a:pathLst>
            </a:cu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485453" y="1509330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>
              <a:off x="1485453" y="2527121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30" name="Oval 29"/>
          <p:cNvSpPr/>
          <p:nvPr/>
        </p:nvSpPr>
        <p:spPr>
          <a:xfrm>
            <a:off x="3294758" y="1648912"/>
            <a:ext cx="743989" cy="743989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1" name="Oval 30"/>
          <p:cNvSpPr/>
          <p:nvPr/>
        </p:nvSpPr>
        <p:spPr>
          <a:xfrm>
            <a:off x="8140419" y="4343939"/>
            <a:ext cx="743989" cy="743989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45309" y="1771368"/>
            <a:ext cx="5451091" cy="54598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3200" dirty="0"/>
              <a:t>Rework Existing Solution?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91612" y="4468973"/>
            <a:ext cx="5428941" cy="54598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3200" dirty="0"/>
              <a:t>Solve Unique Problem?</a:t>
            </a:r>
            <a:r>
              <a:rPr lang="en-US" sz="1467" dirty="0"/>
              <a:t> </a:t>
            </a:r>
          </a:p>
        </p:txBody>
      </p:sp>
      <p:sp>
        <p:nvSpPr>
          <p:cNvPr id="36" name="Freeform 33"/>
          <p:cNvSpPr>
            <a:spLocks noChangeAspect="1" noEditPoints="1"/>
          </p:cNvSpPr>
          <p:nvPr/>
        </p:nvSpPr>
        <p:spPr bwMode="auto">
          <a:xfrm>
            <a:off x="1659260" y="2344264"/>
            <a:ext cx="650619" cy="632000"/>
          </a:xfrm>
          <a:custGeom>
            <a:avLst/>
            <a:gdLst>
              <a:gd name="T0" fmla="*/ 637 w 826"/>
              <a:gd name="T1" fmla="*/ 523 h 802"/>
              <a:gd name="T2" fmla="*/ 663 w 826"/>
              <a:gd name="T3" fmla="*/ 472 h 802"/>
              <a:gd name="T4" fmla="*/ 573 w 826"/>
              <a:gd name="T5" fmla="*/ 536 h 802"/>
              <a:gd name="T6" fmla="*/ 597 w 826"/>
              <a:gd name="T7" fmla="*/ 320 h 802"/>
              <a:gd name="T8" fmla="*/ 765 w 826"/>
              <a:gd name="T9" fmla="*/ 281 h 802"/>
              <a:gd name="T10" fmla="*/ 786 w 826"/>
              <a:gd name="T11" fmla="*/ 91 h 802"/>
              <a:gd name="T12" fmla="*/ 706 w 826"/>
              <a:gd name="T13" fmla="*/ 160 h 802"/>
              <a:gd name="T14" fmla="*/ 654 w 826"/>
              <a:gd name="T15" fmla="*/ 109 h 802"/>
              <a:gd name="T16" fmla="*/ 724 w 826"/>
              <a:gd name="T17" fmla="*/ 28 h 802"/>
              <a:gd name="T18" fmla="*/ 649 w 826"/>
              <a:gd name="T19" fmla="*/ 2 h 802"/>
              <a:gd name="T20" fmla="*/ 494 w 826"/>
              <a:gd name="T21" fmla="*/ 218 h 802"/>
              <a:gd name="T22" fmla="*/ 185 w 826"/>
              <a:gd name="T23" fmla="*/ 148 h 802"/>
              <a:gd name="T24" fmla="*/ 203 w 826"/>
              <a:gd name="T25" fmla="*/ 123 h 802"/>
              <a:gd name="T26" fmla="*/ 95 w 826"/>
              <a:gd name="T27" fmla="*/ 7 h 802"/>
              <a:gd name="T28" fmla="*/ 18 w 826"/>
              <a:gd name="T29" fmla="*/ 58 h 802"/>
              <a:gd name="T30" fmla="*/ 18 w 826"/>
              <a:gd name="T31" fmla="*/ 84 h 802"/>
              <a:gd name="T32" fmla="*/ 134 w 826"/>
              <a:gd name="T33" fmla="*/ 192 h 802"/>
              <a:gd name="T34" fmla="*/ 160 w 826"/>
              <a:gd name="T35" fmla="*/ 174 h 802"/>
              <a:gd name="T36" fmla="*/ 228 w 826"/>
              <a:gd name="T37" fmla="*/ 483 h 802"/>
              <a:gd name="T38" fmla="*/ 61 w 826"/>
              <a:gd name="T39" fmla="*/ 522 h 802"/>
              <a:gd name="T40" fmla="*/ 39 w 826"/>
              <a:gd name="T41" fmla="*/ 713 h 802"/>
              <a:gd name="T42" fmla="*/ 120 w 826"/>
              <a:gd name="T43" fmla="*/ 643 h 802"/>
              <a:gd name="T44" fmla="*/ 171 w 826"/>
              <a:gd name="T45" fmla="*/ 695 h 802"/>
              <a:gd name="T46" fmla="*/ 102 w 826"/>
              <a:gd name="T47" fmla="*/ 775 h 802"/>
              <a:gd name="T48" fmla="*/ 176 w 826"/>
              <a:gd name="T49" fmla="*/ 802 h 802"/>
              <a:gd name="T50" fmla="*/ 331 w 826"/>
              <a:gd name="T51" fmla="*/ 586 h 802"/>
              <a:gd name="T52" fmla="*/ 547 w 826"/>
              <a:gd name="T53" fmla="*/ 562 h 802"/>
              <a:gd name="T54" fmla="*/ 483 w 826"/>
              <a:gd name="T55" fmla="*/ 652 h 802"/>
              <a:gd name="T56" fmla="*/ 509 w 826"/>
              <a:gd name="T57" fmla="*/ 652 h 802"/>
              <a:gd name="T58" fmla="*/ 689 w 826"/>
              <a:gd name="T59" fmla="*/ 780 h 802"/>
              <a:gd name="T60" fmla="*/ 791 w 826"/>
              <a:gd name="T61" fmla="*/ 780 h 802"/>
              <a:gd name="T62" fmla="*/ 791 w 826"/>
              <a:gd name="T63" fmla="*/ 677 h 802"/>
              <a:gd name="T64" fmla="*/ 57 w 826"/>
              <a:gd name="T65" fmla="*/ 71 h 802"/>
              <a:gd name="T66" fmla="*/ 160 w 826"/>
              <a:gd name="T67" fmla="*/ 123 h 802"/>
              <a:gd name="T68" fmla="*/ 297 w 826"/>
              <a:gd name="T69" fmla="*/ 568 h 802"/>
              <a:gd name="T70" fmla="*/ 266 w 826"/>
              <a:gd name="T71" fmla="*/ 728 h 802"/>
              <a:gd name="T72" fmla="*/ 154 w 826"/>
              <a:gd name="T73" fmla="*/ 763 h 802"/>
              <a:gd name="T74" fmla="*/ 207 w 826"/>
              <a:gd name="T75" fmla="*/ 702 h 802"/>
              <a:gd name="T76" fmla="*/ 189 w 826"/>
              <a:gd name="T77" fmla="*/ 607 h 802"/>
              <a:gd name="T78" fmla="*/ 99 w 826"/>
              <a:gd name="T79" fmla="*/ 612 h 802"/>
              <a:gd name="T80" fmla="*/ 86 w 826"/>
              <a:gd name="T81" fmla="*/ 548 h 802"/>
              <a:gd name="T82" fmla="*/ 226 w 826"/>
              <a:gd name="T83" fmla="*/ 521 h 802"/>
              <a:gd name="T84" fmla="*/ 528 w 826"/>
              <a:gd name="T85" fmla="*/ 235 h 802"/>
              <a:gd name="T86" fmla="*/ 559 w 826"/>
              <a:gd name="T87" fmla="*/ 75 h 802"/>
              <a:gd name="T88" fmla="*/ 671 w 826"/>
              <a:gd name="T89" fmla="*/ 40 h 802"/>
              <a:gd name="T90" fmla="*/ 618 w 826"/>
              <a:gd name="T91" fmla="*/ 101 h 802"/>
              <a:gd name="T92" fmla="*/ 636 w 826"/>
              <a:gd name="T93" fmla="*/ 196 h 802"/>
              <a:gd name="T94" fmla="*/ 726 w 826"/>
              <a:gd name="T95" fmla="*/ 191 h 802"/>
              <a:gd name="T96" fmla="*/ 739 w 826"/>
              <a:gd name="T97" fmla="*/ 255 h 802"/>
              <a:gd name="T98" fmla="*/ 599 w 826"/>
              <a:gd name="T99" fmla="*/ 283 h 802"/>
              <a:gd name="T100" fmla="*/ 297 w 826"/>
              <a:gd name="T101" fmla="*/ 568 h 802"/>
              <a:gd name="T102" fmla="*/ 714 w 826"/>
              <a:gd name="T103" fmla="*/ 755 h 802"/>
              <a:gd name="T104" fmla="*/ 611 w 826"/>
              <a:gd name="T105" fmla="*/ 549 h 802"/>
              <a:gd name="T106" fmla="*/ 776 w 826"/>
              <a:gd name="T107" fmla="*/ 729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26" h="802">
                <a:moveTo>
                  <a:pt x="791" y="677"/>
                </a:moveTo>
                <a:cubicBezTo>
                  <a:pt x="637" y="523"/>
                  <a:pt x="637" y="523"/>
                  <a:pt x="637" y="523"/>
                </a:cubicBezTo>
                <a:cubicBezTo>
                  <a:pt x="663" y="498"/>
                  <a:pt x="663" y="498"/>
                  <a:pt x="663" y="498"/>
                </a:cubicBezTo>
                <a:cubicBezTo>
                  <a:pt x="670" y="490"/>
                  <a:pt x="670" y="479"/>
                  <a:pt x="663" y="472"/>
                </a:cubicBezTo>
                <a:cubicBezTo>
                  <a:pt x="656" y="465"/>
                  <a:pt x="644" y="465"/>
                  <a:pt x="637" y="472"/>
                </a:cubicBezTo>
                <a:cubicBezTo>
                  <a:pt x="573" y="536"/>
                  <a:pt x="573" y="536"/>
                  <a:pt x="573" y="536"/>
                </a:cubicBezTo>
                <a:cubicBezTo>
                  <a:pt x="477" y="440"/>
                  <a:pt x="477" y="440"/>
                  <a:pt x="477" y="440"/>
                </a:cubicBezTo>
                <a:cubicBezTo>
                  <a:pt x="597" y="320"/>
                  <a:pt x="597" y="320"/>
                  <a:pt x="597" y="320"/>
                </a:cubicBezTo>
                <a:cubicBezTo>
                  <a:pt x="614" y="326"/>
                  <a:pt x="631" y="329"/>
                  <a:pt x="649" y="329"/>
                </a:cubicBezTo>
                <a:cubicBezTo>
                  <a:pt x="693" y="329"/>
                  <a:pt x="734" y="312"/>
                  <a:pt x="765" y="281"/>
                </a:cubicBezTo>
                <a:cubicBezTo>
                  <a:pt x="812" y="234"/>
                  <a:pt x="826" y="163"/>
                  <a:pt x="800" y="102"/>
                </a:cubicBezTo>
                <a:cubicBezTo>
                  <a:pt x="797" y="96"/>
                  <a:pt x="792" y="92"/>
                  <a:pt x="786" y="91"/>
                </a:cubicBezTo>
                <a:cubicBezTo>
                  <a:pt x="780" y="90"/>
                  <a:pt x="774" y="92"/>
                  <a:pt x="770" y="96"/>
                </a:cubicBezTo>
                <a:cubicBezTo>
                  <a:pt x="706" y="160"/>
                  <a:pt x="706" y="160"/>
                  <a:pt x="706" y="160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654" y="109"/>
                  <a:pt x="654" y="109"/>
                  <a:pt x="654" y="109"/>
                </a:cubicBezTo>
                <a:cubicBezTo>
                  <a:pt x="719" y="44"/>
                  <a:pt x="719" y="44"/>
                  <a:pt x="719" y="44"/>
                </a:cubicBezTo>
                <a:cubicBezTo>
                  <a:pt x="723" y="40"/>
                  <a:pt x="725" y="34"/>
                  <a:pt x="724" y="28"/>
                </a:cubicBezTo>
                <a:cubicBezTo>
                  <a:pt x="722" y="22"/>
                  <a:pt x="718" y="17"/>
                  <a:pt x="713" y="15"/>
                </a:cubicBezTo>
                <a:cubicBezTo>
                  <a:pt x="692" y="6"/>
                  <a:pt x="671" y="2"/>
                  <a:pt x="649" y="2"/>
                </a:cubicBezTo>
                <a:cubicBezTo>
                  <a:pt x="605" y="2"/>
                  <a:pt x="564" y="19"/>
                  <a:pt x="533" y="50"/>
                </a:cubicBezTo>
                <a:cubicBezTo>
                  <a:pt x="489" y="94"/>
                  <a:pt x="474" y="159"/>
                  <a:pt x="494" y="218"/>
                </a:cubicBezTo>
                <a:cubicBezTo>
                  <a:pt x="374" y="337"/>
                  <a:pt x="374" y="337"/>
                  <a:pt x="374" y="337"/>
                </a:cubicBezTo>
                <a:cubicBezTo>
                  <a:pt x="185" y="148"/>
                  <a:pt x="185" y="148"/>
                  <a:pt x="185" y="148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2"/>
                  <a:pt x="203" y="128"/>
                  <a:pt x="203" y="123"/>
                </a:cubicBezTo>
                <a:cubicBezTo>
                  <a:pt x="203" y="118"/>
                  <a:pt x="201" y="113"/>
                  <a:pt x="198" y="110"/>
                </a:cubicBezTo>
                <a:cubicBezTo>
                  <a:pt x="95" y="7"/>
                  <a:pt x="95" y="7"/>
                  <a:pt x="95" y="7"/>
                </a:cubicBezTo>
                <a:cubicBezTo>
                  <a:pt x="88" y="0"/>
                  <a:pt x="77" y="0"/>
                  <a:pt x="70" y="7"/>
                </a:cubicBezTo>
                <a:cubicBezTo>
                  <a:pt x="18" y="58"/>
                  <a:pt x="18" y="58"/>
                  <a:pt x="18" y="58"/>
                </a:cubicBezTo>
                <a:cubicBezTo>
                  <a:pt x="15" y="62"/>
                  <a:pt x="13" y="66"/>
                  <a:pt x="13" y="71"/>
                </a:cubicBezTo>
                <a:cubicBezTo>
                  <a:pt x="13" y="76"/>
                  <a:pt x="15" y="81"/>
                  <a:pt x="18" y="84"/>
                </a:cubicBezTo>
                <a:cubicBezTo>
                  <a:pt x="121" y="187"/>
                  <a:pt x="121" y="187"/>
                  <a:pt x="121" y="187"/>
                </a:cubicBezTo>
                <a:cubicBezTo>
                  <a:pt x="124" y="191"/>
                  <a:pt x="129" y="192"/>
                  <a:pt x="134" y="192"/>
                </a:cubicBezTo>
                <a:cubicBezTo>
                  <a:pt x="138" y="192"/>
                  <a:pt x="143" y="191"/>
                  <a:pt x="147" y="187"/>
                </a:cubicBezTo>
                <a:cubicBezTo>
                  <a:pt x="160" y="174"/>
                  <a:pt x="160" y="174"/>
                  <a:pt x="160" y="174"/>
                </a:cubicBezTo>
                <a:cubicBezTo>
                  <a:pt x="348" y="363"/>
                  <a:pt x="348" y="363"/>
                  <a:pt x="348" y="363"/>
                </a:cubicBezTo>
                <a:cubicBezTo>
                  <a:pt x="228" y="483"/>
                  <a:pt x="228" y="483"/>
                  <a:pt x="228" y="483"/>
                </a:cubicBezTo>
                <a:cubicBezTo>
                  <a:pt x="212" y="477"/>
                  <a:pt x="194" y="475"/>
                  <a:pt x="176" y="475"/>
                </a:cubicBezTo>
                <a:cubicBezTo>
                  <a:pt x="133" y="475"/>
                  <a:pt x="91" y="492"/>
                  <a:pt x="61" y="522"/>
                </a:cubicBezTo>
                <a:cubicBezTo>
                  <a:pt x="13" y="570"/>
                  <a:pt x="0" y="640"/>
                  <a:pt x="26" y="702"/>
                </a:cubicBezTo>
                <a:cubicBezTo>
                  <a:pt x="28" y="707"/>
                  <a:pt x="33" y="711"/>
                  <a:pt x="39" y="713"/>
                </a:cubicBezTo>
                <a:cubicBezTo>
                  <a:pt x="45" y="714"/>
                  <a:pt x="51" y="712"/>
                  <a:pt x="55" y="708"/>
                </a:cubicBezTo>
                <a:cubicBezTo>
                  <a:pt x="120" y="643"/>
                  <a:pt x="120" y="643"/>
                  <a:pt x="120" y="643"/>
                </a:cubicBezTo>
                <a:cubicBezTo>
                  <a:pt x="171" y="643"/>
                  <a:pt x="171" y="643"/>
                  <a:pt x="171" y="643"/>
                </a:cubicBezTo>
                <a:cubicBezTo>
                  <a:pt x="171" y="695"/>
                  <a:pt x="171" y="695"/>
                  <a:pt x="171" y="695"/>
                </a:cubicBezTo>
                <a:cubicBezTo>
                  <a:pt x="107" y="759"/>
                  <a:pt x="107" y="759"/>
                  <a:pt x="107" y="759"/>
                </a:cubicBezTo>
                <a:cubicBezTo>
                  <a:pt x="102" y="763"/>
                  <a:pt x="101" y="769"/>
                  <a:pt x="102" y="775"/>
                </a:cubicBezTo>
                <a:cubicBezTo>
                  <a:pt x="103" y="781"/>
                  <a:pt x="107" y="786"/>
                  <a:pt x="113" y="789"/>
                </a:cubicBezTo>
                <a:cubicBezTo>
                  <a:pt x="133" y="797"/>
                  <a:pt x="154" y="802"/>
                  <a:pt x="176" y="802"/>
                </a:cubicBezTo>
                <a:cubicBezTo>
                  <a:pt x="220" y="802"/>
                  <a:pt x="261" y="785"/>
                  <a:pt x="292" y="754"/>
                </a:cubicBezTo>
                <a:cubicBezTo>
                  <a:pt x="336" y="709"/>
                  <a:pt x="351" y="645"/>
                  <a:pt x="331" y="586"/>
                </a:cubicBezTo>
                <a:cubicBezTo>
                  <a:pt x="451" y="466"/>
                  <a:pt x="451" y="466"/>
                  <a:pt x="451" y="466"/>
                </a:cubicBezTo>
                <a:cubicBezTo>
                  <a:pt x="547" y="562"/>
                  <a:pt x="547" y="562"/>
                  <a:pt x="547" y="562"/>
                </a:cubicBezTo>
                <a:cubicBezTo>
                  <a:pt x="483" y="626"/>
                  <a:pt x="483" y="626"/>
                  <a:pt x="483" y="626"/>
                </a:cubicBezTo>
                <a:cubicBezTo>
                  <a:pt x="476" y="633"/>
                  <a:pt x="476" y="645"/>
                  <a:pt x="483" y="652"/>
                </a:cubicBezTo>
                <a:cubicBezTo>
                  <a:pt x="486" y="655"/>
                  <a:pt x="491" y="657"/>
                  <a:pt x="496" y="657"/>
                </a:cubicBezTo>
                <a:cubicBezTo>
                  <a:pt x="500" y="657"/>
                  <a:pt x="505" y="655"/>
                  <a:pt x="509" y="652"/>
                </a:cubicBezTo>
                <a:cubicBezTo>
                  <a:pt x="534" y="626"/>
                  <a:pt x="534" y="626"/>
                  <a:pt x="534" y="626"/>
                </a:cubicBezTo>
                <a:cubicBezTo>
                  <a:pt x="689" y="780"/>
                  <a:pt x="689" y="780"/>
                  <a:pt x="689" y="780"/>
                </a:cubicBezTo>
                <a:cubicBezTo>
                  <a:pt x="702" y="794"/>
                  <a:pt x="721" y="802"/>
                  <a:pt x="740" y="802"/>
                </a:cubicBezTo>
                <a:cubicBezTo>
                  <a:pt x="759" y="802"/>
                  <a:pt x="778" y="794"/>
                  <a:pt x="791" y="780"/>
                </a:cubicBezTo>
                <a:cubicBezTo>
                  <a:pt x="805" y="767"/>
                  <a:pt x="813" y="748"/>
                  <a:pt x="813" y="729"/>
                </a:cubicBezTo>
                <a:cubicBezTo>
                  <a:pt x="813" y="709"/>
                  <a:pt x="805" y="691"/>
                  <a:pt x="791" y="677"/>
                </a:cubicBezTo>
                <a:close/>
                <a:moveTo>
                  <a:pt x="134" y="148"/>
                </a:moveTo>
                <a:cubicBezTo>
                  <a:pt x="57" y="71"/>
                  <a:pt x="57" y="71"/>
                  <a:pt x="57" y="71"/>
                </a:cubicBezTo>
                <a:cubicBezTo>
                  <a:pt x="82" y="46"/>
                  <a:pt x="82" y="46"/>
                  <a:pt x="82" y="46"/>
                </a:cubicBezTo>
                <a:cubicBezTo>
                  <a:pt x="160" y="123"/>
                  <a:pt x="160" y="123"/>
                  <a:pt x="160" y="123"/>
                </a:cubicBezTo>
                <a:lnTo>
                  <a:pt x="134" y="148"/>
                </a:lnTo>
                <a:close/>
                <a:moveTo>
                  <a:pt x="297" y="568"/>
                </a:moveTo>
                <a:cubicBezTo>
                  <a:pt x="292" y="574"/>
                  <a:pt x="291" y="582"/>
                  <a:pt x="293" y="588"/>
                </a:cubicBezTo>
                <a:cubicBezTo>
                  <a:pt x="314" y="636"/>
                  <a:pt x="303" y="691"/>
                  <a:pt x="266" y="728"/>
                </a:cubicBezTo>
                <a:cubicBezTo>
                  <a:pt x="242" y="752"/>
                  <a:pt x="210" y="765"/>
                  <a:pt x="176" y="765"/>
                </a:cubicBezTo>
                <a:cubicBezTo>
                  <a:pt x="169" y="765"/>
                  <a:pt x="161" y="765"/>
                  <a:pt x="154" y="763"/>
                </a:cubicBezTo>
                <a:cubicBezTo>
                  <a:pt x="202" y="715"/>
                  <a:pt x="202" y="715"/>
                  <a:pt x="202" y="715"/>
                </a:cubicBezTo>
                <a:cubicBezTo>
                  <a:pt x="205" y="712"/>
                  <a:pt x="207" y="707"/>
                  <a:pt x="207" y="702"/>
                </a:cubicBezTo>
                <a:cubicBezTo>
                  <a:pt x="207" y="625"/>
                  <a:pt x="207" y="625"/>
                  <a:pt x="207" y="625"/>
                </a:cubicBezTo>
                <a:cubicBezTo>
                  <a:pt x="207" y="615"/>
                  <a:pt x="199" y="607"/>
                  <a:pt x="189" y="607"/>
                </a:cubicBezTo>
                <a:cubicBezTo>
                  <a:pt x="112" y="607"/>
                  <a:pt x="112" y="607"/>
                  <a:pt x="112" y="607"/>
                </a:cubicBezTo>
                <a:cubicBezTo>
                  <a:pt x="107" y="607"/>
                  <a:pt x="103" y="609"/>
                  <a:pt x="99" y="612"/>
                </a:cubicBezTo>
                <a:cubicBezTo>
                  <a:pt x="51" y="661"/>
                  <a:pt x="51" y="661"/>
                  <a:pt x="51" y="661"/>
                </a:cubicBezTo>
                <a:cubicBezTo>
                  <a:pt x="44" y="620"/>
                  <a:pt x="56" y="578"/>
                  <a:pt x="86" y="548"/>
                </a:cubicBezTo>
                <a:cubicBezTo>
                  <a:pt x="110" y="524"/>
                  <a:pt x="142" y="511"/>
                  <a:pt x="176" y="511"/>
                </a:cubicBezTo>
                <a:cubicBezTo>
                  <a:pt x="193" y="511"/>
                  <a:pt x="210" y="514"/>
                  <a:pt x="226" y="521"/>
                </a:cubicBezTo>
                <a:cubicBezTo>
                  <a:pt x="233" y="524"/>
                  <a:pt x="241" y="522"/>
                  <a:pt x="246" y="517"/>
                </a:cubicBezTo>
                <a:cubicBezTo>
                  <a:pt x="528" y="235"/>
                  <a:pt x="528" y="235"/>
                  <a:pt x="528" y="235"/>
                </a:cubicBezTo>
                <a:cubicBezTo>
                  <a:pt x="533" y="230"/>
                  <a:pt x="535" y="222"/>
                  <a:pt x="532" y="215"/>
                </a:cubicBezTo>
                <a:cubicBezTo>
                  <a:pt x="512" y="167"/>
                  <a:pt x="522" y="112"/>
                  <a:pt x="559" y="75"/>
                </a:cubicBezTo>
                <a:cubicBezTo>
                  <a:pt x="583" y="51"/>
                  <a:pt x="615" y="38"/>
                  <a:pt x="649" y="38"/>
                </a:cubicBezTo>
                <a:cubicBezTo>
                  <a:pt x="657" y="38"/>
                  <a:pt x="664" y="39"/>
                  <a:pt x="671" y="40"/>
                </a:cubicBezTo>
                <a:cubicBezTo>
                  <a:pt x="623" y="88"/>
                  <a:pt x="623" y="88"/>
                  <a:pt x="623" y="88"/>
                </a:cubicBezTo>
                <a:cubicBezTo>
                  <a:pt x="620" y="92"/>
                  <a:pt x="618" y="96"/>
                  <a:pt x="618" y="101"/>
                </a:cubicBezTo>
                <a:cubicBezTo>
                  <a:pt x="618" y="178"/>
                  <a:pt x="618" y="178"/>
                  <a:pt x="618" y="178"/>
                </a:cubicBezTo>
                <a:cubicBezTo>
                  <a:pt x="618" y="188"/>
                  <a:pt x="626" y="196"/>
                  <a:pt x="636" y="196"/>
                </a:cubicBezTo>
                <a:cubicBezTo>
                  <a:pt x="713" y="196"/>
                  <a:pt x="713" y="196"/>
                  <a:pt x="713" y="196"/>
                </a:cubicBezTo>
                <a:cubicBezTo>
                  <a:pt x="718" y="196"/>
                  <a:pt x="723" y="195"/>
                  <a:pt x="726" y="191"/>
                </a:cubicBezTo>
                <a:cubicBezTo>
                  <a:pt x="774" y="143"/>
                  <a:pt x="774" y="143"/>
                  <a:pt x="774" y="143"/>
                </a:cubicBezTo>
                <a:cubicBezTo>
                  <a:pt x="782" y="183"/>
                  <a:pt x="769" y="225"/>
                  <a:pt x="739" y="255"/>
                </a:cubicBezTo>
                <a:cubicBezTo>
                  <a:pt x="715" y="279"/>
                  <a:pt x="683" y="293"/>
                  <a:pt x="649" y="293"/>
                </a:cubicBezTo>
                <a:cubicBezTo>
                  <a:pt x="632" y="293"/>
                  <a:pt x="615" y="289"/>
                  <a:pt x="599" y="283"/>
                </a:cubicBezTo>
                <a:cubicBezTo>
                  <a:pt x="593" y="280"/>
                  <a:pt x="585" y="281"/>
                  <a:pt x="579" y="286"/>
                </a:cubicBezTo>
                <a:lnTo>
                  <a:pt x="297" y="568"/>
                </a:lnTo>
                <a:close/>
                <a:moveTo>
                  <a:pt x="766" y="755"/>
                </a:moveTo>
                <a:cubicBezTo>
                  <a:pt x="752" y="768"/>
                  <a:pt x="728" y="768"/>
                  <a:pt x="714" y="755"/>
                </a:cubicBezTo>
                <a:cubicBezTo>
                  <a:pt x="560" y="600"/>
                  <a:pt x="560" y="600"/>
                  <a:pt x="560" y="600"/>
                </a:cubicBezTo>
                <a:cubicBezTo>
                  <a:pt x="611" y="549"/>
                  <a:pt x="611" y="549"/>
                  <a:pt x="611" y="549"/>
                </a:cubicBezTo>
                <a:cubicBezTo>
                  <a:pt x="766" y="703"/>
                  <a:pt x="766" y="703"/>
                  <a:pt x="766" y="703"/>
                </a:cubicBezTo>
                <a:cubicBezTo>
                  <a:pt x="773" y="710"/>
                  <a:pt x="776" y="719"/>
                  <a:pt x="776" y="729"/>
                </a:cubicBezTo>
                <a:cubicBezTo>
                  <a:pt x="776" y="739"/>
                  <a:pt x="773" y="748"/>
                  <a:pt x="766" y="7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8" name="Title 15">
            <a:extLst>
              <a:ext uri="{FF2B5EF4-FFF2-40B4-BE49-F238E27FC236}">
                <a16:creationId xmlns:a16="http://schemas.microsoft.com/office/drawing/2014/main" id="{4D9BE06D-C25E-476C-806D-AC1569DBCECF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Our Thoughts</a:t>
            </a: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798288A5-D5EE-4158-9BCA-C1845413E02C}"/>
              </a:ext>
            </a:extLst>
          </p:cNvPr>
          <p:cNvSpPr>
            <a:spLocks noEditPoints="1"/>
          </p:cNvSpPr>
          <p:nvPr/>
        </p:nvSpPr>
        <p:spPr bwMode="auto">
          <a:xfrm>
            <a:off x="9968901" y="3671884"/>
            <a:ext cx="463209" cy="733415"/>
          </a:xfrm>
          <a:custGeom>
            <a:avLst/>
            <a:gdLst>
              <a:gd name="T0" fmla="*/ 225 w 449"/>
              <a:gd name="T1" fmla="*/ 0 h 710"/>
              <a:gd name="T2" fmla="*/ 0 w 449"/>
              <a:gd name="T3" fmla="*/ 225 h 710"/>
              <a:gd name="T4" fmla="*/ 68 w 449"/>
              <a:gd name="T5" fmla="*/ 395 h 710"/>
              <a:gd name="T6" fmla="*/ 108 w 449"/>
              <a:gd name="T7" fmla="*/ 545 h 710"/>
              <a:gd name="T8" fmla="*/ 108 w 449"/>
              <a:gd name="T9" fmla="*/ 621 h 710"/>
              <a:gd name="T10" fmla="*/ 142 w 449"/>
              <a:gd name="T11" fmla="*/ 655 h 710"/>
              <a:gd name="T12" fmla="*/ 159 w 449"/>
              <a:gd name="T13" fmla="*/ 655 h 710"/>
              <a:gd name="T14" fmla="*/ 225 w 449"/>
              <a:gd name="T15" fmla="*/ 710 h 710"/>
              <a:gd name="T16" fmla="*/ 290 w 449"/>
              <a:gd name="T17" fmla="*/ 655 h 710"/>
              <a:gd name="T18" fmla="*/ 307 w 449"/>
              <a:gd name="T19" fmla="*/ 655 h 710"/>
              <a:gd name="T20" fmla="*/ 341 w 449"/>
              <a:gd name="T21" fmla="*/ 621 h 710"/>
              <a:gd name="T22" fmla="*/ 341 w 449"/>
              <a:gd name="T23" fmla="*/ 545 h 710"/>
              <a:gd name="T24" fmla="*/ 381 w 449"/>
              <a:gd name="T25" fmla="*/ 395 h 710"/>
              <a:gd name="T26" fmla="*/ 449 w 449"/>
              <a:gd name="T27" fmla="*/ 225 h 710"/>
              <a:gd name="T28" fmla="*/ 225 w 449"/>
              <a:gd name="T29" fmla="*/ 0 h 710"/>
              <a:gd name="T30" fmla="*/ 225 w 449"/>
              <a:gd name="T31" fmla="*/ 696 h 710"/>
              <a:gd name="T32" fmla="*/ 173 w 449"/>
              <a:gd name="T33" fmla="*/ 655 h 710"/>
              <a:gd name="T34" fmla="*/ 276 w 449"/>
              <a:gd name="T35" fmla="*/ 655 h 710"/>
              <a:gd name="T36" fmla="*/ 225 w 449"/>
              <a:gd name="T37" fmla="*/ 696 h 710"/>
              <a:gd name="T38" fmla="*/ 307 w 449"/>
              <a:gd name="T39" fmla="*/ 641 h 710"/>
              <a:gd name="T40" fmla="*/ 142 w 449"/>
              <a:gd name="T41" fmla="*/ 641 h 710"/>
              <a:gd name="T42" fmla="*/ 122 w 449"/>
              <a:gd name="T43" fmla="*/ 621 h 710"/>
              <a:gd name="T44" fmla="*/ 122 w 449"/>
              <a:gd name="T45" fmla="*/ 552 h 710"/>
              <a:gd name="T46" fmla="*/ 327 w 449"/>
              <a:gd name="T47" fmla="*/ 552 h 710"/>
              <a:gd name="T48" fmla="*/ 327 w 449"/>
              <a:gd name="T49" fmla="*/ 621 h 710"/>
              <a:gd name="T50" fmla="*/ 307 w 449"/>
              <a:gd name="T51" fmla="*/ 641 h 710"/>
              <a:gd name="T52" fmla="*/ 371 w 449"/>
              <a:gd name="T53" fmla="*/ 385 h 710"/>
              <a:gd name="T54" fmla="*/ 327 w 449"/>
              <a:gd name="T55" fmla="*/ 538 h 710"/>
              <a:gd name="T56" fmla="*/ 232 w 449"/>
              <a:gd name="T57" fmla="*/ 538 h 710"/>
              <a:gd name="T58" fmla="*/ 232 w 449"/>
              <a:gd name="T59" fmla="*/ 306 h 710"/>
              <a:gd name="T60" fmla="*/ 295 w 449"/>
              <a:gd name="T61" fmla="*/ 262 h 710"/>
              <a:gd name="T62" fmla="*/ 314 w 449"/>
              <a:gd name="T63" fmla="*/ 219 h 710"/>
              <a:gd name="T64" fmla="*/ 309 w 449"/>
              <a:gd name="T65" fmla="*/ 210 h 710"/>
              <a:gd name="T66" fmla="*/ 300 w 449"/>
              <a:gd name="T67" fmla="*/ 215 h 710"/>
              <a:gd name="T68" fmla="*/ 225 w 449"/>
              <a:gd name="T69" fmla="*/ 292 h 710"/>
              <a:gd name="T70" fmla="*/ 149 w 449"/>
              <a:gd name="T71" fmla="*/ 215 h 710"/>
              <a:gd name="T72" fmla="*/ 141 w 449"/>
              <a:gd name="T73" fmla="*/ 210 h 710"/>
              <a:gd name="T74" fmla="*/ 135 w 449"/>
              <a:gd name="T75" fmla="*/ 219 h 710"/>
              <a:gd name="T76" fmla="*/ 154 w 449"/>
              <a:gd name="T77" fmla="*/ 262 h 710"/>
              <a:gd name="T78" fmla="*/ 218 w 449"/>
              <a:gd name="T79" fmla="*/ 306 h 710"/>
              <a:gd name="T80" fmla="*/ 218 w 449"/>
              <a:gd name="T81" fmla="*/ 538 h 710"/>
              <a:gd name="T82" fmla="*/ 122 w 449"/>
              <a:gd name="T83" fmla="*/ 538 h 710"/>
              <a:gd name="T84" fmla="*/ 78 w 449"/>
              <a:gd name="T85" fmla="*/ 385 h 710"/>
              <a:gd name="T86" fmla="*/ 14 w 449"/>
              <a:gd name="T87" fmla="*/ 225 h 710"/>
              <a:gd name="T88" fmla="*/ 225 w 449"/>
              <a:gd name="T89" fmla="*/ 14 h 710"/>
              <a:gd name="T90" fmla="*/ 435 w 449"/>
              <a:gd name="T91" fmla="*/ 225 h 710"/>
              <a:gd name="T92" fmla="*/ 371 w 449"/>
              <a:gd name="T93" fmla="*/ 38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49" h="710">
                <a:moveTo>
                  <a:pt x="225" y="0"/>
                </a:moveTo>
                <a:cubicBezTo>
                  <a:pt x="101" y="0"/>
                  <a:pt x="0" y="101"/>
                  <a:pt x="0" y="225"/>
                </a:cubicBezTo>
                <a:cubicBezTo>
                  <a:pt x="0" y="287"/>
                  <a:pt x="25" y="348"/>
                  <a:pt x="68" y="395"/>
                </a:cubicBezTo>
                <a:cubicBezTo>
                  <a:pt x="80" y="407"/>
                  <a:pt x="108" y="447"/>
                  <a:pt x="108" y="545"/>
                </a:cubicBezTo>
                <a:cubicBezTo>
                  <a:pt x="108" y="621"/>
                  <a:pt x="108" y="621"/>
                  <a:pt x="108" y="621"/>
                </a:cubicBezTo>
                <a:cubicBezTo>
                  <a:pt x="108" y="639"/>
                  <a:pt x="123" y="655"/>
                  <a:pt x="142" y="655"/>
                </a:cubicBezTo>
                <a:cubicBezTo>
                  <a:pt x="159" y="655"/>
                  <a:pt x="159" y="655"/>
                  <a:pt x="159" y="655"/>
                </a:cubicBezTo>
                <a:cubicBezTo>
                  <a:pt x="162" y="686"/>
                  <a:pt x="190" y="710"/>
                  <a:pt x="225" y="710"/>
                </a:cubicBezTo>
                <a:cubicBezTo>
                  <a:pt x="259" y="710"/>
                  <a:pt x="287" y="686"/>
                  <a:pt x="290" y="655"/>
                </a:cubicBezTo>
                <a:cubicBezTo>
                  <a:pt x="307" y="655"/>
                  <a:pt x="307" y="655"/>
                  <a:pt x="307" y="655"/>
                </a:cubicBezTo>
                <a:cubicBezTo>
                  <a:pt x="326" y="655"/>
                  <a:pt x="341" y="639"/>
                  <a:pt x="341" y="621"/>
                </a:cubicBezTo>
                <a:cubicBezTo>
                  <a:pt x="341" y="545"/>
                  <a:pt x="341" y="545"/>
                  <a:pt x="341" y="545"/>
                </a:cubicBezTo>
                <a:cubicBezTo>
                  <a:pt x="341" y="447"/>
                  <a:pt x="369" y="407"/>
                  <a:pt x="381" y="395"/>
                </a:cubicBezTo>
                <a:cubicBezTo>
                  <a:pt x="424" y="348"/>
                  <a:pt x="449" y="287"/>
                  <a:pt x="449" y="225"/>
                </a:cubicBezTo>
                <a:cubicBezTo>
                  <a:pt x="449" y="101"/>
                  <a:pt x="349" y="0"/>
                  <a:pt x="225" y="0"/>
                </a:cubicBezTo>
                <a:close/>
                <a:moveTo>
                  <a:pt x="225" y="696"/>
                </a:moveTo>
                <a:cubicBezTo>
                  <a:pt x="198" y="696"/>
                  <a:pt x="176" y="678"/>
                  <a:pt x="173" y="655"/>
                </a:cubicBezTo>
                <a:cubicBezTo>
                  <a:pt x="276" y="655"/>
                  <a:pt x="276" y="655"/>
                  <a:pt x="276" y="655"/>
                </a:cubicBezTo>
                <a:cubicBezTo>
                  <a:pt x="273" y="678"/>
                  <a:pt x="251" y="696"/>
                  <a:pt x="225" y="696"/>
                </a:cubicBezTo>
                <a:close/>
                <a:moveTo>
                  <a:pt x="307" y="641"/>
                </a:moveTo>
                <a:cubicBezTo>
                  <a:pt x="142" y="641"/>
                  <a:pt x="142" y="641"/>
                  <a:pt x="142" y="641"/>
                </a:cubicBezTo>
                <a:cubicBezTo>
                  <a:pt x="131" y="641"/>
                  <a:pt x="122" y="632"/>
                  <a:pt x="122" y="621"/>
                </a:cubicBezTo>
                <a:cubicBezTo>
                  <a:pt x="122" y="552"/>
                  <a:pt x="122" y="552"/>
                  <a:pt x="122" y="552"/>
                </a:cubicBezTo>
                <a:cubicBezTo>
                  <a:pt x="327" y="552"/>
                  <a:pt x="327" y="552"/>
                  <a:pt x="327" y="552"/>
                </a:cubicBezTo>
                <a:cubicBezTo>
                  <a:pt x="327" y="621"/>
                  <a:pt x="327" y="621"/>
                  <a:pt x="327" y="621"/>
                </a:cubicBezTo>
                <a:cubicBezTo>
                  <a:pt x="327" y="632"/>
                  <a:pt x="318" y="641"/>
                  <a:pt x="307" y="641"/>
                </a:cubicBezTo>
                <a:close/>
                <a:moveTo>
                  <a:pt x="371" y="385"/>
                </a:moveTo>
                <a:cubicBezTo>
                  <a:pt x="355" y="402"/>
                  <a:pt x="329" y="444"/>
                  <a:pt x="327" y="538"/>
                </a:cubicBezTo>
                <a:cubicBezTo>
                  <a:pt x="232" y="538"/>
                  <a:pt x="232" y="538"/>
                  <a:pt x="232" y="538"/>
                </a:cubicBezTo>
                <a:cubicBezTo>
                  <a:pt x="232" y="306"/>
                  <a:pt x="232" y="306"/>
                  <a:pt x="232" y="306"/>
                </a:cubicBezTo>
                <a:cubicBezTo>
                  <a:pt x="257" y="304"/>
                  <a:pt x="279" y="289"/>
                  <a:pt x="295" y="262"/>
                </a:cubicBezTo>
                <a:cubicBezTo>
                  <a:pt x="309" y="241"/>
                  <a:pt x="314" y="219"/>
                  <a:pt x="314" y="219"/>
                </a:cubicBezTo>
                <a:cubicBezTo>
                  <a:pt x="315" y="215"/>
                  <a:pt x="312" y="211"/>
                  <a:pt x="309" y="210"/>
                </a:cubicBezTo>
                <a:cubicBezTo>
                  <a:pt x="305" y="209"/>
                  <a:pt x="301" y="212"/>
                  <a:pt x="300" y="215"/>
                </a:cubicBezTo>
                <a:cubicBezTo>
                  <a:pt x="300" y="216"/>
                  <a:pt x="281" y="292"/>
                  <a:pt x="225" y="292"/>
                </a:cubicBezTo>
                <a:cubicBezTo>
                  <a:pt x="168" y="292"/>
                  <a:pt x="149" y="216"/>
                  <a:pt x="149" y="215"/>
                </a:cubicBezTo>
                <a:cubicBezTo>
                  <a:pt x="148" y="212"/>
                  <a:pt x="144" y="209"/>
                  <a:pt x="141" y="210"/>
                </a:cubicBezTo>
                <a:cubicBezTo>
                  <a:pt x="137" y="211"/>
                  <a:pt x="134" y="215"/>
                  <a:pt x="135" y="219"/>
                </a:cubicBezTo>
                <a:cubicBezTo>
                  <a:pt x="136" y="219"/>
                  <a:pt x="141" y="241"/>
                  <a:pt x="154" y="262"/>
                </a:cubicBezTo>
                <a:cubicBezTo>
                  <a:pt x="170" y="289"/>
                  <a:pt x="192" y="304"/>
                  <a:pt x="218" y="306"/>
                </a:cubicBezTo>
                <a:cubicBezTo>
                  <a:pt x="218" y="538"/>
                  <a:pt x="218" y="538"/>
                  <a:pt x="218" y="538"/>
                </a:cubicBezTo>
                <a:cubicBezTo>
                  <a:pt x="122" y="538"/>
                  <a:pt x="122" y="538"/>
                  <a:pt x="122" y="538"/>
                </a:cubicBezTo>
                <a:cubicBezTo>
                  <a:pt x="121" y="444"/>
                  <a:pt x="94" y="402"/>
                  <a:pt x="78" y="385"/>
                </a:cubicBezTo>
                <a:cubicBezTo>
                  <a:pt x="37" y="341"/>
                  <a:pt x="14" y="283"/>
                  <a:pt x="14" y="225"/>
                </a:cubicBezTo>
                <a:cubicBezTo>
                  <a:pt x="14" y="109"/>
                  <a:pt x="108" y="14"/>
                  <a:pt x="225" y="14"/>
                </a:cubicBezTo>
                <a:cubicBezTo>
                  <a:pt x="341" y="14"/>
                  <a:pt x="435" y="109"/>
                  <a:pt x="435" y="225"/>
                </a:cubicBezTo>
                <a:cubicBezTo>
                  <a:pt x="435" y="283"/>
                  <a:pt x="412" y="341"/>
                  <a:pt x="371" y="385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1" grpId="0" animBg="1"/>
      <p:bldP spid="32" grpId="0"/>
      <p:bldP spid="33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1271464" y="2924944"/>
            <a:ext cx="1698396" cy="2021176"/>
          </a:xfrm>
          <a:custGeom>
            <a:avLst/>
            <a:gdLst>
              <a:gd name="connsiteX0" fmla="*/ 720181 w 1440362"/>
              <a:gd name="connsiteY0" fmla="*/ 0 h 1714103"/>
              <a:gd name="connsiteX1" fmla="*/ 1440362 w 1440362"/>
              <a:gd name="connsiteY1" fmla="*/ 720181 h 1714103"/>
              <a:gd name="connsiteX2" fmla="*/ 865323 w 1440362"/>
              <a:gd name="connsiteY2" fmla="*/ 1425731 h 1714103"/>
              <a:gd name="connsiteX3" fmla="*/ 836137 w 1440362"/>
              <a:gd name="connsiteY3" fmla="*/ 1428673 h 1714103"/>
              <a:gd name="connsiteX4" fmla="*/ 720181 w 1440362"/>
              <a:gd name="connsiteY4" fmla="*/ 1714103 h 1714103"/>
              <a:gd name="connsiteX5" fmla="*/ 604225 w 1440362"/>
              <a:gd name="connsiteY5" fmla="*/ 1428673 h 1714103"/>
              <a:gd name="connsiteX6" fmla="*/ 575040 w 1440362"/>
              <a:gd name="connsiteY6" fmla="*/ 1425731 h 1714103"/>
              <a:gd name="connsiteX7" fmla="*/ 0 w 1440362"/>
              <a:gd name="connsiteY7" fmla="*/ 720181 h 1714103"/>
              <a:gd name="connsiteX8" fmla="*/ 720181 w 1440362"/>
              <a:gd name="connsiteY8" fmla="*/ 0 h 171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362" h="1714103">
                <a:moveTo>
                  <a:pt x="720181" y="0"/>
                </a:moveTo>
                <a:cubicBezTo>
                  <a:pt x="1117926" y="0"/>
                  <a:pt x="1440362" y="322436"/>
                  <a:pt x="1440362" y="720181"/>
                </a:cubicBezTo>
                <a:cubicBezTo>
                  <a:pt x="1440362" y="1068208"/>
                  <a:pt x="1193497" y="1358576"/>
                  <a:pt x="865323" y="1425731"/>
                </a:cubicBezTo>
                <a:lnTo>
                  <a:pt x="836137" y="1428673"/>
                </a:lnTo>
                <a:lnTo>
                  <a:pt x="720181" y="1714103"/>
                </a:lnTo>
                <a:lnTo>
                  <a:pt x="604225" y="1428673"/>
                </a:lnTo>
                <a:lnTo>
                  <a:pt x="575040" y="1425731"/>
                </a:lnTo>
                <a:cubicBezTo>
                  <a:pt x="246865" y="1358576"/>
                  <a:pt x="0" y="1068208"/>
                  <a:pt x="0" y="720181"/>
                </a:cubicBezTo>
                <a:cubicBezTo>
                  <a:pt x="0" y="322436"/>
                  <a:pt x="322436" y="0"/>
                  <a:pt x="720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2933" dirty="0">
                <a:solidFill>
                  <a:srgbClr val="FFFFFF"/>
                </a:solidFill>
              </a:rPr>
              <a:t>↓ 57% ↓</a:t>
            </a:r>
          </a:p>
        </p:txBody>
      </p:sp>
      <p:sp>
        <p:nvSpPr>
          <p:cNvPr id="34" name="Freeform 33"/>
          <p:cNvSpPr/>
          <p:nvPr/>
        </p:nvSpPr>
        <p:spPr>
          <a:xfrm>
            <a:off x="4563913" y="2504651"/>
            <a:ext cx="2113748" cy="2432522"/>
          </a:xfrm>
          <a:custGeom>
            <a:avLst/>
            <a:gdLst>
              <a:gd name="connsiteX0" fmla="*/ 907570 w 1815140"/>
              <a:gd name="connsiteY0" fmla="*/ 0 h 2088881"/>
              <a:gd name="connsiteX1" fmla="*/ 1815140 w 1815140"/>
              <a:gd name="connsiteY1" fmla="*/ 907570 h 2088881"/>
              <a:gd name="connsiteX2" fmla="*/ 1090477 w 1815140"/>
              <a:gd name="connsiteY2" fmla="*/ 1796702 h 2088881"/>
              <a:gd name="connsiteX3" fmla="*/ 1022023 w 1815140"/>
              <a:gd name="connsiteY3" fmla="*/ 1807149 h 2088881"/>
              <a:gd name="connsiteX4" fmla="*/ 907569 w 1815140"/>
              <a:gd name="connsiteY4" fmla="*/ 2088881 h 2088881"/>
              <a:gd name="connsiteX5" fmla="*/ 793115 w 1815140"/>
              <a:gd name="connsiteY5" fmla="*/ 1807149 h 2088881"/>
              <a:gd name="connsiteX6" fmla="*/ 724663 w 1815140"/>
              <a:gd name="connsiteY6" fmla="*/ 1796702 h 2088881"/>
              <a:gd name="connsiteX7" fmla="*/ 0 w 1815140"/>
              <a:gd name="connsiteY7" fmla="*/ 907570 h 2088881"/>
              <a:gd name="connsiteX8" fmla="*/ 907570 w 1815140"/>
              <a:gd name="connsiteY8" fmla="*/ 0 h 20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140" h="2088881">
                <a:moveTo>
                  <a:pt x="907570" y="0"/>
                </a:moveTo>
                <a:cubicBezTo>
                  <a:pt x="1408807" y="0"/>
                  <a:pt x="1815140" y="406333"/>
                  <a:pt x="1815140" y="907570"/>
                </a:cubicBezTo>
                <a:cubicBezTo>
                  <a:pt x="1815140" y="1346152"/>
                  <a:pt x="1504042" y="1712074"/>
                  <a:pt x="1090477" y="1796702"/>
                </a:cubicBezTo>
                <a:lnTo>
                  <a:pt x="1022023" y="1807149"/>
                </a:lnTo>
                <a:lnTo>
                  <a:pt x="907569" y="2088881"/>
                </a:lnTo>
                <a:lnTo>
                  <a:pt x="793115" y="1807149"/>
                </a:lnTo>
                <a:lnTo>
                  <a:pt x="724663" y="1796702"/>
                </a:lnTo>
                <a:cubicBezTo>
                  <a:pt x="311099" y="1712074"/>
                  <a:pt x="0" y="1346152"/>
                  <a:pt x="0" y="907570"/>
                </a:cubicBezTo>
                <a:cubicBezTo>
                  <a:pt x="0" y="406333"/>
                  <a:pt x="406333" y="0"/>
                  <a:pt x="907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549</a:t>
            </a:r>
          </a:p>
        </p:txBody>
      </p:sp>
      <p:sp>
        <p:nvSpPr>
          <p:cNvPr id="35" name="Freeform 34"/>
          <p:cNvSpPr/>
          <p:nvPr/>
        </p:nvSpPr>
        <p:spPr>
          <a:xfrm>
            <a:off x="8149844" y="1412775"/>
            <a:ext cx="3168355" cy="3533344"/>
          </a:xfrm>
          <a:custGeom>
            <a:avLst/>
            <a:gdLst>
              <a:gd name="connsiteX0" fmla="*/ 1188133 w 2376266"/>
              <a:gd name="connsiteY0" fmla="*/ 0 h 2650008"/>
              <a:gd name="connsiteX1" fmla="*/ 2376266 w 2376266"/>
              <a:gd name="connsiteY1" fmla="*/ 1188133 h 2650008"/>
              <a:gd name="connsiteX2" fmla="*/ 1309613 w 2376266"/>
              <a:gd name="connsiteY2" fmla="*/ 2370132 h 2650008"/>
              <a:gd name="connsiteX3" fmla="*/ 1301669 w 2376266"/>
              <a:gd name="connsiteY3" fmla="*/ 2370533 h 2650008"/>
              <a:gd name="connsiteX4" fmla="*/ 1188132 w 2376266"/>
              <a:gd name="connsiteY4" fmla="*/ 2650008 h 2650008"/>
              <a:gd name="connsiteX5" fmla="*/ 1074596 w 2376266"/>
              <a:gd name="connsiteY5" fmla="*/ 2370533 h 2650008"/>
              <a:gd name="connsiteX6" fmla="*/ 1066653 w 2376266"/>
              <a:gd name="connsiteY6" fmla="*/ 2370132 h 2650008"/>
              <a:gd name="connsiteX7" fmla="*/ 0 w 2376266"/>
              <a:gd name="connsiteY7" fmla="*/ 1188133 h 2650008"/>
              <a:gd name="connsiteX8" fmla="*/ 1188133 w 2376266"/>
              <a:gd name="connsiteY8" fmla="*/ 0 h 265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6266" h="2650008">
                <a:moveTo>
                  <a:pt x="1188133" y="0"/>
                </a:moveTo>
                <a:cubicBezTo>
                  <a:pt x="1844321" y="0"/>
                  <a:pt x="2376266" y="531945"/>
                  <a:pt x="2376266" y="1188133"/>
                </a:cubicBezTo>
                <a:cubicBezTo>
                  <a:pt x="2376266" y="1803309"/>
                  <a:pt x="1908736" y="2309288"/>
                  <a:pt x="1309613" y="2370132"/>
                </a:cubicBezTo>
                <a:lnTo>
                  <a:pt x="1301669" y="2370533"/>
                </a:lnTo>
                <a:lnTo>
                  <a:pt x="1188132" y="2650008"/>
                </a:lnTo>
                <a:lnTo>
                  <a:pt x="1074596" y="2370533"/>
                </a:lnTo>
                <a:lnTo>
                  <a:pt x="1066653" y="2370132"/>
                </a:lnTo>
                <a:cubicBezTo>
                  <a:pt x="467530" y="2309288"/>
                  <a:pt x="0" y="1803309"/>
                  <a:pt x="0" y="1188133"/>
                </a:cubicBezTo>
                <a:cubicBezTo>
                  <a:pt x="0" y="531945"/>
                  <a:pt x="531945" y="0"/>
                  <a:pt x="118813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↑ 4,819 ↑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5400" y="5523329"/>
            <a:ext cx="302433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Reduction in overall</a:t>
            </a:r>
          </a:p>
          <a:p>
            <a:pPr algn="ctr"/>
            <a:r>
              <a:rPr lang="en-US" sz="1700" dirty="0"/>
              <a:t>homelessness since 2011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10694" y="5392523"/>
            <a:ext cx="242018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SEARCH clients</a:t>
            </a:r>
          </a:p>
          <a:p>
            <a:pPr algn="ctr"/>
            <a:r>
              <a:rPr lang="en-US" sz="1700" dirty="0"/>
              <a:t>increased</a:t>
            </a:r>
          </a:p>
          <a:p>
            <a:pPr algn="ctr"/>
            <a:r>
              <a:rPr lang="en-US" sz="1700" dirty="0"/>
              <a:t>their income.</a:t>
            </a:r>
            <a:endParaRPr lang="nn-NO" sz="1700" dirty="0"/>
          </a:p>
        </p:txBody>
      </p:sp>
      <p:sp>
        <p:nvSpPr>
          <p:cNvPr id="22" name="Rectangle 21"/>
          <p:cNvSpPr/>
          <p:nvPr/>
        </p:nvSpPr>
        <p:spPr>
          <a:xfrm>
            <a:off x="8256240" y="5661828"/>
            <a:ext cx="3021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1600" dirty="0"/>
              <a:t>Veterans housed since 2012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-240704" y="5073315"/>
            <a:ext cx="199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Oval 25"/>
          <p:cNvSpPr/>
          <p:nvPr/>
        </p:nvSpPr>
        <p:spPr>
          <a:xfrm>
            <a:off x="2047613" y="4989437"/>
            <a:ext cx="167755" cy="167755"/>
          </a:xfrm>
          <a:prstGeom prst="ellipse">
            <a:avLst/>
          </a:prstGeom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27" name="Straight Connector 26"/>
          <p:cNvCxnSpPr>
            <a:cxnSpLocks/>
            <a:stCxn id="26" idx="2"/>
          </p:cNvCxnSpPr>
          <p:nvPr/>
        </p:nvCxnSpPr>
        <p:spPr>
          <a:xfrm flipH="1">
            <a:off x="-98615" y="5073315"/>
            <a:ext cx="21462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Oval 28"/>
          <p:cNvSpPr/>
          <p:nvPr/>
        </p:nvSpPr>
        <p:spPr>
          <a:xfrm>
            <a:off x="5536910" y="4989437"/>
            <a:ext cx="167755" cy="167755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30" name="Straight Connector 29"/>
          <p:cNvCxnSpPr>
            <a:stCxn id="29" idx="2"/>
            <a:endCxn id="26" idx="6"/>
          </p:cNvCxnSpPr>
          <p:nvPr/>
        </p:nvCxnSpPr>
        <p:spPr>
          <a:xfrm flipH="1">
            <a:off x="2215368" y="5073315"/>
            <a:ext cx="332154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Oval 31"/>
          <p:cNvSpPr/>
          <p:nvPr/>
        </p:nvSpPr>
        <p:spPr>
          <a:xfrm>
            <a:off x="9650144" y="4989437"/>
            <a:ext cx="167755" cy="167755"/>
          </a:xfrm>
          <a:prstGeom prst="ellipse">
            <a:avLst/>
          </a:prstGeom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33" name="Straight Connector 32"/>
          <p:cNvCxnSpPr>
            <a:stCxn id="32" idx="2"/>
            <a:endCxn id="29" idx="6"/>
          </p:cNvCxnSpPr>
          <p:nvPr/>
        </p:nvCxnSpPr>
        <p:spPr>
          <a:xfrm flipH="1">
            <a:off x="5704665" y="5073315"/>
            <a:ext cx="394547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5">
            <a:extLst>
              <a:ext uri="{FF2B5EF4-FFF2-40B4-BE49-F238E27FC236}">
                <a16:creationId xmlns:a16="http://schemas.microsoft.com/office/drawing/2014/main" id="{1CE80AAD-DBDE-4B43-831A-636AAD32DB94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Awareness</a:t>
            </a:r>
          </a:p>
        </p:txBody>
      </p:sp>
    </p:spTree>
    <p:extLst>
      <p:ext uri="{BB962C8B-B14F-4D97-AF65-F5344CB8AC3E}">
        <p14:creationId xmlns:p14="http://schemas.microsoft.com/office/powerpoint/2010/main" val="5553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  <p:bldP spid="19" grpId="0"/>
      <p:bldP spid="21" grpId="0"/>
      <p:bldP spid="22" grpId="0"/>
      <p:bldP spid="26" grpId="0" animBg="1"/>
      <p:bldP spid="29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69C62CF-CDFC-4170-9446-B8BA66932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336" y="1284923"/>
            <a:ext cx="8899831" cy="4979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8696" y="279961"/>
            <a:ext cx="11377980" cy="817561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Web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63" y="549576"/>
            <a:ext cx="4176215" cy="56874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39994" y="4667967"/>
            <a:ext cx="2529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Impact</a:t>
            </a:r>
          </a:p>
          <a:p>
            <a:r>
              <a:rPr lang="en-US" sz="1400" dirty="0"/>
              <a:t>Recognize contributions over time and their effects</a:t>
            </a:r>
          </a:p>
        </p:txBody>
      </p:sp>
      <p:sp>
        <p:nvSpPr>
          <p:cNvPr id="9" name="Oval 8"/>
          <p:cNvSpPr/>
          <p:nvPr/>
        </p:nvSpPr>
        <p:spPr>
          <a:xfrm>
            <a:off x="7732027" y="4685133"/>
            <a:ext cx="861456" cy="86145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39231" y="1272569"/>
            <a:ext cx="267624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Stories</a:t>
            </a:r>
          </a:p>
          <a:p>
            <a:r>
              <a:rPr lang="en-US" sz="1400" dirty="0"/>
              <a:t>Platform for stories to be told</a:t>
            </a:r>
          </a:p>
        </p:txBody>
      </p:sp>
      <p:sp>
        <p:nvSpPr>
          <p:cNvPr id="13" name="Oval 12"/>
          <p:cNvSpPr/>
          <p:nvPr/>
        </p:nvSpPr>
        <p:spPr>
          <a:xfrm>
            <a:off x="7732027" y="1158068"/>
            <a:ext cx="861456" cy="8614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39231" y="3623945"/>
            <a:ext cx="279337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Sharing</a:t>
            </a:r>
          </a:p>
          <a:p>
            <a:r>
              <a:rPr lang="en-US" sz="1400" dirty="0"/>
              <a:t>Facebook, Twitter, Google, etc.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32027" y="3509444"/>
            <a:ext cx="861456" cy="861456"/>
            <a:chOff x="5791417" y="3461819"/>
            <a:chExt cx="933016" cy="933016"/>
          </a:xfrm>
        </p:grpSpPr>
        <p:sp>
          <p:nvSpPr>
            <p:cNvPr id="17" name="Oval 16"/>
            <p:cNvSpPr/>
            <p:nvPr/>
          </p:nvSpPr>
          <p:spPr>
            <a:xfrm>
              <a:off x="5791417" y="3461819"/>
              <a:ext cx="933016" cy="933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6075375" y="3669487"/>
              <a:ext cx="365100" cy="517680"/>
            </a:xfrm>
            <a:custGeom>
              <a:avLst/>
              <a:gdLst>
                <a:gd name="T0" fmla="*/ 114 w 156"/>
                <a:gd name="T1" fmla="*/ 74 h 221"/>
                <a:gd name="T2" fmla="*/ 114 w 156"/>
                <a:gd name="T3" fmla="*/ 43 h 221"/>
                <a:gd name="T4" fmla="*/ 115 w 156"/>
                <a:gd name="T5" fmla="*/ 43 h 221"/>
                <a:gd name="T6" fmla="*/ 128 w 156"/>
                <a:gd name="T7" fmla="*/ 28 h 221"/>
                <a:gd name="T8" fmla="*/ 128 w 156"/>
                <a:gd name="T9" fmla="*/ 15 h 221"/>
                <a:gd name="T10" fmla="*/ 115 w 156"/>
                <a:gd name="T11" fmla="*/ 0 h 221"/>
                <a:gd name="T12" fmla="*/ 41 w 156"/>
                <a:gd name="T13" fmla="*/ 0 h 221"/>
                <a:gd name="T14" fmla="*/ 40 w 156"/>
                <a:gd name="T15" fmla="*/ 0 h 221"/>
                <a:gd name="T16" fmla="*/ 28 w 156"/>
                <a:gd name="T17" fmla="*/ 15 h 221"/>
                <a:gd name="T18" fmla="*/ 28 w 156"/>
                <a:gd name="T19" fmla="*/ 28 h 221"/>
                <a:gd name="T20" fmla="*/ 42 w 156"/>
                <a:gd name="T21" fmla="*/ 43 h 221"/>
                <a:gd name="T22" fmla="*/ 43 w 156"/>
                <a:gd name="T23" fmla="*/ 43 h 221"/>
                <a:gd name="T24" fmla="*/ 43 w 156"/>
                <a:gd name="T25" fmla="*/ 74 h 221"/>
                <a:gd name="T26" fmla="*/ 0 w 156"/>
                <a:gd name="T27" fmla="*/ 150 h 221"/>
                <a:gd name="T28" fmla="*/ 9 w 156"/>
                <a:gd name="T29" fmla="*/ 160 h 221"/>
                <a:gd name="T30" fmla="*/ 74 w 156"/>
                <a:gd name="T31" fmla="*/ 160 h 221"/>
                <a:gd name="T32" fmla="*/ 74 w 156"/>
                <a:gd name="T33" fmla="*/ 219 h 221"/>
                <a:gd name="T34" fmla="*/ 77 w 156"/>
                <a:gd name="T35" fmla="*/ 221 h 221"/>
                <a:gd name="T36" fmla="*/ 79 w 156"/>
                <a:gd name="T37" fmla="*/ 219 h 221"/>
                <a:gd name="T38" fmla="*/ 79 w 156"/>
                <a:gd name="T39" fmla="*/ 160 h 221"/>
                <a:gd name="T40" fmla="*/ 147 w 156"/>
                <a:gd name="T41" fmla="*/ 160 h 221"/>
                <a:gd name="T42" fmla="*/ 154 w 156"/>
                <a:gd name="T43" fmla="*/ 156 h 221"/>
                <a:gd name="T44" fmla="*/ 156 w 156"/>
                <a:gd name="T45" fmla="*/ 151 h 221"/>
                <a:gd name="T46" fmla="*/ 114 w 156"/>
                <a:gd name="T47" fmla="*/ 74 h 221"/>
                <a:gd name="T48" fmla="*/ 151 w 156"/>
                <a:gd name="T49" fmla="*/ 153 h 221"/>
                <a:gd name="T50" fmla="*/ 150 w 156"/>
                <a:gd name="T51" fmla="*/ 154 h 221"/>
                <a:gd name="T52" fmla="*/ 147 w 156"/>
                <a:gd name="T53" fmla="*/ 155 h 221"/>
                <a:gd name="T54" fmla="*/ 9 w 156"/>
                <a:gd name="T55" fmla="*/ 155 h 221"/>
                <a:gd name="T56" fmla="*/ 5 w 156"/>
                <a:gd name="T57" fmla="*/ 150 h 221"/>
                <a:gd name="T58" fmla="*/ 46 w 156"/>
                <a:gd name="T59" fmla="*/ 78 h 221"/>
                <a:gd name="T60" fmla="*/ 47 w 156"/>
                <a:gd name="T61" fmla="*/ 76 h 221"/>
                <a:gd name="T62" fmla="*/ 47 w 156"/>
                <a:gd name="T63" fmla="*/ 41 h 221"/>
                <a:gd name="T64" fmla="*/ 45 w 156"/>
                <a:gd name="T65" fmla="*/ 38 h 221"/>
                <a:gd name="T66" fmla="*/ 42 w 156"/>
                <a:gd name="T67" fmla="*/ 38 h 221"/>
                <a:gd name="T68" fmla="*/ 33 w 156"/>
                <a:gd name="T69" fmla="*/ 28 h 221"/>
                <a:gd name="T70" fmla="*/ 33 w 156"/>
                <a:gd name="T71" fmla="*/ 15 h 221"/>
                <a:gd name="T72" fmla="*/ 41 w 156"/>
                <a:gd name="T73" fmla="*/ 5 h 221"/>
                <a:gd name="T74" fmla="*/ 115 w 156"/>
                <a:gd name="T75" fmla="*/ 5 h 221"/>
                <a:gd name="T76" fmla="*/ 123 w 156"/>
                <a:gd name="T77" fmla="*/ 15 h 221"/>
                <a:gd name="T78" fmla="*/ 123 w 156"/>
                <a:gd name="T79" fmla="*/ 28 h 221"/>
                <a:gd name="T80" fmla="*/ 115 w 156"/>
                <a:gd name="T81" fmla="*/ 38 h 221"/>
                <a:gd name="T82" fmla="*/ 111 w 156"/>
                <a:gd name="T83" fmla="*/ 38 h 221"/>
                <a:gd name="T84" fmla="*/ 109 w 156"/>
                <a:gd name="T85" fmla="*/ 41 h 221"/>
                <a:gd name="T86" fmla="*/ 109 w 156"/>
                <a:gd name="T87" fmla="*/ 76 h 221"/>
                <a:gd name="T88" fmla="*/ 110 w 156"/>
                <a:gd name="T89" fmla="*/ 78 h 221"/>
                <a:gd name="T90" fmla="*/ 151 w 156"/>
                <a:gd name="T91" fmla="*/ 151 h 221"/>
                <a:gd name="T92" fmla="*/ 151 w 156"/>
                <a:gd name="T93" fmla="*/ 1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221">
                  <a:moveTo>
                    <a:pt x="114" y="74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22" y="43"/>
                    <a:pt x="128" y="36"/>
                    <a:pt x="128" y="28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7"/>
                    <a:pt x="122" y="0"/>
                    <a:pt x="11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0" y="0"/>
                    <a:pt x="40" y="0"/>
                  </a:cubicBezTo>
                  <a:cubicBezTo>
                    <a:pt x="34" y="1"/>
                    <a:pt x="28" y="7"/>
                    <a:pt x="28" y="1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35"/>
                    <a:pt x="35" y="43"/>
                    <a:pt x="42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15" y="87"/>
                    <a:pt x="0" y="114"/>
                    <a:pt x="0" y="150"/>
                  </a:cubicBezTo>
                  <a:cubicBezTo>
                    <a:pt x="0" y="156"/>
                    <a:pt x="4" y="160"/>
                    <a:pt x="9" y="160"/>
                  </a:cubicBezTo>
                  <a:cubicBezTo>
                    <a:pt x="74" y="160"/>
                    <a:pt x="74" y="160"/>
                    <a:pt x="74" y="160"/>
                  </a:cubicBezTo>
                  <a:cubicBezTo>
                    <a:pt x="74" y="219"/>
                    <a:pt x="74" y="219"/>
                    <a:pt x="74" y="219"/>
                  </a:cubicBezTo>
                  <a:cubicBezTo>
                    <a:pt x="74" y="220"/>
                    <a:pt x="75" y="221"/>
                    <a:pt x="77" y="221"/>
                  </a:cubicBezTo>
                  <a:cubicBezTo>
                    <a:pt x="78" y="221"/>
                    <a:pt x="79" y="220"/>
                    <a:pt x="79" y="21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49" y="160"/>
                    <a:pt x="152" y="159"/>
                    <a:pt x="154" y="156"/>
                  </a:cubicBezTo>
                  <a:cubicBezTo>
                    <a:pt x="156" y="155"/>
                    <a:pt x="156" y="152"/>
                    <a:pt x="156" y="151"/>
                  </a:cubicBezTo>
                  <a:cubicBezTo>
                    <a:pt x="156" y="114"/>
                    <a:pt x="141" y="87"/>
                    <a:pt x="114" y="74"/>
                  </a:cubicBezTo>
                  <a:close/>
                  <a:moveTo>
                    <a:pt x="151" y="153"/>
                  </a:moveTo>
                  <a:cubicBezTo>
                    <a:pt x="150" y="153"/>
                    <a:pt x="150" y="153"/>
                    <a:pt x="150" y="154"/>
                  </a:cubicBezTo>
                  <a:cubicBezTo>
                    <a:pt x="149" y="154"/>
                    <a:pt x="148" y="155"/>
                    <a:pt x="147" y="155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5" y="155"/>
                    <a:pt x="5" y="151"/>
                    <a:pt x="5" y="150"/>
                  </a:cubicBezTo>
                  <a:cubicBezTo>
                    <a:pt x="5" y="115"/>
                    <a:pt x="19" y="90"/>
                    <a:pt x="46" y="78"/>
                  </a:cubicBezTo>
                  <a:cubicBezTo>
                    <a:pt x="47" y="77"/>
                    <a:pt x="47" y="76"/>
                    <a:pt x="47" y="76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6" y="38"/>
                    <a:pt x="45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7" y="38"/>
                    <a:pt x="33" y="33"/>
                    <a:pt x="33" y="28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0"/>
                    <a:pt x="37" y="5"/>
                    <a:pt x="41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20" y="5"/>
                    <a:pt x="123" y="10"/>
                    <a:pt x="123" y="1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33"/>
                    <a:pt x="119" y="38"/>
                    <a:pt x="115" y="38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0" y="38"/>
                    <a:pt x="109" y="39"/>
                    <a:pt x="109" y="41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7"/>
                    <a:pt x="110" y="78"/>
                  </a:cubicBezTo>
                  <a:cubicBezTo>
                    <a:pt x="144" y="93"/>
                    <a:pt x="151" y="126"/>
                    <a:pt x="151" y="151"/>
                  </a:cubicBezTo>
                  <a:cubicBezTo>
                    <a:pt x="151" y="152"/>
                    <a:pt x="151" y="153"/>
                    <a:pt x="151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735548" y="2462020"/>
            <a:ext cx="29275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Self Service</a:t>
            </a:r>
          </a:p>
          <a:p>
            <a:r>
              <a:rPr lang="en-US" sz="1400" dirty="0"/>
              <a:t>Reduce administrative overhead</a:t>
            </a:r>
          </a:p>
        </p:txBody>
      </p:sp>
      <p:sp>
        <p:nvSpPr>
          <p:cNvPr id="22" name="Oval 21"/>
          <p:cNvSpPr/>
          <p:nvPr/>
        </p:nvSpPr>
        <p:spPr>
          <a:xfrm>
            <a:off x="7732027" y="2333756"/>
            <a:ext cx="861456" cy="86145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79074" y="1025856"/>
            <a:ext cx="3255264" cy="433425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67927C4-3ACB-4BAA-857E-FAB51EC95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96" y="603935"/>
            <a:ext cx="3251251" cy="570585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8D2B296-E0E7-49A5-9FAB-6BE08B2321C4}"/>
              </a:ext>
            </a:extLst>
          </p:cNvPr>
          <p:cNvSpPr/>
          <p:nvPr/>
        </p:nvSpPr>
        <p:spPr>
          <a:xfrm>
            <a:off x="2804649" y="1224680"/>
            <a:ext cx="2232248" cy="394106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D5FC946E-C8BE-4C1B-80CB-F68827610690}"/>
              </a:ext>
            </a:extLst>
          </p:cNvPr>
          <p:cNvSpPr>
            <a:spLocks noEditPoints="1"/>
          </p:cNvSpPr>
          <p:nvPr/>
        </p:nvSpPr>
        <p:spPr bwMode="auto">
          <a:xfrm>
            <a:off x="7913251" y="4887775"/>
            <a:ext cx="408096" cy="456171"/>
          </a:xfrm>
          <a:custGeom>
            <a:avLst/>
            <a:gdLst>
              <a:gd name="T0" fmla="*/ 189 w 189"/>
              <a:gd name="T1" fmla="*/ 43 h 211"/>
              <a:gd name="T2" fmla="*/ 146 w 189"/>
              <a:gd name="T3" fmla="*/ 0 h 211"/>
              <a:gd name="T4" fmla="*/ 130 w 189"/>
              <a:gd name="T5" fmla="*/ 20 h 211"/>
              <a:gd name="T6" fmla="*/ 116 w 189"/>
              <a:gd name="T7" fmla="*/ 49 h 211"/>
              <a:gd name="T8" fmla="*/ 73 w 189"/>
              <a:gd name="T9" fmla="*/ 29 h 211"/>
              <a:gd name="T10" fmla="*/ 59 w 189"/>
              <a:gd name="T11" fmla="*/ 49 h 211"/>
              <a:gd name="T12" fmla="*/ 45 w 189"/>
              <a:gd name="T13" fmla="*/ 103 h 211"/>
              <a:gd name="T14" fmla="*/ 3 w 189"/>
              <a:gd name="T15" fmla="*/ 83 h 211"/>
              <a:gd name="T16" fmla="*/ 3 w 189"/>
              <a:gd name="T17" fmla="*/ 128 h 211"/>
              <a:gd name="T18" fmla="*/ 45 w 189"/>
              <a:gd name="T19" fmla="*/ 108 h 211"/>
              <a:gd name="T20" fmla="*/ 59 w 189"/>
              <a:gd name="T21" fmla="*/ 162 h 211"/>
              <a:gd name="T22" fmla="*/ 73 w 189"/>
              <a:gd name="T23" fmla="*/ 182 h 211"/>
              <a:gd name="T24" fmla="*/ 116 w 189"/>
              <a:gd name="T25" fmla="*/ 162 h 211"/>
              <a:gd name="T26" fmla="*/ 130 w 189"/>
              <a:gd name="T27" fmla="*/ 191 h 211"/>
              <a:gd name="T28" fmla="*/ 146 w 189"/>
              <a:gd name="T29" fmla="*/ 211 h 211"/>
              <a:gd name="T30" fmla="*/ 189 w 189"/>
              <a:gd name="T31" fmla="*/ 168 h 211"/>
              <a:gd name="T32" fmla="*/ 144 w 189"/>
              <a:gd name="T33" fmla="*/ 168 h 211"/>
              <a:gd name="T34" fmla="*/ 133 w 189"/>
              <a:gd name="T35" fmla="*/ 135 h 211"/>
              <a:gd name="T36" fmla="*/ 146 w 189"/>
              <a:gd name="T37" fmla="*/ 156 h 211"/>
              <a:gd name="T38" fmla="*/ 189 w 189"/>
              <a:gd name="T39" fmla="*/ 113 h 211"/>
              <a:gd name="T40" fmla="*/ 144 w 189"/>
              <a:gd name="T41" fmla="*/ 113 h 211"/>
              <a:gd name="T42" fmla="*/ 128 w 189"/>
              <a:gd name="T43" fmla="*/ 133 h 211"/>
              <a:gd name="T44" fmla="*/ 116 w 189"/>
              <a:gd name="T45" fmla="*/ 139 h 211"/>
              <a:gd name="T46" fmla="*/ 71 w 189"/>
              <a:gd name="T47" fmla="*/ 139 h 211"/>
              <a:gd name="T48" fmla="*/ 61 w 189"/>
              <a:gd name="T49" fmla="*/ 54 h 211"/>
              <a:gd name="T50" fmla="*/ 73 w 189"/>
              <a:gd name="T51" fmla="*/ 74 h 211"/>
              <a:gd name="T52" fmla="*/ 116 w 189"/>
              <a:gd name="T53" fmla="*/ 54 h 211"/>
              <a:gd name="T54" fmla="*/ 130 w 189"/>
              <a:gd name="T55" fmla="*/ 80 h 211"/>
              <a:gd name="T56" fmla="*/ 146 w 189"/>
              <a:gd name="T57" fmla="*/ 101 h 211"/>
              <a:gd name="T58" fmla="*/ 189 w 189"/>
              <a:gd name="T59" fmla="*/ 58 h 211"/>
              <a:gd name="T60" fmla="*/ 144 w 189"/>
              <a:gd name="T61" fmla="*/ 58 h 211"/>
              <a:gd name="T62" fmla="*/ 133 w 189"/>
              <a:gd name="T63" fmla="*/ 25 h 211"/>
              <a:gd name="T64" fmla="*/ 146 w 189"/>
              <a:gd name="T65" fmla="*/ 45 h 211"/>
              <a:gd name="T66" fmla="*/ 5 w 189"/>
              <a:gd name="T67" fmla="*/ 88 h 211"/>
              <a:gd name="T68" fmla="*/ 148 w 189"/>
              <a:gd name="T69" fmla="*/ 171 h 211"/>
              <a:gd name="T70" fmla="*/ 148 w 189"/>
              <a:gd name="T71" fmla="*/ 206 h 211"/>
              <a:gd name="T72" fmla="*/ 184 w 189"/>
              <a:gd name="T73" fmla="*/ 115 h 211"/>
              <a:gd name="T74" fmla="*/ 148 w 189"/>
              <a:gd name="T75" fmla="*/ 115 h 211"/>
              <a:gd name="T76" fmla="*/ 111 w 189"/>
              <a:gd name="T77" fmla="*/ 177 h 211"/>
              <a:gd name="T78" fmla="*/ 111 w 189"/>
              <a:gd name="T79" fmla="*/ 70 h 211"/>
              <a:gd name="T80" fmla="*/ 111 w 189"/>
              <a:gd name="T81" fmla="*/ 34 h 211"/>
              <a:gd name="T82" fmla="*/ 184 w 189"/>
              <a:gd name="T83" fmla="*/ 60 h 211"/>
              <a:gd name="T84" fmla="*/ 148 w 189"/>
              <a:gd name="T85" fmla="*/ 60 h 211"/>
              <a:gd name="T86" fmla="*/ 184 w 189"/>
              <a:gd name="T87" fmla="*/ 4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9" h="211">
                <a:moveTo>
                  <a:pt x="146" y="45"/>
                </a:moveTo>
                <a:cubicBezTo>
                  <a:pt x="187" y="45"/>
                  <a:pt x="187" y="45"/>
                  <a:pt x="187" y="45"/>
                </a:cubicBezTo>
                <a:cubicBezTo>
                  <a:pt x="188" y="45"/>
                  <a:pt x="189" y="44"/>
                  <a:pt x="189" y="43"/>
                </a:cubicBezTo>
                <a:cubicBezTo>
                  <a:pt x="189" y="3"/>
                  <a:pt x="189" y="3"/>
                  <a:pt x="189" y="3"/>
                </a:cubicBezTo>
                <a:cubicBezTo>
                  <a:pt x="189" y="1"/>
                  <a:pt x="188" y="0"/>
                  <a:pt x="18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5" y="0"/>
                  <a:pt x="144" y="1"/>
                  <a:pt x="144" y="3"/>
                </a:cubicBezTo>
                <a:cubicBezTo>
                  <a:pt x="144" y="20"/>
                  <a:pt x="144" y="20"/>
                  <a:pt x="144" y="20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29" y="20"/>
                  <a:pt x="128" y="21"/>
                  <a:pt x="128" y="23"/>
                </a:cubicBezTo>
                <a:cubicBezTo>
                  <a:pt x="128" y="49"/>
                  <a:pt x="128" y="49"/>
                  <a:pt x="128" y="49"/>
                </a:cubicBezTo>
                <a:cubicBezTo>
                  <a:pt x="116" y="49"/>
                  <a:pt x="116" y="49"/>
                  <a:pt x="116" y="49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6" y="30"/>
                  <a:pt x="115" y="29"/>
                  <a:pt x="114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2" y="29"/>
                  <a:pt x="71" y="30"/>
                  <a:pt x="71" y="32"/>
                </a:cubicBezTo>
                <a:cubicBezTo>
                  <a:pt x="71" y="49"/>
                  <a:pt x="71" y="49"/>
                  <a:pt x="71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58" y="49"/>
                  <a:pt x="57" y="51"/>
                  <a:pt x="57" y="52"/>
                </a:cubicBezTo>
                <a:cubicBezTo>
                  <a:pt x="57" y="103"/>
                  <a:pt x="57" y="103"/>
                  <a:pt x="57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4"/>
                  <a:pt x="44" y="83"/>
                  <a:pt x="43" y="83"/>
                </a:cubicBezTo>
                <a:cubicBezTo>
                  <a:pt x="3" y="83"/>
                  <a:pt x="3" y="83"/>
                  <a:pt x="3" y="83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1" y="128"/>
                  <a:pt x="3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4" y="128"/>
                  <a:pt x="45" y="127"/>
                  <a:pt x="45" y="126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7" y="161"/>
                  <a:pt x="58" y="162"/>
                  <a:pt x="59" y="162"/>
                </a:cubicBezTo>
                <a:cubicBezTo>
                  <a:pt x="71" y="162"/>
                  <a:pt x="71" y="162"/>
                  <a:pt x="71" y="162"/>
                </a:cubicBezTo>
                <a:cubicBezTo>
                  <a:pt x="71" y="180"/>
                  <a:pt x="71" y="180"/>
                  <a:pt x="71" y="180"/>
                </a:cubicBezTo>
                <a:cubicBezTo>
                  <a:pt x="71" y="181"/>
                  <a:pt x="72" y="182"/>
                  <a:pt x="73" y="182"/>
                </a:cubicBezTo>
                <a:cubicBezTo>
                  <a:pt x="114" y="182"/>
                  <a:pt x="114" y="182"/>
                  <a:pt x="114" y="182"/>
                </a:cubicBezTo>
                <a:cubicBezTo>
                  <a:pt x="115" y="182"/>
                  <a:pt x="116" y="181"/>
                  <a:pt x="116" y="180"/>
                </a:cubicBezTo>
                <a:cubicBezTo>
                  <a:pt x="116" y="162"/>
                  <a:pt x="116" y="162"/>
                  <a:pt x="116" y="162"/>
                </a:cubicBezTo>
                <a:cubicBezTo>
                  <a:pt x="128" y="162"/>
                  <a:pt x="128" y="162"/>
                  <a:pt x="128" y="162"/>
                </a:cubicBezTo>
                <a:cubicBezTo>
                  <a:pt x="128" y="189"/>
                  <a:pt x="128" y="189"/>
                  <a:pt x="128" y="189"/>
                </a:cubicBezTo>
                <a:cubicBezTo>
                  <a:pt x="128" y="190"/>
                  <a:pt x="129" y="191"/>
                  <a:pt x="130" y="191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209"/>
                  <a:pt x="144" y="209"/>
                  <a:pt x="144" y="209"/>
                </a:cubicBezTo>
                <a:cubicBezTo>
                  <a:pt x="144" y="210"/>
                  <a:pt x="145" y="211"/>
                  <a:pt x="146" y="211"/>
                </a:cubicBezTo>
                <a:cubicBezTo>
                  <a:pt x="187" y="211"/>
                  <a:pt x="187" y="211"/>
                  <a:pt x="187" y="211"/>
                </a:cubicBezTo>
                <a:cubicBezTo>
                  <a:pt x="188" y="211"/>
                  <a:pt x="189" y="210"/>
                  <a:pt x="189" y="209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89" y="167"/>
                  <a:pt x="188" y="166"/>
                  <a:pt x="187" y="166"/>
                </a:cubicBezTo>
                <a:cubicBezTo>
                  <a:pt x="146" y="166"/>
                  <a:pt x="146" y="166"/>
                  <a:pt x="146" y="166"/>
                </a:cubicBezTo>
                <a:cubicBezTo>
                  <a:pt x="145" y="166"/>
                  <a:pt x="144" y="167"/>
                  <a:pt x="144" y="168"/>
                </a:cubicBezTo>
                <a:cubicBezTo>
                  <a:pt x="144" y="186"/>
                  <a:pt x="144" y="186"/>
                  <a:pt x="144" y="186"/>
                </a:cubicBezTo>
                <a:cubicBezTo>
                  <a:pt x="133" y="186"/>
                  <a:pt x="133" y="186"/>
                  <a:pt x="133" y="186"/>
                </a:cubicBezTo>
                <a:cubicBezTo>
                  <a:pt x="133" y="135"/>
                  <a:pt x="133" y="135"/>
                  <a:pt x="133" y="135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44" y="155"/>
                  <a:pt x="145" y="156"/>
                  <a:pt x="146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8" y="156"/>
                  <a:pt x="189" y="155"/>
                  <a:pt x="189" y="153"/>
                </a:cubicBezTo>
                <a:cubicBezTo>
                  <a:pt x="189" y="113"/>
                  <a:pt x="189" y="113"/>
                  <a:pt x="189" y="113"/>
                </a:cubicBezTo>
                <a:cubicBezTo>
                  <a:pt x="189" y="112"/>
                  <a:pt x="188" y="111"/>
                  <a:pt x="187" y="111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145" y="111"/>
                  <a:pt x="144" y="112"/>
                  <a:pt x="144" y="113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30" y="131"/>
                  <a:pt x="130" y="131"/>
                  <a:pt x="130" y="131"/>
                </a:cubicBezTo>
                <a:cubicBezTo>
                  <a:pt x="129" y="131"/>
                  <a:pt x="128" y="132"/>
                  <a:pt x="128" y="133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116" y="157"/>
                  <a:pt x="116" y="157"/>
                  <a:pt x="116" y="157"/>
                </a:cubicBezTo>
                <a:cubicBezTo>
                  <a:pt x="116" y="139"/>
                  <a:pt x="116" y="139"/>
                  <a:pt x="116" y="139"/>
                </a:cubicBezTo>
                <a:cubicBezTo>
                  <a:pt x="116" y="138"/>
                  <a:pt x="115" y="137"/>
                  <a:pt x="114" y="137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72" y="137"/>
                  <a:pt x="71" y="138"/>
                  <a:pt x="71" y="139"/>
                </a:cubicBezTo>
                <a:cubicBezTo>
                  <a:pt x="71" y="157"/>
                  <a:pt x="71" y="157"/>
                  <a:pt x="71" y="157"/>
                </a:cubicBezTo>
                <a:cubicBezTo>
                  <a:pt x="61" y="157"/>
                  <a:pt x="61" y="157"/>
                  <a:pt x="61" y="157"/>
                </a:cubicBezTo>
                <a:cubicBezTo>
                  <a:pt x="61" y="54"/>
                  <a:pt x="61" y="54"/>
                  <a:pt x="61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73"/>
                  <a:pt x="72" y="74"/>
                  <a:pt x="73" y="74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4"/>
                  <a:pt x="116" y="73"/>
                  <a:pt x="116" y="72"/>
                </a:cubicBezTo>
                <a:cubicBezTo>
                  <a:pt x="116" y="54"/>
                  <a:pt x="116" y="54"/>
                  <a:pt x="116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78"/>
                  <a:pt x="128" y="78"/>
                  <a:pt x="128" y="78"/>
                </a:cubicBezTo>
                <a:cubicBezTo>
                  <a:pt x="128" y="79"/>
                  <a:pt x="129" y="80"/>
                  <a:pt x="130" y="80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144" y="99"/>
                  <a:pt x="145" y="101"/>
                  <a:pt x="146" y="101"/>
                </a:cubicBezTo>
                <a:cubicBezTo>
                  <a:pt x="187" y="101"/>
                  <a:pt x="187" y="101"/>
                  <a:pt x="187" y="101"/>
                </a:cubicBezTo>
                <a:cubicBezTo>
                  <a:pt x="188" y="101"/>
                  <a:pt x="189" y="99"/>
                  <a:pt x="189" y="98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189" y="57"/>
                  <a:pt x="188" y="56"/>
                  <a:pt x="187" y="56"/>
                </a:cubicBezTo>
                <a:cubicBezTo>
                  <a:pt x="146" y="56"/>
                  <a:pt x="146" y="56"/>
                  <a:pt x="146" y="56"/>
                </a:cubicBezTo>
                <a:cubicBezTo>
                  <a:pt x="145" y="56"/>
                  <a:pt x="144" y="57"/>
                  <a:pt x="144" y="58"/>
                </a:cubicBezTo>
                <a:cubicBezTo>
                  <a:pt x="144" y="76"/>
                  <a:pt x="144" y="76"/>
                  <a:pt x="144" y="76"/>
                </a:cubicBezTo>
                <a:cubicBezTo>
                  <a:pt x="133" y="76"/>
                  <a:pt x="133" y="76"/>
                  <a:pt x="133" y="76"/>
                </a:cubicBezTo>
                <a:cubicBezTo>
                  <a:pt x="133" y="25"/>
                  <a:pt x="133" y="25"/>
                  <a:pt x="133" y="25"/>
                </a:cubicBezTo>
                <a:cubicBezTo>
                  <a:pt x="144" y="25"/>
                  <a:pt x="144" y="25"/>
                  <a:pt x="144" y="25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44" y="44"/>
                  <a:pt x="145" y="45"/>
                  <a:pt x="146" y="45"/>
                </a:cubicBezTo>
                <a:close/>
                <a:moveTo>
                  <a:pt x="41" y="123"/>
                </a:moveTo>
                <a:cubicBezTo>
                  <a:pt x="5" y="123"/>
                  <a:pt x="5" y="123"/>
                  <a:pt x="5" y="123"/>
                </a:cubicBezTo>
                <a:cubicBezTo>
                  <a:pt x="5" y="88"/>
                  <a:pt x="5" y="88"/>
                  <a:pt x="5" y="88"/>
                </a:cubicBezTo>
                <a:cubicBezTo>
                  <a:pt x="41" y="88"/>
                  <a:pt x="41" y="88"/>
                  <a:pt x="41" y="88"/>
                </a:cubicBezTo>
                <a:lnTo>
                  <a:pt x="41" y="123"/>
                </a:lnTo>
                <a:close/>
                <a:moveTo>
                  <a:pt x="148" y="171"/>
                </a:moveTo>
                <a:cubicBezTo>
                  <a:pt x="184" y="171"/>
                  <a:pt x="184" y="171"/>
                  <a:pt x="184" y="171"/>
                </a:cubicBezTo>
                <a:cubicBezTo>
                  <a:pt x="184" y="206"/>
                  <a:pt x="184" y="206"/>
                  <a:pt x="184" y="206"/>
                </a:cubicBezTo>
                <a:cubicBezTo>
                  <a:pt x="148" y="206"/>
                  <a:pt x="148" y="206"/>
                  <a:pt x="148" y="206"/>
                </a:cubicBezTo>
                <a:lnTo>
                  <a:pt x="148" y="171"/>
                </a:lnTo>
                <a:close/>
                <a:moveTo>
                  <a:pt x="148" y="115"/>
                </a:moveTo>
                <a:cubicBezTo>
                  <a:pt x="184" y="115"/>
                  <a:pt x="184" y="115"/>
                  <a:pt x="184" y="115"/>
                </a:cubicBezTo>
                <a:cubicBezTo>
                  <a:pt x="184" y="151"/>
                  <a:pt x="184" y="151"/>
                  <a:pt x="184" y="151"/>
                </a:cubicBezTo>
                <a:cubicBezTo>
                  <a:pt x="148" y="151"/>
                  <a:pt x="148" y="151"/>
                  <a:pt x="148" y="151"/>
                </a:cubicBezTo>
                <a:lnTo>
                  <a:pt x="148" y="115"/>
                </a:lnTo>
                <a:close/>
                <a:moveTo>
                  <a:pt x="76" y="142"/>
                </a:moveTo>
                <a:cubicBezTo>
                  <a:pt x="111" y="142"/>
                  <a:pt x="111" y="142"/>
                  <a:pt x="111" y="142"/>
                </a:cubicBezTo>
                <a:cubicBezTo>
                  <a:pt x="111" y="177"/>
                  <a:pt x="111" y="177"/>
                  <a:pt x="111" y="177"/>
                </a:cubicBezTo>
                <a:cubicBezTo>
                  <a:pt x="76" y="177"/>
                  <a:pt x="76" y="177"/>
                  <a:pt x="76" y="177"/>
                </a:cubicBezTo>
                <a:lnTo>
                  <a:pt x="76" y="142"/>
                </a:lnTo>
                <a:close/>
                <a:moveTo>
                  <a:pt x="111" y="70"/>
                </a:moveTo>
                <a:cubicBezTo>
                  <a:pt x="76" y="70"/>
                  <a:pt x="76" y="70"/>
                  <a:pt x="76" y="70"/>
                </a:cubicBezTo>
                <a:cubicBezTo>
                  <a:pt x="76" y="34"/>
                  <a:pt x="76" y="34"/>
                  <a:pt x="76" y="34"/>
                </a:cubicBezTo>
                <a:cubicBezTo>
                  <a:pt x="111" y="34"/>
                  <a:pt x="111" y="34"/>
                  <a:pt x="111" y="34"/>
                </a:cubicBezTo>
                <a:lnTo>
                  <a:pt x="111" y="70"/>
                </a:lnTo>
                <a:close/>
                <a:moveTo>
                  <a:pt x="148" y="60"/>
                </a:moveTo>
                <a:cubicBezTo>
                  <a:pt x="184" y="60"/>
                  <a:pt x="184" y="60"/>
                  <a:pt x="184" y="60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48" y="96"/>
                  <a:pt x="148" y="96"/>
                  <a:pt x="148" y="96"/>
                </a:cubicBezTo>
                <a:lnTo>
                  <a:pt x="148" y="60"/>
                </a:lnTo>
                <a:close/>
                <a:moveTo>
                  <a:pt x="148" y="5"/>
                </a:moveTo>
                <a:cubicBezTo>
                  <a:pt x="184" y="5"/>
                  <a:pt x="184" y="5"/>
                  <a:pt x="184" y="5"/>
                </a:cubicBezTo>
                <a:cubicBezTo>
                  <a:pt x="184" y="41"/>
                  <a:pt x="184" y="41"/>
                  <a:pt x="184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45" name="Freeform 150">
            <a:extLst>
              <a:ext uri="{FF2B5EF4-FFF2-40B4-BE49-F238E27FC236}">
                <a16:creationId xmlns:a16="http://schemas.microsoft.com/office/drawing/2014/main" id="{EE34A7AB-412C-430A-9FC2-305D778B81C8}"/>
              </a:ext>
            </a:extLst>
          </p:cNvPr>
          <p:cNvSpPr>
            <a:spLocks noEditPoints="1"/>
          </p:cNvSpPr>
          <p:nvPr/>
        </p:nvSpPr>
        <p:spPr bwMode="auto">
          <a:xfrm>
            <a:off x="7902683" y="1289262"/>
            <a:ext cx="521208" cy="525979"/>
          </a:xfrm>
          <a:custGeom>
            <a:avLst/>
            <a:gdLst>
              <a:gd name="T0" fmla="*/ 104 w 505"/>
              <a:gd name="T1" fmla="*/ 461 h 510"/>
              <a:gd name="T2" fmla="*/ 207 w 505"/>
              <a:gd name="T3" fmla="*/ 151 h 510"/>
              <a:gd name="T4" fmla="*/ 120 w 505"/>
              <a:gd name="T5" fmla="*/ 167 h 510"/>
              <a:gd name="T6" fmla="*/ 450 w 505"/>
              <a:gd name="T7" fmla="*/ 167 h 510"/>
              <a:gd name="T8" fmla="*/ 423 w 505"/>
              <a:gd name="T9" fmla="*/ 151 h 510"/>
              <a:gd name="T10" fmla="*/ 466 w 505"/>
              <a:gd name="T11" fmla="*/ 461 h 510"/>
              <a:gd name="T12" fmla="*/ 505 w 505"/>
              <a:gd name="T13" fmla="*/ 156 h 510"/>
              <a:gd name="T14" fmla="*/ 459 w 505"/>
              <a:gd name="T15" fmla="*/ 126 h 510"/>
              <a:gd name="T16" fmla="*/ 459 w 505"/>
              <a:gd name="T17" fmla="*/ 494 h 510"/>
              <a:gd name="T18" fmla="*/ 17 w 505"/>
              <a:gd name="T19" fmla="*/ 156 h 510"/>
              <a:gd name="T20" fmla="*/ 256 w 505"/>
              <a:gd name="T21" fmla="*/ 118 h 510"/>
              <a:gd name="T22" fmla="*/ 1 w 505"/>
              <a:gd name="T23" fmla="*/ 156 h 510"/>
              <a:gd name="T24" fmla="*/ 459 w 505"/>
              <a:gd name="T25" fmla="*/ 510 h 510"/>
              <a:gd name="T26" fmla="*/ 80 w 505"/>
              <a:gd name="T27" fmla="*/ 181 h 510"/>
              <a:gd name="T28" fmla="*/ 0 w 505"/>
              <a:gd name="T29" fmla="*/ 181 h 510"/>
              <a:gd name="T30" fmla="*/ 72 w 505"/>
              <a:gd name="T31" fmla="*/ 447 h 510"/>
              <a:gd name="T32" fmla="*/ 64 w 505"/>
              <a:gd name="T33" fmla="*/ 189 h 510"/>
              <a:gd name="T34" fmla="*/ 16 w 505"/>
              <a:gd name="T35" fmla="*/ 189 h 510"/>
              <a:gd name="T36" fmla="*/ 8 w 505"/>
              <a:gd name="T37" fmla="*/ 257 h 510"/>
              <a:gd name="T38" fmla="*/ 72 w 505"/>
              <a:gd name="T39" fmla="*/ 273 h 510"/>
              <a:gd name="T40" fmla="*/ 72 w 505"/>
              <a:gd name="T41" fmla="*/ 340 h 510"/>
              <a:gd name="T42" fmla="*/ 8 w 505"/>
              <a:gd name="T43" fmla="*/ 356 h 510"/>
              <a:gd name="T44" fmla="*/ 80 w 505"/>
              <a:gd name="T45" fmla="*/ 353 h 510"/>
              <a:gd name="T46" fmla="*/ 0 w 505"/>
              <a:gd name="T47" fmla="*/ 353 h 510"/>
              <a:gd name="T48" fmla="*/ 80 w 505"/>
              <a:gd name="T49" fmla="*/ 353 h 510"/>
              <a:gd name="T50" fmla="*/ 473 w 505"/>
              <a:gd name="T51" fmla="*/ 42 h 510"/>
              <a:gd name="T52" fmla="*/ 401 w 505"/>
              <a:gd name="T53" fmla="*/ 12 h 510"/>
              <a:gd name="T54" fmla="*/ 206 w 505"/>
              <a:gd name="T55" fmla="*/ 218 h 510"/>
              <a:gd name="T56" fmla="*/ 266 w 505"/>
              <a:gd name="T57" fmla="*/ 267 h 510"/>
              <a:gd name="T58" fmla="*/ 449 w 505"/>
              <a:gd name="T59" fmla="*/ 24 h 510"/>
              <a:gd name="T60" fmla="*/ 260 w 505"/>
              <a:gd name="T61" fmla="*/ 250 h 510"/>
              <a:gd name="T62" fmla="*/ 399 w 505"/>
              <a:gd name="T63" fmla="*/ 134 h 510"/>
              <a:gd name="T64" fmla="*/ 339 w 505"/>
              <a:gd name="T65" fmla="*/ 74 h 510"/>
              <a:gd name="T66" fmla="*/ 393 w 505"/>
              <a:gd name="T67" fmla="*/ 136 h 510"/>
              <a:gd name="T68" fmla="*/ 452 w 505"/>
              <a:gd name="T69" fmla="*/ 69 h 510"/>
              <a:gd name="T70" fmla="*/ 392 w 505"/>
              <a:gd name="T71" fmla="*/ 32 h 510"/>
              <a:gd name="T72" fmla="*/ 452 w 505"/>
              <a:gd name="T73" fmla="*/ 81 h 510"/>
              <a:gd name="T74" fmla="*/ 268 w 505"/>
              <a:gd name="T75" fmla="*/ 259 h 510"/>
              <a:gd name="T76" fmla="*/ 219 w 505"/>
              <a:gd name="T77" fmla="*/ 215 h 510"/>
              <a:gd name="T78" fmla="*/ 188 w 505"/>
              <a:gd name="T79" fmla="*/ 275 h 510"/>
              <a:gd name="T80" fmla="*/ 198 w 505"/>
              <a:gd name="T81" fmla="*/ 285 h 510"/>
              <a:gd name="T82" fmla="*/ 201 w 505"/>
              <a:gd name="T83" fmla="*/ 271 h 510"/>
              <a:gd name="T84" fmla="*/ 174 w 505"/>
              <a:gd name="T85" fmla="*/ 29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5" h="510">
                <a:moveTo>
                  <a:pt x="458" y="469"/>
                </a:moveTo>
                <a:cubicBezTo>
                  <a:pt x="112" y="469"/>
                  <a:pt x="112" y="469"/>
                  <a:pt x="112" y="469"/>
                </a:cubicBezTo>
                <a:cubicBezTo>
                  <a:pt x="108" y="469"/>
                  <a:pt x="104" y="465"/>
                  <a:pt x="104" y="461"/>
                </a:cubicBezTo>
                <a:cubicBezTo>
                  <a:pt x="104" y="159"/>
                  <a:pt x="104" y="159"/>
                  <a:pt x="104" y="159"/>
                </a:cubicBezTo>
                <a:cubicBezTo>
                  <a:pt x="104" y="155"/>
                  <a:pt x="108" y="151"/>
                  <a:pt x="112" y="151"/>
                </a:cubicBezTo>
                <a:cubicBezTo>
                  <a:pt x="207" y="151"/>
                  <a:pt x="207" y="151"/>
                  <a:pt x="207" y="151"/>
                </a:cubicBezTo>
                <a:cubicBezTo>
                  <a:pt x="212" y="151"/>
                  <a:pt x="215" y="155"/>
                  <a:pt x="215" y="159"/>
                </a:cubicBezTo>
                <a:cubicBezTo>
                  <a:pt x="215" y="164"/>
                  <a:pt x="212" y="167"/>
                  <a:pt x="207" y="167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453"/>
                  <a:pt x="120" y="453"/>
                  <a:pt x="120" y="453"/>
                </a:cubicBezTo>
                <a:cubicBezTo>
                  <a:pt x="450" y="453"/>
                  <a:pt x="450" y="453"/>
                  <a:pt x="450" y="453"/>
                </a:cubicBezTo>
                <a:cubicBezTo>
                  <a:pt x="450" y="167"/>
                  <a:pt x="450" y="167"/>
                  <a:pt x="450" y="167"/>
                </a:cubicBezTo>
                <a:cubicBezTo>
                  <a:pt x="423" y="167"/>
                  <a:pt x="423" y="167"/>
                  <a:pt x="423" y="167"/>
                </a:cubicBezTo>
                <a:cubicBezTo>
                  <a:pt x="418" y="167"/>
                  <a:pt x="415" y="164"/>
                  <a:pt x="415" y="159"/>
                </a:cubicBezTo>
                <a:cubicBezTo>
                  <a:pt x="415" y="155"/>
                  <a:pt x="418" y="151"/>
                  <a:pt x="423" y="151"/>
                </a:cubicBezTo>
                <a:cubicBezTo>
                  <a:pt x="458" y="151"/>
                  <a:pt x="458" y="151"/>
                  <a:pt x="458" y="151"/>
                </a:cubicBezTo>
                <a:cubicBezTo>
                  <a:pt x="462" y="151"/>
                  <a:pt x="466" y="155"/>
                  <a:pt x="466" y="159"/>
                </a:cubicBezTo>
                <a:cubicBezTo>
                  <a:pt x="466" y="461"/>
                  <a:pt x="466" y="461"/>
                  <a:pt x="466" y="461"/>
                </a:cubicBezTo>
                <a:cubicBezTo>
                  <a:pt x="466" y="465"/>
                  <a:pt x="462" y="469"/>
                  <a:pt x="458" y="469"/>
                </a:cubicBezTo>
                <a:close/>
                <a:moveTo>
                  <a:pt x="505" y="464"/>
                </a:moveTo>
                <a:cubicBezTo>
                  <a:pt x="505" y="156"/>
                  <a:pt x="505" y="156"/>
                  <a:pt x="505" y="156"/>
                </a:cubicBezTo>
                <a:cubicBezTo>
                  <a:pt x="505" y="130"/>
                  <a:pt x="484" y="110"/>
                  <a:pt x="459" y="110"/>
                </a:cubicBezTo>
                <a:cubicBezTo>
                  <a:pt x="454" y="110"/>
                  <a:pt x="451" y="113"/>
                  <a:pt x="451" y="118"/>
                </a:cubicBezTo>
                <a:cubicBezTo>
                  <a:pt x="451" y="122"/>
                  <a:pt x="454" y="126"/>
                  <a:pt x="459" y="126"/>
                </a:cubicBezTo>
                <a:cubicBezTo>
                  <a:pt x="475" y="126"/>
                  <a:pt x="489" y="139"/>
                  <a:pt x="489" y="156"/>
                </a:cubicBezTo>
                <a:cubicBezTo>
                  <a:pt x="489" y="464"/>
                  <a:pt x="489" y="464"/>
                  <a:pt x="489" y="464"/>
                </a:cubicBezTo>
                <a:cubicBezTo>
                  <a:pt x="489" y="481"/>
                  <a:pt x="475" y="494"/>
                  <a:pt x="459" y="494"/>
                </a:cubicBezTo>
                <a:cubicBezTo>
                  <a:pt x="47" y="494"/>
                  <a:pt x="47" y="494"/>
                  <a:pt x="47" y="494"/>
                </a:cubicBezTo>
                <a:cubicBezTo>
                  <a:pt x="31" y="494"/>
                  <a:pt x="17" y="481"/>
                  <a:pt x="17" y="464"/>
                </a:cubicBezTo>
                <a:cubicBezTo>
                  <a:pt x="17" y="156"/>
                  <a:pt x="17" y="156"/>
                  <a:pt x="17" y="156"/>
                </a:cubicBezTo>
                <a:cubicBezTo>
                  <a:pt x="17" y="139"/>
                  <a:pt x="31" y="126"/>
                  <a:pt x="47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53" y="126"/>
                  <a:pt x="256" y="122"/>
                  <a:pt x="256" y="118"/>
                </a:cubicBezTo>
                <a:cubicBezTo>
                  <a:pt x="256" y="113"/>
                  <a:pt x="253" y="110"/>
                  <a:pt x="248" y="110"/>
                </a:cubicBezTo>
                <a:cubicBezTo>
                  <a:pt x="47" y="110"/>
                  <a:pt x="47" y="110"/>
                  <a:pt x="47" y="110"/>
                </a:cubicBezTo>
                <a:cubicBezTo>
                  <a:pt x="22" y="110"/>
                  <a:pt x="1" y="130"/>
                  <a:pt x="1" y="156"/>
                </a:cubicBezTo>
                <a:cubicBezTo>
                  <a:pt x="1" y="464"/>
                  <a:pt x="1" y="464"/>
                  <a:pt x="1" y="464"/>
                </a:cubicBezTo>
                <a:cubicBezTo>
                  <a:pt x="1" y="490"/>
                  <a:pt x="22" y="510"/>
                  <a:pt x="47" y="510"/>
                </a:cubicBezTo>
                <a:cubicBezTo>
                  <a:pt x="459" y="510"/>
                  <a:pt x="459" y="510"/>
                  <a:pt x="459" y="510"/>
                </a:cubicBezTo>
                <a:cubicBezTo>
                  <a:pt x="484" y="510"/>
                  <a:pt x="505" y="490"/>
                  <a:pt x="505" y="464"/>
                </a:cubicBezTo>
                <a:close/>
                <a:moveTo>
                  <a:pt x="80" y="439"/>
                </a:moveTo>
                <a:cubicBezTo>
                  <a:pt x="80" y="181"/>
                  <a:pt x="80" y="181"/>
                  <a:pt x="80" y="181"/>
                </a:cubicBezTo>
                <a:cubicBezTo>
                  <a:pt x="80" y="177"/>
                  <a:pt x="76" y="173"/>
                  <a:pt x="72" y="173"/>
                </a:cubicBez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7"/>
                  <a:pt x="0" y="181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43"/>
                  <a:pt x="4" y="447"/>
                  <a:pt x="8" y="447"/>
                </a:cubicBezTo>
                <a:cubicBezTo>
                  <a:pt x="72" y="447"/>
                  <a:pt x="72" y="447"/>
                  <a:pt x="72" y="447"/>
                </a:cubicBezTo>
                <a:cubicBezTo>
                  <a:pt x="76" y="447"/>
                  <a:pt x="80" y="443"/>
                  <a:pt x="80" y="439"/>
                </a:cubicBezTo>
                <a:close/>
                <a:moveTo>
                  <a:pt x="16" y="189"/>
                </a:moveTo>
                <a:cubicBezTo>
                  <a:pt x="64" y="189"/>
                  <a:pt x="64" y="189"/>
                  <a:pt x="64" y="189"/>
                </a:cubicBezTo>
                <a:cubicBezTo>
                  <a:pt x="64" y="431"/>
                  <a:pt x="64" y="431"/>
                  <a:pt x="64" y="431"/>
                </a:cubicBezTo>
                <a:cubicBezTo>
                  <a:pt x="16" y="431"/>
                  <a:pt x="16" y="431"/>
                  <a:pt x="16" y="431"/>
                </a:cubicBezTo>
                <a:lnTo>
                  <a:pt x="16" y="189"/>
                </a:lnTo>
                <a:close/>
                <a:moveTo>
                  <a:pt x="80" y="265"/>
                </a:moveTo>
                <a:cubicBezTo>
                  <a:pt x="80" y="261"/>
                  <a:pt x="76" y="257"/>
                  <a:pt x="72" y="257"/>
                </a:cubicBezTo>
                <a:cubicBezTo>
                  <a:pt x="8" y="257"/>
                  <a:pt x="8" y="257"/>
                  <a:pt x="8" y="257"/>
                </a:cubicBezTo>
                <a:cubicBezTo>
                  <a:pt x="4" y="257"/>
                  <a:pt x="0" y="261"/>
                  <a:pt x="0" y="265"/>
                </a:cubicBezTo>
                <a:cubicBezTo>
                  <a:pt x="0" y="270"/>
                  <a:pt x="4" y="273"/>
                  <a:pt x="8" y="273"/>
                </a:cubicBezTo>
                <a:cubicBezTo>
                  <a:pt x="72" y="273"/>
                  <a:pt x="72" y="273"/>
                  <a:pt x="72" y="273"/>
                </a:cubicBezTo>
                <a:cubicBezTo>
                  <a:pt x="76" y="273"/>
                  <a:pt x="80" y="270"/>
                  <a:pt x="80" y="265"/>
                </a:cubicBezTo>
                <a:close/>
                <a:moveTo>
                  <a:pt x="80" y="348"/>
                </a:moveTo>
                <a:cubicBezTo>
                  <a:pt x="80" y="344"/>
                  <a:pt x="76" y="340"/>
                  <a:pt x="72" y="340"/>
                </a:cubicBezTo>
                <a:cubicBezTo>
                  <a:pt x="8" y="340"/>
                  <a:pt x="8" y="340"/>
                  <a:pt x="8" y="340"/>
                </a:cubicBezTo>
                <a:cubicBezTo>
                  <a:pt x="4" y="340"/>
                  <a:pt x="0" y="344"/>
                  <a:pt x="0" y="348"/>
                </a:cubicBezTo>
                <a:cubicBezTo>
                  <a:pt x="0" y="353"/>
                  <a:pt x="4" y="356"/>
                  <a:pt x="8" y="356"/>
                </a:cubicBezTo>
                <a:cubicBezTo>
                  <a:pt x="72" y="356"/>
                  <a:pt x="72" y="356"/>
                  <a:pt x="72" y="356"/>
                </a:cubicBezTo>
                <a:cubicBezTo>
                  <a:pt x="76" y="356"/>
                  <a:pt x="80" y="353"/>
                  <a:pt x="80" y="348"/>
                </a:cubicBezTo>
                <a:close/>
                <a:moveTo>
                  <a:pt x="80" y="353"/>
                </a:moveTo>
                <a:cubicBezTo>
                  <a:pt x="80" y="348"/>
                  <a:pt x="76" y="345"/>
                  <a:pt x="72" y="345"/>
                </a:cubicBezTo>
                <a:cubicBezTo>
                  <a:pt x="8" y="345"/>
                  <a:pt x="8" y="345"/>
                  <a:pt x="8" y="345"/>
                </a:cubicBezTo>
                <a:cubicBezTo>
                  <a:pt x="4" y="345"/>
                  <a:pt x="0" y="348"/>
                  <a:pt x="0" y="353"/>
                </a:cubicBezTo>
                <a:cubicBezTo>
                  <a:pt x="0" y="357"/>
                  <a:pt x="4" y="361"/>
                  <a:pt x="8" y="361"/>
                </a:cubicBezTo>
                <a:cubicBezTo>
                  <a:pt x="72" y="361"/>
                  <a:pt x="72" y="361"/>
                  <a:pt x="72" y="361"/>
                </a:cubicBezTo>
                <a:cubicBezTo>
                  <a:pt x="76" y="361"/>
                  <a:pt x="80" y="357"/>
                  <a:pt x="80" y="353"/>
                </a:cubicBezTo>
                <a:close/>
                <a:moveTo>
                  <a:pt x="266" y="267"/>
                </a:moveTo>
                <a:cubicBezTo>
                  <a:pt x="460" y="72"/>
                  <a:pt x="460" y="72"/>
                  <a:pt x="460" y="72"/>
                </a:cubicBezTo>
                <a:cubicBezTo>
                  <a:pt x="468" y="64"/>
                  <a:pt x="473" y="53"/>
                  <a:pt x="473" y="42"/>
                </a:cubicBezTo>
                <a:cubicBezTo>
                  <a:pt x="473" y="31"/>
                  <a:pt x="468" y="20"/>
                  <a:pt x="460" y="12"/>
                </a:cubicBezTo>
                <a:cubicBezTo>
                  <a:pt x="452" y="4"/>
                  <a:pt x="442" y="0"/>
                  <a:pt x="431" y="0"/>
                </a:cubicBezTo>
                <a:cubicBezTo>
                  <a:pt x="419" y="0"/>
                  <a:pt x="409" y="4"/>
                  <a:pt x="401" y="12"/>
                </a:cubicBezTo>
                <a:cubicBezTo>
                  <a:pt x="206" y="207"/>
                  <a:pt x="206" y="207"/>
                  <a:pt x="206" y="207"/>
                </a:cubicBezTo>
                <a:cubicBezTo>
                  <a:pt x="204" y="209"/>
                  <a:pt x="204" y="211"/>
                  <a:pt x="204" y="213"/>
                </a:cubicBezTo>
                <a:cubicBezTo>
                  <a:pt x="204" y="215"/>
                  <a:pt x="204" y="217"/>
                  <a:pt x="206" y="218"/>
                </a:cubicBezTo>
                <a:cubicBezTo>
                  <a:pt x="254" y="267"/>
                  <a:pt x="254" y="267"/>
                  <a:pt x="254" y="267"/>
                </a:cubicBezTo>
                <a:cubicBezTo>
                  <a:pt x="256" y="268"/>
                  <a:pt x="258" y="269"/>
                  <a:pt x="260" y="269"/>
                </a:cubicBezTo>
                <a:cubicBezTo>
                  <a:pt x="262" y="269"/>
                  <a:pt x="264" y="268"/>
                  <a:pt x="266" y="267"/>
                </a:cubicBezTo>
                <a:close/>
                <a:moveTo>
                  <a:pt x="412" y="24"/>
                </a:moveTo>
                <a:cubicBezTo>
                  <a:pt x="417" y="19"/>
                  <a:pt x="424" y="16"/>
                  <a:pt x="431" y="16"/>
                </a:cubicBezTo>
                <a:cubicBezTo>
                  <a:pt x="438" y="16"/>
                  <a:pt x="444" y="19"/>
                  <a:pt x="449" y="24"/>
                </a:cubicBezTo>
                <a:cubicBezTo>
                  <a:pt x="454" y="29"/>
                  <a:pt x="457" y="35"/>
                  <a:pt x="457" y="42"/>
                </a:cubicBezTo>
                <a:cubicBezTo>
                  <a:pt x="457" y="49"/>
                  <a:pt x="454" y="56"/>
                  <a:pt x="449" y="61"/>
                </a:cubicBezTo>
                <a:cubicBezTo>
                  <a:pt x="260" y="250"/>
                  <a:pt x="260" y="250"/>
                  <a:pt x="260" y="250"/>
                </a:cubicBezTo>
                <a:cubicBezTo>
                  <a:pt x="223" y="213"/>
                  <a:pt x="223" y="213"/>
                  <a:pt x="223" y="213"/>
                </a:cubicBezTo>
                <a:lnTo>
                  <a:pt x="412" y="24"/>
                </a:lnTo>
                <a:close/>
                <a:moveTo>
                  <a:pt x="399" y="134"/>
                </a:moveTo>
                <a:cubicBezTo>
                  <a:pt x="402" y="131"/>
                  <a:pt x="402" y="126"/>
                  <a:pt x="399" y="123"/>
                </a:cubicBezTo>
                <a:cubicBezTo>
                  <a:pt x="350" y="74"/>
                  <a:pt x="350" y="74"/>
                  <a:pt x="350" y="74"/>
                </a:cubicBezTo>
                <a:cubicBezTo>
                  <a:pt x="347" y="71"/>
                  <a:pt x="342" y="71"/>
                  <a:pt x="339" y="74"/>
                </a:cubicBezTo>
                <a:cubicBezTo>
                  <a:pt x="336" y="77"/>
                  <a:pt x="336" y="82"/>
                  <a:pt x="339" y="86"/>
                </a:cubicBezTo>
                <a:cubicBezTo>
                  <a:pt x="387" y="134"/>
                  <a:pt x="387" y="134"/>
                  <a:pt x="387" y="134"/>
                </a:cubicBezTo>
                <a:cubicBezTo>
                  <a:pt x="389" y="135"/>
                  <a:pt x="391" y="136"/>
                  <a:pt x="393" y="136"/>
                </a:cubicBezTo>
                <a:cubicBezTo>
                  <a:pt x="395" y="136"/>
                  <a:pt x="397" y="135"/>
                  <a:pt x="399" y="134"/>
                </a:cubicBezTo>
                <a:close/>
                <a:moveTo>
                  <a:pt x="452" y="81"/>
                </a:moveTo>
                <a:cubicBezTo>
                  <a:pt x="455" y="78"/>
                  <a:pt x="455" y="73"/>
                  <a:pt x="452" y="69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0" y="18"/>
                  <a:pt x="395" y="18"/>
                  <a:pt x="392" y="21"/>
                </a:cubicBezTo>
                <a:cubicBezTo>
                  <a:pt x="389" y="24"/>
                  <a:pt x="389" y="29"/>
                  <a:pt x="392" y="32"/>
                </a:cubicBezTo>
                <a:cubicBezTo>
                  <a:pt x="440" y="81"/>
                  <a:pt x="440" y="81"/>
                  <a:pt x="440" y="81"/>
                </a:cubicBezTo>
                <a:cubicBezTo>
                  <a:pt x="442" y="82"/>
                  <a:pt x="444" y="83"/>
                  <a:pt x="446" y="83"/>
                </a:cubicBezTo>
                <a:cubicBezTo>
                  <a:pt x="448" y="83"/>
                  <a:pt x="450" y="82"/>
                  <a:pt x="452" y="81"/>
                </a:cubicBezTo>
                <a:close/>
                <a:moveTo>
                  <a:pt x="198" y="285"/>
                </a:moveTo>
                <a:cubicBezTo>
                  <a:pt x="262" y="269"/>
                  <a:pt x="262" y="269"/>
                  <a:pt x="262" y="269"/>
                </a:cubicBezTo>
                <a:cubicBezTo>
                  <a:pt x="266" y="268"/>
                  <a:pt x="269" y="264"/>
                  <a:pt x="268" y="259"/>
                </a:cubicBezTo>
                <a:cubicBezTo>
                  <a:pt x="267" y="255"/>
                  <a:pt x="262" y="252"/>
                  <a:pt x="258" y="253"/>
                </a:cubicBezTo>
                <a:cubicBezTo>
                  <a:pt x="207" y="266"/>
                  <a:pt x="207" y="266"/>
                  <a:pt x="207" y="266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20" y="210"/>
                  <a:pt x="218" y="206"/>
                  <a:pt x="214" y="205"/>
                </a:cubicBezTo>
                <a:cubicBezTo>
                  <a:pt x="209" y="204"/>
                  <a:pt x="205" y="207"/>
                  <a:pt x="204" y="211"/>
                </a:cubicBezTo>
                <a:cubicBezTo>
                  <a:pt x="188" y="275"/>
                  <a:pt x="188" y="275"/>
                  <a:pt x="188" y="275"/>
                </a:cubicBezTo>
                <a:cubicBezTo>
                  <a:pt x="187" y="278"/>
                  <a:pt x="188" y="281"/>
                  <a:pt x="190" y="283"/>
                </a:cubicBezTo>
                <a:cubicBezTo>
                  <a:pt x="192" y="284"/>
                  <a:pt x="194" y="285"/>
                  <a:pt x="196" y="285"/>
                </a:cubicBezTo>
                <a:cubicBezTo>
                  <a:pt x="196" y="285"/>
                  <a:pt x="197" y="285"/>
                  <a:pt x="198" y="285"/>
                </a:cubicBezTo>
                <a:close/>
                <a:moveTo>
                  <a:pt x="185" y="299"/>
                </a:moveTo>
                <a:cubicBezTo>
                  <a:pt x="201" y="283"/>
                  <a:pt x="201" y="283"/>
                  <a:pt x="201" y="283"/>
                </a:cubicBezTo>
                <a:cubicBezTo>
                  <a:pt x="205" y="279"/>
                  <a:pt x="205" y="274"/>
                  <a:pt x="201" y="271"/>
                </a:cubicBezTo>
                <a:cubicBezTo>
                  <a:pt x="198" y="268"/>
                  <a:pt x="193" y="268"/>
                  <a:pt x="190" y="271"/>
                </a:cubicBezTo>
                <a:cubicBezTo>
                  <a:pt x="174" y="288"/>
                  <a:pt x="174" y="288"/>
                  <a:pt x="174" y="288"/>
                </a:cubicBezTo>
                <a:cubicBezTo>
                  <a:pt x="171" y="291"/>
                  <a:pt x="171" y="296"/>
                  <a:pt x="174" y="299"/>
                </a:cubicBezTo>
                <a:cubicBezTo>
                  <a:pt x="175" y="301"/>
                  <a:pt x="177" y="301"/>
                  <a:pt x="179" y="301"/>
                </a:cubicBezTo>
                <a:cubicBezTo>
                  <a:pt x="181" y="301"/>
                  <a:pt x="183" y="301"/>
                  <a:pt x="185" y="2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1">
            <a:extLst>
              <a:ext uri="{FF2B5EF4-FFF2-40B4-BE49-F238E27FC236}">
                <a16:creationId xmlns:a16="http://schemas.microsoft.com/office/drawing/2014/main" id="{9A145530-9FE9-40C9-AB6A-A2A0DD618BE2}"/>
              </a:ext>
            </a:extLst>
          </p:cNvPr>
          <p:cNvSpPr>
            <a:spLocks noEditPoints="1"/>
          </p:cNvSpPr>
          <p:nvPr/>
        </p:nvSpPr>
        <p:spPr bwMode="auto">
          <a:xfrm>
            <a:off x="7891618" y="2462009"/>
            <a:ext cx="538871" cy="547557"/>
          </a:xfrm>
          <a:custGeom>
            <a:avLst/>
            <a:gdLst>
              <a:gd name="T0" fmla="*/ 278 w 380"/>
              <a:gd name="T1" fmla="*/ 287 h 386"/>
              <a:gd name="T2" fmla="*/ 244 w 380"/>
              <a:gd name="T3" fmla="*/ 213 h 386"/>
              <a:gd name="T4" fmla="*/ 280 w 380"/>
              <a:gd name="T5" fmla="*/ 119 h 386"/>
              <a:gd name="T6" fmla="*/ 190 w 380"/>
              <a:gd name="T7" fmla="*/ 0 h 386"/>
              <a:gd name="T8" fmla="*/ 100 w 380"/>
              <a:gd name="T9" fmla="*/ 119 h 386"/>
              <a:gd name="T10" fmla="*/ 138 w 380"/>
              <a:gd name="T11" fmla="*/ 215 h 386"/>
              <a:gd name="T12" fmla="*/ 106 w 380"/>
              <a:gd name="T13" fmla="*/ 287 h 386"/>
              <a:gd name="T14" fmla="*/ 0 w 380"/>
              <a:gd name="T15" fmla="*/ 381 h 386"/>
              <a:gd name="T16" fmla="*/ 5 w 380"/>
              <a:gd name="T17" fmla="*/ 386 h 386"/>
              <a:gd name="T18" fmla="*/ 376 w 380"/>
              <a:gd name="T19" fmla="*/ 386 h 386"/>
              <a:gd name="T20" fmla="*/ 380 w 380"/>
              <a:gd name="T21" fmla="*/ 381 h 386"/>
              <a:gd name="T22" fmla="*/ 278 w 380"/>
              <a:gd name="T23" fmla="*/ 287 h 386"/>
              <a:gd name="T24" fmla="*/ 110 w 380"/>
              <a:gd name="T25" fmla="*/ 119 h 386"/>
              <a:gd name="T26" fmla="*/ 190 w 380"/>
              <a:gd name="T27" fmla="*/ 10 h 386"/>
              <a:gd name="T28" fmla="*/ 271 w 380"/>
              <a:gd name="T29" fmla="*/ 119 h 386"/>
              <a:gd name="T30" fmla="*/ 236 w 380"/>
              <a:gd name="T31" fmla="*/ 207 h 386"/>
              <a:gd name="T32" fmla="*/ 235 w 380"/>
              <a:gd name="T33" fmla="*/ 209 h 386"/>
              <a:gd name="T34" fmla="*/ 190 w 380"/>
              <a:gd name="T35" fmla="*/ 228 h 386"/>
              <a:gd name="T36" fmla="*/ 147 w 380"/>
              <a:gd name="T37" fmla="*/ 210 h 386"/>
              <a:gd name="T38" fmla="*/ 145 w 380"/>
              <a:gd name="T39" fmla="*/ 208 h 386"/>
              <a:gd name="T40" fmla="*/ 110 w 380"/>
              <a:gd name="T41" fmla="*/ 119 h 386"/>
              <a:gd name="T42" fmla="*/ 10 w 380"/>
              <a:gd name="T43" fmla="*/ 376 h 386"/>
              <a:gd name="T44" fmla="*/ 108 w 380"/>
              <a:gd name="T45" fmla="*/ 296 h 386"/>
              <a:gd name="T46" fmla="*/ 108 w 380"/>
              <a:gd name="T47" fmla="*/ 296 h 386"/>
              <a:gd name="T48" fmla="*/ 147 w 380"/>
              <a:gd name="T49" fmla="*/ 222 h 386"/>
              <a:gd name="T50" fmla="*/ 190 w 380"/>
              <a:gd name="T51" fmla="*/ 238 h 386"/>
              <a:gd name="T52" fmla="*/ 234 w 380"/>
              <a:gd name="T53" fmla="*/ 221 h 386"/>
              <a:gd name="T54" fmla="*/ 275 w 380"/>
              <a:gd name="T55" fmla="*/ 296 h 386"/>
              <a:gd name="T56" fmla="*/ 276 w 380"/>
              <a:gd name="T57" fmla="*/ 297 h 386"/>
              <a:gd name="T58" fmla="*/ 371 w 380"/>
              <a:gd name="T59" fmla="*/ 376 h 386"/>
              <a:gd name="T60" fmla="*/ 10 w 380"/>
              <a:gd name="T61" fmla="*/ 37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0" h="386">
                <a:moveTo>
                  <a:pt x="278" y="287"/>
                </a:moveTo>
                <a:cubicBezTo>
                  <a:pt x="262" y="283"/>
                  <a:pt x="244" y="261"/>
                  <a:pt x="244" y="213"/>
                </a:cubicBezTo>
                <a:cubicBezTo>
                  <a:pt x="265" y="191"/>
                  <a:pt x="280" y="157"/>
                  <a:pt x="280" y="119"/>
                </a:cubicBezTo>
                <a:cubicBezTo>
                  <a:pt x="280" y="46"/>
                  <a:pt x="246" y="0"/>
                  <a:pt x="190" y="0"/>
                </a:cubicBezTo>
                <a:cubicBezTo>
                  <a:pt x="135" y="0"/>
                  <a:pt x="100" y="46"/>
                  <a:pt x="100" y="119"/>
                </a:cubicBezTo>
                <a:cubicBezTo>
                  <a:pt x="100" y="157"/>
                  <a:pt x="116" y="193"/>
                  <a:pt x="138" y="215"/>
                </a:cubicBezTo>
                <a:cubicBezTo>
                  <a:pt x="138" y="244"/>
                  <a:pt x="129" y="279"/>
                  <a:pt x="106" y="287"/>
                </a:cubicBezTo>
                <a:cubicBezTo>
                  <a:pt x="37" y="301"/>
                  <a:pt x="0" y="333"/>
                  <a:pt x="0" y="381"/>
                </a:cubicBezTo>
                <a:cubicBezTo>
                  <a:pt x="0" y="384"/>
                  <a:pt x="2" y="386"/>
                  <a:pt x="5" y="386"/>
                </a:cubicBezTo>
                <a:cubicBezTo>
                  <a:pt x="376" y="386"/>
                  <a:pt x="376" y="386"/>
                  <a:pt x="376" y="386"/>
                </a:cubicBezTo>
                <a:cubicBezTo>
                  <a:pt x="378" y="386"/>
                  <a:pt x="380" y="384"/>
                  <a:pt x="380" y="381"/>
                </a:cubicBezTo>
                <a:cubicBezTo>
                  <a:pt x="380" y="334"/>
                  <a:pt x="345" y="302"/>
                  <a:pt x="278" y="287"/>
                </a:cubicBezTo>
                <a:close/>
                <a:moveTo>
                  <a:pt x="110" y="119"/>
                </a:moveTo>
                <a:cubicBezTo>
                  <a:pt x="110" y="66"/>
                  <a:pt x="131" y="10"/>
                  <a:pt x="190" y="10"/>
                </a:cubicBezTo>
                <a:cubicBezTo>
                  <a:pt x="250" y="10"/>
                  <a:pt x="271" y="66"/>
                  <a:pt x="271" y="119"/>
                </a:cubicBezTo>
                <a:cubicBezTo>
                  <a:pt x="271" y="151"/>
                  <a:pt x="257" y="186"/>
                  <a:pt x="236" y="207"/>
                </a:cubicBezTo>
                <a:cubicBezTo>
                  <a:pt x="236" y="207"/>
                  <a:pt x="235" y="208"/>
                  <a:pt x="235" y="209"/>
                </a:cubicBezTo>
                <a:cubicBezTo>
                  <a:pt x="222" y="221"/>
                  <a:pt x="207" y="228"/>
                  <a:pt x="190" y="228"/>
                </a:cubicBezTo>
                <a:cubicBezTo>
                  <a:pt x="174" y="228"/>
                  <a:pt x="159" y="221"/>
                  <a:pt x="147" y="210"/>
                </a:cubicBezTo>
                <a:cubicBezTo>
                  <a:pt x="147" y="209"/>
                  <a:pt x="146" y="209"/>
                  <a:pt x="145" y="208"/>
                </a:cubicBezTo>
                <a:cubicBezTo>
                  <a:pt x="124" y="187"/>
                  <a:pt x="110" y="152"/>
                  <a:pt x="110" y="119"/>
                </a:cubicBezTo>
                <a:close/>
                <a:moveTo>
                  <a:pt x="10" y="376"/>
                </a:moveTo>
                <a:cubicBezTo>
                  <a:pt x="12" y="335"/>
                  <a:pt x="45" y="308"/>
                  <a:pt x="108" y="296"/>
                </a:cubicBezTo>
                <a:cubicBezTo>
                  <a:pt x="108" y="296"/>
                  <a:pt x="108" y="296"/>
                  <a:pt x="108" y="296"/>
                </a:cubicBezTo>
                <a:cubicBezTo>
                  <a:pt x="135" y="287"/>
                  <a:pt x="146" y="254"/>
                  <a:pt x="147" y="222"/>
                </a:cubicBezTo>
                <a:cubicBezTo>
                  <a:pt x="160" y="232"/>
                  <a:pt x="175" y="238"/>
                  <a:pt x="190" y="238"/>
                </a:cubicBezTo>
                <a:cubicBezTo>
                  <a:pt x="206" y="238"/>
                  <a:pt x="221" y="232"/>
                  <a:pt x="234" y="221"/>
                </a:cubicBezTo>
                <a:cubicBezTo>
                  <a:pt x="236" y="253"/>
                  <a:pt x="248" y="289"/>
                  <a:pt x="275" y="296"/>
                </a:cubicBezTo>
                <a:cubicBezTo>
                  <a:pt x="276" y="297"/>
                  <a:pt x="276" y="297"/>
                  <a:pt x="276" y="297"/>
                </a:cubicBezTo>
                <a:cubicBezTo>
                  <a:pt x="337" y="309"/>
                  <a:pt x="369" y="336"/>
                  <a:pt x="371" y="376"/>
                </a:cubicBezTo>
                <a:lnTo>
                  <a:pt x="10" y="3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9836" y="2924944"/>
            <a:ext cx="298833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to begin</a:t>
            </a:r>
          </a:p>
        </p:txBody>
      </p:sp>
    </p:spTree>
    <p:extLst>
      <p:ext uri="{BB962C8B-B14F-4D97-AF65-F5344CB8AC3E}">
        <p14:creationId xmlns:p14="http://schemas.microsoft.com/office/powerpoint/2010/main" val="3541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/>
              <a:t>Roadmap</a:t>
            </a:r>
          </a:p>
        </p:txBody>
      </p:sp>
      <p:sp>
        <p:nvSpPr>
          <p:cNvPr id="161" name="Text Placeholder 160"/>
          <p:cNvSpPr>
            <a:spLocks noGrp="1"/>
          </p:cNvSpPr>
          <p:nvPr>
            <p:ph type="body" sz="quarter" idx="10"/>
          </p:nvPr>
        </p:nvSpPr>
        <p:spPr>
          <a:xfrm>
            <a:off x="914400" y="1005360"/>
            <a:ext cx="10363200" cy="406400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Where to go from here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853933" y="417681"/>
            <a:ext cx="3414492" cy="2015127"/>
            <a:chOff x="640449" y="313260"/>
            <a:chExt cx="2560869" cy="1511345"/>
          </a:xfrm>
        </p:grpSpPr>
        <p:sp>
          <p:nvSpPr>
            <p:cNvPr id="6" name="Rounded Rectangle 5"/>
            <p:cNvSpPr/>
            <p:nvPr/>
          </p:nvSpPr>
          <p:spPr>
            <a:xfrm rot="2700000">
              <a:off x="1874844" y="77046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  <p:sp>
          <p:nvSpPr>
            <p:cNvPr id="7" name="Rounded Rectangle 6"/>
            <p:cNvSpPr/>
            <p:nvPr/>
          </p:nvSpPr>
          <p:spPr>
            <a:xfrm rot="8100000">
              <a:off x="1879512" y="1413125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0449" y="1091722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853440" bIns="0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Roles for Staff</a:t>
              </a:r>
            </a:p>
          </p:txBody>
        </p:sp>
        <p:sp useBgFill="1">
          <p:nvSpPr>
            <p:cNvPr id="12" name="Oval 11"/>
            <p:cNvSpPr/>
            <p:nvPr/>
          </p:nvSpPr>
          <p:spPr>
            <a:xfrm>
              <a:off x="2670368" y="1108698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01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853933" y="3372501"/>
            <a:ext cx="1432068" cy="1406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Different roles (Case Manager, Director) can have more permissions to edit or view certain events.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2694079" y="1272169"/>
            <a:ext cx="3414492" cy="2015127"/>
            <a:chOff x="2020559" y="954126"/>
            <a:chExt cx="2560869" cy="1511345"/>
          </a:xfrm>
        </p:grpSpPr>
        <p:sp>
          <p:nvSpPr>
            <p:cNvPr id="69" name="Rounded Rectangle 68"/>
            <p:cNvSpPr/>
            <p:nvPr/>
          </p:nvSpPr>
          <p:spPr>
            <a:xfrm rot="2700000">
              <a:off x="3254954" y="1411326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0" name="Rounded Rectangle 69"/>
            <p:cNvSpPr/>
            <p:nvPr/>
          </p:nvSpPr>
          <p:spPr>
            <a:xfrm rot="8100000">
              <a:off x="3259622" y="2053991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020559" y="1732588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0" tIns="0" rIns="853440" bIns="0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User Pages</a:t>
              </a:r>
            </a:p>
          </p:txBody>
        </p:sp>
        <p:sp useBgFill="1">
          <p:nvSpPr>
            <p:cNvPr id="72" name="Oval 71"/>
            <p:cNvSpPr/>
            <p:nvPr/>
          </p:nvSpPr>
          <p:spPr>
            <a:xfrm>
              <a:off x="4050478" y="1749564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02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529667" y="2136414"/>
            <a:ext cx="4896379" cy="2015127"/>
            <a:chOff x="3397250" y="1602310"/>
            <a:chExt cx="3672284" cy="1511345"/>
          </a:xfrm>
        </p:grpSpPr>
        <p:sp>
          <p:nvSpPr>
            <p:cNvPr id="73" name="Rounded Rectangle 72"/>
            <p:cNvSpPr/>
            <p:nvPr/>
          </p:nvSpPr>
          <p:spPr>
            <a:xfrm rot="2700000">
              <a:off x="5743060" y="205951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4" name="Rounded Rectangle 73"/>
            <p:cNvSpPr/>
            <p:nvPr/>
          </p:nvSpPr>
          <p:spPr>
            <a:xfrm rot="8100000">
              <a:off x="5747728" y="2702175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397250" y="2380772"/>
              <a:ext cx="3538317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0" tIns="0" rIns="853440" bIns="0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Automated Data Entry</a:t>
              </a:r>
            </a:p>
          </p:txBody>
        </p:sp>
        <p:sp useBgFill="1">
          <p:nvSpPr>
            <p:cNvPr id="76" name="Oval 75"/>
            <p:cNvSpPr/>
            <p:nvPr/>
          </p:nvSpPr>
          <p:spPr>
            <a:xfrm>
              <a:off x="6538584" y="2397748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03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51701" y="2990902"/>
            <a:ext cx="3414492" cy="2015127"/>
            <a:chOff x="5888775" y="2243176"/>
            <a:chExt cx="2560869" cy="1511345"/>
          </a:xfrm>
        </p:grpSpPr>
        <p:sp>
          <p:nvSpPr>
            <p:cNvPr id="77" name="Rounded Rectangle 76"/>
            <p:cNvSpPr/>
            <p:nvPr/>
          </p:nvSpPr>
          <p:spPr>
            <a:xfrm rot="2700000">
              <a:off x="7123170" y="2700376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8" name="Rounded Rectangle 77"/>
            <p:cNvSpPr/>
            <p:nvPr/>
          </p:nvSpPr>
          <p:spPr>
            <a:xfrm rot="8100000">
              <a:off x="7127838" y="3343041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888775" y="3021638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0" tIns="0" rIns="853440" bIns="0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Self Register</a:t>
              </a:r>
            </a:p>
          </p:txBody>
        </p:sp>
        <p:sp useBgFill="1">
          <p:nvSpPr>
            <p:cNvPr id="80" name="Oval 79"/>
            <p:cNvSpPr/>
            <p:nvPr/>
          </p:nvSpPr>
          <p:spPr>
            <a:xfrm>
              <a:off x="7918694" y="3038614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04</a:t>
              </a:r>
            </a:p>
          </p:txBody>
        </p:sp>
      </p:grpSp>
      <p:sp>
        <p:nvSpPr>
          <p:cNvPr id="125" name="Oval 61"/>
          <p:cNvSpPr>
            <a:spLocks noChangeArrowheads="1"/>
          </p:cNvSpPr>
          <p:nvPr/>
        </p:nvSpPr>
        <p:spPr bwMode="auto">
          <a:xfrm>
            <a:off x="7851700" y="4773149"/>
            <a:ext cx="969171" cy="9683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495800" y="3957059"/>
            <a:ext cx="969171" cy="971549"/>
            <a:chOff x="7204075" y="-1846263"/>
            <a:chExt cx="1939925" cy="1944688"/>
          </a:xfrm>
        </p:grpSpPr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7204075" y="-1846263"/>
              <a:ext cx="1939925" cy="19446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7519988" y="-1506538"/>
              <a:ext cx="1312862" cy="1265238"/>
              <a:chOff x="7519988" y="-1506538"/>
              <a:chExt cx="1312862" cy="1265238"/>
            </a:xfrm>
          </p:grpSpPr>
          <p:sp>
            <p:nvSpPr>
              <p:cNvPr id="131" name="Freeform 67"/>
              <p:cNvSpPr>
                <a:spLocks/>
              </p:cNvSpPr>
              <p:nvPr/>
            </p:nvSpPr>
            <p:spPr bwMode="auto">
              <a:xfrm>
                <a:off x="7519988" y="-1484313"/>
                <a:ext cx="1176338" cy="1117600"/>
              </a:xfrm>
              <a:custGeom>
                <a:avLst/>
                <a:gdLst>
                  <a:gd name="T0" fmla="*/ 211 w 215"/>
                  <a:gd name="T1" fmla="*/ 164 h 204"/>
                  <a:gd name="T2" fmla="*/ 147 w 215"/>
                  <a:gd name="T3" fmla="*/ 199 h 204"/>
                  <a:gd name="T4" fmla="*/ 46 w 215"/>
                  <a:gd name="T5" fmla="*/ 10 h 204"/>
                  <a:gd name="T6" fmla="*/ 35 w 215"/>
                  <a:gd name="T7" fmla="*/ 1 h 204"/>
                  <a:gd name="T8" fmla="*/ 22 w 215"/>
                  <a:gd name="T9" fmla="*/ 3 h 204"/>
                  <a:gd name="T10" fmla="*/ 1 w 215"/>
                  <a:gd name="T11" fmla="*/ 14 h 204"/>
                  <a:gd name="T12" fmla="*/ 0 w 215"/>
                  <a:gd name="T13" fmla="*/ 17 h 204"/>
                  <a:gd name="T14" fmla="*/ 3 w 215"/>
                  <a:gd name="T15" fmla="*/ 18 h 204"/>
                  <a:gd name="T16" fmla="*/ 24 w 215"/>
                  <a:gd name="T17" fmla="*/ 7 h 204"/>
                  <a:gd name="T18" fmla="*/ 34 w 215"/>
                  <a:gd name="T19" fmla="*/ 6 h 204"/>
                  <a:gd name="T20" fmla="*/ 41 w 215"/>
                  <a:gd name="T21" fmla="*/ 12 h 204"/>
                  <a:gd name="T22" fmla="*/ 144 w 215"/>
                  <a:gd name="T23" fmla="*/ 203 h 204"/>
                  <a:gd name="T24" fmla="*/ 146 w 215"/>
                  <a:gd name="T25" fmla="*/ 204 h 204"/>
                  <a:gd name="T26" fmla="*/ 146 w 215"/>
                  <a:gd name="T27" fmla="*/ 204 h 204"/>
                  <a:gd name="T28" fmla="*/ 148 w 215"/>
                  <a:gd name="T29" fmla="*/ 204 h 204"/>
                  <a:gd name="T30" fmla="*/ 213 w 215"/>
                  <a:gd name="T31" fmla="*/ 168 h 204"/>
                  <a:gd name="T32" fmla="*/ 214 w 215"/>
                  <a:gd name="T33" fmla="*/ 165 h 204"/>
                  <a:gd name="T34" fmla="*/ 211 w 215"/>
                  <a:gd name="T35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5" h="204">
                    <a:moveTo>
                      <a:pt x="211" y="164"/>
                    </a:moveTo>
                    <a:cubicBezTo>
                      <a:pt x="147" y="199"/>
                      <a:pt x="147" y="199"/>
                      <a:pt x="147" y="199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6"/>
                      <a:pt x="40" y="3"/>
                      <a:pt x="35" y="1"/>
                    </a:cubicBezTo>
                    <a:cubicBezTo>
                      <a:pt x="31" y="0"/>
                      <a:pt x="26" y="1"/>
                      <a:pt x="22" y="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1" y="18"/>
                      <a:pt x="2" y="19"/>
                      <a:pt x="3" y="1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7" y="5"/>
                      <a:pt x="31" y="5"/>
                      <a:pt x="34" y="6"/>
                    </a:cubicBezTo>
                    <a:cubicBezTo>
                      <a:pt x="37" y="7"/>
                      <a:pt x="40" y="9"/>
                      <a:pt x="41" y="12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5" y="203"/>
                      <a:pt x="145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7" y="204"/>
                      <a:pt x="147" y="204"/>
                      <a:pt x="148" y="204"/>
                    </a:cubicBezTo>
                    <a:cubicBezTo>
                      <a:pt x="213" y="168"/>
                      <a:pt x="213" y="168"/>
                      <a:pt x="213" y="168"/>
                    </a:cubicBezTo>
                    <a:cubicBezTo>
                      <a:pt x="215" y="168"/>
                      <a:pt x="215" y="166"/>
                      <a:pt x="214" y="165"/>
                    </a:cubicBezTo>
                    <a:cubicBezTo>
                      <a:pt x="214" y="164"/>
                      <a:pt x="212" y="164"/>
                      <a:pt x="211" y="1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" name="Freeform 68"/>
              <p:cNvSpPr>
                <a:spLocks noEditPoints="1"/>
              </p:cNvSpPr>
              <p:nvPr/>
            </p:nvSpPr>
            <p:spPr bwMode="auto">
              <a:xfrm>
                <a:off x="8045450" y="-422275"/>
                <a:ext cx="190500" cy="180975"/>
              </a:xfrm>
              <a:custGeom>
                <a:avLst/>
                <a:gdLst>
                  <a:gd name="T0" fmla="*/ 18 w 35"/>
                  <a:gd name="T1" fmla="*/ 0 h 33"/>
                  <a:gd name="T2" fmla="*/ 11 w 35"/>
                  <a:gd name="T3" fmla="*/ 2 h 33"/>
                  <a:gd name="T4" fmla="*/ 4 w 35"/>
                  <a:gd name="T5" fmla="*/ 24 h 33"/>
                  <a:gd name="T6" fmla="*/ 19 w 35"/>
                  <a:gd name="T7" fmla="*/ 33 h 33"/>
                  <a:gd name="T8" fmla="*/ 26 w 35"/>
                  <a:gd name="T9" fmla="*/ 31 h 33"/>
                  <a:gd name="T10" fmla="*/ 34 w 35"/>
                  <a:gd name="T11" fmla="*/ 21 h 33"/>
                  <a:gd name="T12" fmla="*/ 33 w 35"/>
                  <a:gd name="T13" fmla="*/ 9 h 33"/>
                  <a:gd name="T14" fmla="*/ 18 w 35"/>
                  <a:gd name="T15" fmla="*/ 0 h 33"/>
                  <a:gd name="T16" fmla="*/ 30 w 35"/>
                  <a:gd name="T17" fmla="*/ 20 h 33"/>
                  <a:gd name="T18" fmla="*/ 24 w 35"/>
                  <a:gd name="T19" fmla="*/ 27 h 33"/>
                  <a:gd name="T20" fmla="*/ 19 w 35"/>
                  <a:gd name="T21" fmla="*/ 28 h 33"/>
                  <a:gd name="T22" fmla="*/ 8 w 35"/>
                  <a:gd name="T23" fmla="*/ 22 h 33"/>
                  <a:gd name="T24" fmla="*/ 13 w 35"/>
                  <a:gd name="T25" fmla="*/ 6 h 33"/>
                  <a:gd name="T26" fmla="*/ 18 w 35"/>
                  <a:gd name="T27" fmla="*/ 5 h 33"/>
                  <a:gd name="T28" fmla="*/ 29 w 35"/>
                  <a:gd name="T29" fmla="*/ 11 h 33"/>
                  <a:gd name="T30" fmla="*/ 30 w 35"/>
                  <a:gd name="T31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33">
                    <a:moveTo>
                      <a:pt x="18" y="0"/>
                    </a:moveTo>
                    <a:cubicBezTo>
                      <a:pt x="16" y="0"/>
                      <a:pt x="13" y="1"/>
                      <a:pt x="11" y="2"/>
                    </a:cubicBezTo>
                    <a:cubicBezTo>
                      <a:pt x="3" y="6"/>
                      <a:pt x="0" y="16"/>
                      <a:pt x="4" y="24"/>
                    </a:cubicBezTo>
                    <a:cubicBezTo>
                      <a:pt x="7" y="30"/>
                      <a:pt x="13" y="33"/>
                      <a:pt x="19" y="33"/>
                    </a:cubicBezTo>
                    <a:cubicBezTo>
                      <a:pt x="21" y="33"/>
                      <a:pt x="24" y="32"/>
                      <a:pt x="26" y="31"/>
                    </a:cubicBezTo>
                    <a:cubicBezTo>
                      <a:pt x="30" y="29"/>
                      <a:pt x="33" y="25"/>
                      <a:pt x="34" y="21"/>
                    </a:cubicBezTo>
                    <a:cubicBezTo>
                      <a:pt x="35" y="17"/>
                      <a:pt x="35" y="13"/>
                      <a:pt x="33" y="9"/>
                    </a:cubicBezTo>
                    <a:cubicBezTo>
                      <a:pt x="30" y="4"/>
                      <a:pt x="24" y="0"/>
                      <a:pt x="18" y="0"/>
                    </a:cubicBezTo>
                    <a:close/>
                    <a:moveTo>
                      <a:pt x="30" y="20"/>
                    </a:moveTo>
                    <a:cubicBezTo>
                      <a:pt x="29" y="23"/>
                      <a:pt x="27" y="25"/>
                      <a:pt x="24" y="27"/>
                    </a:cubicBezTo>
                    <a:cubicBezTo>
                      <a:pt x="22" y="28"/>
                      <a:pt x="20" y="28"/>
                      <a:pt x="19" y="28"/>
                    </a:cubicBezTo>
                    <a:cubicBezTo>
                      <a:pt x="14" y="28"/>
                      <a:pt x="10" y="26"/>
                      <a:pt x="8" y="22"/>
                    </a:cubicBezTo>
                    <a:cubicBezTo>
                      <a:pt x="5" y="16"/>
                      <a:pt x="7" y="9"/>
                      <a:pt x="13" y="6"/>
                    </a:cubicBezTo>
                    <a:cubicBezTo>
                      <a:pt x="15" y="5"/>
                      <a:pt x="17" y="5"/>
                      <a:pt x="18" y="5"/>
                    </a:cubicBezTo>
                    <a:cubicBezTo>
                      <a:pt x="23" y="5"/>
                      <a:pt x="27" y="7"/>
                      <a:pt x="29" y="11"/>
                    </a:cubicBezTo>
                    <a:cubicBezTo>
                      <a:pt x="30" y="14"/>
                      <a:pt x="31" y="17"/>
                      <a:pt x="3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" name="Freeform 69"/>
              <p:cNvSpPr>
                <a:spLocks noEditPoints="1"/>
              </p:cNvSpPr>
              <p:nvPr/>
            </p:nvSpPr>
            <p:spPr bwMode="auto">
              <a:xfrm>
                <a:off x="7962900" y="-1506538"/>
                <a:ext cx="869950" cy="1003300"/>
              </a:xfrm>
              <a:custGeom>
                <a:avLst/>
                <a:gdLst>
                  <a:gd name="T0" fmla="*/ 158 w 159"/>
                  <a:gd name="T1" fmla="*/ 135 h 183"/>
                  <a:gd name="T2" fmla="*/ 86 w 159"/>
                  <a:gd name="T3" fmla="*/ 2 h 183"/>
                  <a:gd name="T4" fmla="*/ 84 w 159"/>
                  <a:gd name="T5" fmla="*/ 0 h 183"/>
                  <a:gd name="T6" fmla="*/ 83 w 159"/>
                  <a:gd name="T7" fmla="*/ 1 h 183"/>
                  <a:gd name="T8" fmla="*/ 1 w 159"/>
                  <a:gd name="T9" fmla="*/ 45 h 183"/>
                  <a:gd name="T10" fmla="*/ 0 w 159"/>
                  <a:gd name="T11" fmla="*/ 48 h 183"/>
                  <a:gd name="T12" fmla="*/ 72 w 159"/>
                  <a:gd name="T13" fmla="*/ 181 h 183"/>
                  <a:gd name="T14" fmla="*/ 74 w 159"/>
                  <a:gd name="T15" fmla="*/ 183 h 183"/>
                  <a:gd name="T16" fmla="*/ 74 w 159"/>
                  <a:gd name="T17" fmla="*/ 183 h 183"/>
                  <a:gd name="T18" fmla="*/ 76 w 159"/>
                  <a:gd name="T19" fmla="*/ 182 h 183"/>
                  <a:gd name="T20" fmla="*/ 157 w 159"/>
                  <a:gd name="T21" fmla="*/ 138 h 183"/>
                  <a:gd name="T22" fmla="*/ 158 w 159"/>
                  <a:gd name="T23" fmla="*/ 135 h 183"/>
                  <a:gd name="T24" fmla="*/ 83 w 159"/>
                  <a:gd name="T25" fmla="*/ 6 h 183"/>
                  <a:gd name="T26" fmla="*/ 117 w 159"/>
                  <a:gd name="T27" fmla="*/ 69 h 183"/>
                  <a:gd name="T28" fmla="*/ 39 w 159"/>
                  <a:gd name="T29" fmla="*/ 110 h 183"/>
                  <a:gd name="T30" fmla="*/ 6 w 159"/>
                  <a:gd name="T31" fmla="*/ 48 h 183"/>
                  <a:gd name="T32" fmla="*/ 83 w 159"/>
                  <a:gd name="T33" fmla="*/ 6 h 183"/>
                  <a:gd name="T34" fmla="*/ 75 w 159"/>
                  <a:gd name="T35" fmla="*/ 177 h 183"/>
                  <a:gd name="T36" fmla="*/ 42 w 159"/>
                  <a:gd name="T37" fmla="*/ 114 h 183"/>
                  <a:gd name="T38" fmla="*/ 119 w 159"/>
                  <a:gd name="T39" fmla="*/ 73 h 183"/>
                  <a:gd name="T40" fmla="*/ 153 w 159"/>
                  <a:gd name="T41" fmla="*/ 135 h 183"/>
                  <a:gd name="T42" fmla="*/ 75 w 159"/>
                  <a:gd name="T43" fmla="*/ 1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9" h="183">
                    <a:moveTo>
                      <a:pt x="158" y="135"/>
                    </a:moveTo>
                    <a:cubicBezTo>
                      <a:pt x="86" y="2"/>
                      <a:pt x="86" y="2"/>
                      <a:pt x="86" y="2"/>
                    </a:cubicBezTo>
                    <a:cubicBezTo>
                      <a:pt x="86" y="1"/>
                      <a:pt x="85" y="1"/>
                      <a:pt x="84" y="0"/>
                    </a:cubicBezTo>
                    <a:cubicBezTo>
                      <a:pt x="84" y="0"/>
                      <a:pt x="83" y="0"/>
                      <a:pt x="83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72" y="181"/>
                      <a:pt x="72" y="181"/>
                      <a:pt x="72" y="181"/>
                    </a:cubicBezTo>
                    <a:cubicBezTo>
                      <a:pt x="73" y="182"/>
                      <a:pt x="73" y="182"/>
                      <a:pt x="74" y="183"/>
                    </a:cubicBezTo>
                    <a:cubicBezTo>
                      <a:pt x="74" y="183"/>
                      <a:pt x="74" y="183"/>
                      <a:pt x="74" y="183"/>
                    </a:cubicBezTo>
                    <a:cubicBezTo>
                      <a:pt x="75" y="183"/>
                      <a:pt x="75" y="183"/>
                      <a:pt x="76" y="182"/>
                    </a:cubicBezTo>
                    <a:cubicBezTo>
                      <a:pt x="157" y="138"/>
                      <a:pt x="157" y="138"/>
                      <a:pt x="157" y="138"/>
                    </a:cubicBezTo>
                    <a:cubicBezTo>
                      <a:pt x="158" y="138"/>
                      <a:pt x="159" y="136"/>
                      <a:pt x="158" y="135"/>
                    </a:cubicBezTo>
                    <a:close/>
                    <a:moveTo>
                      <a:pt x="83" y="6"/>
                    </a:moveTo>
                    <a:cubicBezTo>
                      <a:pt x="117" y="69"/>
                      <a:pt x="117" y="69"/>
                      <a:pt x="117" y="69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6" y="48"/>
                      <a:pt x="6" y="48"/>
                      <a:pt x="6" y="48"/>
                    </a:cubicBezTo>
                    <a:lnTo>
                      <a:pt x="83" y="6"/>
                    </a:lnTo>
                    <a:close/>
                    <a:moveTo>
                      <a:pt x="75" y="177"/>
                    </a:moveTo>
                    <a:cubicBezTo>
                      <a:pt x="42" y="114"/>
                      <a:pt x="42" y="114"/>
                      <a:pt x="42" y="114"/>
                    </a:cubicBezTo>
                    <a:cubicBezTo>
                      <a:pt x="119" y="73"/>
                      <a:pt x="119" y="73"/>
                      <a:pt x="119" y="73"/>
                    </a:cubicBezTo>
                    <a:cubicBezTo>
                      <a:pt x="153" y="135"/>
                      <a:pt x="153" y="135"/>
                      <a:pt x="153" y="135"/>
                    </a:cubicBezTo>
                    <a:lnTo>
                      <a:pt x="75" y="1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" name="Freeform 70"/>
              <p:cNvSpPr>
                <a:spLocks/>
              </p:cNvSpPr>
              <p:nvPr/>
            </p:nvSpPr>
            <p:spPr bwMode="auto">
              <a:xfrm>
                <a:off x="8132763" y="-1341438"/>
                <a:ext cx="234950" cy="136525"/>
              </a:xfrm>
              <a:custGeom>
                <a:avLst/>
                <a:gdLst>
                  <a:gd name="T0" fmla="*/ 42 w 43"/>
                  <a:gd name="T1" fmla="*/ 4 h 25"/>
                  <a:gd name="T2" fmla="*/ 43 w 43"/>
                  <a:gd name="T3" fmla="*/ 1 h 25"/>
                  <a:gd name="T4" fmla="*/ 40 w 43"/>
                  <a:gd name="T5" fmla="*/ 0 h 25"/>
                  <a:gd name="T6" fmla="*/ 2 w 43"/>
                  <a:gd name="T7" fmla="*/ 21 h 25"/>
                  <a:gd name="T8" fmla="*/ 1 w 43"/>
                  <a:gd name="T9" fmla="*/ 24 h 25"/>
                  <a:gd name="T10" fmla="*/ 3 w 43"/>
                  <a:gd name="T11" fmla="*/ 25 h 25"/>
                  <a:gd name="T12" fmla="*/ 4 w 43"/>
                  <a:gd name="T13" fmla="*/ 25 h 25"/>
                  <a:gd name="T14" fmla="*/ 42 w 43"/>
                  <a:gd name="T15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42" y="4"/>
                    </a:moveTo>
                    <a:cubicBezTo>
                      <a:pt x="43" y="4"/>
                      <a:pt x="43" y="2"/>
                      <a:pt x="43" y="1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0" y="21"/>
                      <a:pt x="0" y="23"/>
                      <a:pt x="1" y="24"/>
                    </a:cubicBezTo>
                    <a:cubicBezTo>
                      <a:pt x="1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" name="Freeform 71"/>
              <p:cNvSpPr>
                <a:spLocks/>
              </p:cNvSpPr>
              <p:nvPr/>
            </p:nvSpPr>
            <p:spPr bwMode="auto">
              <a:xfrm>
                <a:off x="8329613" y="-981075"/>
                <a:ext cx="234950" cy="138113"/>
              </a:xfrm>
              <a:custGeom>
                <a:avLst/>
                <a:gdLst>
                  <a:gd name="T0" fmla="*/ 43 w 43"/>
                  <a:gd name="T1" fmla="*/ 1 h 25"/>
                  <a:gd name="T2" fmla="*/ 39 w 43"/>
                  <a:gd name="T3" fmla="*/ 0 h 25"/>
                  <a:gd name="T4" fmla="*/ 1 w 43"/>
                  <a:gd name="T5" fmla="*/ 21 h 25"/>
                  <a:gd name="T6" fmla="*/ 0 w 43"/>
                  <a:gd name="T7" fmla="*/ 24 h 25"/>
                  <a:gd name="T8" fmla="*/ 2 w 43"/>
                  <a:gd name="T9" fmla="*/ 25 h 25"/>
                  <a:gd name="T10" fmla="*/ 3 w 43"/>
                  <a:gd name="T11" fmla="*/ 25 h 25"/>
                  <a:gd name="T12" fmla="*/ 42 w 43"/>
                  <a:gd name="T13" fmla="*/ 4 h 25"/>
                  <a:gd name="T14" fmla="*/ 43 w 43"/>
                  <a:gd name="T1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43" y="1"/>
                    </a:moveTo>
                    <a:cubicBezTo>
                      <a:pt x="42" y="0"/>
                      <a:pt x="41" y="0"/>
                      <a:pt x="39" y="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2"/>
                      <a:pt x="0" y="23"/>
                      <a:pt x="0" y="24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2"/>
                      <a:pt x="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124" name="Oval 60"/>
          <p:cNvSpPr>
            <a:spLocks noChangeArrowheads="1"/>
          </p:cNvSpPr>
          <p:nvPr/>
        </p:nvSpPr>
        <p:spPr bwMode="auto">
          <a:xfrm>
            <a:off x="2591611" y="3090334"/>
            <a:ext cx="966792" cy="971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853932" y="2246947"/>
            <a:ext cx="966789" cy="968376"/>
            <a:chOff x="2552700" y="-1971675"/>
            <a:chExt cx="1935163" cy="1938338"/>
          </a:xfrm>
        </p:grpSpPr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2552700" y="-1971675"/>
              <a:ext cx="1935163" cy="1938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2908300" y="-1620838"/>
              <a:ext cx="1228725" cy="1236663"/>
              <a:chOff x="2908300" y="-1620838"/>
              <a:chExt cx="1228725" cy="1236663"/>
            </a:xfrm>
          </p:grpSpPr>
          <p:sp>
            <p:nvSpPr>
              <p:cNvPr id="143" name="Freeform 79"/>
              <p:cNvSpPr>
                <a:spLocks noEditPoints="1"/>
              </p:cNvSpPr>
              <p:nvPr/>
            </p:nvSpPr>
            <p:spPr bwMode="auto">
              <a:xfrm>
                <a:off x="3055938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2" y="38"/>
                      <a:pt x="5" y="31"/>
                      <a:pt x="5" y="21"/>
                    </a:cubicBezTo>
                    <a:cubicBezTo>
                      <a:pt x="5" y="12"/>
                      <a:pt x="12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" name="Freeform 80"/>
              <p:cNvSpPr>
                <a:spLocks noEditPoints="1"/>
              </p:cNvSpPr>
              <p:nvPr/>
            </p:nvSpPr>
            <p:spPr bwMode="auto">
              <a:xfrm>
                <a:off x="3749675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3" y="38"/>
                      <a:pt x="5" y="31"/>
                      <a:pt x="5" y="21"/>
                    </a:cubicBezTo>
                    <a:cubicBezTo>
                      <a:pt x="5" y="12"/>
                      <a:pt x="13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" name="Freeform 81"/>
              <p:cNvSpPr>
                <a:spLocks noEditPoints="1"/>
              </p:cNvSpPr>
              <p:nvPr/>
            </p:nvSpPr>
            <p:spPr bwMode="auto">
              <a:xfrm>
                <a:off x="2908300" y="-1358900"/>
                <a:ext cx="1228725" cy="974725"/>
              </a:xfrm>
              <a:custGeom>
                <a:avLst/>
                <a:gdLst>
                  <a:gd name="T0" fmla="*/ 205 w 225"/>
                  <a:gd name="T1" fmla="*/ 13 h 178"/>
                  <a:gd name="T2" fmla="*/ 151 w 225"/>
                  <a:gd name="T3" fmla="*/ 13 h 178"/>
                  <a:gd name="T4" fmla="*/ 112 w 225"/>
                  <a:gd name="T5" fmla="*/ 60 h 178"/>
                  <a:gd name="T6" fmla="*/ 74 w 225"/>
                  <a:gd name="T7" fmla="*/ 13 h 178"/>
                  <a:gd name="T8" fmla="*/ 19 w 225"/>
                  <a:gd name="T9" fmla="*/ 13 h 178"/>
                  <a:gd name="T10" fmla="*/ 2 w 225"/>
                  <a:gd name="T11" fmla="*/ 54 h 178"/>
                  <a:gd name="T12" fmla="*/ 26 w 225"/>
                  <a:gd name="T13" fmla="*/ 94 h 178"/>
                  <a:gd name="T14" fmla="*/ 36 w 225"/>
                  <a:gd name="T15" fmla="*/ 178 h 178"/>
                  <a:gd name="T16" fmla="*/ 53 w 225"/>
                  <a:gd name="T17" fmla="*/ 169 h 178"/>
                  <a:gd name="T18" fmla="*/ 74 w 225"/>
                  <a:gd name="T19" fmla="*/ 169 h 178"/>
                  <a:gd name="T20" fmla="*/ 77 w 225"/>
                  <a:gd name="T21" fmla="*/ 60 h 178"/>
                  <a:gd name="T22" fmla="*/ 112 w 225"/>
                  <a:gd name="T23" fmla="*/ 78 h 178"/>
                  <a:gd name="T24" fmla="*/ 147 w 225"/>
                  <a:gd name="T25" fmla="*/ 61 h 178"/>
                  <a:gd name="T26" fmla="*/ 151 w 225"/>
                  <a:gd name="T27" fmla="*/ 169 h 178"/>
                  <a:gd name="T28" fmla="*/ 171 w 225"/>
                  <a:gd name="T29" fmla="*/ 169 h 178"/>
                  <a:gd name="T30" fmla="*/ 189 w 225"/>
                  <a:gd name="T31" fmla="*/ 178 h 178"/>
                  <a:gd name="T32" fmla="*/ 199 w 225"/>
                  <a:gd name="T33" fmla="*/ 169 h 178"/>
                  <a:gd name="T34" fmla="*/ 207 w 225"/>
                  <a:gd name="T35" fmla="*/ 90 h 178"/>
                  <a:gd name="T36" fmla="*/ 81 w 225"/>
                  <a:gd name="T37" fmla="*/ 57 h 178"/>
                  <a:gd name="T38" fmla="*/ 68 w 225"/>
                  <a:gd name="T39" fmla="*/ 24 h 178"/>
                  <a:gd name="T40" fmla="*/ 66 w 225"/>
                  <a:gd name="T41" fmla="*/ 44 h 178"/>
                  <a:gd name="T42" fmla="*/ 69 w 225"/>
                  <a:gd name="T43" fmla="*/ 147 h 178"/>
                  <a:gd name="T44" fmla="*/ 69 w 225"/>
                  <a:gd name="T45" fmla="*/ 169 h 178"/>
                  <a:gd name="T46" fmla="*/ 52 w 225"/>
                  <a:gd name="T47" fmla="*/ 92 h 178"/>
                  <a:gd name="T48" fmla="*/ 41 w 225"/>
                  <a:gd name="T49" fmla="*/ 168 h 178"/>
                  <a:gd name="T50" fmla="*/ 30 w 225"/>
                  <a:gd name="T51" fmla="*/ 169 h 178"/>
                  <a:gd name="T52" fmla="*/ 31 w 225"/>
                  <a:gd name="T53" fmla="*/ 92 h 178"/>
                  <a:gd name="T54" fmla="*/ 31 w 225"/>
                  <a:gd name="T55" fmla="*/ 76 h 178"/>
                  <a:gd name="T56" fmla="*/ 27 w 225"/>
                  <a:gd name="T57" fmla="*/ 35 h 178"/>
                  <a:gd name="T58" fmla="*/ 23 w 225"/>
                  <a:gd name="T59" fmla="*/ 68 h 178"/>
                  <a:gd name="T60" fmla="*/ 27 w 225"/>
                  <a:gd name="T61" fmla="*/ 80 h 178"/>
                  <a:gd name="T62" fmla="*/ 26 w 225"/>
                  <a:gd name="T63" fmla="*/ 89 h 178"/>
                  <a:gd name="T64" fmla="*/ 6 w 225"/>
                  <a:gd name="T65" fmla="*/ 42 h 178"/>
                  <a:gd name="T66" fmla="*/ 48 w 225"/>
                  <a:gd name="T67" fmla="*/ 4 h 178"/>
                  <a:gd name="T68" fmla="*/ 88 w 225"/>
                  <a:gd name="T69" fmla="*/ 47 h 178"/>
                  <a:gd name="T70" fmla="*/ 110 w 225"/>
                  <a:gd name="T71" fmla="*/ 64 h 178"/>
                  <a:gd name="T72" fmla="*/ 114 w 225"/>
                  <a:gd name="T73" fmla="*/ 72 h 178"/>
                  <a:gd name="T74" fmla="*/ 26 w 225"/>
                  <a:gd name="T75" fmla="*/ 43 h 178"/>
                  <a:gd name="T76" fmla="*/ 26 w 225"/>
                  <a:gd name="T77" fmla="*/ 43 h 178"/>
                  <a:gd name="T78" fmla="*/ 198 w 225"/>
                  <a:gd name="T79" fmla="*/ 89 h 178"/>
                  <a:gd name="T80" fmla="*/ 198 w 225"/>
                  <a:gd name="T81" fmla="*/ 80 h 178"/>
                  <a:gd name="T82" fmla="*/ 202 w 225"/>
                  <a:gd name="T83" fmla="*/ 68 h 178"/>
                  <a:gd name="T84" fmla="*/ 198 w 225"/>
                  <a:gd name="T85" fmla="*/ 35 h 178"/>
                  <a:gd name="T86" fmla="*/ 194 w 225"/>
                  <a:gd name="T87" fmla="*/ 76 h 178"/>
                  <a:gd name="T88" fmla="*/ 194 w 225"/>
                  <a:gd name="T89" fmla="*/ 92 h 178"/>
                  <a:gd name="T90" fmla="*/ 195 w 225"/>
                  <a:gd name="T91" fmla="*/ 169 h 178"/>
                  <a:gd name="T92" fmla="*/ 183 w 225"/>
                  <a:gd name="T93" fmla="*/ 168 h 178"/>
                  <a:gd name="T94" fmla="*/ 173 w 225"/>
                  <a:gd name="T95" fmla="*/ 92 h 178"/>
                  <a:gd name="T96" fmla="*/ 155 w 225"/>
                  <a:gd name="T97" fmla="*/ 169 h 178"/>
                  <a:gd name="T98" fmla="*/ 156 w 225"/>
                  <a:gd name="T99" fmla="*/ 147 h 178"/>
                  <a:gd name="T100" fmla="*/ 159 w 225"/>
                  <a:gd name="T101" fmla="*/ 44 h 178"/>
                  <a:gd name="T102" fmla="*/ 157 w 225"/>
                  <a:gd name="T103" fmla="*/ 24 h 178"/>
                  <a:gd name="T104" fmla="*/ 144 w 225"/>
                  <a:gd name="T105" fmla="*/ 57 h 178"/>
                  <a:gd name="T106" fmla="*/ 117 w 225"/>
                  <a:gd name="T107" fmla="*/ 63 h 178"/>
                  <a:gd name="T108" fmla="*/ 137 w 225"/>
                  <a:gd name="T109" fmla="*/ 47 h 178"/>
                  <a:gd name="T110" fmla="*/ 177 w 225"/>
                  <a:gd name="T111" fmla="*/ 4 h 178"/>
                  <a:gd name="T112" fmla="*/ 218 w 225"/>
                  <a:gd name="T113" fmla="*/ 42 h 178"/>
                  <a:gd name="T114" fmla="*/ 203 w 225"/>
                  <a:gd name="T115" fmla="*/ 5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5" h="178">
                    <a:moveTo>
                      <a:pt x="222" y="40"/>
                    </a:moveTo>
                    <a:cubicBezTo>
                      <a:pt x="222" y="40"/>
                      <a:pt x="222" y="40"/>
                      <a:pt x="222" y="40"/>
                    </a:cubicBezTo>
                    <a:cubicBezTo>
                      <a:pt x="205" y="13"/>
                      <a:pt x="205" y="13"/>
                      <a:pt x="205" y="13"/>
                    </a:cubicBezTo>
                    <a:cubicBezTo>
                      <a:pt x="199" y="4"/>
                      <a:pt x="195" y="0"/>
                      <a:pt x="177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58" y="0"/>
                      <a:pt x="154" y="8"/>
                      <a:pt x="151" y="13"/>
                    </a:cubicBezTo>
                    <a:cubicBezTo>
                      <a:pt x="151" y="13"/>
                      <a:pt x="151" y="13"/>
                      <a:pt x="151" y="13"/>
                    </a:cubicBezTo>
                    <a:cubicBezTo>
                      <a:pt x="147" y="20"/>
                      <a:pt x="135" y="41"/>
                      <a:pt x="133" y="44"/>
                    </a:cubicBezTo>
                    <a:cubicBezTo>
                      <a:pt x="131" y="46"/>
                      <a:pt x="119" y="55"/>
                      <a:pt x="112" y="60"/>
                    </a:cubicBezTo>
                    <a:cubicBezTo>
                      <a:pt x="107" y="56"/>
                      <a:pt x="98" y="49"/>
                      <a:pt x="92" y="44"/>
                    </a:cubicBezTo>
                    <a:cubicBezTo>
                      <a:pt x="90" y="41"/>
                      <a:pt x="77" y="20"/>
                      <a:pt x="74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8"/>
                      <a:pt x="66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9" y="0"/>
                      <a:pt x="26" y="4"/>
                      <a:pt x="19" y="13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0" y="44"/>
                      <a:pt x="0" y="49"/>
                      <a:pt x="2" y="5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9" y="92"/>
                      <a:pt x="21" y="94"/>
                      <a:pt x="25" y="94"/>
                    </a:cubicBezTo>
                    <a:cubicBezTo>
                      <a:pt x="25" y="94"/>
                      <a:pt x="25" y="94"/>
                      <a:pt x="26" y="94"/>
                    </a:cubicBezTo>
                    <a:cubicBezTo>
                      <a:pt x="25" y="153"/>
                      <a:pt x="25" y="167"/>
                      <a:pt x="25" y="169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26" y="174"/>
                      <a:pt x="30" y="178"/>
                      <a:pt x="36" y="178"/>
                    </a:cubicBezTo>
                    <a:cubicBezTo>
                      <a:pt x="41" y="177"/>
                      <a:pt x="46" y="173"/>
                      <a:pt x="46" y="169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3" y="169"/>
                      <a:pt x="53" y="169"/>
                      <a:pt x="53" y="169"/>
                    </a:cubicBezTo>
                    <a:cubicBezTo>
                      <a:pt x="54" y="173"/>
                      <a:pt x="58" y="177"/>
                      <a:pt x="63" y="178"/>
                    </a:cubicBezTo>
                    <a:cubicBezTo>
                      <a:pt x="64" y="178"/>
                      <a:pt x="64" y="178"/>
                      <a:pt x="64" y="178"/>
                    </a:cubicBezTo>
                    <a:cubicBezTo>
                      <a:pt x="69" y="178"/>
                      <a:pt x="73" y="174"/>
                      <a:pt x="74" y="169"/>
                    </a:cubicBezTo>
                    <a:cubicBezTo>
                      <a:pt x="74" y="169"/>
                      <a:pt x="74" y="169"/>
                      <a:pt x="74" y="169"/>
                    </a:cubicBezTo>
                    <a:cubicBezTo>
                      <a:pt x="74" y="166"/>
                      <a:pt x="72" y="100"/>
                      <a:pt x="71" y="51"/>
                    </a:cubicBezTo>
                    <a:cubicBezTo>
                      <a:pt x="77" y="60"/>
                      <a:pt x="77" y="60"/>
                      <a:pt x="77" y="60"/>
                    </a:cubicBezTo>
                    <a:cubicBezTo>
                      <a:pt x="77" y="60"/>
                      <a:pt x="78" y="61"/>
                      <a:pt x="78" y="61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8" y="78"/>
                      <a:pt x="110" y="78"/>
                      <a:pt x="112" y="78"/>
                    </a:cubicBezTo>
                    <a:cubicBezTo>
                      <a:pt x="113" y="78"/>
                      <a:pt x="113" y="78"/>
                      <a:pt x="114" y="78"/>
                    </a:cubicBezTo>
                    <a:cubicBezTo>
                      <a:pt x="115" y="78"/>
                      <a:pt x="117" y="78"/>
                      <a:pt x="118" y="77"/>
                    </a:cubicBezTo>
                    <a:cubicBezTo>
                      <a:pt x="147" y="61"/>
                      <a:pt x="147" y="61"/>
                      <a:pt x="147" y="61"/>
                    </a:cubicBezTo>
                    <a:cubicBezTo>
                      <a:pt x="147" y="61"/>
                      <a:pt x="147" y="60"/>
                      <a:pt x="147" y="60"/>
                    </a:cubicBezTo>
                    <a:cubicBezTo>
                      <a:pt x="154" y="51"/>
                      <a:pt x="154" y="51"/>
                      <a:pt x="154" y="51"/>
                    </a:cubicBezTo>
                    <a:cubicBezTo>
                      <a:pt x="152" y="100"/>
                      <a:pt x="151" y="166"/>
                      <a:pt x="151" y="169"/>
                    </a:cubicBezTo>
                    <a:cubicBezTo>
                      <a:pt x="151" y="169"/>
                      <a:pt x="151" y="169"/>
                      <a:pt x="151" y="169"/>
                    </a:cubicBezTo>
                    <a:cubicBezTo>
                      <a:pt x="151" y="174"/>
                      <a:pt x="156" y="178"/>
                      <a:pt x="161" y="178"/>
                    </a:cubicBezTo>
                    <a:cubicBezTo>
                      <a:pt x="167" y="177"/>
                      <a:pt x="171" y="173"/>
                      <a:pt x="171" y="169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9" y="169"/>
                      <a:pt x="179" y="169"/>
                      <a:pt x="179" y="169"/>
                    </a:cubicBezTo>
                    <a:cubicBezTo>
                      <a:pt x="179" y="173"/>
                      <a:pt x="183" y="177"/>
                      <a:pt x="189" y="178"/>
                    </a:cubicBezTo>
                    <a:cubicBezTo>
                      <a:pt x="189" y="178"/>
                      <a:pt x="189" y="178"/>
                      <a:pt x="189" y="178"/>
                    </a:cubicBezTo>
                    <a:cubicBezTo>
                      <a:pt x="194" y="178"/>
                      <a:pt x="199" y="174"/>
                      <a:pt x="199" y="169"/>
                    </a:cubicBezTo>
                    <a:cubicBezTo>
                      <a:pt x="199" y="169"/>
                      <a:pt x="199" y="169"/>
                      <a:pt x="199" y="169"/>
                    </a:cubicBezTo>
                    <a:cubicBezTo>
                      <a:pt x="199" y="167"/>
                      <a:pt x="199" y="153"/>
                      <a:pt x="199" y="94"/>
                    </a:cubicBezTo>
                    <a:cubicBezTo>
                      <a:pt x="199" y="94"/>
                      <a:pt x="200" y="94"/>
                      <a:pt x="200" y="94"/>
                    </a:cubicBezTo>
                    <a:cubicBezTo>
                      <a:pt x="203" y="94"/>
                      <a:pt x="206" y="92"/>
                      <a:pt x="207" y="90"/>
                    </a:cubicBezTo>
                    <a:cubicBezTo>
                      <a:pt x="223" y="54"/>
                      <a:pt x="223" y="54"/>
                      <a:pt x="223" y="54"/>
                    </a:cubicBezTo>
                    <a:cubicBezTo>
                      <a:pt x="225" y="49"/>
                      <a:pt x="225" y="44"/>
                      <a:pt x="222" y="40"/>
                    </a:cubicBezTo>
                    <a:close/>
                    <a:moveTo>
                      <a:pt x="81" y="57"/>
                    </a:move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37"/>
                      <a:pt x="70" y="32"/>
                      <a:pt x="70" y="27"/>
                    </a:cubicBezTo>
                    <a:cubicBezTo>
                      <a:pt x="70" y="25"/>
                      <a:pt x="69" y="24"/>
                      <a:pt x="68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7" y="24"/>
                      <a:pt x="66" y="25"/>
                      <a:pt x="66" y="27"/>
                    </a:cubicBezTo>
                    <a:cubicBezTo>
                      <a:pt x="66" y="27"/>
                      <a:pt x="66" y="33"/>
                      <a:pt x="66" y="44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6" y="58"/>
                      <a:pt x="67" y="78"/>
                      <a:pt x="67" y="98"/>
                    </a:cubicBezTo>
                    <a:cubicBezTo>
                      <a:pt x="68" y="116"/>
                      <a:pt x="68" y="133"/>
                      <a:pt x="69" y="147"/>
                    </a:cubicBezTo>
                    <a:cubicBezTo>
                      <a:pt x="69" y="153"/>
                      <a:pt x="69" y="159"/>
                      <a:pt x="69" y="163"/>
                    </a:cubicBezTo>
                    <a:cubicBezTo>
                      <a:pt x="69" y="166"/>
                      <a:pt x="69" y="167"/>
                      <a:pt x="69" y="169"/>
                    </a:cubicBezTo>
                    <a:cubicBezTo>
                      <a:pt x="69" y="169"/>
                      <a:pt x="69" y="169"/>
                      <a:pt x="69" y="169"/>
                    </a:cubicBezTo>
                    <a:cubicBezTo>
                      <a:pt x="69" y="171"/>
                      <a:pt x="67" y="173"/>
                      <a:pt x="64" y="173"/>
                    </a:cubicBezTo>
                    <a:cubicBezTo>
                      <a:pt x="61" y="173"/>
                      <a:pt x="58" y="171"/>
                      <a:pt x="58" y="168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91"/>
                      <a:pt x="51" y="90"/>
                      <a:pt x="50" y="90"/>
                    </a:cubicBezTo>
                    <a:cubicBezTo>
                      <a:pt x="48" y="90"/>
                      <a:pt x="47" y="91"/>
                      <a:pt x="47" y="92"/>
                    </a:cubicBezTo>
                    <a:cubicBezTo>
                      <a:pt x="41" y="168"/>
                      <a:pt x="41" y="168"/>
                      <a:pt x="41" y="168"/>
                    </a:cubicBezTo>
                    <a:cubicBezTo>
                      <a:pt x="41" y="171"/>
                      <a:pt x="39" y="173"/>
                      <a:pt x="36" y="173"/>
                    </a:cubicBezTo>
                    <a:cubicBezTo>
                      <a:pt x="33" y="173"/>
                      <a:pt x="30" y="171"/>
                      <a:pt x="30" y="169"/>
                    </a:cubicBezTo>
                    <a:cubicBezTo>
                      <a:pt x="30" y="169"/>
                      <a:pt x="30" y="169"/>
                      <a:pt x="30" y="169"/>
                    </a:cubicBezTo>
                    <a:cubicBezTo>
                      <a:pt x="30" y="167"/>
                      <a:pt x="30" y="165"/>
                      <a:pt x="30" y="162"/>
                    </a:cubicBezTo>
                    <a:cubicBezTo>
                      <a:pt x="30" y="157"/>
                      <a:pt x="30" y="151"/>
                      <a:pt x="30" y="144"/>
                    </a:cubicBezTo>
                    <a:cubicBezTo>
                      <a:pt x="30" y="129"/>
                      <a:pt x="30" y="110"/>
                      <a:pt x="31" y="92"/>
                    </a:cubicBezTo>
                    <a:cubicBezTo>
                      <a:pt x="33" y="90"/>
                      <a:pt x="34" y="87"/>
                      <a:pt x="33" y="84"/>
                    </a:cubicBezTo>
                    <a:cubicBezTo>
                      <a:pt x="33" y="84"/>
                      <a:pt x="33" y="84"/>
                      <a:pt x="33" y="83"/>
                    </a:cubicBezTo>
                    <a:cubicBezTo>
                      <a:pt x="33" y="83"/>
                      <a:pt x="32" y="80"/>
                      <a:pt x="31" y="76"/>
                    </a:cubicBezTo>
                    <a:cubicBezTo>
                      <a:pt x="31" y="50"/>
                      <a:pt x="31" y="36"/>
                      <a:pt x="31" y="36"/>
                    </a:cubicBezTo>
                    <a:cubicBezTo>
                      <a:pt x="31" y="35"/>
                      <a:pt x="30" y="34"/>
                      <a:pt x="29" y="34"/>
                    </a:cubicBezTo>
                    <a:cubicBezTo>
                      <a:pt x="28" y="34"/>
                      <a:pt x="27" y="34"/>
                      <a:pt x="27" y="35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9"/>
                      <a:pt x="17" y="50"/>
                    </a:cubicBezTo>
                    <a:cubicBezTo>
                      <a:pt x="17" y="50"/>
                      <a:pt x="20" y="59"/>
                      <a:pt x="23" y="68"/>
                    </a:cubicBezTo>
                    <a:cubicBezTo>
                      <a:pt x="24" y="71"/>
                      <a:pt x="25" y="74"/>
                      <a:pt x="26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78"/>
                      <a:pt x="27" y="79"/>
                      <a:pt x="27" y="80"/>
                    </a:cubicBezTo>
                    <a:cubicBezTo>
                      <a:pt x="28" y="82"/>
                      <a:pt x="28" y="84"/>
                      <a:pt x="29" y="85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9" y="87"/>
                      <a:pt x="28" y="88"/>
                      <a:pt x="26" y="89"/>
                    </a:cubicBezTo>
                    <a:cubicBezTo>
                      <a:pt x="24" y="90"/>
                      <a:pt x="22" y="89"/>
                      <a:pt x="21" y="8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5" y="49"/>
                      <a:pt x="5" y="45"/>
                      <a:pt x="6" y="42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9" y="8"/>
                      <a:pt x="31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4" y="4"/>
                      <a:pt x="67" y="11"/>
                      <a:pt x="69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4" y="22"/>
                      <a:pt x="88" y="47"/>
                      <a:pt x="88" y="47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7"/>
                      <a:pt x="95" y="52"/>
                      <a:pt x="101" y="57"/>
                    </a:cubicBezTo>
                    <a:cubicBezTo>
                      <a:pt x="104" y="60"/>
                      <a:pt x="108" y="62"/>
                      <a:pt x="110" y="64"/>
                    </a:cubicBezTo>
                    <a:cubicBezTo>
                      <a:pt x="112" y="65"/>
                      <a:pt x="113" y="66"/>
                      <a:pt x="114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5" y="68"/>
                      <a:pt x="115" y="70"/>
                      <a:pt x="114" y="72"/>
                    </a:cubicBezTo>
                    <a:cubicBezTo>
                      <a:pt x="113" y="73"/>
                      <a:pt x="111" y="74"/>
                      <a:pt x="109" y="73"/>
                    </a:cubicBezTo>
                    <a:lnTo>
                      <a:pt x="81" y="57"/>
                    </a:lnTo>
                    <a:close/>
                    <a:moveTo>
                      <a:pt x="26" y="43"/>
                    </a:moveTo>
                    <a:cubicBezTo>
                      <a:pt x="26" y="48"/>
                      <a:pt x="26" y="54"/>
                      <a:pt x="26" y="63"/>
                    </a:cubicBezTo>
                    <a:cubicBezTo>
                      <a:pt x="25" y="58"/>
                      <a:pt x="23" y="54"/>
                      <a:pt x="22" y="50"/>
                    </a:cubicBezTo>
                    <a:lnTo>
                      <a:pt x="26" y="43"/>
                    </a:lnTo>
                    <a:close/>
                    <a:moveTo>
                      <a:pt x="219" y="52"/>
                    </a:moveTo>
                    <a:cubicBezTo>
                      <a:pt x="203" y="88"/>
                      <a:pt x="203" y="88"/>
                      <a:pt x="203" y="88"/>
                    </a:cubicBezTo>
                    <a:cubicBezTo>
                      <a:pt x="202" y="89"/>
                      <a:pt x="200" y="90"/>
                      <a:pt x="198" y="89"/>
                    </a:cubicBezTo>
                    <a:cubicBezTo>
                      <a:pt x="196" y="88"/>
                      <a:pt x="195" y="87"/>
                      <a:pt x="196" y="85"/>
                    </a:cubicBezTo>
                    <a:cubicBezTo>
                      <a:pt x="196" y="85"/>
                      <a:pt x="196" y="85"/>
                      <a:pt x="196" y="85"/>
                    </a:cubicBezTo>
                    <a:cubicBezTo>
                      <a:pt x="196" y="84"/>
                      <a:pt x="197" y="82"/>
                      <a:pt x="198" y="80"/>
                    </a:cubicBezTo>
                    <a:cubicBezTo>
                      <a:pt x="198" y="79"/>
                      <a:pt x="198" y="78"/>
                      <a:pt x="198" y="77"/>
                    </a:cubicBezTo>
                    <a:cubicBezTo>
                      <a:pt x="198" y="77"/>
                      <a:pt x="198" y="77"/>
                      <a:pt x="198" y="77"/>
                    </a:cubicBezTo>
                    <a:cubicBezTo>
                      <a:pt x="199" y="74"/>
                      <a:pt x="201" y="71"/>
                      <a:pt x="202" y="68"/>
                    </a:cubicBezTo>
                    <a:cubicBezTo>
                      <a:pt x="205" y="59"/>
                      <a:pt x="208" y="50"/>
                      <a:pt x="208" y="50"/>
                    </a:cubicBezTo>
                    <a:cubicBezTo>
                      <a:pt x="208" y="49"/>
                      <a:pt x="208" y="48"/>
                      <a:pt x="207" y="48"/>
                    </a:cubicBezTo>
                    <a:cubicBezTo>
                      <a:pt x="198" y="35"/>
                      <a:pt x="198" y="35"/>
                      <a:pt x="198" y="35"/>
                    </a:cubicBezTo>
                    <a:cubicBezTo>
                      <a:pt x="197" y="34"/>
                      <a:pt x="196" y="34"/>
                      <a:pt x="195" y="34"/>
                    </a:cubicBezTo>
                    <a:cubicBezTo>
                      <a:pt x="194" y="34"/>
                      <a:pt x="194" y="35"/>
                      <a:pt x="194" y="36"/>
                    </a:cubicBezTo>
                    <a:cubicBezTo>
                      <a:pt x="194" y="36"/>
                      <a:pt x="194" y="50"/>
                      <a:pt x="194" y="76"/>
                    </a:cubicBezTo>
                    <a:cubicBezTo>
                      <a:pt x="193" y="80"/>
                      <a:pt x="192" y="83"/>
                      <a:pt x="191" y="83"/>
                    </a:cubicBezTo>
                    <a:cubicBezTo>
                      <a:pt x="191" y="84"/>
                      <a:pt x="191" y="84"/>
                      <a:pt x="191" y="84"/>
                    </a:cubicBezTo>
                    <a:cubicBezTo>
                      <a:pt x="190" y="87"/>
                      <a:pt x="192" y="90"/>
                      <a:pt x="194" y="92"/>
                    </a:cubicBezTo>
                    <a:cubicBezTo>
                      <a:pt x="194" y="110"/>
                      <a:pt x="194" y="129"/>
                      <a:pt x="194" y="144"/>
                    </a:cubicBezTo>
                    <a:cubicBezTo>
                      <a:pt x="194" y="151"/>
                      <a:pt x="195" y="157"/>
                      <a:pt x="195" y="162"/>
                    </a:cubicBezTo>
                    <a:cubicBezTo>
                      <a:pt x="195" y="165"/>
                      <a:pt x="195" y="167"/>
                      <a:pt x="195" y="169"/>
                    </a:cubicBezTo>
                    <a:cubicBezTo>
                      <a:pt x="195" y="169"/>
                      <a:pt x="195" y="169"/>
                      <a:pt x="195" y="169"/>
                    </a:cubicBezTo>
                    <a:cubicBezTo>
                      <a:pt x="194" y="171"/>
                      <a:pt x="192" y="173"/>
                      <a:pt x="189" y="173"/>
                    </a:cubicBezTo>
                    <a:cubicBezTo>
                      <a:pt x="186" y="173"/>
                      <a:pt x="183" y="171"/>
                      <a:pt x="183" y="168"/>
                    </a:cubicBezTo>
                    <a:cubicBezTo>
                      <a:pt x="177" y="92"/>
                      <a:pt x="177" y="92"/>
                      <a:pt x="177" y="92"/>
                    </a:cubicBezTo>
                    <a:cubicBezTo>
                      <a:pt x="177" y="91"/>
                      <a:pt x="176" y="90"/>
                      <a:pt x="175" y="90"/>
                    </a:cubicBezTo>
                    <a:cubicBezTo>
                      <a:pt x="174" y="90"/>
                      <a:pt x="173" y="91"/>
                      <a:pt x="173" y="92"/>
                    </a:cubicBezTo>
                    <a:cubicBezTo>
                      <a:pt x="167" y="168"/>
                      <a:pt x="167" y="168"/>
                      <a:pt x="167" y="168"/>
                    </a:cubicBezTo>
                    <a:cubicBezTo>
                      <a:pt x="166" y="171"/>
                      <a:pt x="164" y="173"/>
                      <a:pt x="161" y="173"/>
                    </a:cubicBezTo>
                    <a:cubicBezTo>
                      <a:pt x="158" y="173"/>
                      <a:pt x="155" y="171"/>
                      <a:pt x="155" y="169"/>
                    </a:cubicBezTo>
                    <a:cubicBezTo>
                      <a:pt x="155" y="169"/>
                      <a:pt x="155" y="169"/>
                      <a:pt x="155" y="169"/>
                    </a:cubicBezTo>
                    <a:cubicBezTo>
                      <a:pt x="155" y="167"/>
                      <a:pt x="155" y="166"/>
                      <a:pt x="155" y="163"/>
                    </a:cubicBezTo>
                    <a:cubicBezTo>
                      <a:pt x="156" y="159"/>
                      <a:pt x="156" y="153"/>
                      <a:pt x="156" y="147"/>
                    </a:cubicBezTo>
                    <a:cubicBezTo>
                      <a:pt x="156" y="133"/>
                      <a:pt x="157" y="116"/>
                      <a:pt x="157" y="98"/>
                    </a:cubicBezTo>
                    <a:cubicBezTo>
                      <a:pt x="158" y="78"/>
                      <a:pt x="158" y="58"/>
                      <a:pt x="159" y="44"/>
                    </a:cubicBezTo>
                    <a:cubicBezTo>
                      <a:pt x="159" y="44"/>
                      <a:pt x="159" y="44"/>
                      <a:pt x="159" y="44"/>
                    </a:cubicBezTo>
                    <a:cubicBezTo>
                      <a:pt x="159" y="33"/>
                      <a:pt x="159" y="27"/>
                      <a:pt x="159" y="27"/>
                    </a:cubicBezTo>
                    <a:cubicBezTo>
                      <a:pt x="159" y="25"/>
                      <a:pt x="158" y="24"/>
                      <a:pt x="157" y="24"/>
                    </a:cubicBezTo>
                    <a:cubicBezTo>
                      <a:pt x="157" y="24"/>
                      <a:pt x="157" y="24"/>
                      <a:pt x="157" y="24"/>
                    </a:cubicBezTo>
                    <a:cubicBezTo>
                      <a:pt x="155" y="24"/>
                      <a:pt x="154" y="25"/>
                      <a:pt x="154" y="27"/>
                    </a:cubicBezTo>
                    <a:cubicBezTo>
                      <a:pt x="154" y="32"/>
                      <a:pt x="154" y="37"/>
                      <a:pt x="154" y="43"/>
                    </a:cubicBezTo>
                    <a:cubicBezTo>
                      <a:pt x="144" y="57"/>
                      <a:pt x="144" y="57"/>
                      <a:pt x="144" y="57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68"/>
                      <a:pt x="119" y="65"/>
                      <a:pt x="117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7" y="63"/>
                      <a:pt x="116" y="63"/>
                      <a:pt x="116" y="63"/>
                    </a:cubicBezTo>
                    <a:cubicBezTo>
                      <a:pt x="124" y="57"/>
                      <a:pt x="136" y="47"/>
                      <a:pt x="136" y="47"/>
                    </a:cubicBezTo>
                    <a:cubicBezTo>
                      <a:pt x="136" y="47"/>
                      <a:pt x="137" y="47"/>
                      <a:pt x="137" y="47"/>
                    </a:cubicBezTo>
                    <a:cubicBezTo>
                      <a:pt x="137" y="47"/>
                      <a:pt x="151" y="22"/>
                      <a:pt x="155" y="15"/>
                    </a:cubicBezTo>
                    <a:cubicBezTo>
                      <a:pt x="155" y="15"/>
                      <a:pt x="155" y="15"/>
                      <a:pt x="155" y="15"/>
                    </a:cubicBezTo>
                    <a:cubicBezTo>
                      <a:pt x="157" y="11"/>
                      <a:pt x="161" y="4"/>
                      <a:pt x="177" y="4"/>
                    </a:cubicBezTo>
                    <a:cubicBezTo>
                      <a:pt x="177" y="4"/>
                      <a:pt x="177" y="4"/>
                      <a:pt x="177" y="4"/>
                    </a:cubicBezTo>
                    <a:cubicBezTo>
                      <a:pt x="194" y="4"/>
                      <a:pt x="196" y="8"/>
                      <a:pt x="201" y="16"/>
                    </a:cubicBezTo>
                    <a:cubicBezTo>
                      <a:pt x="218" y="42"/>
                      <a:pt x="218" y="42"/>
                      <a:pt x="218" y="42"/>
                    </a:cubicBezTo>
                    <a:cubicBezTo>
                      <a:pt x="220" y="45"/>
                      <a:pt x="220" y="49"/>
                      <a:pt x="219" y="52"/>
                    </a:cubicBezTo>
                    <a:close/>
                    <a:moveTo>
                      <a:pt x="198" y="43"/>
                    </a:moveTo>
                    <a:cubicBezTo>
                      <a:pt x="203" y="50"/>
                      <a:pt x="203" y="50"/>
                      <a:pt x="203" y="50"/>
                    </a:cubicBezTo>
                    <a:cubicBezTo>
                      <a:pt x="202" y="54"/>
                      <a:pt x="200" y="58"/>
                      <a:pt x="198" y="63"/>
                    </a:cubicBezTo>
                    <a:cubicBezTo>
                      <a:pt x="198" y="54"/>
                      <a:pt x="198" y="48"/>
                      <a:pt x="198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154" name="Rectangle 153"/>
          <p:cNvSpPr/>
          <p:nvPr/>
        </p:nvSpPr>
        <p:spPr>
          <a:xfrm>
            <a:off x="2591612" y="4201679"/>
            <a:ext cx="1612688" cy="1205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More functionality. Allow users to customize their own pages. Feature more of their contributions.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4495800" y="5070618"/>
            <a:ext cx="2766467" cy="80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Given this data exists in some form already, import that data and automatically arrange it to display in the timeline.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7730686" y="5829268"/>
            <a:ext cx="2706559" cy="6028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Page to allow users to register as volunteers pending approval from staff.</a:t>
            </a:r>
          </a:p>
        </p:txBody>
      </p:sp>
      <p:sp>
        <p:nvSpPr>
          <p:cNvPr id="59" name="Freeform 150">
            <a:extLst>
              <a:ext uri="{FF2B5EF4-FFF2-40B4-BE49-F238E27FC236}">
                <a16:creationId xmlns:a16="http://schemas.microsoft.com/office/drawing/2014/main" id="{54EC310C-9874-4D79-A5CF-B9968A3E89E8}"/>
              </a:ext>
            </a:extLst>
          </p:cNvPr>
          <p:cNvSpPr>
            <a:spLocks noEditPoints="1"/>
          </p:cNvSpPr>
          <p:nvPr/>
        </p:nvSpPr>
        <p:spPr bwMode="auto">
          <a:xfrm>
            <a:off x="2814403" y="3267229"/>
            <a:ext cx="521208" cy="525979"/>
          </a:xfrm>
          <a:custGeom>
            <a:avLst/>
            <a:gdLst>
              <a:gd name="T0" fmla="*/ 104 w 505"/>
              <a:gd name="T1" fmla="*/ 461 h 510"/>
              <a:gd name="T2" fmla="*/ 207 w 505"/>
              <a:gd name="T3" fmla="*/ 151 h 510"/>
              <a:gd name="T4" fmla="*/ 120 w 505"/>
              <a:gd name="T5" fmla="*/ 167 h 510"/>
              <a:gd name="T6" fmla="*/ 450 w 505"/>
              <a:gd name="T7" fmla="*/ 167 h 510"/>
              <a:gd name="T8" fmla="*/ 423 w 505"/>
              <a:gd name="T9" fmla="*/ 151 h 510"/>
              <a:gd name="T10" fmla="*/ 466 w 505"/>
              <a:gd name="T11" fmla="*/ 461 h 510"/>
              <a:gd name="T12" fmla="*/ 505 w 505"/>
              <a:gd name="T13" fmla="*/ 156 h 510"/>
              <a:gd name="T14" fmla="*/ 459 w 505"/>
              <a:gd name="T15" fmla="*/ 126 h 510"/>
              <a:gd name="T16" fmla="*/ 459 w 505"/>
              <a:gd name="T17" fmla="*/ 494 h 510"/>
              <a:gd name="T18" fmla="*/ 17 w 505"/>
              <a:gd name="T19" fmla="*/ 156 h 510"/>
              <a:gd name="T20" fmla="*/ 256 w 505"/>
              <a:gd name="T21" fmla="*/ 118 h 510"/>
              <a:gd name="T22" fmla="*/ 1 w 505"/>
              <a:gd name="T23" fmla="*/ 156 h 510"/>
              <a:gd name="T24" fmla="*/ 459 w 505"/>
              <a:gd name="T25" fmla="*/ 510 h 510"/>
              <a:gd name="T26" fmla="*/ 80 w 505"/>
              <a:gd name="T27" fmla="*/ 181 h 510"/>
              <a:gd name="T28" fmla="*/ 0 w 505"/>
              <a:gd name="T29" fmla="*/ 181 h 510"/>
              <a:gd name="T30" fmla="*/ 72 w 505"/>
              <a:gd name="T31" fmla="*/ 447 h 510"/>
              <a:gd name="T32" fmla="*/ 64 w 505"/>
              <a:gd name="T33" fmla="*/ 189 h 510"/>
              <a:gd name="T34" fmla="*/ 16 w 505"/>
              <a:gd name="T35" fmla="*/ 189 h 510"/>
              <a:gd name="T36" fmla="*/ 8 w 505"/>
              <a:gd name="T37" fmla="*/ 257 h 510"/>
              <a:gd name="T38" fmla="*/ 72 w 505"/>
              <a:gd name="T39" fmla="*/ 273 h 510"/>
              <a:gd name="T40" fmla="*/ 72 w 505"/>
              <a:gd name="T41" fmla="*/ 340 h 510"/>
              <a:gd name="T42" fmla="*/ 8 w 505"/>
              <a:gd name="T43" fmla="*/ 356 h 510"/>
              <a:gd name="T44" fmla="*/ 80 w 505"/>
              <a:gd name="T45" fmla="*/ 353 h 510"/>
              <a:gd name="T46" fmla="*/ 0 w 505"/>
              <a:gd name="T47" fmla="*/ 353 h 510"/>
              <a:gd name="T48" fmla="*/ 80 w 505"/>
              <a:gd name="T49" fmla="*/ 353 h 510"/>
              <a:gd name="T50" fmla="*/ 473 w 505"/>
              <a:gd name="T51" fmla="*/ 42 h 510"/>
              <a:gd name="T52" fmla="*/ 401 w 505"/>
              <a:gd name="T53" fmla="*/ 12 h 510"/>
              <a:gd name="T54" fmla="*/ 206 w 505"/>
              <a:gd name="T55" fmla="*/ 218 h 510"/>
              <a:gd name="T56" fmla="*/ 266 w 505"/>
              <a:gd name="T57" fmla="*/ 267 h 510"/>
              <a:gd name="T58" fmla="*/ 449 w 505"/>
              <a:gd name="T59" fmla="*/ 24 h 510"/>
              <a:gd name="T60" fmla="*/ 260 w 505"/>
              <a:gd name="T61" fmla="*/ 250 h 510"/>
              <a:gd name="T62" fmla="*/ 399 w 505"/>
              <a:gd name="T63" fmla="*/ 134 h 510"/>
              <a:gd name="T64" fmla="*/ 339 w 505"/>
              <a:gd name="T65" fmla="*/ 74 h 510"/>
              <a:gd name="T66" fmla="*/ 393 w 505"/>
              <a:gd name="T67" fmla="*/ 136 h 510"/>
              <a:gd name="T68" fmla="*/ 452 w 505"/>
              <a:gd name="T69" fmla="*/ 69 h 510"/>
              <a:gd name="T70" fmla="*/ 392 w 505"/>
              <a:gd name="T71" fmla="*/ 32 h 510"/>
              <a:gd name="T72" fmla="*/ 452 w 505"/>
              <a:gd name="T73" fmla="*/ 81 h 510"/>
              <a:gd name="T74" fmla="*/ 268 w 505"/>
              <a:gd name="T75" fmla="*/ 259 h 510"/>
              <a:gd name="T76" fmla="*/ 219 w 505"/>
              <a:gd name="T77" fmla="*/ 215 h 510"/>
              <a:gd name="T78" fmla="*/ 188 w 505"/>
              <a:gd name="T79" fmla="*/ 275 h 510"/>
              <a:gd name="T80" fmla="*/ 198 w 505"/>
              <a:gd name="T81" fmla="*/ 285 h 510"/>
              <a:gd name="T82" fmla="*/ 201 w 505"/>
              <a:gd name="T83" fmla="*/ 271 h 510"/>
              <a:gd name="T84" fmla="*/ 174 w 505"/>
              <a:gd name="T85" fmla="*/ 29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5" h="510">
                <a:moveTo>
                  <a:pt x="458" y="469"/>
                </a:moveTo>
                <a:cubicBezTo>
                  <a:pt x="112" y="469"/>
                  <a:pt x="112" y="469"/>
                  <a:pt x="112" y="469"/>
                </a:cubicBezTo>
                <a:cubicBezTo>
                  <a:pt x="108" y="469"/>
                  <a:pt x="104" y="465"/>
                  <a:pt x="104" y="461"/>
                </a:cubicBezTo>
                <a:cubicBezTo>
                  <a:pt x="104" y="159"/>
                  <a:pt x="104" y="159"/>
                  <a:pt x="104" y="159"/>
                </a:cubicBezTo>
                <a:cubicBezTo>
                  <a:pt x="104" y="155"/>
                  <a:pt x="108" y="151"/>
                  <a:pt x="112" y="151"/>
                </a:cubicBezTo>
                <a:cubicBezTo>
                  <a:pt x="207" y="151"/>
                  <a:pt x="207" y="151"/>
                  <a:pt x="207" y="151"/>
                </a:cubicBezTo>
                <a:cubicBezTo>
                  <a:pt x="212" y="151"/>
                  <a:pt x="215" y="155"/>
                  <a:pt x="215" y="159"/>
                </a:cubicBezTo>
                <a:cubicBezTo>
                  <a:pt x="215" y="164"/>
                  <a:pt x="212" y="167"/>
                  <a:pt x="207" y="167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453"/>
                  <a:pt x="120" y="453"/>
                  <a:pt x="120" y="453"/>
                </a:cubicBezTo>
                <a:cubicBezTo>
                  <a:pt x="450" y="453"/>
                  <a:pt x="450" y="453"/>
                  <a:pt x="450" y="453"/>
                </a:cubicBezTo>
                <a:cubicBezTo>
                  <a:pt x="450" y="167"/>
                  <a:pt x="450" y="167"/>
                  <a:pt x="450" y="167"/>
                </a:cubicBezTo>
                <a:cubicBezTo>
                  <a:pt x="423" y="167"/>
                  <a:pt x="423" y="167"/>
                  <a:pt x="423" y="167"/>
                </a:cubicBezTo>
                <a:cubicBezTo>
                  <a:pt x="418" y="167"/>
                  <a:pt x="415" y="164"/>
                  <a:pt x="415" y="159"/>
                </a:cubicBezTo>
                <a:cubicBezTo>
                  <a:pt x="415" y="155"/>
                  <a:pt x="418" y="151"/>
                  <a:pt x="423" y="151"/>
                </a:cubicBezTo>
                <a:cubicBezTo>
                  <a:pt x="458" y="151"/>
                  <a:pt x="458" y="151"/>
                  <a:pt x="458" y="151"/>
                </a:cubicBezTo>
                <a:cubicBezTo>
                  <a:pt x="462" y="151"/>
                  <a:pt x="466" y="155"/>
                  <a:pt x="466" y="159"/>
                </a:cubicBezTo>
                <a:cubicBezTo>
                  <a:pt x="466" y="461"/>
                  <a:pt x="466" y="461"/>
                  <a:pt x="466" y="461"/>
                </a:cubicBezTo>
                <a:cubicBezTo>
                  <a:pt x="466" y="465"/>
                  <a:pt x="462" y="469"/>
                  <a:pt x="458" y="469"/>
                </a:cubicBezTo>
                <a:close/>
                <a:moveTo>
                  <a:pt x="505" y="464"/>
                </a:moveTo>
                <a:cubicBezTo>
                  <a:pt x="505" y="156"/>
                  <a:pt x="505" y="156"/>
                  <a:pt x="505" y="156"/>
                </a:cubicBezTo>
                <a:cubicBezTo>
                  <a:pt x="505" y="130"/>
                  <a:pt x="484" y="110"/>
                  <a:pt x="459" y="110"/>
                </a:cubicBezTo>
                <a:cubicBezTo>
                  <a:pt x="454" y="110"/>
                  <a:pt x="451" y="113"/>
                  <a:pt x="451" y="118"/>
                </a:cubicBezTo>
                <a:cubicBezTo>
                  <a:pt x="451" y="122"/>
                  <a:pt x="454" y="126"/>
                  <a:pt x="459" y="126"/>
                </a:cubicBezTo>
                <a:cubicBezTo>
                  <a:pt x="475" y="126"/>
                  <a:pt x="489" y="139"/>
                  <a:pt x="489" y="156"/>
                </a:cubicBezTo>
                <a:cubicBezTo>
                  <a:pt x="489" y="464"/>
                  <a:pt x="489" y="464"/>
                  <a:pt x="489" y="464"/>
                </a:cubicBezTo>
                <a:cubicBezTo>
                  <a:pt x="489" y="481"/>
                  <a:pt x="475" y="494"/>
                  <a:pt x="459" y="494"/>
                </a:cubicBezTo>
                <a:cubicBezTo>
                  <a:pt x="47" y="494"/>
                  <a:pt x="47" y="494"/>
                  <a:pt x="47" y="494"/>
                </a:cubicBezTo>
                <a:cubicBezTo>
                  <a:pt x="31" y="494"/>
                  <a:pt x="17" y="481"/>
                  <a:pt x="17" y="464"/>
                </a:cubicBezTo>
                <a:cubicBezTo>
                  <a:pt x="17" y="156"/>
                  <a:pt x="17" y="156"/>
                  <a:pt x="17" y="156"/>
                </a:cubicBezTo>
                <a:cubicBezTo>
                  <a:pt x="17" y="139"/>
                  <a:pt x="31" y="126"/>
                  <a:pt x="47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53" y="126"/>
                  <a:pt x="256" y="122"/>
                  <a:pt x="256" y="118"/>
                </a:cubicBezTo>
                <a:cubicBezTo>
                  <a:pt x="256" y="113"/>
                  <a:pt x="253" y="110"/>
                  <a:pt x="248" y="110"/>
                </a:cubicBezTo>
                <a:cubicBezTo>
                  <a:pt x="47" y="110"/>
                  <a:pt x="47" y="110"/>
                  <a:pt x="47" y="110"/>
                </a:cubicBezTo>
                <a:cubicBezTo>
                  <a:pt x="22" y="110"/>
                  <a:pt x="1" y="130"/>
                  <a:pt x="1" y="156"/>
                </a:cubicBezTo>
                <a:cubicBezTo>
                  <a:pt x="1" y="464"/>
                  <a:pt x="1" y="464"/>
                  <a:pt x="1" y="464"/>
                </a:cubicBezTo>
                <a:cubicBezTo>
                  <a:pt x="1" y="490"/>
                  <a:pt x="22" y="510"/>
                  <a:pt x="47" y="510"/>
                </a:cubicBezTo>
                <a:cubicBezTo>
                  <a:pt x="459" y="510"/>
                  <a:pt x="459" y="510"/>
                  <a:pt x="459" y="510"/>
                </a:cubicBezTo>
                <a:cubicBezTo>
                  <a:pt x="484" y="510"/>
                  <a:pt x="505" y="490"/>
                  <a:pt x="505" y="464"/>
                </a:cubicBezTo>
                <a:close/>
                <a:moveTo>
                  <a:pt x="80" y="439"/>
                </a:moveTo>
                <a:cubicBezTo>
                  <a:pt x="80" y="181"/>
                  <a:pt x="80" y="181"/>
                  <a:pt x="80" y="181"/>
                </a:cubicBezTo>
                <a:cubicBezTo>
                  <a:pt x="80" y="177"/>
                  <a:pt x="76" y="173"/>
                  <a:pt x="72" y="173"/>
                </a:cubicBez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7"/>
                  <a:pt x="0" y="181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43"/>
                  <a:pt x="4" y="447"/>
                  <a:pt x="8" y="447"/>
                </a:cubicBezTo>
                <a:cubicBezTo>
                  <a:pt x="72" y="447"/>
                  <a:pt x="72" y="447"/>
                  <a:pt x="72" y="447"/>
                </a:cubicBezTo>
                <a:cubicBezTo>
                  <a:pt x="76" y="447"/>
                  <a:pt x="80" y="443"/>
                  <a:pt x="80" y="439"/>
                </a:cubicBezTo>
                <a:close/>
                <a:moveTo>
                  <a:pt x="16" y="189"/>
                </a:moveTo>
                <a:cubicBezTo>
                  <a:pt x="64" y="189"/>
                  <a:pt x="64" y="189"/>
                  <a:pt x="64" y="189"/>
                </a:cubicBezTo>
                <a:cubicBezTo>
                  <a:pt x="64" y="431"/>
                  <a:pt x="64" y="431"/>
                  <a:pt x="64" y="431"/>
                </a:cubicBezTo>
                <a:cubicBezTo>
                  <a:pt x="16" y="431"/>
                  <a:pt x="16" y="431"/>
                  <a:pt x="16" y="431"/>
                </a:cubicBezTo>
                <a:lnTo>
                  <a:pt x="16" y="189"/>
                </a:lnTo>
                <a:close/>
                <a:moveTo>
                  <a:pt x="80" y="265"/>
                </a:moveTo>
                <a:cubicBezTo>
                  <a:pt x="80" y="261"/>
                  <a:pt x="76" y="257"/>
                  <a:pt x="72" y="257"/>
                </a:cubicBezTo>
                <a:cubicBezTo>
                  <a:pt x="8" y="257"/>
                  <a:pt x="8" y="257"/>
                  <a:pt x="8" y="257"/>
                </a:cubicBezTo>
                <a:cubicBezTo>
                  <a:pt x="4" y="257"/>
                  <a:pt x="0" y="261"/>
                  <a:pt x="0" y="265"/>
                </a:cubicBezTo>
                <a:cubicBezTo>
                  <a:pt x="0" y="270"/>
                  <a:pt x="4" y="273"/>
                  <a:pt x="8" y="273"/>
                </a:cubicBezTo>
                <a:cubicBezTo>
                  <a:pt x="72" y="273"/>
                  <a:pt x="72" y="273"/>
                  <a:pt x="72" y="273"/>
                </a:cubicBezTo>
                <a:cubicBezTo>
                  <a:pt x="76" y="273"/>
                  <a:pt x="80" y="270"/>
                  <a:pt x="80" y="265"/>
                </a:cubicBezTo>
                <a:close/>
                <a:moveTo>
                  <a:pt x="80" y="348"/>
                </a:moveTo>
                <a:cubicBezTo>
                  <a:pt x="80" y="344"/>
                  <a:pt x="76" y="340"/>
                  <a:pt x="72" y="340"/>
                </a:cubicBezTo>
                <a:cubicBezTo>
                  <a:pt x="8" y="340"/>
                  <a:pt x="8" y="340"/>
                  <a:pt x="8" y="340"/>
                </a:cubicBezTo>
                <a:cubicBezTo>
                  <a:pt x="4" y="340"/>
                  <a:pt x="0" y="344"/>
                  <a:pt x="0" y="348"/>
                </a:cubicBezTo>
                <a:cubicBezTo>
                  <a:pt x="0" y="353"/>
                  <a:pt x="4" y="356"/>
                  <a:pt x="8" y="356"/>
                </a:cubicBezTo>
                <a:cubicBezTo>
                  <a:pt x="72" y="356"/>
                  <a:pt x="72" y="356"/>
                  <a:pt x="72" y="356"/>
                </a:cubicBezTo>
                <a:cubicBezTo>
                  <a:pt x="76" y="356"/>
                  <a:pt x="80" y="353"/>
                  <a:pt x="80" y="348"/>
                </a:cubicBezTo>
                <a:close/>
                <a:moveTo>
                  <a:pt x="80" y="353"/>
                </a:moveTo>
                <a:cubicBezTo>
                  <a:pt x="80" y="348"/>
                  <a:pt x="76" y="345"/>
                  <a:pt x="72" y="345"/>
                </a:cubicBezTo>
                <a:cubicBezTo>
                  <a:pt x="8" y="345"/>
                  <a:pt x="8" y="345"/>
                  <a:pt x="8" y="345"/>
                </a:cubicBezTo>
                <a:cubicBezTo>
                  <a:pt x="4" y="345"/>
                  <a:pt x="0" y="348"/>
                  <a:pt x="0" y="353"/>
                </a:cubicBezTo>
                <a:cubicBezTo>
                  <a:pt x="0" y="357"/>
                  <a:pt x="4" y="361"/>
                  <a:pt x="8" y="361"/>
                </a:cubicBezTo>
                <a:cubicBezTo>
                  <a:pt x="72" y="361"/>
                  <a:pt x="72" y="361"/>
                  <a:pt x="72" y="361"/>
                </a:cubicBezTo>
                <a:cubicBezTo>
                  <a:pt x="76" y="361"/>
                  <a:pt x="80" y="357"/>
                  <a:pt x="80" y="353"/>
                </a:cubicBezTo>
                <a:close/>
                <a:moveTo>
                  <a:pt x="266" y="267"/>
                </a:moveTo>
                <a:cubicBezTo>
                  <a:pt x="460" y="72"/>
                  <a:pt x="460" y="72"/>
                  <a:pt x="460" y="72"/>
                </a:cubicBezTo>
                <a:cubicBezTo>
                  <a:pt x="468" y="64"/>
                  <a:pt x="473" y="53"/>
                  <a:pt x="473" y="42"/>
                </a:cubicBezTo>
                <a:cubicBezTo>
                  <a:pt x="473" y="31"/>
                  <a:pt x="468" y="20"/>
                  <a:pt x="460" y="12"/>
                </a:cubicBezTo>
                <a:cubicBezTo>
                  <a:pt x="452" y="4"/>
                  <a:pt x="442" y="0"/>
                  <a:pt x="431" y="0"/>
                </a:cubicBezTo>
                <a:cubicBezTo>
                  <a:pt x="419" y="0"/>
                  <a:pt x="409" y="4"/>
                  <a:pt x="401" y="12"/>
                </a:cubicBezTo>
                <a:cubicBezTo>
                  <a:pt x="206" y="207"/>
                  <a:pt x="206" y="207"/>
                  <a:pt x="206" y="207"/>
                </a:cubicBezTo>
                <a:cubicBezTo>
                  <a:pt x="204" y="209"/>
                  <a:pt x="204" y="211"/>
                  <a:pt x="204" y="213"/>
                </a:cubicBezTo>
                <a:cubicBezTo>
                  <a:pt x="204" y="215"/>
                  <a:pt x="204" y="217"/>
                  <a:pt x="206" y="218"/>
                </a:cubicBezTo>
                <a:cubicBezTo>
                  <a:pt x="254" y="267"/>
                  <a:pt x="254" y="267"/>
                  <a:pt x="254" y="267"/>
                </a:cubicBezTo>
                <a:cubicBezTo>
                  <a:pt x="256" y="268"/>
                  <a:pt x="258" y="269"/>
                  <a:pt x="260" y="269"/>
                </a:cubicBezTo>
                <a:cubicBezTo>
                  <a:pt x="262" y="269"/>
                  <a:pt x="264" y="268"/>
                  <a:pt x="266" y="267"/>
                </a:cubicBezTo>
                <a:close/>
                <a:moveTo>
                  <a:pt x="412" y="24"/>
                </a:moveTo>
                <a:cubicBezTo>
                  <a:pt x="417" y="19"/>
                  <a:pt x="424" y="16"/>
                  <a:pt x="431" y="16"/>
                </a:cubicBezTo>
                <a:cubicBezTo>
                  <a:pt x="438" y="16"/>
                  <a:pt x="444" y="19"/>
                  <a:pt x="449" y="24"/>
                </a:cubicBezTo>
                <a:cubicBezTo>
                  <a:pt x="454" y="29"/>
                  <a:pt x="457" y="35"/>
                  <a:pt x="457" y="42"/>
                </a:cubicBezTo>
                <a:cubicBezTo>
                  <a:pt x="457" y="49"/>
                  <a:pt x="454" y="56"/>
                  <a:pt x="449" y="61"/>
                </a:cubicBezTo>
                <a:cubicBezTo>
                  <a:pt x="260" y="250"/>
                  <a:pt x="260" y="250"/>
                  <a:pt x="260" y="250"/>
                </a:cubicBezTo>
                <a:cubicBezTo>
                  <a:pt x="223" y="213"/>
                  <a:pt x="223" y="213"/>
                  <a:pt x="223" y="213"/>
                </a:cubicBezTo>
                <a:lnTo>
                  <a:pt x="412" y="24"/>
                </a:lnTo>
                <a:close/>
                <a:moveTo>
                  <a:pt x="399" y="134"/>
                </a:moveTo>
                <a:cubicBezTo>
                  <a:pt x="402" y="131"/>
                  <a:pt x="402" y="126"/>
                  <a:pt x="399" y="123"/>
                </a:cubicBezTo>
                <a:cubicBezTo>
                  <a:pt x="350" y="74"/>
                  <a:pt x="350" y="74"/>
                  <a:pt x="350" y="74"/>
                </a:cubicBezTo>
                <a:cubicBezTo>
                  <a:pt x="347" y="71"/>
                  <a:pt x="342" y="71"/>
                  <a:pt x="339" y="74"/>
                </a:cubicBezTo>
                <a:cubicBezTo>
                  <a:pt x="336" y="77"/>
                  <a:pt x="336" y="82"/>
                  <a:pt x="339" y="86"/>
                </a:cubicBezTo>
                <a:cubicBezTo>
                  <a:pt x="387" y="134"/>
                  <a:pt x="387" y="134"/>
                  <a:pt x="387" y="134"/>
                </a:cubicBezTo>
                <a:cubicBezTo>
                  <a:pt x="389" y="135"/>
                  <a:pt x="391" y="136"/>
                  <a:pt x="393" y="136"/>
                </a:cubicBezTo>
                <a:cubicBezTo>
                  <a:pt x="395" y="136"/>
                  <a:pt x="397" y="135"/>
                  <a:pt x="399" y="134"/>
                </a:cubicBezTo>
                <a:close/>
                <a:moveTo>
                  <a:pt x="452" y="81"/>
                </a:moveTo>
                <a:cubicBezTo>
                  <a:pt x="455" y="78"/>
                  <a:pt x="455" y="73"/>
                  <a:pt x="452" y="69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0" y="18"/>
                  <a:pt x="395" y="18"/>
                  <a:pt x="392" y="21"/>
                </a:cubicBezTo>
                <a:cubicBezTo>
                  <a:pt x="389" y="24"/>
                  <a:pt x="389" y="29"/>
                  <a:pt x="392" y="32"/>
                </a:cubicBezTo>
                <a:cubicBezTo>
                  <a:pt x="440" y="81"/>
                  <a:pt x="440" y="81"/>
                  <a:pt x="440" y="81"/>
                </a:cubicBezTo>
                <a:cubicBezTo>
                  <a:pt x="442" y="82"/>
                  <a:pt x="444" y="83"/>
                  <a:pt x="446" y="83"/>
                </a:cubicBezTo>
                <a:cubicBezTo>
                  <a:pt x="448" y="83"/>
                  <a:pt x="450" y="82"/>
                  <a:pt x="452" y="81"/>
                </a:cubicBezTo>
                <a:close/>
                <a:moveTo>
                  <a:pt x="198" y="285"/>
                </a:moveTo>
                <a:cubicBezTo>
                  <a:pt x="262" y="269"/>
                  <a:pt x="262" y="269"/>
                  <a:pt x="262" y="269"/>
                </a:cubicBezTo>
                <a:cubicBezTo>
                  <a:pt x="266" y="268"/>
                  <a:pt x="269" y="264"/>
                  <a:pt x="268" y="259"/>
                </a:cubicBezTo>
                <a:cubicBezTo>
                  <a:pt x="267" y="255"/>
                  <a:pt x="262" y="252"/>
                  <a:pt x="258" y="253"/>
                </a:cubicBezTo>
                <a:cubicBezTo>
                  <a:pt x="207" y="266"/>
                  <a:pt x="207" y="266"/>
                  <a:pt x="207" y="266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20" y="210"/>
                  <a:pt x="218" y="206"/>
                  <a:pt x="214" y="205"/>
                </a:cubicBezTo>
                <a:cubicBezTo>
                  <a:pt x="209" y="204"/>
                  <a:pt x="205" y="207"/>
                  <a:pt x="204" y="211"/>
                </a:cubicBezTo>
                <a:cubicBezTo>
                  <a:pt x="188" y="275"/>
                  <a:pt x="188" y="275"/>
                  <a:pt x="188" y="275"/>
                </a:cubicBezTo>
                <a:cubicBezTo>
                  <a:pt x="187" y="278"/>
                  <a:pt x="188" y="281"/>
                  <a:pt x="190" y="283"/>
                </a:cubicBezTo>
                <a:cubicBezTo>
                  <a:pt x="192" y="284"/>
                  <a:pt x="194" y="285"/>
                  <a:pt x="196" y="285"/>
                </a:cubicBezTo>
                <a:cubicBezTo>
                  <a:pt x="196" y="285"/>
                  <a:pt x="197" y="285"/>
                  <a:pt x="198" y="285"/>
                </a:cubicBezTo>
                <a:close/>
                <a:moveTo>
                  <a:pt x="185" y="299"/>
                </a:moveTo>
                <a:cubicBezTo>
                  <a:pt x="201" y="283"/>
                  <a:pt x="201" y="283"/>
                  <a:pt x="201" y="283"/>
                </a:cubicBezTo>
                <a:cubicBezTo>
                  <a:pt x="205" y="279"/>
                  <a:pt x="205" y="274"/>
                  <a:pt x="201" y="271"/>
                </a:cubicBezTo>
                <a:cubicBezTo>
                  <a:pt x="198" y="268"/>
                  <a:pt x="193" y="268"/>
                  <a:pt x="190" y="271"/>
                </a:cubicBezTo>
                <a:cubicBezTo>
                  <a:pt x="174" y="288"/>
                  <a:pt x="174" y="288"/>
                  <a:pt x="174" y="288"/>
                </a:cubicBezTo>
                <a:cubicBezTo>
                  <a:pt x="171" y="291"/>
                  <a:pt x="171" y="296"/>
                  <a:pt x="174" y="299"/>
                </a:cubicBezTo>
                <a:cubicBezTo>
                  <a:pt x="175" y="301"/>
                  <a:pt x="177" y="301"/>
                  <a:pt x="179" y="301"/>
                </a:cubicBezTo>
                <a:cubicBezTo>
                  <a:pt x="181" y="301"/>
                  <a:pt x="183" y="301"/>
                  <a:pt x="185" y="2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0">
            <a:extLst>
              <a:ext uri="{FF2B5EF4-FFF2-40B4-BE49-F238E27FC236}">
                <a16:creationId xmlns:a16="http://schemas.microsoft.com/office/drawing/2014/main" id="{EA92F65D-AD02-4789-855C-12CD8E8C3089}"/>
              </a:ext>
            </a:extLst>
          </p:cNvPr>
          <p:cNvSpPr>
            <a:spLocks noEditPoints="1"/>
          </p:cNvSpPr>
          <p:nvPr/>
        </p:nvSpPr>
        <p:spPr bwMode="auto">
          <a:xfrm>
            <a:off x="8026389" y="4935750"/>
            <a:ext cx="505986" cy="651591"/>
          </a:xfrm>
          <a:custGeom>
            <a:avLst/>
            <a:gdLst>
              <a:gd name="T0" fmla="*/ 296 w 329"/>
              <a:gd name="T1" fmla="*/ 66 h 423"/>
              <a:gd name="T2" fmla="*/ 273 w 329"/>
              <a:gd name="T3" fmla="*/ 76 h 423"/>
              <a:gd name="T4" fmla="*/ 273 w 329"/>
              <a:gd name="T5" fmla="*/ 56 h 423"/>
              <a:gd name="T6" fmla="*/ 240 w 329"/>
              <a:gd name="T7" fmla="*/ 23 h 423"/>
              <a:gd name="T8" fmla="*/ 217 w 329"/>
              <a:gd name="T9" fmla="*/ 33 h 423"/>
              <a:gd name="T10" fmla="*/ 217 w 329"/>
              <a:gd name="T11" fmla="*/ 33 h 423"/>
              <a:gd name="T12" fmla="*/ 184 w 329"/>
              <a:gd name="T13" fmla="*/ 0 h 423"/>
              <a:gd name="T14" fmla="*/ 151 w 329"/>
              <a:gd name="T15" fmla="*/ 33 h 423"/>
              <a:gd name="T16" fmla="*/ 151 w 329"/>
              <a:gd name="T17" fmla="*/ 45 h 423"/>
              <a:gd name="T18" fmla="*/ 128 w 329"/>
              <a:gd name="T19" fmla="*/ 36 h 423"/>
              <a:gd name="T20" fmla="*/ 95 w 329"/>
              <a:gd name="T21" fmla="*/ 68 h 423"/>
              <a:gd name="T22" fmla="*/ 95 w 329"/>
              <a:gd name="T23" fmla="*/ 247 h 423"/>
              <a:gd name="T24" fmla="*/ 63 w 329"/>
              <a:gd name="T25" fmla="*/ 209 h 423"/>
              <a:gd name="T26" fmla="*/ 37 w 329"/>
              <a:gd name="T27" fmla="*/ 197 h 423"/>
              <a:gd name="T28" fmla="*/ 17 w 329"/>
              <a:gd name="T29" fmla="*/ 204 h 423"/>
              <a:gd name="T30" fmla="*/ 11 w 329"/>
              <a:gd name="T31" fmla="*/ 250 h 423"/>
              <a:gd name="T32" fmla="*/ 120 w 329"/>
              <a:gd name="T33" fmla="*/ 386 h 423"/>
              <a:gd name="T34" fmla="*/ 207 w 329"/>
              <a:gd name="T35" fmla="*/ 423 h 423"/>
              <a:gd name="T36" fmla="*/ 329 w 329"/>
              <a:gd name="T37" fmla="*/ 301 h 423"/>
              <a:gd name="T38" fmla="*/ 329 w 329"/>
              <a:gd name="T39" fmla="*/ 99 h 423"/>
              <a:gd name="T40" fmla="*/ 296 w 329"/>
              <a:gd name="T41" fmla="*/ 66 h 423"/>
              <a:gd name="T42" fmla="*/ 319 w 329"/>
              <a:gd name="T43" fmla="*/ 301 h 423"/>
              <a:gd name="T44" fmla="*/ 207 w 329"/>
              <a:gd name="T45" fmla="*/ 413 h 423"/>
              <a:gd name="T46" fmla="*/ 127 w 329"/>
              <a:gd name="T47" fmla="*/ 380 h 423"/>
              <a:gd name="T48" fmla="*/ 19 w 329"/>
              <a:gd name="T49" fmla="*/ 244 h 423"/>
              <a:gd name="T50" fmla="*/ 14 w 329"/>
              <a:gd name="T51" fmla="*/ 227 h 423"/>
              <a:gd name="T52" fmla="*/ 22 w 329"/>
              <a:gd name="T53" fmla="*/ 211 h 423"/>
              <a:gd name="T54" fmla="*/ 37 w 329"/>
              <a:gd name="T55" fmla="*/ 206 h 423"/>
              <a:gd name="T56" fmla="*/ 55 w 329"/>
              <a:gd name="T57" fmla="*/ 215 h 423"/>
              <a:gd name="T58" fmla="*/ 96 w 329"/>
              <a:gd name="T59" fmla="*/ 263 h 423"/>
              <a:gd name="T60" fmla="*/ 101 w 329"/>
              <a:gd name="T61" fmla="*/ 265 h 423"/>
              <a:gd name="T62" fmla="*/ 104 w 329"/>
              <a:gd name="T63" fmla="*/ 260 h 423"/>
              <a:gd name="T64" fmla="*/ 104 w 329"/>
              <a:gd name="T65" fmla="*/ 68 h 423"/>
              <a:gd name="T66" fmla="*/ 128 w 329"/>
              <a:gd name="T67" fmla="*/ 45 h 423"/>
              <a:gd name="T68" fmla="*/ 151 w 329"/>
              <a:gd name="T69" fmla="*/ 68 h 423"/>
              <a:gd name="T70" fmla="*/ 151 w 329"/>
              <a:gd name="T71" fmla="*/ 202 h 423"/>
              <a:gd name="T72" fmla="*/ 156 w 329"/>
              <a:gd name="T73" fmla="*/ 207 h 423"/>
              <a:gd name="T74" fmla="*/ 161 w 329"/>
              <a:gd name="T75" fmla="*/ 202 h 423"/>
              <a:gd name="T76" fmla="*/ 161 w 329"/>
              <a:gd name="T77" fmla="*/ 33 h 423"/>
              <a:gd name="T78" fmla="*/ 184 w 329"/>
              <a:gd name="T79" fmla="*/ 10 h 423"/>
              <a:gd name="T80" fmla="*/ 207 w 329"/>
              <a:gd name="T81" fmla="*/ 33 h 423"/>
              <a:gd name="T82" fmla="*/ 207 w 329"/>
              <a:gd name="T83" fmla="*/ 191 h 423"/>
              <a:gd name="T84" fmla="*/ 212 w 329"/>
              <a:gd name="T85" fmla="*/ 195 h 423"/>
              <a:gd name="T86" fmla="*/ 217 w 329"/>
              <a:gd name="T87" fmla="*/ 191 h 423"/>
              <a:gd name="T88" fmla="*/ 217 w 329"/>
              <a:gd name="T89" fmla="*/ 56 h 423"/>
              <a:gd name="T90" fmla="*/ 240 w 329"/>
              <a:gd name="T91" fmla="*/ 33 h 423"/>
              <a:gd name="T92" fmla="*/ 263 w 329"/>
              <a:gd name="T93" fmla="*/ 56 h 423"/>
              <a:gd name="T94" fmla="*/ 263 w 329"/>
              <a:gd name="T95" fmla="*/ 199 h 423"/>
              <a:gd name="T96" fmla="*/ 268 w 329"/>
              <a:gd name="T97" fmla="*/ 203 h 423"/>
              <a:gd name="T98" fmla="*/ 273 w 329"/>
              <a:gd name="T99" fmla="*/ 199 h 423"/>
              <a:gd name="T100" fmla="*/ 273 w 329"/>
              <a:gd name="T101" fmla="*/ 99 h 423"/>
              <a:gd name="T102" fmla="*/ 296 w 329"/>
              <a:gd name="T103" fmla="*/ 75 h 423"/>
              <a:gd name="T104" fmla="*/ 319 w 329"/>
              <a:gd name="T105" fmla="*/ 99 h 423"/>
              <a:gd name="T106" fmla="*/ 319 w 329"/>
              <a:gd name="T107" fmla="*/ 30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9" h="423">
                <a:moveTo>
                  <a:pt x="296" y="66"/>
                </a:moveTo>
                <a:cubicBezTo>
                  <a:pt x="287" y="66"/>
                  <a:pt x="279" y="70"/>
                  <a:pt x="273" y="76"/>
                </a:cubicBezTo>
                <a:cubicBezTo>
                  <a:pt x="273" y="56"/>
                  <a:pt x="273" y="56"/>
                  <a:pt x="273" y="56"/>
                </a:cubicBezTo>
                <a:cubicBezTo>
                  <a:pt x="273" y="38"/>
                  <a:pt x="258" y="23"/>
                  <a:pt x="240" y="23"/>
                </a:cubicBezTo>
                <a:cubicBezTo>
                  <a:pt x="231" y="23"/>
                  <a:pt x="223" y="27"/>
                  <a:pt x="217" y="33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17" y="15"/>
                  <a:pt x="202" y="0"/>
                  <a:pt x="184" y="0"/>
                </a:cubicBezTo>
                <a:cubicBezTo>
                  <a:pt x="166" y="0"/>
                  <a:pt x="151" y="15"/>
                  <a:pt x="151" y="33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45" y="39"/>
                  <a:pt x="137" y="36"/>
                  <a:pt x="128" y="36"/>
                </a:cubicBezTo>
                <a:cubicBezTo>
                  <a:pt x="110" y="36"/>
                  <a:pt x="95" y="50"/>
                  <a:pt x="95" y="68"/>
                </a:cubicBezTo>
                <a:cubicBezTo>
                  <a:pt x="95" y="247"/>
                  <a:pt x="95" y="247"/>
                  <a:pt x="95" y="247"/>
                </a:cubicBezTo>
                <a:cubicBezTo>
                  <a:pt x="63" y="209"/>
                  <a:pt x="63" y="209"/>
                  <a:pt x="63" y="209"/>
                </a:cubicBezTo>
                <a:cubicBezTo>
                  <a:pt x="56" y="201"/>
                  <a:pt x="47" y="197"/>
                  <a:pt x="37" y="197"/>
                </a:cubicBezTo>
                <a:cubicBezTo>
                  <a:pt x="30" y="197"/>
                  <a:pt x="22" y="199"/>
                  <a:pt x="17" y="204"/>
                </a:cubicBezTo>
                <a:cubicBezTo>
                  <a:pt x="2" y="215"/>
                  <a:pt x="0" y="236"/>
                  <a:pt x="11" y="250"/>
                </a:cubicBezTo>
                <a:cubicBezTo>
                  <a:pt x="12" y="251"/>
                  <a:pt x="108" y="371"/>
                  <a:pt x="120" y="386"/>
                </a:cubicBezTo>
                <a:cubicBezTo>
                  <a:pt x="134" y="403"/>
                  <a:pt x="174" y="423"/>
                  <a:pt x="207" y="423"/>
                </a:cubicBezTo>
                <a:cubicBezTo>
                  <a:pt x="274" y="423"/>
                  <a:pt x="329" y="368"/>
                  <a:pt x="329" y="301"/>
                </a:cubicBezTo>
                <a:cubicBezTo>
                  <a:pt x="329" y="99"/>
                  <a:pt x="329" y="99"/>
                  <a:pt x="329" y="99"/>
                </a:cubicBezTo>
                <a:cubicBezTo>
                  <a:pt x="329" y="81"/>
                  <a:pt x="314" y="66"/>
                  <a:pt x="296" y="66"/>
                </a:cubicBezTo>
                <a:close/>
                <a:moveTo>
                  <a:pt x="319" y="301"/>
                </a:moveTo>
                <a:cubicBezTo>
                  <a:pt x="319" y="363"/>
                  <a:pt x="269" y="413"/>
                  <a:pt x="207" y="413"/>
                </a:cubicBezTo>
                <a:cubicBezTo>
                  <a:pt x="174" y="413"/>
                  <a:pt x="138" y="394"/>
                  <a:pt x="127" y="380"/>
                </a:cubicBezTo>
                <a:cubicBezTo>
                  <a:pt x="115" y="365"/>
                  <a:pt x="20" y="245"/>
                  <a:pt x="19" y="244"/>
                </a:cubicBezTo>
                <a:cubicBezTo>
                  <a:pt x="15" y="239"/>
                  <a:pt x="13" y="233"/>
                  <a:pt x="14" y="227"/>
                </a:cubicBezTo>
                <a:cubicBezTo>
                  <a:pt x="15" y="221"/>
                  <a:pt x="18" y="215"/>
                  <a:pt x="22" y="211"/>
                </a:cubicBezTo>
                <a:cubicBezTo>
                  <a:pt x="27" y="208"/>
                  <a:pt x="32" y="206"/>
                  <a:pt x="37" y="206"/>
                </a:cubicBezTo>
                <a:cubicBezTo>
                  <a:pt x="44" y="206"/>
                  <a:pt x="51" y="209"/>
                  <a:pt x="55" y="215"/>
                </a:cubicBezTo>
                <a:cubicBezTo>
                  <a:pt x="96" y="263"/>
                  <a:pt x="96" y="263"/>
                  <a:pt x="96" y="263"/>
                </a:cubicBezTo>
                <a:cubicBezTo>
                  <a:pt x="97" y="265"/>
                  <a:pt x="99" y="265"/>
                  <a:pt x="101" y="265"/>
                </a:cubicBezTo>
                <a:cubicBezTo>
                  <a:pt x="103" y="264"/>
                  <a:pt x="104" y="262"/>
                  <a:pt x="104" y="260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56"/>
                  <a:pt x="115" y="45"/>
                  <a:pt x="128" y="45"/>
                </a:cubicBezTo>
                <a:cubicBezTo>
                  <a:pt x="141" y="45"/>
                  <a:pt x="151" y="56"/>
                  <a:pt x="151" y="68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51" y="205"/>
                  <a:pt x="153" y="207"/>
                  <a:pt x="156" y="207"/>
                </a:cubicBezTo>
                <a:cubicBezTo>
                  <a:pt x="158" y="207"/>
                  <a:pt x="161" y="205"/>
                  <a:pt x="161" y="202"/>
                </a:cubicBezTo>
                <a:cubicBezTo>
                  <a:pt x="161" y="33"/>
                  <a:pt x="161" y="33"/>
                  <a:pt x="161" y="33"/>
                </a:cubicBezTo>
                <a:cubicBezTo>
                  <a:pt x="161" y="20"/>
                  <a:pt x="171" y="10"/>
                  <a:pt x="184" y="10"/>
                </a:cubicBezTo>
                <a:cubicBezTo>
                  <a:pt x="197" y="10"/>
                  <a:pt x="207" y="20"/>
                  <a:pt x="207" y="33"/>
                </a:cubicBezTo>
                <a:cubicBezTo>
                  <a:pt x="207" y="191"/>
                  <a:pt x="207" y="191"/>
                  <a:pt x="207" y="191"/>
                </a:cubicBezTo>
                <a:cubicBezTo>
                  <a:pt x="207" y="193"/>
                  <a:pt x="209" y="195"/>
                  <a:pt x="212" y="195"/>
                </a:cubicBezTo>
                <a:cubicBezTo>
                  <a:pt x="215" y="195"/>
                  <a:pt x="217" y="193"/>
                  <a:pt x="217" y="191"/>
                </a:cubicBezTo>
                <a:cubicBezTo>
                  <a:pt x="217" y="56"/>
                  <a:pt x="217" y="56"/>
                  <a:pt x="217" y="56"/>
                </a:cubicBezTo>
                <a:cubicBezTo>
                  <a:pt x="217" y="43"/>
                  <a:pt x="227" y="33"/>
                  <a:pt x="240" y="33"/>
                </a:cubicBezTo>
                <a:cubicBezTo>
                  <a:pt x="253" y="33"/>
                  <a:pt x="263" y="43"/>
                  <a:pt x="263" y="56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63" y="201"/>
                  <a:pt x="265" y="203"/>
                  <a:pt x="268" y="203"/>
                </a:cubicBezTo>
                <a:cubicBezTo>
                  <a:pt x="271" y="203"/>
                  <a:pt x="273" y="201"/>
                  <a:pt x="273" y="199"/>
                </a:cubicBezTo>
                <a:cubicBezTo>
                  <a:pt x="273" y="99"/>
                  <a:pt x="273" y="99"/>
                  <a:pt x="273" y="99"/>
                </a:cubicBezTo>
                <a:cubicBezTo>
                  <a:pt x="273" y="86"/>
                  <a:pt x="283" y="75"/>
                  <a:pt x="296" y="75"/>
                </a:cubicBezTo>
                <a:cubicBezTo>
                  <a:pt x="309" y="75"/>
                  <a:pt x="319" y="86"/>
                  <a:pt x="319" y="99"/>
                </a:cubicBezTo>
                <a:lnTo>
                  <a:pt x="319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4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2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625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625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8181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54" grpId="0"/>
      <p:bldP spid="155" grpId="0"/>
      <p:bldP spid="156" grpId="0"/>
    </p:bldLst>
  </p:timing>
</p:sld>
</file>

<file path=ppt/theme/theme1.xml><?xml version="1.0" encoding="utf-8"?>
<a:theme xmlns:a="http://schemas.openxmlformats.org/drawingml/2006/main" name="Office Theme">
  <a:themeElements>
    <a:clrScheme name="i9_Moss_Dark">
      <a:dk1>
        <a:srgbClr val="FFFFFF"/>
      </a:dk1>
      <a:lt1>
        <a:srgbClr val="2B2B2D"/>
      </a:lt1>
      <a:dk2>
        <a:srgbClr val="31697D"/>
      </a:dk2>
      <a:lt2>
        <a:srgbClr val="327880"/>
      </a:lt2>
      <a:accent1>
        <a:srgbClr val="4CC776"/>
      </a:accent1>
      <a:accent2>
        <a:srgbClr val="44C072"/>
      </a:accent2>
      <a:accent3>
        <a:srgbClr val="40B884"/>
      </a:accent3>
      <a:accent4>
        <a:srgbClr val="3CAE8C"/>
      </a:accent4>
      <a:accent5>
        <a:srgbClr val="379A87"/>
      </a:accent5>
      <a:accent6>
        <a:srgbClr val="328682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i9_Moss">
      <a:dk1>
        <a:srgbClr val="57565A"/>
      </a:dk1>
      <a:lt1>
        <a:sysClr val="window" lastClr="FFFFFF"/>
      </a:lt1>
      <a:dk2>
        <a:srgbClr val="31697D"/>
      </a:dk2>
      <a:lt2>
        <a:srgbClr val="327880"/>
      </a:lt2>
      <a:accent1>
        <a:srgbClr val="4CC776"/>
      </a:accent1>
      <a:accent2>
        <a:srgbClr val="44C072"/>
      </a:accent2>
      <a:accent3>
        <a:srgbClr val="40B884"/>
      </a:accent3>
      <a:accent4>
        <a:srgbClr val="3CAE8C"/>
      </a:accent4>
      <a:accent5>
        <a:srgbClr val="379A87"/>
      </a:accent5>
      <a:accent6>
        <a:srgbClr val="328682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151212</TotalTime>
  <Words>206</Words>
  <Application>Microsoft Office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Application</vt:lpstr>
      <vt:lpstr>PowerPoint Presentation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DesignSmash</dc:creator>
  <cp:lastModifiedBy>Batu Erin Balimtas</cp:lastModifiedBy>
  <cp:revision>1449</cp:revision>
  <dcterms:created xsi:type="dcterms:W3CDTF">2014-10-08T23:03:32Z</dcterms:created>
  <dcterms:modified xsi:type="dcterms:W3CDTF">2017-10-14T11:51:45Z</dcterms:modified>
</cp:coreProperties>
</file>