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97"/>
  </p:normalViewPr>
  <p:slideViewPr>
    <p:cSldViewPr snapToGrid="0" snapToObjects="1">
      <p:cViewPr varScale="1">
        <p:scale>
          <a:sx n="93" d="100"/>
          <a:sy n="93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579CF-F0F2-534B-BAC1-2D07CE5E338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9D695-EF05-A941-9CE8-1011B394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6869"/>
          </a:xfrm>
        </p:spPr>
        <p:txBody>
          <a:bodyPr/>
          <a:lstStyle/>
          <a:p>
            <a:r>
              <a:rPr lang="en-US" dirty="0" smtClean="0"/>
              <a:t>Search Awareness Campaign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Current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Difficulty communicating with volunteers</a:t>
            </a:r>
          </a:p>
          <a:p>
            <a:r>
              <a:rPr lang="en-US" dirty="0" smtClean="0"/>
              <a:t>Trouble tracking volunteers </a:t>
            </a:r>
            <a:r>
              <a:rPr lang="en-US" dirty="0" smtClean="0"/>
              <a:t>and logging their hours</a:t>
            </a:r>
            <a:endParaRPr lang="en-US" dirty="0" smtClean="0"/>
          </a:p>
          <a:p>
            <a:r>
              <a:rPr lang="en-US" dirty="0" smtClean="0"/>
              <a:t>Spreading </a:t>
            </a:r>
            <a:r>
              <a:rPr lang="en-US" dirty="0" smtClean="0"/>
              <a:t>awareness</a:t>
            </a:r>
          </a:p>
          <a:p>
            <a:r>
              <a:rPr lang="en-US" dirty="0" smtClean="0"/>
              <a:t>Increasing </a:t>
            </a:r>
            <a:r>
              <a:rPr lang="en-US" smtClean="0"/>
              <a:t>community involvement</a:t>
            </a:r>
          </a:p>
        </p:txBody>
      </p:sp>
    </p:spTree>
    <p:extLst>
      <p:ext uri="{BB962C8B-B14F-4D97-AF65-F5344CB8AC3E}">
        <p14:creationId xmlns:p14="http://schemas.microsoft.com/office/powerpoint/2010/main" val="135370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Existing Solutions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1" y="1989438"/>
            <a:ext cx="10330997" cy="4674805"/>
          </a:xfrm>
        </p:spPr>
      </p:pic>
    </p:spTree>
    <p:extLst>
      <p:ext uri="{BB962C8B-B14F-4D97-AF65-F5344CB8AC3E}">
        <p14:creationId xmlns:p14="http://schemas.microsoft.com/office/powerpoint/2010/main" val="20957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489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51</TotalTime>
  <Words>25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Trebuchet MS</vt:lpstr>
      <vt:lpstr>Arial</vt:lpstr>
      <vt:lpstr>Berlin</vt:lpstr>
      <vt:lpstr>Search Awareness Campaign</vt:lpstr>
      <vt:lpstr>Current Problems</vt:lpstr>
      <vt:lpstr>Existing Solutions</vt:lpstr>
      <vt:lpstr>Our Solution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Awareness Campaign</dc:title>
  <dc:creator>Nikhil Reddy Palvai</dc:creator>
  <cp:lastModifiedBy>Nikhil Reddy Palvai</cp:lastModifiedBy>
  <cp:revision>6</cp:revision>
  <dcterms:created xsi:type="dcterms:W3CDTF">2017-10-14T06:19:06Z</dcterms:created>
  <dcterms:modified xsi:type="dcterms:W3CDTF">2017-10-14T07:12:49Z</dcterms:modified>
</cp:coreProperties>
</file>