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6" d="100"/>
          <a:sy n="96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AAB9DF-B129-462F-8190-2486190855C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7ABC4F5-ECC0-4B3E-9DFB-11458B75AD5F}">
      <dgm:prSet phldrT="[Text]"/>
      <dgm:spPr/>
      <dgm:t>
        <a:bodyPr/>
        <a:lstStyle/>
        <a:p>
          <a:r>
            <a:rPr lang="en-US" dirty="0"/>
            <a:t>Family       Friends Community</a:t>
          </a:r>
        </a:p>
      </dgm:t>
    </dgm:pt>
    <dgm:pt modelId="{A28E9963-0679-41AE-B21F-436FD00658FD}" type="parTrans" cxnId="{B32A703D-D7A7-45BF-B1EC-54638147191C}">
      <dgm:prSet/>
      <dgm:spPr/>
    </dgm:pt>
    <dgm:pt modelId="{EB5E1DEC-400D-43DA-BD7F-80F6C61C385C}" type="sibTrans" cxnId="{B32A703D-D7A7-45BF-B1EC-54638147191C}">
      <dgm:prSet/>
      <dgm:spPr/>
    </dgm:pt>
    <dgm:pt modelId="{67D20F4B-DDFC-434D-A3EC-DD897B510B36}">
      <dgm:prSet phldrT="[Text]"/>
      <dgm:spPr/>
      <dgm:t>
        <a:bodyPr/>
        <a:lstStyle/>
        <a:p>
          <a:r>
            <a:rPr lang="en-US" dirty="0"/>
            <a:t>Earn          Belong Learn</a:t>
          </a:r>
        </a:p>
      </dgm:t>
    </dgm:pt>
    <dgm:pt modelId="{96368F35-CAB2-4F63-AADD-1AB8A4ECFF80}" type="parTrans" cxnId="{572AE095-E62C-4CF8-9BF9-104952218E21}">
      <dgm:prSet/>
      <dgm:spPr/>
    </dgm:pt>
    <dgm:pt modelId="{1824BDF5-6BF2-48BD-8F08-1008F048DC90}" type="sibTrans" cxnId="{572AE095-E62C-4CF8-9BF9-104952218E21}">
      <dgm:prSet/>
      <dgm:spPr/>
    </dgm:pt>
    <dgm:pt modelId="{3286DAB2-9409-4600-9FD6-37DA36875915}" type="pres">
      <dgm:prSet presAssocID="{60AAB9DF-B129-462F-8190-2486190855C2}" presName="CompostProcess" presStyleCnt="0">
        <dgm:presLayoutVars>
          <dgm:dir/>
          <dgm:resizeHandles val="exact"/>
        </dgm:presLayoutVars>
      </dgm:prSet>
      <dgm:spPr/>
    </dgm:pt>
    <dgm:pt modelId="{0DE47FEE-49B3-412A-8316-CACED4B677E0}" type="pres">
      <dgm:prSet presAssocID="{60AAB9DF-B129-462F-8190-2486190855C2}" presName="arrow" presStyleLbl="bgShp" presStyleIdx="0" presStyleCnt="1"/>
      <dgm:spPr/>
    </dgm:pt>
    <dgm:pt modelId="{27854D99-2CFF-40B6-AD5E-4B24B8D41EFF}" type="pres">
      <dgm:prSet presAssocID="{60AAB9DF-B129-462F-8190-2486190855C2}" presName="linearProcess" presStyleCnt="0"/>
      <dgm:spPr/>
    </dgm:pt>
    <dgm:pt modelId="{A80914B8-38D0-4856-975C-A060CDDF3F27}" type="pres">
      <dgm:prSet presAssocID="{C7ABC4F5-ECC0-4B3E-9DFB-11458B75AD5F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3F1B39-0A66-408C-8F01-3523B2DBCEDE}" type="pres">
      <dgm:prSet presAssocID="{EB5E1DEC-400D-43DA-BD7F-80F6C61C385C}" presName="sibTrans" presStyleCnt="0"/>
      <dgm:spPr/>
    </dgm:pt>
    <dgm:pt modelId="{BED8CFCD-1381-4519-975C-1A23B3436EFA}" type="pres">
      <dgm:prSet presAssocID="{67D20F4B-DDFC-434D-A3EC-DD897B510B36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126F7-A111-4620-8A64-8BD431746401}" type="presOf" srcId="{C7ABC4F5-ECC0-4B3E-9DFB-11458B75AD5F}" destId="{A80914B8-38D0-4856-975C-A060CDDF3F27}" srcOrd="0" destOrd="0" presId="urn:microsoft.com/office/officeart/2005/8/layout/hProcess9"/>
    <dgm:cxn modelId="{B32A703D-D7A7-45BF-B1EC-54638147191C}" srcId="{60AAB9DF-B129-462F-8190-2486190855C2}" destId="{C7ABC4F5-ECC0-4B3E-9DFB-11458B75AD5F}" srcOrd="0" destOrd="0" parTransId="{A28E9963-0679-41AE-B21F-436FD00658FD}" sibTransId="{EB5E1DEC-400D-43DA-BD7F-80F6C61C385C}"/>
    <dgm:cxn modelId="{52B941EC-3A8B-4E29-9E29-AA44472C6A4D}" type="presOf" srcId="{67D20F4B-DDFC-434D-A3EC-DD897B510B36}" destId="{BED8CFCD-1381-4519-975C-1A23B3436EFA}" srcOrd="0" destOrd="0" presId="urn:microsoft.com/office/officeart/2005/8/layout/hProcess9"/>
    <dgm:cxn modelId="{572AE095-E62C-4CF8-9BF9-104952218E21}" srcId="{60AAB9DF-B129-462F-8190-2486190855C2}" destId="{67D20F4B-DDFC-434D-A3EC-DD897B510B36}" srcOrd="1" destOrd="0" parTransId="{96368F35-CAB2-4F63-AADD-1AB8A4ECFF80}" sibTransId="{1824BDF5-6BF2-48BD-8F08-1008F048DC90}"/>
    <dgm:cxn modelId="{277B66F4-3033-4523-A18F-2FC0680B854F}" type="presOf" srcId="{60AAB9DF-B129-462F-8190-2486190855C2}" destId="{3286DAB2-9409-4600-9FD6-37DA36875915}" srcOrd="0" destOrd="0" presId="urn:microsoft.com/office/officeart/2005/8/layout/hProcess9"/>
    <dgm:cxn modelId="{4E0E7250-C239-47FC-B6C2-ED3BE548F1C5}" type="presParOf" srcId="{3286DAB2-9409-4600-9FD6-37DA36875915}" destId="{0DE47FEE-49B3-412A-8316-CACED4B677E0}" srcOrd="0" destOrd="0" presId="urn:microsoft.com/office/officeart/2005/8/layout/hProcess9"/>
    <dgm:cxn modelId="{1036F600-F83B-43D6-941E-8C9D08C2E649}" type="presParOf" srcId="{3286DAB2-9409-4600-9FD6-37DA36875915}" destId="{27854D99-2CFF-40B6-AD5E-4B24B8D41EFF}" srcOrd="1" destOrd="0" presId="urn:microsoft.com/office/officeart/2005/8/layout/hProcess9"/>
    <dgm:cxn modelId="{0C7EF558-CCDB-4604-A4F6-54E4E75BE5B3}" type="presParOf" srcId="{27854D99-2CFF-40B6-AD5E-4B24B8D41EFF}" destId="{A80914B8-38D0-4856-975C-A060CDDF3F27}" srcOrd="0" destOrd="0" presId="urn:microsoft.com/office/officeart/2005/8/layout/hProcess9"/>
    <dgm:cxn modelId="{36C636B6-5D24-470A-B131-069F6DB8C78E}" type="presParOf" srcId="{27854D99-2CFF-40B6-AD5E-4B24B8D41EFF}" destId="{1D3F1B39-0A66-408C-8F01-3523B2DBCEDE}" srcOrd="1" destOrd="0" presId="urn:microsoft.com/office/officeart/2005/8/layout/hProcess9"/>
    <dgm:cxn modelId="{80FB10BD-509C-4275-A99A-F1FAE1B0AD1C}" type="presParOf" srcId="{27854D99-2CFF-40B6-AD5E-4B24B8D41EFF}" destId="{BED8CFCD-1381-4519-975C-1A23B3436EFA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47FEE-49B3-412A-8316-CACED4B677E0}">
      <dsp:nvSpPr>
        <dsp:cNvPr id="0" name=""/>
        <dsp:cNvSpPr/>
      </dsp:nvSpPr>
      <dsp:spPr>
        <a:xfrm>
          <a:off x="646812" y="0"/>
          <a:ext cx="7330538" cy="549297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914B8-38D0-4856-975C-A060CDDF3F27}">
      <dsp:nvSpPr>
        <dsp:cNvPr id="0" name=""/>
        <dsp:cNvSpPr/>
      </dsp:nvSpPr>
      <dsp:spPr>
        <a:xfrm>
          <a:off x="1242355" y="1647893"/>
          <a:ext cx="2964556" cy="2197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Family       Friends Community</a:t>
          </a:r>
        </a:p>
      </dsp:txBody>
      <dsp:txXfrm>
        <a:off x="1349613" y="1755151"/>
        <a:ext cx="2750040" cy="1982674"/>
      </dsp:txXfrm>
    </dsp:sp>
    <dsp:sp modelId="{BED8CFCD-1381-4519-975C-1A23B3436EFA}">
      <dsp:nvSpPr>
        <dsp:cNvPr id="0" name=""/>
        <dsp:cNvSpPr/>
      </dsp:nvSpPr>
      <dsp:spPr>
        <a:xfrm>
          <a:off x="4417251" y="1647893"/>
          <a:ext cx="2964556" cy="2197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Earn          Belong Learn</a:t>
          </a:r>
        </a:p>
      </dsp:txBody>
      <dsp:txXfrm>
        <a:off x="4524509" y="1755151"/>
        <a:ext cx="2750040" cy="1982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EE239-CF24-4590-87A2-1AB32AC3820E}" type="datetimeFigureOut">
              <a:rPr lang="en-US"/>
              <a:t>2/20/16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32D30-4C28-427C-B662-F292BDC70B1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32D30-4C28-427C-B662-F292BDC70B1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92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32D30-4C28-427C-B662-F292BDC70B1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0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32D30-4C28-427C-B662-F292BDC70B1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32D30-4C28-427C-B662-F292BDC70B1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8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32D30-4C28-427C-B662-F292BDC70B1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12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32D30-4C28-427C-B662-F292BDC70B1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5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88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Problem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231" y="2523568"/>
            <a:ext cx="3321594" cy="33231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14080"/>
            <a:ext cx="5160313" cy="2736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513" y="779449"/>
            <a:ext cx="6350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1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941" y="-38034"/>
            <a:ext cx="12246237" cy="68824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2250" y="0"/>
            <a:ext cx="5529653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5400" dirty="0">
                <a:solidFill>
                  <a:srgbClr val="000000"/>
                </a:solidFill>
              </a:rPr>
              <a:t>Automating the Ranking Process</a:t>
            </a:r>
          </a:p>
        </p:txBody>
      </p:sp>
    </p:spTree>
    <p:extLst>
      <p:ext uri="{BB962C8B-B14F-4D97-AF65-F5344CB8AC3E}">
        <p14:creationId xmlns:p14="http://schemas.microsoft.com/office/powerpoint/2010/main" val="13380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41566" y="1219715"/>
            <a:ext cx="11170143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5400" dirty="0"/>
              <a:t>Clean User Interface for Easy Use</a:t>
            </a:r>
          </a:p>
        </p:txBody>
      </p:sp>
    </p:spTree>
    <p:extLst>
      <p:ext uri="{BB962C8B-B14F-4D97-AF65-F5344CB8AC3E}">
        <p14:creationId xmlns:p14="http://schemas.microsoft.com/office/powerpoint/2010/main" val="192613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00347317"/>
              </p:ext>
            </p:extLst>
          </p:nvPr>
        </p:nvGraphicFramePr>
        <p:xfrm>
          <a:off x="1774477" y="411227"/>
          <a:ext cx="8624163" cy="5492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643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24</Words>
  <Application>Microsoft Macintosh PowerPoint</Application>
  <PresentationFormat>Widescreen</PresentationFormat>
  <Paragraphs>11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Problem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Spencer Chang</cp:lastModifiedBy>
  <cp:revision>4</cp:revision>
  <dcterms:created xsi:type="dcterms:W3CDTF">2013-07-15T20:26:40Z</dcterms:created>
  <dcterms:modified xsi:type="dcterms:W3CDTF">2016-02-20T08:06:44Z</dcterms:modified>
</cp:coreProperties>
</file>