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7" r:id="rId4"/>
    <p:sldId id="270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F64B-4494-497F-BD3F-0058818BD5A8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57648-3486-4D0A-B75E-794986C9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E36-5E5B-4B95-A615-09361596CA7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" y="3199245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virtual </a:t>
            </a: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flip kit</a:t>
            </a: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44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CHILDREN’S MUSEUM OF HOUSTON</a:t>
            </a:r>
            <a: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05253" y="3614882"/>
            <a:ext cx="9945347" cy="296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9778" y="1846903"/>
            <a:ext cx="1118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lim Joe" panose="02000000000000000000" pitchFamily="50" charset="0"/>
              </a:rPr>
              <a:t>TEAM HARDCODERS PRESENTS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overview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1105" y="1636295"/>
            <a:ext cx="115262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We created an application that virtualizes FLIP Kits from the Children’s Museum of Houston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Features of “Virtual Flip Kit”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Interactive User Interface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Virtualized Activities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Data Collection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User interface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Virtualized activities 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DATA COLLECTION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419" y="1791550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it’s demo time!</a:t>
            </a: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34989</TotalTime>
  <Words>44</Words>
  <Application>Microsoft Office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Airbag</vt:lpstr>
      <vt:lpstr>Arial</vt:lpstr>
      <vt:lpstr>Bebas Neue</vt:lpstr>
      <vt:lpstr>Big John</vt:lpstr>
      <vt:lpstr>Calibri</vt:lpstr>
      <vt:lpstr>Calibri Light</vt:lpstr>
      <vt:lpstr>Slim Joe</vt:lpstr>
      <vt:lpstr>Office Theme</vt:lpstr>
      <vt:lpstr>    virtual flip kit CHILDREN’S MUSEUM OF HOUSTON </vt:lpstr>
      <vt:lpstr>overview</vt:lpstr>
      <vt:lpstr>User interface</vt:lpstr>
      <vt:lpstr>Virtualized activities </vt:lpstr>
      <vt:lpstr>DATA COLLECTION</vt:lpstr>
      <vt:lpstr> it’s demo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 ABSa SCOTT  FAMILY</dc:title>
  <dc:creator>Monica Tran</dc:creator>
  <cp:lastModifiedBy>Monica Tran</cp:lastModifiedBy>
  <cp:revision>54</cp:revision>
  <dcterms:created xsi:type="dcterms:W3CDTF">2015-11-23T09:07:14Z</dcterms:created>
  <dcterms:modified xsi:type="dcterms:W3CDTF">2016-02-20T03:40:24Z</dcterms:modified>
</cp:coreProperties>
</file>