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7" r:id="rId4"/>
    <p:sldId id="270" r:id="rId5"/>
    <p:sldId id="268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A4726-F110-44A2-96B6-600E297135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33FD7E-500A-48DA-B90B-87A6D0DAD8E8}">
      <dgm:prSet phldrT="[Text]"/>
      <dgm:spPr/>
      <dgm:t>
        <a:bodyPr/>
        <a:lstStyle/>
        <a:p>
          <a:r>
            <a:rPr lang="en-US" dirty="0" smtClean="0"/>
            <a:t>Login/Register</a:t>
          </a:r>
          <a:endParaRPr lang="en-US" dirty="0"/>
        </a:p>
      </dgm:t>
    </dgm:pt>
    <dgm:pt modelId="{2BE6566A-50FF-4F97-8268-D331920185E5}" type="parTrans" cxnId="{2E5F1FEB-B286-47B3-BC81-72FFF58355C7}">
      <dgm:prSet/>
      <dgm:spPr/>
      <dgm:t>
        <a:bodyPr/>
        <a:lstStyle/>
        <a:p>
          <a:endParaRPr lang="en-US"/>
        </a:p>
      </dgm:t>
    </dgm:pt>
    <dgm:pt modelId="{15081D0D-E057-44A8-B2C7-63844E986244}" type="sibTrans" cxnId="{2E5F1FEB-B286-47B3-BC81-72FFF58355C7}">
      <dgm:prSet/>
      <dgm:spPr/>
      <dgm:t>
        <a:bodyPr/>
        <a:lstStyle/>
        <a:p>
          <a:endParaRPr lang="en-US"/>
        </a:p>
      </dgm:t>
    </dgm:pt>
    <dgm:pt modelId="{1213A0DE-DE3A-4E0F-87C0-1EB121339101}">
      <dgm:prSet phldrT="[Text]"/>
      <dgm:spPr/>
      <dgm:t>
        <a:bodyPr/>
        <a:lstStyle/>
        <a:p>
          <a:r>
            <a:rPr lang="en-US" dirty="0" smtClean="0"/>
            <a:t>Categories Selection</a:t>
          </a:r>
          <a:endParaRPr lang="en-US" dirty="0"/>
        </a:p>
      </dgm:t>
    </dgm:pt>
    <dgm:pt modelId="{03EF9BEE-3680-4BCA-9794-56E2A44099B9}" type="parTrans" cxnId="{BFAB3216-6B79-4FDE-A21D-0671DC1B516E}">
      <dgm:prSet/>
      <dgm:spPr/>
      <dgm:t>
        <a:bodyPr/>
        <a:lstStyle/>
        <a:p>
          <a:endParaRPr lang="en-US"/>
        </a:p>
      </dgm:t>
    </dgm:pt>
    <dgm:pt modelId="{61C6B059-5604-427E-98B8-D16708F7BD8E}" type="sibTrans" cxnId="{BFAB3216-6B79-4FDE-A21D-0671DC1B516E}">
      <dgm:prSet/>
      <dgm:spPr/>
      <dgm:t>
        <a:bodyPr/>
        <a:lstStyle/>
        <a:p>
          <a:endParaRPr lang="en-US"/>
        </a:p>
      </dgm:t>
    </dgm:pt>
    <dgm:pt modelId="{BC332C79-6C47-4668-91F1-F8AF6C963A7D}">
      <dgm:prSet phldrT="[Text]"/>
      <dgm:spPr/>
      <dgm:t>
        <a:bodyPr/>
        <a:lstStyle/>
        <a:p>
          <a:r>
            <a:rPr lang="en-US" dirty="0" smtClean="0"/>
            <a:t>FLIP Kit Selection</a:t>
          </a:r>
          <a:endParaRPr lang="en-US" dirty="0"/>
        </a:p>
      </dgm:t>
    </dgm:pt>
    <dgm:pt modelId="{96D8C361-40F3-465A-8451-4CF6A92EE6DC}" type="parTrans" cxnId="{D5213ADB-B869-4810-AE59-532CBEDDF4E3}">
      <dgm:prSet/>
      <dgm:spPr/>
      <dgm:t>
        <a:bodyPr/>
        <a:lstStyle/>
        <a:p>
          <a:endParaRPr lang="en-US"/>
        </a:p>
      </dgm:t>
    </dgm:pt>
    <dgm:pt modelId="{77860D55-A87F-47B1-9756-2E604DA5C596}" type="sibTrans" cxnId="{D5213ADB-B869-4810-AE59-532CBEDDF4E3}">
      <dgm:prSet/>
      <dgm:spPr/>
      <dgm:t>
        <a:bodyPr/>
        <a:lstStyle/>
        <a:p>
          <a:endParaRPr lang="en-US"/>
        </a:p>
      </dgm:t>
    </dgm:pt>
    <dgm:pt modelId="{2F87AB4F-E645-49A1-AD0F-9C65032DB0BD}">
      <dgm:prSet/>
      <dgm:spPr/>
      <dgm:t>
        <a:bodyPr/>
        <a:lstStyle/>
        <a:p>
          <a:r>
            <a:rPr lang="en-US" dirty="0" smtClean="0"/>
            <a:t>Tabular Navigation per Flip Kit</a:t>
          </a:r>
          <a:endParaRPr lang="en-US" dirty="0"/>
        </a:p>
      </dgm:t>
    </dgm:pt>
    <dgm:pt modelId="{1FEEB910-80CC-4C0C-BE9E-10603DA75690}" type="parTrans" cxnId="{EA46940D-CAEF-4B7D-A7A7-607129AEEEDF}">
      <dgm:prSet/>
      <dgm:spPr/>
      <dgm:t>
        <a:bodyPr/>
        <a:lstStyle/>
        <a:p>
          <a:endParaRPr lang="en-US"/>
        </a:p>
      </dgm:t>
    </dgm:pt>
    <dgm:pt modelId="{13487FDF-0F0A-45AD-A65F-7FDD521ACAC2}" type="sibTrans" cxnId="{EA46940D-CAEF-4B7D-A7A7-607129AEEEDF}">
      <dgm:prSet/>
      <dgm:spPr/>
      <dgm:t>
        <a:bodyPr/>
        <a:lstStyle/>
        <a:p>
          <a:endParaRPr lang="en-US"/>
        </a:p>
      </dgm:t>
    </dgm:pt>
    <dgm:pt modelId="{4425398A-ACF4-443F-BFED-F6003A19EC70}" type="pres">
      <dgm:prSet presAssocID="{667A4726-F110-44A2-96B6-600E297135D5}" presName="Name0" presStyleCnt="0">
        <dgm:presLayoutVars>
          <dgm:dir/>
          <dgm:resizeHandles val="exact"/>
        </dgm:presLayoutVars>
      </dgm:prSet>
      <dgm:spPr/>
    </dgm:pt>
    <dgm:pt modelId="{31018793-3149-49DC-BEBF-DA60F1B131B8}" type="pres">
      <dgm:prSet presAssocID="{2433FD7E-500A-48DA-B90B-87A6D0DAD8E8}" presName="node" presStyleLbl="node1" presStyleIdx="0" presStyleCnt="4">
        <dgm:presLayoutVars>
          <dgm:bulletEnabled val="1"/>
        </dgm:presLayoutVars>
      </dgm:prSet>
      <dgm:spPr/>
    </dgm:pt>
    <dgm:pt modelId="{85191E87-D398-4DED-ACEC-0811F1D794C4}" type="pres">
      <dgm:prSet presAssocID="{15081D0D-E057-44A8-B2C7-63844E986244}" presName="sibTrans" presStyleLbl="sibTrans2D1" presStyleIdx="0" presStyleCnt="3"/>
      <dgm:spPr/>
    </dgm:pt>
    <dgm:pt modelId="{D7F283BD-5841-44A0-864E-A96E411ACF5C}" type="pres">
      <dgm:prSet presAssocID="{15081D0D-E057-44A8-B2C7-63844E986244}" presName="connectorText" presStyleLbl="sibTrans2D1" presStyleIdx="0" presStyleCnt="3"/>
      <dgm:spPr/>
    </dgm:pt>
    <dgm:pt modelId="{BB629AAC-D893-4910-857D-1FA566DB945F}" type="pres">
      <dgm:prSet presAssocID="{1213A0DE-DE3A-4E0F-87C0-1EB12133910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4F214-A66D-4A57-9C00-2BFBEC286572}" type="pres">
      <dgm:prSet presAssocID="{61C6B059-5604-427E-98B8-D16708F7BD8E}" presName="sibTrans" presStyleLbl="sibTrans2D1" presStyleIdx="1" presStyleCnt="3"/>
      <dgm:spPr/>
    </dgm:pt>
    <dgm:pt modelId="{B121EEBF-170E-48D0-A5E9-6D92F411BB52}" type="pres">
      <dgm:prSet presAssocID="{61C6B059-5604-427E-98B8-D16708F7BD8E}" presName="connectorText" presStyleLbl="sibTrans2D1" presStyleIdx="1" presStyleCnt="3"/>
      <dgm:spPr/>
    </dgm:pt>
    <dgm:pt modelId="{E932B47C-E8B4-423C-A9B6-DBD0A79178DF}" type="pres">
      <dgm:prSet presAssocID="{BC332C79-6C47-4668-91F1-F8AF6C963A7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C5BC5-355B-4FA7-BC77-46AE2BF1FA6C}" type="pres">
      <dgm:prSet presAssocID="{77860D55-A87F-47B1-9756-2E604DA5C596}" presName="sibTrans" presStyleLbl="sibTrans2D1" presStyleIdx="2" presStyleCnt="3"/>
      <dgm:spPr/>
    </dgm:pt>
    <dgm:pt modelId="{B2CC9CAB-AC4A-459E-B162-3F6608A1F488}" type="pres">
      <dgm:prSet presAssocID="{77860D55-A87F-47B1-9756-2E604DA5C596}" presName="connectorText" presStyleLbl="sibTrans2D1" presStyleIdx="2" presStyleCnt="3"/>
      <dgm:spPr/>
    </dgm:pt>
    <dgm:pt modelId="{99E94813-72A5-4B6C-B1D7-092AC96C0932}" type="pres">
      <dgm:prSet presAssocID="{2F87AB4F-E645-49A1-AD0F-9C65032DB0B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AF2CA-B0E0-4289-B9EE-09E64E82785A}" type="presOf" srcId="{61C6B059-5604-427E-98B8-D16708F7BD8E}" destId="{B121EEBF-170E-48D0-A5E9-6D92F411BB52}" srcOrd="1" destOrd="0" presId="urn:microsoft.com/office/officeart/2005/8/layout/process1"/>
    <dgm:cxn modelId="{514AE47B-0794-4685-B5E6-38F03FAE51B8}" type="presOf" srcId="{BC332C79-6C47-4668-91F1-F8AF6C963A7D}" destId="{E932B47C-E8B4-423C-A9B6-DBD0A79178DF}" srcOrd="0" destOrd="0" presId="urn:microsoft.com/office/officeart/2005/8/layout/process1"/>
    <dgm:cxn modelId="{BA1C9E6D-B9E5-4A16-8CE0-A1FB43616D60}" type="presOf" srcId="{15081D0D-E057-44A8-B2C7-63844E986244}" destId="{85191E87-D398-4DED-ACEC-0811F1D794C4}" srcOrd="0" destOrd="0" presId="urn:microsoft.com/office/officeart/2005/8/layout/process1"/>
    <dgm:cxn modelId="{00A50EEC-E673-4614-A3FB-10B784E6A756}" type="presOf" srcId="{2433FD7E-500A-48DA-B90B-87A6D0DAD8E8}" destId="{31018793-3149-49DC-BEBF-DA60F1B131B8}" srcOrd="0" destOrd="0" presId="urn:microsoft.com/office/officeart/2005/8/layout/process1"/>
    <dgm:cxn modelId="{2E5F1FEB-B286-47B3-BC81-72FFF58355C7}" srcId="{667A4726-F110-44A2-96B6-600E297135D5}" destId="{2433FD7E-500A-48DA-B90B-87A6D0DAD8E8}" srcOrd="0" destOrd="0" parTransId="{2BE6566A-50FF-4F97-8268-D331920185E5}" sibTransId="{15081D0D-E057-44A8-B2C7-63844E986244}"/>
    <dgm:cxn modelId="{65DE0F08-127A-48B4-A435-1E7E931ADEC4}" type="presOf" srcId="{61C6B059-5604-427E-98B8-D16708F7BD8E}" destId="{C4F4F214-A66D-4A57-9C00-2BFBEC286572}" srcOrd="0" destOrd="0" presId="urn:microsoft.com/office/officeart/2005/8/layout/process1"/>
    <dgm:cxn modelId="{F6FC5777-978D-4F31-8990-921737DC557B}" type="presOf" srcId="{667A4726-F110-44A2-96B6-600E297135D5}" destId="{4425398A-ACF4-443F-BFED-F6003A19EC70}" srcOrd="0" destOrd="0" presId="urn:microsoft.com/office/officeart/2005/8/layout/process1"/>
    <dgm:cxn modelId="{EA46940D-CAEF-4B7D-A7A7-607129AEEEDF}" srcId="{667A4726-F110-44A2-96B6-600E297135D5}" destId="{2F87AB4F-E645-49A1-AD0F-9C65032DB0BD}" srcOrd="3" destOrd="0" parTransId="{1FEEB910-80CC-4C0C-BE9E-10603DA75690}" sibTransId="{13487FDF-0F0A-45AD-A65F-7FDD521ACAC2}"/>
    <dgm:cxn modelId="{5586DC00-DF94-4F52-9F60-18F5DBAA6180}" type="presOf" srcId="{15081D0D-E057-44A8-B2C7-63844E986244}" destId="{D7F283BD-5841-44A0-864E-A96E411ACF5C}" srcOrd="1" destOrd="0" presId="urn:microsoft.com/office/officeart/2005/8/layout/process1"/>
    <dgm:cxn modelId="{BFAB3216-6B79-4FDE-A21D-0671DC1B516E}" srcId="{667A4726-F110-44A2-96B6-600E297135D5}" destId="{1213A0DE-DE3A-4E0F-87C0-1EB121339101}" srcOrd="1" destOrd="0" parTransId="{03EF9BEE-3680-4BCA-9794-56E2A44099B9}" sibTransId="{61C6B059-5604-427E-98B8-D16708F7BD8E}"/>
    <dgm:cxn modelId="{D3C44148-B605-42B1-8919-B636CDD564AF}" type="presOf" srcId="{77860D55-A87F-47B1-9756-2E604DA5C596}" destId="{B2CC9CAB-AC4A-459E-B162-3F6608A1F488}" srcOrd="1" destOrd="0" presId="urn:microsoft.com/office/officeart/2005/8/layout/process1"/>
    <dgm:cxn modelId="{B83A9D28-F457-447B-94B4-43808FB7A9A2}" type="presOf" srcId="{1213A0DE-DE3A-4E0F-87C0-1EB121339101}" destId="{BB629AAC-D893-4910-857D-1FA566DB945F}" srcOrd="0" destOrd="0" presId="urn:microsoft.com/office/officeart/2005/8/layout/process1"/>
    <dgm:cxn modelId="{D5AF359C-447C-4782-BC0A-1C035D436B63}" type="presOf" srcId="{2F87AB4F-E645-49A1-AD0F-9C65032DB0BD}" destId="{99E94813-72A5-4B6C-B1D7-092AC96C0932}" srcOrd="0" destOrd="0" presId="urn:microsoft.com/office/officeart/2005/8/layout/process1"/>
    <dgm:cxn modelId="{D5213ADB-B869-4810-AE59-532CBEDDF4E3}" srcId="{667A4726-F110-44A2-96B6-600E297135D5}" destId="{BC332C79-6C47-4668-91F1-F8AF6C963A7D}" srcOrd="2" destOrd="0" parTransId="{96D8C361-40F3-465A-8451-4CF6A92EE6DC}" sibTransId="{77860D55-A87F-47B1-9756-2E604DA5C596}"/>
    <dgm:cxn modelId="{01D0666C-D783-44A9-96DA-7F1AA0CE018A}" type="presOf" srcId="{77860D55-A87F-47B1-9756-2E604DA5C596}" destId="{5F7C5BC5-355B-4FA7-BC77-46AE2BF1FA6C}" srcOrd="0" destOrd="0" presId="urn:microsoft.com/office/officeart/2005/8/layout/process1"/>
    <dgm:cxn modelId="{72233253-CC7D-4B57-ACC5-0E5CA08EF7AF}" type="presParOf" srcId="{4425398A-ACF4-443F-BFED-F6003A19EC70}" destId="{31018793-3149-49DC-BEBF-DA60F1B131B8}" srcOrd="0" destOrd="0" presId="urn:microsoft.com/office/officeart/2005/8/layout/process1"/>
    <dgm:cxn modelId="{ECD822B0-A4E9-4C3A-BCC7-AE90C870EB9C}" type="presParOf" srcId="{4425398A-ACF4-443F-BFED-F6003A19EC70}" destId="{85191E87-D398-4DED-ACEC-0811F1D794C4}" srcOrd="1" destOrd="0" presId="urn:microsoft.com/office/officeart/2005/8/layout/process1"/>
    <dgm:cxn modelId="{3B544F81-79D9-45CA-AEA2-977C52CBB1DB}" type="presParOf" srcId="{85191E87-D398-4DED-ACEC-0811F1D794C4}" destId="{D7F283BD-5841-44A0-864E-A96E411ACF5C}" srcOrd="0" destOrd="0" presId="urn:microsoft.com/office/officeart/2005/8/layout/process1"/>
    <dgm:cxn modelId="{FDA2274B-C9C6-4364-A323-820C8077A933}" type="presParOf" srcId="{4425398A-ACF4-443F-BFED-F6003A19EC70}" destId="{BB629AAC-D893-4910-857D-1FA566DB945F}" srcOrd="2" destOrd="0" presId="urn:microsoft.com/office/officeart/2005/8/layout/process1"/>
    <dgm:cxn modelId="{94DEF29D-CBA6-4069-8039-19EAA9A1E301}" type="presParOf" srcId="{4425398A-ACF4-443F-BFED-F6003A19EC70}" destId="{C4F4F214-A66D-4A57-9C00-2BFBEC286572}" srcOrd="3" destOrd="0" presId="urn:microsoft.com/office/officeart/2005/8/layout/process1"/>
    <dgm:cxn modelId="{EB3001F7-F6E1-4DC9-8B66-3B679E56CAE1}" type="presParOf" srcId="{C4F4F214-A66D-4A57-9C00-2BFBEC286572}" destId="{B121EEBF-170E-48D0-A5E9-6D92F411BB52}" srcOrd="0" destOrd="0" presId="urn:microsoft.com/office/officeart/2005/8/layout/process1"/>
    <dgm:cxn modelId="{85C07B9A-66CA-4430-813A-3D96296FD380}" type="presParOf" srcId="{4425398A-ACF4-443F-BFED-F6003A19EC70}" destId="{E932B47C-E8B4-423C-A9B6-DBD0A79178DF}" srcOrd="4" destOrd="0" presId="urn:microsoft.com/office/officeart/2005/8/layout/process1"/>
    <dgm:cxn modelId="{624E97C4-E4B5-4723-88C7-45E9AF79114D}" type="presParOf" srcId="{4425398A-ACF4-443F-BFED-F6003A19EC70}" destId="{5F7C5BC5-355B-4FA7-BC77-46AE2BF1FA6C}" srcOrd="5" destOrd="0" presId="urn:microsoft.com/office/officeart/2005/8/layout/process1"/>
    <dgm:cxn modelId="{98B0C4F0-A117-4854-8723-7C1872CA4E90}" type="presParOf" srcId="{5F7C5BC5-355B-4FA7-BC77-46AE2BF1FA6C}" destId="{B2CC9CAB-AC4A-459E-B162-3F6608A1F488}" srcOrd="0" destOrd="0" presId="urn:microsoft.com/office/officeart/2005/8/layout/process1"/>
    <dgm:cxn modelId="{4221556A-F631-4848-854A-A87C9BD6A76A}" type="presParOf" srcId="{4425398A-ACF4-443F-BFED-F6003A19EC70}" destId="{99E94813-72A5-4B6C-B1D7-092AC96C09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18793-3149-49DC-BEBF-DA60F1B131B8}">
      <dsp:nvSpPr>
        <dsp:cNvPr id="0" name=""/>
        <dsp:cNvSpPr/>
      </dsp:nvSpPr>
      <dsp:spPr>
        <a:xfrm>
          <a:off x="4737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Login/Register</a:t>
          </a:r>
          <a:endParaRPr lang="en-US" sz="2300" kern="1200" dirty="0"/>
        </a:p>
      </dsp:txBody>
      <dsp:txXfrm>
        <a:off x="41136" y="442532"/>
        <a:ext cx="1998473" cy="1169964"/>
      </dsp:txXfrm>
    </dsp:sp>
    <dsp:sp modelId="{85191E87-D398-4DED-ACEC-0811F1D794C4}">
      <dsp:nvSpPr>
        <dsp:cNvPr id="0" name=""/>
        <dsp:cNvSpPr/>
      </dsp:nvSpPr>
      <dsp:spPr>
        <a:xfrm>
          <a:off x="2283135" y="770676"/>
          <a:ext cx="439109" cy="51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283135" y="873411"/>
        <a:ext cx="307376" cy="308205"/>
      </dsp:txXfrm>
    </dsp:sp>
    <dsp:sp modelId="{BB629AAC-D893-4910-857D-1FA566DB945F}">
      <dsp:nvSpPr>
        <dsp:cNvPr id="0" name=""/>
        <dsp:cNvSpPr/>
      </dsp:nvSpPr>
      <dsp:spPr>
        <a:xfrm>
          <a:off x="2904516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Categories Selection</a:t>
          </a:r>
          <a:endParaRPr lang="en-US" sz="2300" kern="1200" dirty="0"/>
        </a:p>
      </dsp:txBody>
      <dsp:txXfrm>
        <a:off x="2940915" y="442532"/>
        <a:ext cx="1998473" cy="1169964"/>
      </dsp:txXfrm>
    </dsp:sp>
    <dsp:sp modelId="{C4F4F214-A66D-4A57-9C00-2BFBEC286572}">
      <dsp:nvSpPr>
        <dsp:cNvPr id="0" name=""/>
        <dsp:cNvSpPr/>
      </dsp:nvSpPr>
      <dsp:spPr>
        <a:xfrm>
          <a:off x="5182914" y="770676"/>
          <a:ext cx="439109" cy="51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82914" y="873411"/>
        <a:ext cx="307376" cy="308205"/>
      </dsp:txXfrm>
    </dsp:sp>
    <dsp:sp modelId="{E932B47C-E8B4-423C-A9B6-DBD0A79178DF}">
      <dsp:nvSpPr>
        <dsp:cNvPr id="0" name=""/>
        <dsp:cNvSpPr/>
      </dsp:nvSpPr>
      <dsp:spPr>
        <a:xfrm>
          <a:off x="5804296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FLIP Kit Selection</a:t>
          </a:r>
          <a:endParaRPr lang="en-US" sz="2300" kern="1200" dirty="0"/>
        </a:p>
      </dsp:txBody>
      <dsp:txXfrm>
        <a:off x="5840695" y="442532"/>
        <a:ext cx="1998473" cy="1169964"/>
      </dsp:txXfrm>
    </dsp:sp>
    <dsp:sp modelId="{5F7C5BC5-355B-4FA7-BC77-46AE2BF1FA6C}">
      <dsp:nvSpPr>
        <dsp:cNvPr id="0" name=""/>
        <dsp:cNvSpPr/>
      </dsp:nvSpPr>
      <dsp:spPr>
        <a:xfrm>
          <a:off x="8082694" y="770676"/>
          <a:ext cx="439109" cy="51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8082694" y="873411"/>
        <a:ext cx="307376" cy="308205"/>
      </dsp:txXfrm>
    </dsp:sp>
    <dsp:sp modelId="{99E94813-72A5-4B6C-B1D7-092AC96C0932}">
      <dsp:nvSpPr>
        <dsp:cNvPr id="0" name=""/>
        <dsp:cNvSpPr/>
      </dsp:nvSpPr>
      <dsp:spPr>
        <a:xfrm>
          <a:off x="8704075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Tabular Navigation per Flip Kit</a:t>
          </a:r>
          <a:endParaRPr lang="en-US" sz="2300" kern="1200" dirty="0"/>
        </a:p>
      </dsp:txBody>
      <dsp:txXfrm>
        <a:off x="8740474" y="442532"/>
        <a:ext cx="1998473" cy="1169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6F64B-4494-497F-BD3F-0058818BD5A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57648-3486-4D0A-B75E-794986C9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57648-3486-4D0A-B75E-794986C9F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57648-3486-4D0A-B75E-794986C9FD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9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72" y="3199245"/>
            <a:ext cx="11378046" cy="17976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  <a:t/>
            </a:r>
            <a:b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</a:b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  <a:t/>
            </a:r>
            <a:b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</a:b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80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virtual flip kit</a:t>
            </a: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44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CHILDREN’S MUSEUM OF HOUSTON</a:t>
            </a:r>
            <a:r>
              <a:rPr lang="en-US" sz="48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48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endParaRPr lang="en-US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bag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05253" y="3614882"/>
            <a:ext cx="9945347" cy="296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9778" y="1846903"/>
            <a:ext cx="1118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lim Joe" panose="02000000000000000000" pitchFamily="50" charset="0"/>
              </a:rPr>
              <a:t>TEAM HARDCODERS PRESENTS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overview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5116" y="1636295"/>
            <a:ext cx="103282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We created an application that virtualizes FLIP Kits from the Children’s Museum of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Houston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Technologies we used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Ionic Framework, ASP.NET, MySQL,</a:t>
            </a:r>
          </a:p>
          <a:p>
            <a:pPr lvl="1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Node.js, HTML</a:t>
            </a:r>
          </a:p>
          <a:p>
            <a:pPr lvl="1"/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Features of “Virtual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FLIP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Kit”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Interactive User Interface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Virtualized Activities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Data Collection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66" y="2638842"/>
            <a:ext cx="5674103" cy="42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rved Left Arrow 7"/>
          <p:cNvSpPr/>
          <p:nvPr/>
        </p:nvSpPr>
        <p:spPr>
          <a:xfrm rot="1314003">
            <a:off x="9397283" y="4498561"/>
            <a:ext cx="935181" cy="16521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User interface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6502" y="1598104"/>
            <a:ext cx="103282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Mobile Friendly (Ionic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Intuitive Control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99253580"/>
              </p:ext>
            </p:extLst>
          </p:nvPr>
        </p:nvGraphicFramePr>
        <p:xfrm>
          <a:off x="486502" y="2932607"/>
          <a:ext cx="10780084" cy="205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486502" y="4987636"/>
            <a:ext cx="8512025" cy="1461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0" t="80166" r="20909" b="5433"/>
          <a:stretch/>
        </p:blipFill>
        <p:spPr>
          <a:xfrm>
            <a:off x="618744" y="5132189"/>
            <a:ext cx="8249276" cy="11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Virtualized activities 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5116" y="1636295"/>
            <a:ext cx="103282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Allows users to interact with digital environment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Mixed digital-physical environments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116" y="1636295"/>
            <a:ext cx="1032822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Survey collection after completion of FLIP Kits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Tracks usage of each FLIP Kit in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616036" y="3512127"/>
            <a:ext cx="2348346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DATA COLLECTION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0" t="-323" r="8992" b="8496"/>
          <a:stretch/>
        </p:blipFill>
        <p:spPr>
          <a:xfrm>
            <a:off x="1163784" y="2286062"/>
            <a:ext cx="2763982" cy="35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419" y="1791550"/>
            <a:ext cx="11378046" cy="17976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80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it’s demo time!</a:t>
            </a:r>
            <a:endParaRPr lang="en-US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bag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4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Roadmap to the future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5116" y="1636295"/>
            <a:ext cx="103282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FLIP Kits Recommendations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Social media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35501</TotalTime>
  <Words>116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Airbag</vt:lpstr>
      <vt:lpstr>Arial</vt:lpstr>
      <vt:lpstr>Bebas Neue</vt:lpstr>
      <vt:lpstr>Big John</vt:lpstr>
      <vt:lpstr>Calibri</vt:lpstr>
      <vt:lpstr>Calibri Light</vt:lpstr>
      <vt:lpstr>Slim Joe</vt:lpstr>
      <vt:lpstr>Office Theme</vt:lpstr>
      <vt:lpstr>    virtual flip kit CHILDREN’S MUSEUM OF HOUSTON </vt:lpstr>
      <vt:lpstr>overview</vt:lpstr>
      <vt:lpstr>User interface</vt:lpstr>
      <vt:lpstr>Virtualized activities </vt:lpstr>
      <vt:lpstr>DATA COLLECTION</vt:lpstr>
      <vt:lpstr> it’s demo time!</vt:lpstr>
      <vt:lpstr>Roadmap to the 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 ABSa SCOTT  FAMILY</dc:title>
  <dc:creator>Monica Tran</dc:creator>
  <cp:lastModifiedBy>Monica Tran</cp:lastModifiedBy>
  <cp:revision>63</cp:revision>
  <dcterms:created xsi:type="dcterms:W3CDTF">2015-11-23T09:07:14Z</dcterms:created>
  <dcterms:modified xsi:type="dcterms:W3CDTF">2016-02-20T14:46:20Z</dcterms:modified>
</cp:coreProperties>
</file>