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7" r:id="rId4"/>
    <p:sldId id="270" r:id="rId5"/>
    <p:sldId id="268" r:id="rId6"/>
    <p:sldId id="269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ica Tran" initials="MT" lastIdx="1" clrIdx="0">
    <p:extLst>
      <p:ext uri="{19B8F6BF-5375-455C-9EA6-DF929625EA0E}">
        <p15:presenceInfo xmlns:p15="http://schemas.microsoft.com/office/powerpoint/2012/main" userId="83e7c4e5079794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20T08:48:30.398" idx="1">
    <p:pos x="10" y="10"/>
    <p:text>Bullets 1 &amp; 2: Monica, Bullet 3:</p:text>
    <p:extLst>
      <p:ext uri="{C676402C-5697-4E1C-873F-D02D1690AC5C}">
        <p15:threadingInfo xmlns:p15="http://schemas.microsoft.com/office/powerpoint/2012/main" timeZoneBias="3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7A4726-F110-44A2-96B6-600E297135D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433FD7E-500A-48DA-B90B-87A6D0DAD8E8}">
      <dgm:prSet phldrT="[Text]"/>
      <dgm:spPr/>
      <dgm:t>
        <a:bodyPr/>
        <a:lstStyle/>
        <a:p>
          <a:r>
            <a:rPr lang="en-US" dirty="0" smtClean="0"/>
            <a:t>Login/Register</a:t>
          </a:r>
          <a:endParaRPr lang="en-US" dirty="0"/>
        </a:p>
      </dgm:t>
    </dgm:pt>
    <dgm:pt modelId="{2BE6566A-50FF-4F97-8268-D331920185E5}" type="parTrans" cxnId="{2E5F1FEB-B286-47B3-BC81-72FFF58355C7}">
      <dgm:prSet/>
      <dgm:spPr/>
      <dgm:t>
        <a:bodyPr/>
        <a:lstStyle/>
        <a:p>
          <a:endParaRPr lang="en-US"/>
        </a:p>
      </dgm:t>
    </dgm:pt>
    <dgm:pt modelId="{15081D0D-E057-44A8-B2C7-63844E986244}" type="sibTrans" cxnId="{2E5F1FEB-B286-47B3-BC81-72FFF58355C7}">
      <dgm:prSet/>
      <dgm:spPr/>
      <dgm:t>
        <a:bodyPr/>
        <a:lstStyle/>
        <a:p>
          <a:endParaRPr lang="en-US"/>
        </a:p>
      </dgm:t>
    </dgm:pt>
    <dgm:pt modelId="{1213A0DE-DE3A-4E0F-87C0-1EB121339101}">
      <dgm:prSet phldrT="[Text]"/>
      <dgm:spPr/>
      <dgm:t>
        <a:bodyPr/>
        <a:lstStyle/>
        <a:p>
          <a:r>
            <a:rPr lang="en-US" dirty="0" smtClean="0"/>
            <a:t>Categories Selection</a:t>
          </a:r>
          <a:endParaRPr lang="en-US" dirty="0"/>
        </a:p>
      </dgm:t>
    </dgm:pt>
    <dgm:pt modelId="{03EF9BEE-3680-4BCA-9794-56E2A44099B9}" type="parTrans" cxnId="{BFAB3216-6B79-4FDE-A21D-0671DC1B516E}">
      <dgm:prSet/>
      <dgm:spPr/>
      <dgm:t>
        <a:bodyPr/>
        <a:lstStyle/>
        <a:p>
          <a:endParaRPr lang="en-US"/>
        </a:p>
      </dgm:t>
    </dgm:pt>
    <dgm:pt modelId="{61C6B059-5604-427E-98B8-D16708F7BD8E}" type="sibTrans" cxnId="{BFAB3216-6B79-4FDE-A21D-0671DC1B516E}">
      <dgm:prSet/>
      <dgm:spPr/>
      <dgm:t>
        <a:bodyPr/>
        <a:lstStyle/>
        <a:p>
          <a:endParaRPr lang="en-US"/>
        </a:p>
      </dgm:t>
    </dgm:pt>
    <dgm:pt modelId="{BC332C79-6C47-4668-91F1-F8AF6C963A7D}">
      <dgm:prSet phldrT="[Text]"/>
      <dgm:spPr/>
      <dgm:t>
        <a:bodyPr/>
        <a:lstStyle/>
        <a:p>
          <a:r>
            <a:rPr lang="en-US" dirty="0" smtClean="0"/>
            <a:t>FLIP Kit Selection</a:t>
          </a:r>
          <a:endParaRPr lang="en-US" dirty="0"/>
        </a:p>
      </dgm:t>
    </dgm:pt>
    <dgm:pt modelId="{96D8C361-40F3-465A-8451-4CF6A92EE6DC}" type="parTrans" cxnId="{D5213ADB-B869-4810-AE59-532CBEDDF4E3}">
      <dgm:prSet/>
      <dgm:spPr/>
      <dgm:t>
        <a:bodyPr/>
        <a:lstStyle/>
        <a:p>
          <a:endParaRPr lang="en-US"/>
        </a:p>
      </dgm:t>
    </dgm:pt>
    <dgm:pt modelId="{77860D55-A87F-47B1-9756-2E604DA5C596}" type="sibTrans" cxnId="{D5213ADB-B869-4810-AE59-532CBEDDF4E3}">
      <dgm:prSet/>
      <dgm:spPr/>
      <dgm:t>
        <a:bodyPr/>
        <a:lstStyle/>
        <a:p>
          <a:endParaRPr lang="en-US"/>
        </a:p>
      </dgm:t>
    </dgm:pt>
    <dgm:pt modelId="{2F87AB4F-E645-49A1-AD0F-9C65032DB0BD}">
      <dgm:prSet/>
      <dgm:spPr/>
      <dgm:t>
        <a:bodyPr/>
        <a:lstStyle/>
        <a:p>
          <a:r>
            <a:rPr lang="en-US" dirty="0" smtClean="0"/>
            <a:t>Tabular Navigation per Flip Kit</a:t>
          </a:r>
          <a:endParaRPr lang="en-US" dirty="0"/>
        </a:p>
      </dgm:t>
    </dgm:pt>
    <dgm:pt modelId="{1FEEB910-80CC-4C0C-BE9E-10603DA75690}" type="parTrans" cxnId="{EA46940D-CAEF-4B7D-A7A7-607129AEEEDF}">
      <dgm:prSet/>
      <dgm:spPr/>
      <dgm:t>
        <a:bodyPr/>
        <a:lstStyle/>
        <a:p>
          <a:endParaRPr lang="en-US"/>
        </a:p>
      </dgm:t>
    </dgm:pt>
    <dgm:pt modelId="{13487FDF-0F0A-45AD-A65F-7FDD521ACAC2}" type="sibTrans" cxnId="{EA46940D-CAEF-4B7D-A7A7-607129AEEEDF}">
      <dgm:prSet/>
      <dgm:spPr/>
      <dgm:t>
        <a:bodyPr/>
        <a:lstStyle/>
        <a:p>
          <a:endParaRPr lang="en-US"/>
        </a:p>
      </dgm:t>
    </dgm:pt>
    <dgm:pt modelId="{4425398A-ACF4-443F-BFED-F6003A19EC70}" type="pres">
      <dgm:prSet presAssocID="{667A4726-F110-44A2-96B6-600E297135D5}" presName="Name0" presStyleCnt="0">
        <dgm:presLayoutVars>
          <dgm:dir/>
          <dgm:resizeHandles val="exact"/>
        </dgm:presLayoutVars>
      </dgm:prSet>
      <dgm:spPr/>
    </dgm:pt>
    <dgm:pt modelId="{31018793-3149-49DC-BEBF-DA60F1B131B8}" type="pres">
      <dgm:prSet presAssocID="{2433FD7E-500A-48DA-B90B-87A6D0DAD8E8}" presName="node" presStyleLbl="node1" presStyleIdx="0" presStyleCnt="4">
        <dgm:presLayoutVars>
          <dgm:bulletEnabled val="1"/>
        </dgm:presLayoutVars>
      </dgm:prSet>
      <dgm:spPr/>
    </dgm:pt>
    <dgm:pt modelId="{85191E87-D398-4DED-ACEC-0811F1D794C4}" type="pres">
      <dgm:prSet presAssocID="{15081D0D-E057-44A8-B2C7-63844E986244}" presName="sibTrans" presStyleLbl="sibTrans2D1" presStyleIdx="0" presStyleCnt="3"/>
      <dgm:spPr/>
    </dgm:pt>
    <dgm:pt modelId="{D7F283BD-5841-44A0-864E-A96E411ACF5C}" type="pres">
      <dgm:prSet presAssocID="{15081D0D-E057-44A8-B2C7-63844E986244}" presName="connectorText" presStyleLbl="sibTrans2D1" presStyleIdx="0" presStyleCnt="3"/>
      <dgm:spPr/>
    </dgm:pt>
    <dgm:pt modelId="{BB629AAC-D893-4910-857D-1FA566DB945F}" type="pres">
      <dgm:prSet presAssocID="{1213A0DE-DE3A-4E0F-87C0-1EB12133910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F4F214-A66D-4A57-9C00-2BFBEC286572}" type="pres">
      <dgm:prSet presAssocID="{61C6B059-5604-427E-98B8-D16708F7BD8E}" presName="sibTrans" presStyleLbl="sibTrans2D1" presStyleIdx="1" presStyleCnt="3"/>
      <dgm:spPr/>
    </dgm:pt>
    <dgm:pt modelId="{B121EEBF-170E-48D0-A5E9-6D92F411BB52}" type="pres">
      <dgm:prSet presAssocID="{61C6B059-5604-427E-98B8-D16708F7BD8E}" presName="connectorText" presStyleLbl="sibTrans2D1" presStyleIdx="1" presStyleCnt="3"/>
      <dgm:spPr/>
    </dgm:pt>
    <dgm:pt modelId="{E932B47C-E8B4-423C-A9B6-DBD0A79178DF}" type="pres">
      <dgm:prSet presAssocID="{BC332C79-6C47-4668-91F1-F8AF6C963A7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C5BC5-355B-4FA7-BC77-46AE2BF1FA6C}" type="pres">
      <dgm:prSet presAssocID="{77860D55-A87F-47B1-9756-2E604DA5C596}" presName="sibTrans" presStyleLbl="sibTrans2D1" presStyleIdx="2" presStyleCnt="3"/>
      <dgm:spPr/>
    </dgm:pt>
    <dgm:pt modelId="{B2CC9CAB-AC4A-459E-B162-3F6608A1F488}" type="pres">
      <dgm:prSet presAssocID="{77860D55-A87F-47B1-9756-2E604DA5C596}" presName="connectorText" presStyleLbl="sibTrans2D1" presStyleIdx="2" presStyleCnt="3"/>
      <dgm:spPr/>
    </dgm:pt>
    <dgm:pt modelId="{99E94813-72A5-4B6C-B1D7-092AC96C0932}" type="pres">
      <dgm:prSet presAssocID="{2F87AB4F-E645-49A1-AD0F-9C65032DB0B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2AF2CA-B0E0-4289-B9EE-09E64E82785A}" type="presOf" srcId="{61C6B059-5604-427E-98B8-D16708F7BD8E}" destId="{B121EEBF-170E-48D0-A5E9-6D92F411BB52}" srcOrd="1" destOrd="0" presId="urn:microsoft.com/office/officeart/2005/8/layout/process1"/>
    <dgm:cxn modelId="{514AE47B-0794-4685-B5E6-38F03FAE51B8}" type="presOf" srcId="{BC332C79-6C47-4668-91F1-F8AF6C963A7D}" destId="{E932B47C-E8B4-423C-A9B6-DBD0A79178DF}" srcOrd="0" destOrd="0" presId="urn:microsoft.com/office/officeart/2005/8/layout/process1"/>
    <dgm:cxn modelId="{BA1C9E6D-B9E5-4A16-8CE0-A1FB43616D60}" type="presOf" srcId="{15081D0D-E057-44A8-B2C7-63844E986244}" destId="{85191E87-D398-4DED-ACEC-0811F1D794C4}" srcOrd="0" destOrd="0" presId="urn:microsoft.com/office/officeart/2005/8/layout/process1"/>
    <dgm:cxn modelId="{00A50EEC-E673-4614-A3FB-10B784E6A756}" type="presOf" srcId="{2433FD7E-500A-48DA-B90B-87A6D0DAD8E8}" destId="{31018793-3149-49DC-BEBF-DA60F1B131B8}" srcOrd="0" destOrd="0" presId="urn:microsoft.com/office/officeart/2005/8/layout/process1"/>
    <dgm:cxn modelId="{2E5F1FEB-B286-47B3-BC81-72FFF58355C7}" srcId="{667A4726-F110-44A2-96B6-600E297135D5}" destId="{2433FD7E-500A-48DA-B90B-87A6D0DAD8E8}" srcOrd="0" destOrd="0" parTransId="{2BE6566A-50FF-4F97-8268-D331920185E5}" sibTransId="{15081D0D-E057-44A8-B2C7-63844E986244}"/>
    <dgm:cxn modelId="{65DE0F08-127A-48B4-A435-1E7E931ADEC4}" type="presOf" srcId="{61C6B059-5604-427E-98B8-D16708F7BD8E}" destId="{C4F4F214-A66D-4A57-9C00-2BFBEC286572}" srcOrd="0" destOrd="0" presId="urn:microsoft.com/office/officeart/2005/8/layout/process1"/>
    <dgm:cxn modelId="{F6FC5777-978D-4F31-8990-921737DC557B}" type="presOf" srcId="{667A4726-F110-44A2-96B6-600E297135D5}" destId="{4425398A-ACF4-443F-BFED-F6003A19EC70}" srcOrd="0" destOrd="0" presId="urn:microsoft.com/office/officeart/2005/8/layout/process1"/>
    <dgm:cxn modelId="{EA46940D-CAEF-4B7D-A7A7-607129AEEEDF}" srcId="{667A4726-F110-44A2-96B6-600E297135D5}" destId="{2F87AB4F-E645-49A1-AD0F-9C65032DB0BD}" srcOrd="3" destOrd="0" parTransId="{1FEEB910-80CC-4C0C-BE9E-10603DA75690}" sibTransId="{13487FDF-0F0A-45AD-A65F-7FDD521ACAC2}"/>
    <dgm:cxn modelId="{5586DC00-DF94-4F52-9F60-18F5DBAA6180}" type="presOf" srcId="{15081D0D-E057-44A8-B2C7-63844E986244}" destId="{D7F283BD-5841-44A0-864E-A96E411ACF5C}" srcOrd="1" destOrd="0" presId="urn:microsoft.com/office/officeart/2005/8/layout/process1"/>
    <dgm:cxn modelId="{BFAB3216-6B79-4FDE-A21D-0671DC1B516E}" srcId="{667A4726-F110-44A2-96B6-600E297135D5}" destId="{1213A0DE-DE3A-4E0F-87C0-1EB121339101}" srcOrd="1" destOrd="0" parTransId="{03EF9BEE-3680-4BCA-9794-56E2A44099B9}" sibTransId="{61C6B059-5604-427E-98B8-D16708F7BD8E}"/>
    <dgm:cxn modelId="{D3C44148-B605-42B1-8919-B636CDD564AF}" type="presOf" srcId="{77860D55-A87F-47B1-9756-2E604DA5C596}" destId="{B2CC9CAB-AC4A-459E-B162-3F6608A1F488}" srcOrd="1" destOrd="0" presId="urn:microsoft.com/office/officeart/2005/8/layout/process1"/>
    <dgm:cxn modelId="{B83A9D28-F457-447B-94B4-43808FB7A9A2}" type="presOf" srcId="{1213A0DE-DE3A-4E0F-87C0-1EB121339101}" destId="{BB629AAC-D893-4910-857D-1FA566DB945F}" srcOrd="0" destOrd="0" presId="urn:microsoft.com/office/officeart/2005/8/layout/process1"/>
    <dgm:cxn modelId="{D5AF359C-447C-4782-BC0A-1C035D436B63}" type="presOf" srcId="{2F87AB4F-E645-49A1-AD0F-9C65032DB0BD}" destId="{99E94813-72A5-4B6C-B1D7-092AC96C0932}" srcOrd="0" destOrd="0" presId="urn:microsoft.com/office/officeart/2005/8/layout/process1"/>
    <dgm:cxn modelId="{D5213ADB-B869-4810-AE59-532CBEDDF4E3}" srcId="{667A4726-F110-44A2-96B6-600E297135D5}" destId="{BC332C79-6C47-4668-91F1-F8AF6C963A7D}" srcOrd="2" destOrd="0" parTransId="{96D8C361-40F3-465A-8451-4CF6A92EE6DC}" sibTransId="{77860D55-A87F-47B1-9756-2E604DA5C596}"/>
    <dgm:cxn modelId="{01D0666C-D783-44A9-96DA-7F1AA0CE018A}" type="presOf" srcId="{77860D55-A87F-47B1-9756-2E604DA5C596}" destId="{5F7C5BC5-355B-4FA7-BC77-46AE2BF1FA6C}" srcOrd="0" destOrd="0" presId="urn:microsoft.com/office/officeart/2005/8/layout/process1"/>
    <dgm:cxn modelId="{72233253-CC7D-4B57-ACC5-0E5CA08EF7AF}" type="presParOf" srcId="{4425398A-ACF4-443F-BFED-F6003A19EC70}" destId="{31018793-3149-49DC-BEBF-DA60F1B131B8}" srcOrd="0" destOrd="0" presId="urn:microsoft.com/office/officeart/2005/8/layout/process1"/>
    <dgm:cxn modelId="{ECD822B0-A4E9-4C3A-BCC7-AE90C870EB9C}" type="presParOf" srcId="{4425398A-ACF4-443F-BFED-F6003A19EC70}" destId="{85191E87-D398-4DED-ACEC-0811F1D794C4}" srcOrd="1" destOrd="0" presId="urn:microsoft.com/office/officeart/2005/8/layout/process1"/>
    <dgm:cxn modelId="{3B544F81-79D9-45CA-AEA2-977C52CBB1DB}" type="presParOf" srcId="{85191E87-D398-4DED-ACEC-0811F1D794C4}" destId="{D7F283BD-5841-44A0-864E-A96E411ACF5C}" srcOrd="0" destOrd="0" presId="urn:microsoft.com/office/officeart/2005/8/layout/process1"/>
    <dgm:cxn modelId="{FDA2274B-C9C6-4364-A323-820C8077A933}" type="presParOf" srcId="{4425398A-ACF4-443F-BFED-F6003A19EC70}" destId="{BB629AAC-D893-4910-857D-1FA566DB945F}" srcOrd="2" destOrd="0" presId="urn:microsoft.com/office/officeart/2005/8/layout/process1"/>
    <dgm:cxn modelId="{94DEF29D-CBA6-4069-8039-19EAA9A1E301}" type="presParOf" srcId="{4425398A-ACF4-443F-BFED-F6003A19EC70}" destId="{C4F4F214-A66D-4A57-9C00-2BFBEC286572}" srcOrd="3" destOrd="0" presId="urn:microsoft.com/office/officeart/2005/8/layout/process1"/>
    <dgm:cxn modelId="{EB3001F7-F6E1-4DC9-8B66-3B679E56CAE1}" type="presParOf" srcId="{C4F4F214-A66D-4A57-9C00-2BFBEC286572}" destId="{B121EEBF-170E-48D0-A5E9-6D92F411BB52}" srcOrd="0" destOrd="0" presId="urn:microsoft.com/office/officeart/2005/8/layout/process1"/>
    <dgm:cxn modelId="{85C07B9A-66CA-4430-813A-3D96296FD380}" type="presParOf" srcId="{4425398A-ACF4-443F-BFED-F6003A19EC70}" destId="{E932B47C-E8B4-423C-A9B6-DBD0A79178DF}" srcOrd="4" destOrd="0" presId="urn:microsoft.com/office/officeart/2005/8/layout/process1"/>
    <dgm:cxn modelId="{624E97C4-E4B5-4723-88C7-45E9AF79114D}" type="presParOf" srcId="{4425398A-ACF4-443F-BFED-F6003A19EC70}" destId="{5F7C5BC5-355B-4FA7-BC77-46AE2BF1FA6C}" srcOrd="5" destOrd="0" presId="urn:microsoft.com/office/officeart/2005/8/layout/process1"/>
    <dgm:cxn modelId="{98B0C4F0-A117-4854-8723-7C1872CA4E90}" type="presParOf" srcId="{5F7C5BC5-355B-4FA7-BC77-46AE2BF1FA6C}" destId="{B2CC9CAB-AC4A-459E-B162-3F6608A1F488}" srcOrd="0" destOrd="0" presId="urn:microsoft.com/office/officeart/2005/8/layout/process1"/>
    <dgm:cxn modelId="{4221556A-F631-4848-854A-A87C9BD6A76A}" type="presParOf" srcId="{4425398A-ACF4-443F-BFED-F6003A19EC70}" destId="{99E94813-72A5-4B6C-B1D7-092AC96C093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18793-3149-49DC-BEBF-DA60F1B131B8}">
      <dsp:nvSpPr>
        <dsp:cNvPr id="0" name=""/>
        <dsp:cNvSpPr/>
      </dsp:nvSpPr>
      <dsp:spPr>
        <a:xfrm>
          <a:off x="4737" y="406133"/>
          <a:ext cx="2071271" cy="124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Login/Register</a:t>
          </a:r>
          <a:endParaRPr lang="en-US" sz="2300" kern="1200" dirty="0"/>
        </a:p>
      </dsp:txBody>
      <dsp:txXfrm>
        <a:off x="41136" y="442532"/>
        <a:ext cx="1998473" cy="1169964"/>
      </dsp:txXfrm>
    </dsp:sp>
    <dsp:sp modelId="{85191E87-D398-4DED-ACEC-0811F1D794C4}">
      <dsp:nvSpPr>
        <dsp:cNvPr id="0" name=""/>
        <dsp:cNvSpPr/>
      </dsp:nvSpPr>
      <dsp:spPr>
        <a:xfrm>
          <a:off x="2283135" y="770676"/>
          <a:ext cx="439109" cy="5136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283135" y="873411"/>
        <a:ext cx="307376" cy="308205"/>
      </dsp:txXfrm>
    </dsp:sp>
    <dsp:sp modelId="{BB629AAC-D893-4910-857D-1FA566DB945F}">
      <dsp:nvSpPr>
        <dsp:cNvPr id="0" name=""/>
        <dsp:cNvSpPr/>
      </dsp:nvSpPr>
      <dsp:spPr>
        <a:xfrm>
          <a:off x="2904516" y="406133"/>
          <a:ext cx="2071271" cy="124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Categories Selection</a:t>
          </a:r>
          <a:endParaRPr lang="en-US" sz="2300" kern="1200" dirty="0"/>
        </a:p>
      </dsp:txBody>
      <dsp:txXfrm>
        <a:off x="2940915" y="442532"/>
        <a:ext cx="1998473" cy="1169964"/>
      </dsp:txXfrm>
    </dsp:sp>
    <dsp:sp modelId="{C4F4F214-A66D-4A57-9C00-2BFBEC286572}">
      <dsp:nvSpPr>
        <dsp:cNvPr id="0" name=""/>
        <dsp:cNvSpPr/>
      </dsp:nvSpPr>
      <dsp:spPr>
        <a:xfrm>
          <a:off x="5182914" y="770676"/>
          <a:ext cx="439109" cy="5136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182914" y="873411"/>
        <a:ext cx="307376" cy="308205"/>
      </dsp:txXfrm>
    </dsp:sp>
    <dsp:sp modelId="{E932B47C-E8B4-423C-A9B6-DBD0A79178DF}">
      <dsp:nvSpPr>
        <dsp:cNvPr id="0" name=""/>
        <dsp:cNvSpPr/>
      </dsp:nvSpPr>
      <dsp:spPr>
        <a:xfrm>
          <a:off x="5804296" y="406133"/>
          <a:ext cx="2071271" cy="124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FLIP Kit Selection</a:t>
          </a:r>
          <a:endParaRPr lang="en-US" sz="2300" kern="1200" dirty="0"/>
        </a:p>
      </dsp:txBody>
      <dsp:txXfrm>
        <a:off x="5840695" y="442532"/>
        <a:ext cx="1998473" cy="1169964"/>
      </dsp:txXfrm>
    </dsp:sp>
    <dsp:sp modelId="{5F7C5BC5-355B-4FA7-BC77-46AE2BF1FA6C}">
      <dsp:nvSpPr>
        <dsp:cNvPr id="0" name=""/>
        <dsp:cNvSpPr/>
      </dsp:nvSpPr>
      <dsp:spPr>
        <a:xfrm>
          <a:off x="8082694" y="770676"/>
          <a:ext cx="439109" cy="5136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8082694" y="873411"/>
        <a:ext cx="307376" cy="308205"/>
      </dsp:txXfrm>
    </dsp:sp>
    <dsp:sp modelId="{99E94813-72A5-4B6C-B1D7-092AC96C0932}">
      <dsp:nvSpPr>
        <dsp:cNvPr id="0" name=""/>
        <dsp:cNvSpPr/>
      </dsp:nvSpPr>
      <dsp:spPr>
        <a:xfrm>
          <a:off x="8704075" y="406133"/>
          <a:ext cx="2071271" cy="124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Tabular Navigation per Flip Kit</a:t>
          </a:r>
          <a:endParaRPr lang="en-US" sz="2300" kern="1200" dirty="0"/>
        </a:p>
      </dsp:txBody>
      <dsp:txXfrm>
        <a:off x="8740474" y="442532"/>
        <a:ext cx="1998473" cy="1169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6F64B-4494-497F-BD3F-0058818BD5A8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57648-3486-4D0A-B75E-794986C9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1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57648-3486-4D0A-B75E-794986C9FD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8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57648-3486-4D0A-B75E-794986C9FD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7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3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5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9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0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5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BE36-5E5B-4B95-A615-09361596CA7E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9BA29-20EB-40C6-B44C-F7AF8FAC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8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72" y="3199245"/>
            <a:ext cx="11378046" cy="17976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lim Joe" panose="02000000000000000000" pitchFamily="50" charset="0"/>
              </a:rPr>
              <a:t/>
            </a:r>
            <a:b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lim Joe" panose="02000000000000000000" pitchFamily="50" charset="0"/>
              </a:rPr>
            </a:b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lim Joe" panose="02000000000000000000" pitchFamily="50" charset="0"/>
              </a:rPr>
              <a:t/>
            </a:r>
            <a:b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lim Joe" panose="02000000000000000000" pitchFamily="50" charset="0"/>
              </a:rPr>
            </a:br>
            <a:r>
              <a:rPr lang="en-US" sz="96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  <a:t/>
            </a:r>
            <a:br>
              <a:rPr lang="en-US" sz="96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</a:br>
            <a:r>
              <a:rPr lang="en-US" sz="96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  <a:t/>
            </a:r>
            <a:br>
              <a:rPr lang="en-US" sz="96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</a:br>
            <a:r>
              <a:rPr lang="en-US" sz="80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  <a:t>virtual flip kit</a:t>
            </a:r>
            <a:r>
              <a:rPr lang="en-US" sz="96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  <a:t/>
            </a:r>
            <a:br>
              <a:rPr lang="en-US" sz="96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</a:br>
            <a:r>
              <a:rPr lang="en-US" sz="44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  <a:t>CHILDREN’S MUSEUM OF HOUSTON</a:t>
            </a:r>
            <a:r>
              <a:rPr lang="en-US" sz="48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  <a:t/>
            </a:r>
            <a:br>
              <a:rPr lang="en-US" sz="48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</a:br>
            <a:endParaRPr lang="en-US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irbag" pitchFamily="50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205253" y="3614882"/>
            <a:ext cx="9945347" cy="296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9778" y="1846903"/>
            <a:ext cx="11186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lim Joe" panose="02000000000000000000" pitchFamily="50" charset="0"/>
              </a:rPr>
              <a:t>TEAM HARDCODERS PRESENTS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9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4" y="145669"/>
            <a:ext cx="10515600" cy="1325563"/>
          </a:xfrm>
          <a:effectLst>
            <a:outerShdw blurRad="50800" dist="38100" dir="5400000" algn="t" rotWithShape="0">
              <a:prstClr val="black">
                <a:alpha val="41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overview</a:t>
            </a:r>
            <a:endParaRPr lang="en-US" sz="9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0" y="1313280"/>
            <a:ext cx="12192000" cy="87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41000"/>
              </a:schemeClr>
            </a:solidFill>
          </a:ln>
          <a:effectLst>
            <a:outerShdw blurRad="50800" dist="38100" dir="8100000" algn="tr" rotWithShape="0">
              <a:schemeClr val="tx1">
                <a:lumMod val="50000"/>
                <a:lumOff val="50000"/>
                <a:alpha val="47000"/>
              </a:scheme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25116" y="1636295"/>
            <a:ext cx="103282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We created an application that virtualizes FLIP Kits from the Children’s Museum of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Houston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Technologies we used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- Ionic Framework, ASP.NET, MySQL,</a:t>
            </a:r>
          </a:p>
          <a:p>
            <a:pPr lvl="1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Node.js, HTML</a:t>
            </a:r>
          </a:p>
          <a:p>
            <a:pPr lvl="1"/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Features of “Virtual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FLIP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Kit”</a:t>
            </a:r>
          </a:p>
          <a:p>
            <a:pPr lvl="1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- Interactive User Interface</a:t>
            </a:r>
          </a:p>
          <a:p>
            <a:pPr lvl="1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- Virtualized Activities</a:t>
            </a:r>
          </a:p>
          <a:p>
            <a:pPr lvl="1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- Data Collection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566" y="2638842"/>
            <a:ext cx="5674103" cy="421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9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rved Left Arrow 7"/>
          <p:cNvSpPr/>
          <p:nvPr/>
        </p:nvSpPr>
        <p:spPr>
          <a:xfrm rot="1314003">
            <a:off x="9397283" y="4498561"/>
            <a:ext cx="935181" cy="165215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4" y="145669"/>
            <a:ext cx="10515600" cy="1325563"/>
          </a:xfrm>
          <a:effectLst>
            <a:outerShdw blurRad="50800" dist="38100" dir="5400000" algn="t" rotWithShape="0">
              <a:prstClr val="black">
                <a:alpha val="41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User interface</a:t>
            </a:r>
            <a:endParaRPr lang="en-US" sz="9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0" y="1313280"/>
            <a:ext cx="12192000" cy="87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41000"/>
              </a:schemeClr>
            </a:solidFill>
          </a:ln>
          <a:effectLst>
            <a:outerShdw blurRad="50800" dist="38100" dir="8100000" algn="tr" rotWithShape="0">
              <a:schemeClr val="tx1">
                <a:lumMod val="50000"/>
                <a:lumOff val="50000"/>
                <a:alpha val="47000"/>
              </a:scheme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6502" y="1598104"/>
            <a:ext cx="103282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Mobile Friendly (Ionic Framework)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Intuitive Control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99253580"/>
              </p:ext>
            </p:extLst>
          </p:nvPr>
        </p:nvGraphicFramePr>
        <p:xfrm>
          <a:off x="486502" y="2932607"/>
          <a:ext cx="10780084" cy="205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486502" y="4987636"/>
            <a:ext cx="8512025" cy="1461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0" t="80166" r="20909" b="5433"/>
          <a:stretch/>
        </p:blipFill>
        <p:spPr>
          <a:xfrm>
            <a:off x="618744" y="5132189"/>
            <a:ext cx="8249276" cy="113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0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4" y="145669"/>
            <a:ext cx="10515600" cy="1325563"/>
          </a:xfrm>
          <a:effectLst>
            <a:outerShdw blurRad="50800" dist="38100" dir="5400000" algn="t" rotWithShape="0">
              <a:prstClr val="black">
                <a:alpha val="41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Virtualized activities </a:t>
            </a:r>
            <a:endParaRPr lang="en-US" sz="9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0" y="1313280"/>
            <a:ext cx="12192000" cy="87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41000"/>
              </a:schemeClr>
            </a:solidFill>
          </a:ln>
          <a:effectLst>
            <a:outerShdw blurRad="50800" dist="38100" dir="8100000" algn="tr" rotWithShape="0">
              <a:schemeClr val="tx1">
                <a:lumMod val="50000"/>
                <a:lumOff val="50000"/>
                <a:alpha val="47000"/>
              </a:scheme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5116" y="1636295"/>
            <a:ext cx="103282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Allows users to interact with digital environment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Mixed digital-physical environments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0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5116" y="1636295"/>
            <a:ext cx="1032822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Survey collection after completion of FLIP Kits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Tracks usage of each FLIP Kit in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616036" y="3512127"/>
            <a:ext cx="2348346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4" y="145669"/>
            <a:ext cx="10515600" cy="1325563"/>
          </a:xfrm>
          <a:effectLst>
            <a:outerShdw blurRad="50800" dist="38100" dir="5400000" algn="t" rotWithShape="0">
              <a:prstClr val="black">
                <a:alpha val="41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DATA COLLECTION</a:t>
            </a:r>
            <a:endParaRPr lang="en-US" sz="9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0" y="1313280"/>
            <a:ext cx="12192000" cy="87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41000"/>
              </a:schemeClr>
            </a:solidFill>
          </a:ln>
          <a:effectLst>
            <a:outerShdw blurRad="50800" dist="38100" dir="8100000" algn="tr" rotWithShape="0">
              <a:schemeClr val="tx1">
                <a:lumMod val="50000"/>
                <a:lumOff val="50000"/>
                <a:alpha val="47000"/>
              </a:scheme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0" t="-323" r="8992" b="8496"/>
          <a:stretch/>
        </p:blipFill>
        <p:spPr>
          <a:xfrm>
            <a:off x="1163784" y="2286062"/>
            <a:ext cx="2763982" cy="355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5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6419" y="1791550"/>
            <a:ext cx="11378046" cy="179762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96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  <a:t/>
            </a:r>
            <a:br>
              <a:rPr lang="en-US" sz="96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</a:br>
            <a:r>
              <a:rPr lang="en-US" sz="8000" spc="-150" dirty="0" smtClean="0">
                <a:solidFill>
                  <a:schemeClr val="bg1"/>
                </a:solidFill>
                <a:latin typeface="Big John" panose="02000000000000000000" pitchFamily="50" charset="0"/>
              </a:rPr>
              <a:t>it’s demo time!</a:t>
            </a:r>
            <a:endParaRPr lang="en-US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irbag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84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4" y="145669"/>
            <a:ext cx="10515600" cy="1325563"/>
          </a:xfrm>
          <a:effectLst>
            <a:outerShdw blurRad="50800" dist="38100" dir="5400000" algn="t" rotWithShape="0">
              <a:prstClr val="black">
                <a:alpha val="41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Roadmap to the future</a:t>
            </a:r>
            <a:endParaRPr lang="en-US" sz="9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0" y="1313280"/>
            <a:ext cx="12192000" cy="87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41000"/>
              </a:schemeClr>
            </a:solidFill>
          </a:ln>
          <a:effectLst>
            <a:outerShdw blurRad="50800" dist="38100" dir="8100000" algn="tr" rotWithShape="0">
              <a:schemeClr val="tx1">
                <a:lumMod val="50000"/>
                <a:lumOff val="50000"/>
                <a:alpha val="47000"/>
              </a:scheme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5116" y="1636295"/>
            <a:ext cx="103282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FLIP Kits Recommendations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Social media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7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35508</TotalTime>
  <Words>116</Words>
  <Application>Microsoft Office PowerPoint</Application>
  <PresentationFormat>Widescreen</PresentationFormat>
  <Paragraphs>54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Airbag</vt:lpstr>
      <vt:lpstr>Arial</vt:lpstr>
      <vt:lpstr>Bebas Neue</vt:lpstr>
      <vt:lpstr>Big John</vt:lpstr>
      <vt:lpstr>Calibri</vt:lpstr>
      <vt:lpstr>Calibri Light</vt:lpstr>
      <vt:lpstr>Slim Joe</vt:lpstr>
      <vt:lpstr>Office Theme</vt:lpstr>
      <vt:lpstr>    virtual flip kit CHILDREN’S MUSEUM OF HOUSTON </vt:lpstr>
      <vt:lpstr>overview</vt:lpstr>
      <vt:lpstr>User interface</vt:lpstr>
      <vt:lpstr>Virtualized activities </vt:lpstr>
      <vt:lpstr>DATA COLLECTION</vt:lpstr>
      <vt:lpstr> it’s demo time!</vt:lpstr>
      <vt:lpstr>Roadmap to the future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UH ABSa SCOTT  FAMILY</dc:title>
  <dc:creator>Monica Tran</dc:creator>
  <cp:lastModifiedBy>Monica Tran</cp:lastModifiedBy>
  <cp:revision>64</cp:revision>
  <dcterms:created xsi:type="dcterms:W3CDTF">2015-11-23T09:07:14Z</dcterms:created>
  <dcterms:modified xsi:type="dcterms:W3CDTF">2016-02-20T14:53:07Z</dcterms:modified>
</cp:coreProperties>
</file>