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ADE_train_00019769500 x 375</a:t>
            </a:r>
          </a:p>
        </p:txBody>
      </p:sp>
      <p:pic>
        <p:nvPicPr>
          <p:cNvPr id="4" name="Picture 3" descr="ADE_train_000197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926080" cy="219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ADE_train_00019309400 x 268</a:t>
            </a:r>
          </a:p>
        </p:txBody>
      </p:sp>
      <p:pic>
        <p:nvPicPr>
          <p:cNvPr id="6" name="Picture 5" descr="ADE_train_000193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"/>
            <a:ext cx="2926080" cy="1960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ADE_train_00011492683 x 512</a:t>
            </a:r>
          </a:p>
        </p:txBody>
      </p:sp>
      <p:pic>
        <p:nvPicPr>
          <p:cNvPr id="8" name="Picture 7" descr="ADE_train_0001149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200400"/>
            <a:ext cx="2926080" cy="21934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ADE_train_00017618768 x 512</a:t>
            </a:r>
          </a:p>
        </p:txBody>
      </p:sp>
      <p:pic>
        <p:nvPicPr>
          <p:cNvPr id="10" name="Picture 9" descr="ADE_train_0001761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00400"/>
            <a:ext cx="292608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ADE_train_00019769500 x 375</a:t>
            </a:r>
          </a:p>
        </p:txBody>
      </p:sp>
      <p:pic>
        <p:nvPicPr>
          <p:cNvPr id="4" name="Picture 3" descr="ADE_train_000197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926080" cy="219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ADE_train_00019309400 x 268</a:t>
            </a:r>
          </a:p>
        </p:txBody>
      </p:sp>
      <p:pic>
        <p:nvPicPr>
          <p:cNvPr id="6" name="Picture 5" descr="ADE_train_000193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"/>
            <a:ext cx="2926080" cy="1960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ADE_train_00011492683 x 512</a:t>
            </a:r>
          </a:p>
        </p:txBody>
      </p:sp>
      <p:pic>
        <p:nvPicPr>
          <p:cNvPr id="8" name="Picture 7" descr="ADE_train_000114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200400"/>
            <a:ext cx="2926080" cy="21934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ADE_train_00017618768 x 512</a:t>
            </a:r>
          </a:p>
        </p:txBody>
      </p:sp>
      <p:pic>
        <p:nvPicPr>
          <p:cNvPr id="10" name="Picture 9" descr="ADE_train_000176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00400"/>
            <a:ext cx="292608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ADE_train_00013533800 x 512</a:t>
            </a:r>
          </a:p>
        </p:txBody>
      </p:sp>
      <p:pic>
        <p:nvPicPr>
          <p:cNvPr id="4" name="Picture 3" descr="ADE_train_000135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926080" cy="1872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ADE_train_00013484480 x 360</a:t>
            </a:r>
          </a:p>
        </p:txBody>
      </p:sp>
      <p:pic>
        <p:nvPicPr>
          <p:cNvPr id="6" name="Picture 5" descr="ADE_train_0001348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"/>
            <a:ext cx="2926080" cy="2194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ADE_train_00006496256 x 256</a:t>
            </a:r>
          </a:p>
        </p:txBody>
      </p:sp>
      <p:pic>
        <p:nvPicPr>
          <p:cNvPr id="8" name="Picture 7" descr="ADE_train_0000649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200400"/>
            <a:ext cx="2926080" cy="2926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ADE_train_00012798683 x 512</a:t>
            </a:r>
          </a:p>
        </p:txBody>
      </p:sp>
      <p:pic>
        <p:nvPicPr>
          <p:cNvPr id="10" name="Picture 9" descr="ADE_train_0001279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00400"/>
            <a:ext cx="2926080" cy="21934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ADE_train_00013533800 x 512</a:t>
            </a:r>
          </a:p>
        </p:txBody>
      </p:sp>
      <p:pic>
        <p:nvPicPr>
          <p:cNvPr id="4" name="Picture 3" descr="ADE_train_000135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926080" cy="1872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ADE_train_00013484480 x 360</a:t>
            </a:r>
          </a:p>
        </p:txBody>
      </p:sp>
      <p:pic>
        <p:nvPicPr>
          <p:cNvPr id="6" name="Picture 5" descr="ADE_train_0001348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"/>
            <a:ext cx="2926080" cy="2194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ADE_train_00006496256 x 256</a:t>
            </a:r>
          </a:p>
        </p:txBody>
      </p:sp>
      <p:pic>
        <p:nvPicPr>
          <p:cNvPr id="8" name="Picture 7" descr="ADE_train_0000649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200400"/>
            <a:ext cx="2926080" cy="2926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600" b="1">
                <a:solidFill>
                  <a:srgbClr val="0000FF"/>
                </a:solidFill>
              </a:rPr>
              <a:t>ADE_train_00012798683 x 512</a:t>
            </a:r>
          </a:p>
        </p:txBody>
      </p:sp>
      <p:pic>
        <p:nvPicPr>
          <p:cNvPr id="10" name="Picture 9" descr="ADE_train_0001279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00400"/>
            <a:ext cx="2926080" cy="2193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