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ADE_train_00000005683 x 512</a:t>
            </a:r>
          </a:p>
        </p:txBody>
      </p:sp>
      <p:pic>
        <p:nvPicPr>
          <p:cNvPr id="4" name="Picture 3" descr="ADE_train_000000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926080" cy="2193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ADE_train_00007617340 x 510</a:t>
            </a:r>
          </a:p>
        </p:txBody>
      </p:sp>
      <p:pic>
        <p:nvPicPr>
          <p:cNvPr id="6" name="Picture 5" descr="ADE_train_000076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"/>
            <a:ext cx="1950580" cy="2926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ADE_train_00011492683 x 512</a:t>
            </a:r>
          </a:p>
        </p:txBody>
      </p:sp>
      <p:pic>
        <p:nvPicPr>
          <p:cNvPr id="8" name="Picture 7" descr="ADE_train_0001149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3200400"/>
            <a:ext cx="2926080" cy="21934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ADE_train_00018243683 x 512</a:t>
            </a:r>
          </a:p>
        </p:txBody>
      </p:sp>
      <p:pic>
        <p:nvPicPr>
          <p:cNvPr id="10" name="Picture 9" descr="ADE_train_0001824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200400"/>
            <a:ext cx="2926080" cy="21934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ADE_train_00000005683 x 512</a:t>
            </a:r>
          </a:p>
        </p:txBody>
      </p:sp>
      <p:pic>
        <p:nvPicPr>
          <p:cNvPr id="4" name="Picture 3" descr="ADE_train_00000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926080" cy="2193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ADE_train_00007617340 x 510</a:t>
            </a:r>
          </a:p>
        </p:txBody>
      </p:sp>
      <p:pic>
        <p:nvPicPr>
          <p:cNvPr id="6" name="Picture 5" descr="ADE_train_000076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"/>
            <a:ext cx="1950580" cy="2926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ADE_train_00011492683 x 512</a:t>
            </a:r>
          </a:p>
        </p:txBody>
      </p:sp>
      <p:pic>
        <p:nvPicPr>
          <p:cNvPr id="8" name="Picture 7" descr="ADE_train_0001149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3200400"/>
            <a:ext cx="2926080" cy="21934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ADE_train_00018243683 x 512</a:t>
            </a:r>
          </a:p>
        </p:txBody>
      </p:sp>
      <p:pic>
        <p:nvPicPr>
          <p:cNvPr id="10" name="Picture 9" descr="ADE_train_0001824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200400"/>
            <a:ext cx="2926080" cy="2193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ADE_train_00011772355 x 237</a:t>
            </a:r>
          </a:p>
        </p:txBody>
      </p:sp>
      <p:pic>
        <p:nvPicPr>
          <p:cNvPr id="4" name="Picture 3" descr="ADE_train_000117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926080" cy="1953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ADE_train_00013582256 x 256</a:t>
            </a:r>
          </a:p>
        </p:txBody>
      </p:sp>
      <p:pic>
        <p:nvPicPr>
          <p:cNvPr id="6" name="Picture 5" descr="ADE_train_0001358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"/>
            <a:ext cx="2926080" cy="2926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ADE_train_00016924768 x 512</a:t>
            </a:r>
          </a:p>
        </p:txBody>
      </p:sp>
      <p:pic>
        <p:nvPicPr>
          <p:cNvPr id="8" name="Picture 7" descr="ADE_train_000169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3200400"/>
            <a:ext cx="2926080" cy="1950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ADE_train_00009074256 x 256</a:t>
            </a:r>
          </a:p>
        </p:txBody>
      </p:sp>
      <p:pic>
        <p:nvPicPr>
          <p:cNvPr id="10" name="Picture 9" descr="ADE_train_0000907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2004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ADE_train_00011772355 x 237</a:t>
            </a:r>
          </a:p>
        </p:txBody>
      </p:sp>
      <p:pic>
        <p:nvPicPr>
          <p:cNvPr id="4" name="Picture 3" descr="ADE_train_000117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926080" cy="1953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ADE_train_00013582256 x 256</a:t>
            </a:r>
          </a:p>
        </p:txBody>
      </p:sp>
      <p:pic>
        <p:nvPicPr>
          <p:cNvPr id="6" name="Picture 5" descr="ADE_train_0001358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"/>
            <a:ext cx="2926080" cy="2926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ADE_train_00016924768 x 512</a:t>
            </a:r>
          </a:p>
        </p:txBody>
      </p:sp>
      <p:pic>
        <p:nvPicPr>
          <p:cNvPr id="8" name="Picture 7" descr="ADE_train_000169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3200400"/>
            <a:ext cx="2926080" cy="1950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ADE_train_00009074256 x 256</a:t>
            </a:r>
          </a:p>
        </p:txBody>
      </p:sp>
      <p:pic>
        <p:nvPicPr>
          <p:cNvPr id="10" name="Picture 9" descr="ADE_train_0000907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2004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