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3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0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1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2C74E-347E-402F-83BE-C4FC71A2230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72EB-AF33-4DBF-A004-ADCA6D33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4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7" y="2906161"/>
            <a:ext cx="820477" cy="820477"/>
          </a:xfrm>
          <a:prstGeom prst="rect">
            <a:avLst/>
          </a:prstGeom>
          <a:scene3d>
            <a:camera prst="orthographicFront">
              <a:rot lat="0" lon="0" rev="2010000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49" y="1832971"/>
            <a:ext cx="2986735" cy="2986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9040">
            <a:off x="5461029" y="2758255"/>
            <a:ext cx="1136165" cy="1136165"/>
          </a:xfrm>
          <a:prstGeom prst="rect">
            <a:avLst/>
          </a:prstGeom>
          <a:scene3d>
            <a:camera prst="orthographicFront">
              <a:rot lat="0" lon="0" rev="2022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669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68" y="2747109"/>
            <a:ext cx="1447204" cy="1447204"/>
          </a:xfrm>
          <a:prstGeom prst="rect">
            <a:avLst/>
          </a:prstGeom>
          <a:scene3d>
            <a:camera prst="orthographicFront">
              <a:rot lat="0" lon="0" rev="2010000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9040">
            <a:off x="9246973" y="2235624"/>
            <a:ext cx="2267343" cy="2267343"/>
          </a:xfrm>
          <a:prstGeom prst="rect">
            <a:avLst/>
          </a:prstGeom>
          <a:scene3d>
            <a:camera prst="orthographicFront">
              <a:rot lat="0" lon="0" rev="20220000"/>
            </a:camera>
            <a:lightRig rig="threePt" dir="t"/>
          </a:scene3d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 rot="-360000">
            <a:off x="457970" y="1794596"/>
            <a:ext cx="2954200" cy="2609794"/>
            <a:chOff x="3356629" y="1647163"/>
            <a:chExt cx="3559412" cy="31444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08712">
              <a:off x="4913566" y="1647163"/>
              <a:ext cx="451469" cy="4514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41953">
              <a:off x="3356629" y="4340144"/>
              <a:ext cx="451469" cy="45146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90409">
              <a:off x="6464572" y="4304398"/>
              <a:ext cx="451469" cy="451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8712">
            <a:off x="4913566" y="1647163"/>
            <a:ext cx="451469" cy="451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1953">
            <a:off x="3356629" y="4340144"/>
            <a:ext cx="451469" cy="451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90409">
            <a:off x="6464572" y="4304398"/>
            <a:ext cx="451469" cy="4514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95250" y="2192022"/>
            <a:ext cx="1278834" cy="2541105"/>
            <a:chOff x="6298096" y="218660"/>
            <a:chExt cx="1278834" cy="254110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937514" y="218660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576930" y="1295996"/>
              <a:ext cx="0" cy="1451113"/>
            </a:xfrm>
            <a:prstGeom prst="line">
              <a:avLst/>
            </a:prstGeom>
            <a:scene3d>
              <a:camera prst="orthographicFront">
                <a:rot lat="0" lon="0" rev="14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298096" y="1308652"/>
              <a:ext cx="0" cy="1451113"/>
            </a:xfrm>
            <a:prstGeom prst="line">
              <a:avLst/>
            </a:prstGeom>
            <a:scene3d>
              <a:camera prst="orthographicFront">
                <a:rot lat="0" lon="0" rev="7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8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Lemon</dc:creator>
  <cp:lastModifiedBy>Lemon</cp:lastModifiedBy>
  <cp:revision>7</cp:revision>
  <dcterms:created xsi:type="dcterms:W3CDTF">2020-10-03T16:58:04Z</dcterms:created>
  <dcterms:modified xsi:type="dcterms:W3CDTF">2020-10-03T20:44:59Z</dcterms:modified>
</cp:coreProperties>
</file>