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tags/tag1227.xml" ContentType="application/vnd.openxmlformats-officedocument.presentationml.tags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tags/tag1246.xml" ContentType="application/vnd.openxmlformats-officedocument.presentationml.tags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ppt/tags/tag125.xml" ContentType="application/vnd.openxmlformats-officedocument.presentationml.tags+xml"/>
  <Override PartName="/ppt/tags/tag1250.xml" ContentType="application/vnd.openxmlformats-officedocument.presentationml.tags+xml"/>
  <Override PartName="/ppt/tags/tag1251.xml" ContentType="application/vnd.openxmlformats-officedocument.presentationml.tags+xml"/>
  <Override PartName="/ppt/tags/tag1252.xml" ContentType="application/vnd.openxmlformats-officedocument.presentationml.tags+xml"/>
  <Override PartName="/ppt/tags/tag1253.xml" ContentType="application/vnd.openxmlformats-officedocument.presentationml.tags+xml"/>
  <Override PartName="/ppt/tags/tag1254.xml" ContentType="application/vnd.openxmlformats-officedocument.presentationml.tags+xml"/>
  <Override PartName="/ppt/tags/tag1255.xml" ContentType="application/vnd.openxmlformats-officedocument.presentationml.tags+xml"/>
  <Override PartName="/ppt/tags/tag1256.xml" ContentType="application/vnd.openxmlformats-officedocument.presentationml.tags+xml"/>
  <Override PartName="/ppt/tags/tag1257.xml" ContentType="application/vnd.openxmlformats-officedocument.presentationml.tags+xml"/>
  <Override PartName="/ppt/tags/tag1258.xml" ContentType="application/vnd.openxmlformats-officedocument.presentationml.tags+xml"/>
  <Override PartName="/ppt/tags/tag1259.xml" ContentType="application/vnd.openxmlformats-officedocument.presentationml.tags+xml"/>
  <Override PartName="/ppt/tags/tag126.xml" ContentType="application/vnd.openxmlformats-officedocument.presentationml.tags+xml"/>
  <Override PartName="/ppt/tags/tag1260.xml" ContentType="application/vnd.openxmlformats-officedocument.presentationml.tags+xml"/>
  <Override PartName="/ppt/tags/tag1261.xml" ContentType="application/vnd.openxmlformats-officedocument.presentationml.tags+xml"/>
  <Override PartName="/ppt/tags/tag1262.xml" ContentType="application/vnd.openxmlformats-officedocument.presentationml.tags+xml"/>
  <Override PartName="/ppt/tags/tag1263.xml" ContentType="application/vnd.openxmlformats-officedocument.presentationml.tags+xml"/>
  <Override PartName="/ppt/tags/tag1264.xml" ContentType="application/vnd.openxmlformats-officedocument.presentationml.tags+xml"/>
  <Override PartName="/ppt/tags/tag1265.xml" ContentType="application/vnd.openxmlformats-officedocument.presentationml.tags+xml"/>
  <Override PartName="/ppt/tags/tag1266.xml" ContentType="application/vnd.openxmlformats-officedocument.presentationml.tags+xml"/>
  <Override PartName="/ppt/tags/tag1267.xml" ContentType="application/vnd.openxmlformats-officedocument.presentationml.tags+xml"/>
  <Override PartName="/ppt/tags/tag1268.xml" ContentType="application/vnd.openxmlformats-officedocument.presentationml.tags+xml"/>
  <Override PartName="/ppt/tags/tag1269.xml" ContentType="application/vnd.openxmlformats-officedocument.presentationml.tags+xml"/>
  <Override PartName="/ppt/tags/tag127.xml" ContentType="application/vnd.openxmlformats-officedocument.presentationml.tags+xml"/>
  <Override PartName="/ppt/tags/tag1270.xml" ContentType="application/vnd.openxmlformats-officedocument.presentationml.tags+xml"/>
  <Override PartName="/ppt/tags/tag1271.xml" ContentType="application/vnd.openxmlformats-officedocument.presentationml.tags+xml"/>
  <Override PartName="/ppt/tags/tag1272.xml" ContentType="application/vnd.openxmlformats-officedocument.presentationml.tags+xml"/>
  <Override PartName="/ppt/tags/tag1273.xml" ContentType="application/vnd.openxmlformats-officedocument.presentationml.tags+xml"/>
  <Override PartName="/ppt/tags/tag1274.xml" ContentType="application/vnd.openxmlformats-officedocument.presentationml.tags+xml"/>
  <Override PartName="/ppt/tags/tag1275.xml" ContentType="application/vnd.openxmlformats-officedocument.presentationml.tags+xml"/>
  <Override PartName="/ppt/tags/tag1276.xml" ContentType="application/vnd.openxmlformats-officedocument.presentationml.tags+xml"/>
  <Override PartName="/ppt/tags/tag1277.xml" ContentType="application/vnd.openxmlformats-officedocument.presentationml.tags+xml"/>
  <Override PartName="/ppt/tags/tag1278.xml" ContentType="application/vnd.openxmlformats-officedocument.presentationml.tags+xml"/>
  <Override PartName="/ppt/tags/tag1279.xml" ContentType="application/vnd.openxmlformats-officedocument.presentationml.tags+xml"/>
  <Override PartName="/ppt/tags/tag128.xml" ContentType="application/vnd.openxmlformats-officedocument.presentationml.tags+xml"/>
  <Override PartName="/ppt/tags/tag1280.xml" ContentType="application/vnd.openxmlformats-officedocument.presentationml.tags+xml"/>
  <Override PartName="/ppt/tags/tag1281.xml" ContentType="application/vnd.openxmlformats-officedocument.presentationml.tags+xml"/>
  <Override PartName="/ppt/tags/tag1282.xml" ContentType="application/vnd.openxmlformats-officedocument.presentationml.tags+xml"/>
  <Override PartName="/ppt/tags/tag1283.xml" ContentType="application/vnd.openxmlformats-officedocument.presentationml.tags+xml"/>
  <Override PartName="/ppt/tags/tag1284.xml" ContentType="application/vnd.openxmlformats-officedocument.presentationml.tags+xml"/>
  <Override PartName="/ppt/tags/tag1285.xml" ContentType="application/vnd.openxmlformats-officedocument.presentationml.tags+xml"/>
  <Override PartName="/ppt/tags/tag1286.xml" ContentType="application/vnd.openxmlformats-officedocument.presentationml.tags+xml"/>
  <Override PartName="/ppt/tags/tag1287.xml" ContentType="application/vnd.openxmlformats-officedocument.presentationml.tags+xml"/>
  <Override PartName="/ppt/tags/tag1288.xml" ContentType="application/vnd.openxmlformats-officedocument.presentationml.tags+xml"/>
  <Override PartName="/ppt/tags/tag1289.xml" ContentType="application/vnd.openxmlformats-officedocument.presentationml.tags+xml"/>
  <Override PartName="/ppt/tags/tag129.xml" ContentType="application/vnd.openxmlformats-officedocument.presentationml.tags+xml"/>
  <Override PartName="/ppt/tags/tag1290.xml" ContentType="application/vnd.openxmlformats-officedocument.presentationml.tags+xml"/>
  <Override PartName="/ppt/tags/tag1291.xml" ContentType="application/vnd.openxmlformats-officedocument.presentationml.tags+xml"/>
  <Override PartName="/ppt/tags/tag1292.xml" ContentType="application/vnd.openxmlformats-officedocument.presentationml.tags+xml"/>
  <Override PartName="/ppt/tags/tag1293.xml" ContentType="application/vnd.openxmlformats-officedocument.presentationml.tags+xml"/>
  <Override PartName="/ppt/tags/tag1294.xml" ContentType="application/vnd.openxmlformats-officedocument.presentationml.tags+xml"/>
  <Override PartName="/ppt/tags/tag1295.xml" ContentType="application/vnd.openxmlformats-officedocument.presentationml.tags+xml"/>
  <Override PartName="/ppt/tags/tag1296.xml" ContentType="application/vnd.openxmlformats-officedocument.presentationml.tags+xml"/>
  <Override PartName="/ppt/tags/tag1297.xml" ContentType="application/vnd.openxmlformats-officedocument.presentationml.tags+xml"/>
  <Override PartName="/ppt/tags/tag1298.xml" ContentType="application/vnd.openxmlformats-officedocument.presentationml.tags+xml"/>
  <Override PartName="/ppt/tags/tag129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00.xml" ContentType="application/vnd.openxmlformats-officedocument.presentationml.tags+xml"/>
  <Override PartName="/ppt/tags/tag1301.xml" ContentType="application/vnd.openxmlformats-officedocument.presentationml.tags+xml"/>
  <Override PartName="/ppt/tags/tag1302.xml" ContentType="application/vnd.openxmlformats-officedocument.presentationml.tags+xml"/>
  <Override PartName="/ppt/tags/tag1303.xml" ContentType="application/vnd.openxmlformats-officedocument.presentationml.tags+xml"/>
  <Override PartName="/ppt/tags/tag1304.xml" ContentType="application/vnd.openxmlformats-officedocument.presentationml.tags+xml"/>
  <Override PartName="/ppt/tags/tag1305.xml" ContentType="application/vnd.openxmlformats-officedocument.presentationml.tags+xml"/>
  <Override PartName="/ppt/tags/tag1306.xml" ContentType="application/vnd.openxmlformats-officedocument.presentationml.tags+xml"/>
  <Override PartName="/ppt/tags/tag1307.xml" ContentType="application/vnd.openxmlformats-officedocument.presentationml.tags+xml"/>
  <Override PartName="/ppt/tags/tag1308.xml" ContentType="application/vnd.openxmlformats-officedocument.presentationml.tags+xml"/>
  <Override PartName="/ppt/tags/tag1309.xml" ContentType="application/vnd.openxmlformats-officedocument.presentationml.tags+xml"/>
  <Override PartName="/ppt/tags/tag131.xml" ContentType="application/vnd.openxmlformats-officedocument.presentationml.tags+xml"/>
  <Override PartName="/ppt/tags/tag1310.xml" ContentType="application/vnd.openxmlformats-officedocument.presentationml.tags+xml"/>
  <Override PartName="/ppt/tags/tag1311.xml" ContentType="application/vnd.openxmlformats-officedocument.presentationml.tags+xml"/>
  <Override PartName="/ppt/tags/tag1312.xml" ContentType="application/vnd.openxmlformats-officedocument.presentationml.tags+xml"/>
  <Override PartName="/ppt/tags/tag1313.xml" ContentType="application/vnd.openxmlformats-officedocument.presentationml.tags+xml"/>
  <Override PartName="/ppt/tags/tag1314.xml" ContentType="application/vnd.openxmlformats-officedocument.presentationml.tags+xml"/>
  <Override PartName="/ppt/tags/tag1315.xml" ContentType="application/vnd.openxmlformats-officedocument.presentationml.tags+xml"/>
  <Override PartName="/ppt/tags/tag1316.xml" ContentType="application/vnd.openxmlformats-officedocument.presentationml.tags+xml"/>
  <Override PartName="/ppt/tags/tag1317.xml" ContentType="application/vnd.openxmlformats-officedocument.presentationml.tags+xml"/>
  <Override PartName="/ppt/tags/tag1318.xml" ContentType="application/vnd.openxmlformats-officedocument.presentationml.tags+xml"/>
  <Override PartName="/ppt/tags/tag1319.xml" ContentType="application/vnd.openxmlformats-officedocument.presentationml.tags+xml"/>
  <Override PartName="/ppt/tags/tag132.xml" ContentType="application/vnd.openxmlformats-officedocument.presentationml.tags+xml"/>
  <Override PartName="/ppt/tags/tag1320.xml" ContentType="application/vnd.openxmlformats-officedocument.presentationml.tags+xml"/>
  <Override PartName="/ppt/tags/tag1321.xml" ContentType="application/vnd.openxmlformats-officedocument.presentationml.tags+xml"/>
  <Override PartName="/ppt/tags/tag1322.xml" ContentType="application/vnd.openxmlformats-officedocument.presentationml.tags+xml"/>
  <Override PartName="/ppt/tags/tag1323.xml" ContentType="application/vnd.openxmlformats-officedocument.presentationml.tags+xml"/>
  <Override PartName="/ppt/tags/tag1324.xml" ContentType="application/vnd.openxmlformats-officedocument.presentationml.tags+xml"/>
  <Override PartName="/ppt/tags/tag1325.xml" ContentType="application/vnd.openxmlformats-officedocument.presentationml.tags+xml"/>
  <Override PartName="/ppt/tags/tag1326.xml" ContentType="application/vnd.openxmlformats-officedocument.presentationml.tags+xml"/>
  <Override PartName="/ppt/tags/tag1327.xml" ContentType="application/vnd.openxmlformats-officedocument.presentationml.tags+xml"/>
  <Override PartName="/ppt/tags/tag1328.xml" ContentType="application/vnd.openxmlformats-officedocument.presentationml.tags+xml"/>
  <Override PartName="/ppt/tags/tag1329.xml" ContentType="application/vnd.openxmlformats-officedocument.presentationml.tags+xml"/>
  <Override PartName="/ppt/tags/tag133.xml" ContentType="application/vnd.openxmlformats-officedocument.presentationml.tags+xml"/>
  <Override PartName="/ppt/tags/tag1330.xml" ContentType="application/vnd.openxmlformats-officedocument.presentationml.tags+xml"/>
  <Override PartName="/ppt/tags/tag1331.xml" ContentType="application/vnd.openxmlformats-officedocument.presentationml.tags+xml"/>
  <Override PartName="/ppt/tags/tag1332.xml" ContentType="application/vnd.openxmlformats-officedocument.presentationml.tags+xml"/>
  <Override PartName="/ppt/tags/tag1333.xml" ContentType="application/vnd.openxmlformats-officedocument.presentationml.tags+xml"/>
  <Override PartName="/ppt/tags/tag1334.xml" ContentType="application/vnd.openxmlformats-officedocument.presentationml.tags+xml"/>
  <Override PartName="/ppt/tags/tag1335.xml" ContentType="application/vnd.openxmlformats-officedocument.presentationml.tags+xml"/>
  <Override PartName="/ppt/tags/tag1336.xml" ContentType="application/vnd.openxmlformats-officedocument.presentationml.tags+xml"/>
  <Override PartName="/ppt/tags/tag1337.xml" ContentType="application/vnd.openxmlformats-officedocument.presentationml.tags+xml"/>
  <Override PartName="/ppt/tags/tag1338.xml" ContentType="application/vnd.openxmlformats-officedocument.presentationml.tags+xml"/>
  <Override PartName="/ppt/tags/tag1339.xml" ContentType="application/vnd.openxmlformats-officedocument.presentationml.tags+xml"/>
  <Override PartName="/ppt/tags/tag134.xml" ContentType="application/vnd.openxmlformats-officedocument.presentationml.tags+xml"/>
  <Override PartName="/ppt/tags/tag1340.xml" ContentType="application/vnd.openxmlformats-officedocument.presentationml.tags+xml"/>
  <Override PartName="/ppt/tags/tag1341.xml" ContentType="application/vnd.openxmlformats-officedocument.presentationml.tags+xml"/>
  <Override PartName="/ppt/tags/tag1342.xml" ContentType="application/vnd.openxmlformats-officedocument.presentationml.tags+xml"/>
  <Override PartName="/ppt/tags/tag1343.xml" ContentType="application/vnd.openxmlformats-officedocument.presentationml.tags+xml"/>
  <Override PartName="/ppt/tags/tag1344.xml" ContentType="application/vnd.openxmlformats-officedocument.presentationml.tags+xml"/>
  <Override PartName="/ppt/tags/tag1345.xml" ContentType="application/vnd.openxmlformats-officedocument.presentationml.tags+xml"/>
  <Override PartName="/ppt/tags/tag1346.xml" ContentType="application/vnd.openxmlformats-officedocument.presentationml.tags+xml"/>
  <Override PartName="/ppt/tags/tag1347.xml" ContentType="application/vnd.openxmlformats-officedocument.presentationml.tags+xml"/>
  <Override PartName="/ppt/tags/tag1348.xml" ContentType="application/vnd.openxmlformats-officedocument.presentationml.tags+xml"/>
  <Override PartName="/ppt/tags/tag1349.xml" ContentType="application/vnd.openxmlformats-officedocument.presentationml.tags+xml"/>
  <Override PartName="/ppt/tags/tag135.xml" ContentType="application/vnd.openxmlformats-officedocument.presentationml.tags+xml"/>
  <Override PartName="/ppt/tags/tag1350.xml" ContentType="application/vnd.openxmlformats-officedocument.presentationml.tags+xml"/>
  <Override PartName="/ppt/tags/tag1351.xml" ContentType="application/vnd.openxmlformats-officedocument.presentationml.tags+xml"/>
  <Override PartName="/ppt/tags/tag1352.xml" ContentType="application/vnd.openxmlformats-officedocument.presentationml.tags+xml"/>
  <Override PartName="/ppt/tags/tag1353.xml" ContentType="application/vnd.openxmlformats-officedocument.presentationml.tags+xml"/>
  <Override PartName="/ppt/tags/tag1354.xml" ContentType="application/vnd.openxmlformats-officedocument.presentationml.tags+xml"/>
  <Override PartName="/ppt/tags/tag1355.xml" ContentType="application/vnd.openxmlformats-officedocument.presentationml.tags+xml"/>
  <Override PartName="/ppt/tags/tag1356.xml" ContentType="application/vnd.openxmlformats-officedocument.presentationml.tags+xml"/>
  <Override PartName="/ppt/tags/tag1357.xml" ContentType="application/vnd.openxmlformats-officedocument.presentationml.tags+xml"/>
  <Override PartName="/ppt/tags/tag1358.xml" ContentType="application/vnd.openxmlformats-officedocument.presentationml.tags+xml"/>
  <Override PartName="/ppt/tags/tag1359.xml" ContentType="application/vnd.openxmlformats-officedocument.presentationml.tags+xml"/>
  <Override PartName="/ppt/tags/tag136.xml" ContentType="application/vnd.openxmlformats-officedocument.presentationml.tags+xml"/>
  <Override PartName="/ppt/tags/tag1360.xml" ContentType="application/vnd.openxmlformats-officedocument.presentationml.tags+xml"/>
  <Override PartName="/ppt/tags/tag1361.xml" ContentType="application/vnd.openxmlformats-officedocument.presentationml.tags+xml"/>
  <Override PartName="/ppt/tags/tag1362.xml" ContentType="application/vnd.openxmlformats-officedocument.presentationml.tags+xml"/>
  <Override PartName="/ppt/tags/tag1363.xml" ContentType="application/vnd.openxmlformats-officedocument.presentationml.tags+xml"/>
  <Override PartName="/ppt/tags/tag1364.xml" ContentType="application/vnd.openxmlformats-officedocument.presentationml.tags+xml"/>
  <Override PartName="/ppt/tags/tag1365.xml" ContentType="application/vnd.openxmlformats-officedocument.presentationml.tags+xml"/>
  <Override PartName="/ppt/tags/tag1366.xml" ContentType="application/vnd.openxmlformats-officedocument.presentationml.tags+xml"/>
  <Override PartName="/ppt/tags/tag1367.xml" ContentType="application/vnd.openxmlformats-officedocument.presentationml.tags+xml"/>
  <Override PartName="/ppt/tags/tag1368.xml" ContentType="application/vnd.openxmlformats-officedocument.presentationml.tags+xml"/>
  <Override PartName="/ppt/tags/tag1369.xml" ContentType="application/vnd.openxmlformats-officedocument.presentationml.tags+xml"/>
  <Override PartName="/ppt/tags/tag137.xml" ContentType="application/vnd.openxmlformats-officedocument.presentationml.tags+xml"/>
  <Override PartName="/ppt/tags/tag1370.xml" ContentType="application/vnd.openxmlformats-officedocument.presentationml.tags+xml"/>
  <Override PartName="/ppt/tags/tag1371.xml" ContentType="application/vnd.openxmlformats-officedocument.presentationml.tags+xml"/>
  <Override PartName="/ppt/tags/tag1372.xml" ContentType="application/vnd.openxmlformats-officedocument.presentationml.tags+xml"/>
  <Override PartName="/ppt/tags/tag1373.xml" ContentType="application/vnd.openxmlformats-officedocument.presentationml.tags+xml"/>
  <Override PartName="/ppt/tags/tag1374.xml" ContentType="application/vnd.openxmlformats-officedocument.presentationml.tags+xml"/>
  <Override PartName="/ppt/tags/tag1375.xml" ContentType="application/vnd.openxmlformats-officedocument.presentationml.tags+xml"/>
  <Override PartName="/ppt/tags/tag1376.xml" ContentType="application/vnd.openxmlformats-officedocument.presentationml.tags+xml"/>
  <Override PartName="/ppt/tags/tag1377.xml" ContentType="application/vnd.openxmlformats-officedocument.presentationml.tags+xml"/>
  <Override PartName="/ppt/tags/tag1378.xml" ContentType="application/vnd.openxmlformats-officedocument.presentationml.tags+xml"/>
  <Override PartName="/ppt/tags/tag1379.xml" ContentType="application/vnd.openxmlformats-officedocument.presentationml.tags+xml"/>
  <Override PartName="/ppt/tags/tag138.xml" ContentType="application/vnd.openxmlformats-officedocument.presentationml.tags+xml"/>
  <Override PartName="/ppt/tags/tag1380.xml" ContentType="application/vnd.openxmlformats-officedocument.presentationml.tags+xml"/>
  <Override PartName="/ppt/tags/tag1381.xml" ContentType="application/vnd.openxmlformats-officedocument.presentationml.tags+xml"/>
  <Override PartName="/ppt/tags/tag1382.xml" ContentType="application/vnd.openxmlformats-officedocument.presentationml.tags+xml"/>
  <Override PartName="/ppt/tags/tag1383.xml" ContentType="application/vnd.openxmlformats-officedocument.presentationml.tags+xml"/>
  <Override PartName="/ppt/tags/tag1384.xml" ContentType="application/vnd.openxmlformats-officedocument.presentationml.tags+xml"/>
  <Override PartName="/ppt/tags/tag1385.xml" ContentType="application/vnd.openxmlformats-officedocument.presentationml.tags+xml"/>
  <Override PartName="/ppt/tags/tag1386.xml" ContentType="application/vnd.openxmlformats-officedocument.presentationml.tags+xml"/>
  <Override PartName="/ppt/tags/tag1387.xml" ContentType="application/vnd.openxmlformats-officedocument.presentationml.tags+xml"/>
  <Override PartName="/ppt/tags/tag1388.xml" ContentType="application/vnd.openxmlformats-officedocument.presentationml.tags+xml"/>
  <Override PartName="/ppt/tags/tag1389.xml" ContentType="application/vnd.openxmlformats-officedocument.presentationml.tags+xml"/>
  <Override PartName="/ppt/tags/tag139.xml" ContentType="application/vnd.openxmlformats-officedocument.presentationml.tags+xml"/>
  <Override PartName="/ppt/tags/tag1390.xml" ContentType="application/vnd.openxmlformats-officedocument.presentationml.tags+xml"/>
  <Override PartName="/ppt/tags/tag1391.xml" ContentType="application/vnd.openxmlformats-officedocument.presentationml.tags+xml"/>
  <Override PartName="/ppt/tags/tag1392.xml" ContentType="application/vnd.openxmlformats-officedocument.presentationml.tags+xml"/>
  <Override PartName="/ppt/tags/tag1393.xml" ContentType="application/vnd.openxmlformats-officedocument.presentationml.tags+xml"/>
  <Override PartName="/ppt/tags/tag1394.xml" ContentType="application/vnd.openxmlformats-officedocument.presentationml.tags+xml"/>
  <Override PartName="/ppt/tags/tag1395.xml" ContentType="application/vnd.openxmlformats-officedocument.presentationml.tags+xml"/>
  <Override PartName="/ppt/tags/tag1396.xml" ContentType="application/vnd.openxmlformats-officedocument.presentationml.tags+xml"/>
  <Override PartName="/ppt/tags/tag1397.xml" ContentType="application/vnd.openxmlformats-officedocument.presentationml.tags+xml"/>
  <Override PartName="/ppt/tags/tag1398.xml" ContentType="application/vnd.openxmlformats-officedocument.presentationml.tags+xml"/>
  <Override PartName="/ppt/tags/tag139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00.xml" ContentType="application/vnd.openxmlformats-officedocument.presentationml.tags+xml"/>
  <Override PartName="/ppt/tags/tag1401.xml" ContentType="application/vnd.openxmlformats-officedocument.presentationml.tags+xml"/>
  <Override PartName="/ppt/tags/tag1402.xml" ContentType="application/vnd.openxmlformats-officedocument.presentationml.tags+xml"/>
  <Override PartName="/ppt/tags/tag1403.xml" ContentType="application/vnd.openxmlformats-officedocument.presentationml.tags+xml"/>
  <Override PartName="/ppt/tags/tag1404.xml" ContentType="application/vnd.openxmlformats-officedocument.presentationml.tags+xml"/>
  <Override PartName="/ppt/tags/tag1405.xml" ContentType="application/vnd.openxmlformats-officedocument.presentationml.tags+xml"/>
  <Override PartName="/ppt/tags/tag1406.xml" ContentType="application/vnd.openxmlformats-officedocument.presentationml.tags+xml"/>
  <Override PartName="/ppt/tags/tag1407.xml" ContentType="application/vnd.openxmlformats-officedocument.presentationml.tags+xml"/>
  <Override PartName="/ppt/tags/tag1408.xml" ContentType="application/vnd.openxmlformats-officedocument.presentationml.tags+xml"/>
  <Override PartName="/ppt/tags/tag1409.xml" ContentType="application/vnd.openxmlformats-officedocument.presentationml.tags+xml"/>
  <Override PartName="/ppt/tags/tag141.xml" ContentType="application/vnd.openxmlformats-officedocument.presentationml.tags+xml"/>
  <Override PartName="/ppt/tags/tag1410.xml" ContentType="application/vnd.openxmlformats-officedocument.presentationml.tags+xml"/>
  <Override PartName="/ppt/tags/tag1411.xml" ContentType="application/vnd.openxmlformats-officedocument.presentationml.tags+xml"/>
  <Override PartName="/ppt/tags/tag1412.xml" ContentType="application/vnd.openxmlformats-officedocument.presentationml.tags+xml"/>
  <Override PartName="/ppt/tags/tag1413.xml" ContentType="application/vnd.openxmlformats-officedocument.presentationml.tags+xml"/>
  <Override PartName="/ppt/tags/tag1414.xml" ContentType="application/vnd.openxmlformats-officedocument.presentationml.tags+xml"/>
  <Override PartName="/ppt/tags/tag1415.xml" ContentType="application/vnd.openxmlformats-officedocument.presentationml.tags+xml"/>
  <Override PartName="/ppt/tags/tag1416.xml" ContentType="application/vnd.openxmlformats-officedocument.presentationml.tags+xml"/>
  <Override PartName="/ppt/tags/tag1417.xml" ContentType="application/vnd.openxmlformats-officedocument.presentationml.tags+xml"/>
  <Override PartName="/ppt/tags/tag1418.xml" ContentType="application/vnd.openxmlformats-officedocument.presentationml.tags+xml"/>
  <Override PartName="/ppt/tags/tag1419.xml" ContentType="application/vnd.openxmlformats-officedocument.presentationml.tags+xml"/>
  <Override PartName="/ppt/tags/tag142.xml" ContentType="application/vnd.openxmlformats-officedocument.presentationml.tags+xml"/>
  <Override PartName="/ppt/tags/tag1420.xml" ContentType="application/vnd.openxmlformats-officedocument.presentationml.tags+xml"/>
  <Override PartName="/ppt/tags/tag1421.xml" ContentType="application/vnd.openxmlformats-officedocument.presentationml.tags+xml"/>
  <Override PartName="/ppt/tags/tag1422.xml" ContentType="application/vnd.openxmlformats-officedocument.presentationml.tags+xml"/>
  <Override PartName="/ppt/tags/tag1423.xml" ContentType="application/vnd.openxmlformats-officedocument.presentationml.tags+xml"/>
  <Override PartName="/ppt/tags/tag1424.xml" ContentType="application/vnd.openxmlformats-officedocument.presentationml.tags+xml"/>
  <Override PartName="/ppt/tags/tag1425.xml" ContentType="application/vnd.openxmlformats-officedocument.presentationml.tags+xml"/>
  <Override PartName="/ppt/tags/tag1426.xml" ContentType="application/vnd.openxmlformats-officedocument.presentationml.tags+xml"/>
  <Override PartName="/ppt/tags/tag1427.xml" ContentType="application/vnd.openxmlformats-officedocument.presentationml.tags+xml"/>
  <Override PartName="/ppt/tags/tag1428.xml" ContentType="application/vnd.openxmlformats-officedocument.presentationml.tags+xml"/>
  <Override PartName="/ppt/tags/tag1429.xml" ContentType="application/vnd.openxmlformats-officedocument.presentationml.tags+xml"/>
  <Override PartName="/ppt/tags/tag143.xml" ContentType="application/vnd.openxmlformats-officedocument.presentationml.tags+xml"/>
  <Override PartName="/ppt/tags/tag1430.xml" ContentType="application/vnd.openxmlformats-officedocument.presentationml.tags+xml"/>
  <Override PartName="/ppt/tags/tag1431.xml" ContentType="application/vnd.openxmlformats-officedocument.presentationml.tags+xml"/>
  <Override PartName="/ppt/tags/tag1432.xml" ContentType="application/vnd.openxmlformats-officedocument.presentationml.tags+xml"/>
  <Override PartName="/ppt/tags/tag1433.xml" ContentType="application/vnd.openxmlformats-officedocument.presentationml.tags+xml"/>
  <Override PartName="/ppt/tags/tag1434.xml" ContentType="application/vnd.openxmlformats-officedocument.presentationml.tags+xml"/>
  <Override PartName="/ppt/tags/tag1435.xml" ContentType="application/vnd.openxmlformats-officedocument.presentationml.tags+xml"/>
  <Override PartName="/ppt/tags/tag1436.xml" ContentType="application/vnd.openxmlformats-officedocument.presentationml.tags+xml"/>
  <Override PartName="/ppt/tags/tag1437.xml" ContentType="application/vnd.openxmlformats-officedocument.presentationml.tags+xml"/>
  <Override PartName="/ppt/tags/tag1438.xml" ContentType="application/vnd.openxmlformats-officedocument.presentationml.tags+xml"/>
  <Override PartName="/ppt/tags/tag1439.xml" ContentType="application/vnd.openxmlformats-officedocument.presentationml.tags+xml"/>
  <Override PartName="/ppt/tags/tag144.xml" ContentType="application/vnd.openxmlformats-officedocument.presentationml.tags+xml"/>
  <Override PartName="/ppt/tags/tag1440.xml" ContentType="application/vnd.openxmlformats-officedocument.presentationml.tags+xml"/>
  <Override PartName="/ppt/tags/tag1441.xml" ContentType="application/vnd.openxmlformats-officedocument.presentationml.tags+xml"/>
  <Override PartName="/ppt/tags/tag1442.xml" ContentType="application/vnd.openxmlformats-officedocument.presentationml.tags+xml"/>
  <Override PartName="/ppt/tags/tag1443.xml" ContentType="application/vnd.openxmlformats-officedocument.presentationml.tags+xml"/>
  <Override PartName="/ppt/tags/tag1444.xml" ContentType="application/vnd.openxmlformats-officedocument.presentationml.tags+xml"/>
  <Override PartName="/ppt/tags/tag1445.xml" ContentType="application/vnd.openxmlformats-officedocument.presentationml.tags+xml"/>
  <Override PartName="/ppt/tags/tag1446.xml" ContentType="application/vnd.openxmlformats-officedocument.presentationml.tags+xml"/>
  <Override PartName="/ppt/tags/tag1447.xml" ContentType="application/vnd.openxmlformats-officedocument.presentationml.tags+xml"/>
  <Override PartName="/ppt/tags/tag1448.xml" ContentType="application/vnd.openxmlformats-officedocument.presentationml.tags+xml"/>
  <Override PartName="/ppt/tags/tag1449.xml" ContentType="application/vnd.openxmlformats-officedocument.presentationml.tags+xml"/>
  <Override PartName="/ppt/tags/tag145.xml" ContentType="application/vnd.openxmlformats-officedocument.presentationml.tags+xml"/>
  <Override PartName="/ppt/tags/tag1450.xml" ContentType="application/vnd.openxmlformats-officedocument.presentationml.tags+xml"/>
  <Override PartName="/ppt/tags/tag1451.xml" ContentType="application/vnd.openxmlformats-officedocument.presentationml.tags+xml"/>
  <Override PartName="/ppt/tags/tag1452.xml" ContentType="application/vnd.openxmlformats-officedocument.presentationml.tags+xml"/>
  <Override PartName="/ppt/tags/tag1453.xml" ContentType="application/vnd.openxmlformats-officedocument.presentationml.tags+xml"/>
  <Override PartName="/ppt/tags/tag1454.xml" ContentType="application/vnd.openxmlformats-officedocument.presentationml.tags+xml"/>
  <Override PartName="/ppt/tags/tag1455.xml" ContentType="application/vnd.openxmlformats-officedocument.presentationml.tags+xml"/>
  <Override PartName="/ppt/tags/tag1456.xml" ContentType="application/vnd.openxmlformats-officedocument.presentationml.tags+xml"/>
  <Override PartName="/ppt/tags/tag1457.xml" ContentType="application/vnd.openxmlformats-officedocument.presentationml.tags+xml"/>
  <Override PartName="/ppt/tags/tag1458.xml" ContentType="application/vnd.openxmlformats-officedocument.presentationml.tags+xml"/>
  <Override PartName="/ppt/tags/tag1459.xml" ContentType="application/vnd.openxmlformats-officedocument.presentationml.tags+xml"/>
  <Override PartName="/ppt/tags/tag146.xml" ContentType="application/vnd.openxmlformats-officedocument.presentationml.tags+xml"/>
  <Override PartName="/ppt/tags/tag1460.xml" ContentType="application/vnd.openxmlformats-officedocument.presentationml.tags+xml"/>
  <Override PartName="/ppt/tags/tag1461.xml" ContentType="application/vnd.openxmlformats-officedocument.presentationml.tags+xml"/>
  <Override PartName="/ppt/tags/tag1462.xml" ContentType="application/vnd.openxmlformats-officedocument.presentationml.tags+xml"/>
  <Override PartName="/ppt/tags/tag1463.xml" ContentType="application/vnd.openxmlformats-officedocument.presentationml.tags+xml"/>
  <Override PartName="/ppt/tags/tag1464.xml" ContentType="application/vnd.openxmlformats-officedocument.presentationml.tags+xml"/>
  <Override PartName="/ppt/tags/tag1465.xml" ContentType="application/vnd.openxmlformats-officedocument.presentationml.tags+xml"/>
  <Override PartName="/ppt/tags/tag1466.xml" ContentType="application/vnd.openxmlformats-officedocument.presentationml.tags+xml"/>
  <Override PartName="/ppt/tags/tag1467.xml" ContentType="application/vnd.openxmlformats-officedocument.presentationml.tags+xml"/>
  <Override PartName="/ppt/tags/tag1468.xml" ContentType="application/vnd.openxmlformats-officedocument.presentationml.tags+xml"/>
  <Override PartName="/ppt/tags/tag1469.xml" ContentType="application/vnd.openxmlformats-officedocument.presentationml.tags+xml"/>
  <Override PartName="/ppt/tags/tag147.xml" ContentType="application/vnd.openxmlformats-officedocument.presentationml.tags+xml"/>
  <Override PartName="/ppt/tags/tag1470.xml" ContentType="application/vnd.openxmlformats-officedocument.presentationml.tags+xml"/>
  <Override PartName="/ppt/tags/tag1471.xml" ContentType="application/vnd.openxmlformats-officedocument.presentationml.tags+xml"/>
  <Override PartName="/ppt/tags/tag1472.xml" ContentType="application/vnd.openxmlformats-officedocument.presentationml.tags+xml"/>
  <Override PartName="/ppt/tags/tag1473.xml" ContentType="application/vnd.openxmlformats-officedocument.presentationml.tags+xml"/>
  <Override PartName="/ppt/tags/tag1474.xml" ContentType="application/vnd.openxmlformats-officedocument.presentationml.tags+xml"/>
  <Override PartName="/ppt/tags/tag1475.xml" ContentType="application/vnd.openxmlformats-officedocument.presentationml.tags+xml"/>
  <Override PartName="/ppt/tags/tag1476.xml" ContentType="application/vnd.openxmlformats-officedocument.presentationml.tags+xml"/>
  <Override PartName="/ppt/tags/tag1477.xml" ContentType="application/vnd.openxmlformats-officedocument.presentationml.tags+xml"/>
  <Override PartName="/ppt/tags/tag1478.xml" ContentType="application/vnd.openxmlformats-officedocument.presentationml.tags+xml"/>
  <Override PartName="/ppt/tags/tag1479.xml" ContentType="application/vnd.openxmlformats-officedocument.presentationml.tags+xml"/>
  <Override PartName="/ppt/tags/tag148.xml" ContentType="application/vnd.openxmlformats-officedocument.presentationml.tags+xml"/>
  <Override PartName="/ppt/tags/tag1480.xml" ContentType="application/vnd.openxmlformats-officedocument.presentationml.tags+xml"/>
  <Override PartName="/ppt/tags/tag1481.xml" ContentType="application/vnd.openxmlformats-officedocument.presentationml.tags+xml"/>
  <Override PartName="/ppt/tags/tag1482.xml" ContentType="application/vnd.openxmlformats-officedocument.presentationml.tags+xml"/>
  <Override PartName="/ppt/tags/tag1483.xml" ContentType="application/vnd.openxmlformats-officedocument.presentationml.tags+xml"/>
  <Override PartName="/ppt/tags/tag1484.xml" ContentType="application/vnd.openxmlformats-officedocument.presentationml.tags+xml"/>
  <Override PartName="/ppt/tags/tag1485.xml" ContentType="application/vnd.openxmlformats-officedocument.presentationml.tags+xml"/>
  <Override PartName="/ppt/tags/tag1486.xml" ContentType="application/vnd.openxmlformats-officedocument.presentationml.tags+xml"/>
  <Override PartName="/ppt/tags/tag1487.xml" ContentType="application/vnd.openxmlformats-officedocument.presentationml.tags+xml"/>
  <Override PartName="/ppt/tags/tag1488.xml" ContentType="application/vnd.openxmlformats-officedocument.presentationml.tags+xml"/>
  <Override PartName="/ppt/tags/tag1489.xml" ContentType="application/vnd.openxmlformats-officedocument.presentationml.tags+xml"/>
  <Override PartName="/ppt/tags/tag149.xml" ContentType="application/vnd.openxmlformats-officedocument.presentationml.tags+xml"/>
  <Override PartName="/ppt/tags/tag1490.xml" ContentType="application/vnd.openxmlformats-officedocument.presentationml.tags+xml"/>
  <Override PartName="/ppt/tags/tag1491.xml" ContentType="application/vnd.openxmlformats-officedocument.presentationml.tags+xml"/>
  <Override PartName="/ppt/tags/tag1492.xml" ContentType="application/vnd.openxmlformats-officedocument.presentationml.tags+xml"/>
  <Override PartName="/ppt/tags/tag1493.xml" ContentType="application/vnd.openxmlformats-officedocument.presentationml.tags+xml"/>
  <Override PartName="/ppt/tags/tag1494.xml" ContentType="application/vnd.openxmlformats-officedocument.presentationml.tags+xml"/>
  <Override PartName="/ppt/tags/tag1495.xml" ContentType="application/vnd.openxmlformats-officedocument.presentationml.tags+xml"/>
  <Override PartName="/ppt/tags/tag1496.xml" ContentType="application/vnd.openxmlformats-officedocument.presentationml.tags+xml"/>
  <Override PartName="/ppt/tags/tag1497.xml" ContentType="application/vnd.openxmlformats-officedocument.presentationml.tags+xml"/>
  <Override PartName="/ppt/tags/tag1498.xml" ContentType="application/vnd.openxmlformats-officedocument.presentationml.tags+xml"/>
  <Override PartName="/ppt/tags/tag149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00.xml" ContentType="application/vnd.openxmlformats-officedocument.presentationml.tags+xml"/>
  <Override PartName="/ppt/tags/tag1501.xml" ContentType="application/vnd.openxmlformats-officedocument.presentationml.tags+xml"/>
  <Override PartName="/ppt/tags/tag1502.xml" ContentType="application/vnd.openxmlformats-officedocument.presentationml.tags+xml"/>
  <Override PartName="/ppt/tags/tag1503.xml" ContentType="application/vnd.openxmlformats-officedocument.presentationml.tags+xml"/>
  <Override PartName="/ppt/tags/tag1504.xml" ContentType="application/vnd.openxmlformats-officedocument.presentationml.tags+xml"/>
  <Override PartName="/ppt/tags/tag1505.xml" ContentType="application/vnd.openxmlformats-officedocument.presentationml.tags+xml"/>
  <Override PartName="/ppt/tags/tag1506.xml" ContentType="application/vnd.openxmlformats-officedocument.presentationml.tags+xml"/>
  <Override PartName="/ppt/tags/tag1507.xml" ContentType="application/vnd.openxmlformats-officedocument.presentationml.tags+xml"/>
  <Override PartName="/ppt/tags/tag1508.xml" ContentType="application/vnd.openxmlformats-officedocument.presentationml.tags+xml"/>
  <Override PartName="/ppt/tags/tag1509.xml" ContentType="application/vnd.openxmlformats-officedocument.presentationml.tags+xml"/>
  <Override PartName="/ppt/tags/tag151.xml" ContentType="application/vnd.openxmlformats-officedocument.presentationml.tags+xml"/>
  <Override PartName="/ppt/tags/tag1510.xml" ContentType="application/vnd.openxmlformats-officedocument.presentationml.tags+xml"/>
  <Override PartName="/ppt/tags/tag1511.xml" ContentType="application/vnd.openxmlformats-officedocument.presentationml.tags+xml"/>
  <Override PartName="/ppt/tags/tag1512.xml" ContentType="application/vnd.openxmlformats-officedocument.presentationml.tags+xml"/>
  <Override PartName="/ppt/tags/tag1513.xml" ContentType="application/vnd.openxmlformats-officedocument.presentationml.tags+xml"/>
  <Override PartName="/ppt/tags/tag1514.xml" ContentType="application/vnd.openxmlformats-officedocument.presentationml.tags+xml"/>
  <Override PartName="/ppt/tags/tag1515.xml" ContentType="application/vnd.openxmlformats-officedocument.presentationml.tags+xml"/>
  <Override PartName="/ppt/tags/tag1516.xml" ContentType="application/vnd.openxmlformats-officedocument.presentationml.tags+xml"/>
  <Override PartName="/ppt/tags/tag1517.xml" ContentType="application/vnd.openxmlformats-officedocument.presentationml.tags+xml"/>
  <Override PartName="/ppt/tags/tag1518.xml" ContentType="application/vnd.openxmlformats-officedocument.presentationml.tags+xml"/>
  <Override PartName="/ppt/tags/tag1519.xml" ContentType="application/vnd.openxmlformats-officedocument.presentationml.tags+xml"/>
  <Override PartName="/ppt/tags/tag152.xml" ContentType="application/vnd.openxmlformats-officedocument.presentationml.tags+xml"/>
  <Override PartName="/ppt/tags/tag1520.xml" ContentType="application/vnd.openxmlformats-officedocument.presentationml.tags+xml"/>
  <Override PartName="/ppt/tags/tag1521.xml" ContentType="application/vnd.openxmlformats-officedocument.presentationml.tags+xml"/>
  <Override PartName="/ppt/tags/tag1522.xml" ContentType="application/vnd.openxmlformats-officedocument.presentationml.tags+xml"/>
  <Override PartName="/ppt/tags/tag1523.xml" ContentType="application/vnd.openxmlformats-officedocument.presentationml.tags+xml"/>
  <Override PartName="/ppt/tags/tag1524.xml" ContentType="application/vnd.openxmlformats-officedocument.presentationml.tags+xml"/>
  <Override PartName="/ppt/tags/tag1525.xml" ContentType="application/vnd.openxmlformats-officedocument.presentationml.tags+xml"/>
  <Override PartName="/ppt/tags/tag1526.xml" ContentType="application/vnd.openxmlformats-officedocument.presentationml.tags+xml"/>
  <Override PartName="/ppt/tags/tag1527.xml" ContentType="application/vnd.openxmlformats-officedocument.presentationml.tags+xml"/>
  <Override PartName="/ppt/tags/tag1528.xml" ContentType="application/vnd.openxmlformats-officedocument.presentationml.tags+xml"/>
  <Override PartName="/ppt/tags/tag1529.xml" ContentType="application/vnd.openxmlformats-officedocument.presentationml.tags+xml"/>
  <Override PartName="/ppt/tags/tag153.xml" ContentType="application/vnd.openxmlformats-officedocument.presentationml.tags+xml"/>
  <Override PartName="/ppt/tags/tag1530.xml" ContentType="application/vnd.openxmlformats-officedocument.presentationml.tags+xml"/>
  <Override PartName="/ppt/tags/tag1531.xml" ContentType="application/vnd.openxmlformats-officedocument.presentationml.tags+xml"/>
  <Override PartName="/ppt/tags/tag1532.xml" ContentType="application/vnd.openxmlformats-officedocument.presentationml.tags+xml"/>
  <Override PartName="/ppt/tags/tag1533.xml" ContentType="application/vnd.openxmlformats-officedocument.presentationml.tags+xml"/>
  <Override PartName="/ppt/tags/tag1534.xml" ContentType="application/vnd.openxmlformats-officedocument.presentationml.tags+xml"/>
  <Override PartName="/ppt/tags/tag1535.xml" ContentType="application/vnd.openxmlformats-officedocument.presentationml.tags+xml"/>
  <Override PartName="/ppt/tags/tag1536.xml" ContentType="application/vnd.openxmlformats-officedocument.presentationml.tags+xml"/>
  <Override PartName="/ppt/tags/tag1537.xml" ContentType="application/vnd.openxmlformats-officedocument.presentationml.tags+xml"/>
  <Override PartName="/ppt/tags/tag1538.xml" ContentType="application/vnd.openxmlformats-officedocument.presentationml.tags+xml"/>
  <Override PartName="/ppt/tags/tag1539.xml" ContentType="application/vnd.openxmlformats-officedocument.presentationml.tags+xml"/>
  <Override PartName="/ppt/tags/tag154.xml" ContentType="application/vnd.openxmlformats-officedocument.presentationml.tags+xml"/>
  <Override PartName="/ppt/tags/tag1540.xml" ContentType="application/vnd.openxmlformats-officedocument.presentationml.tags+xml"/>
  <Override PartName="/ppt/tags/tag1541.xml" ContentType="application/vnd.openxmlformats-officedocument.presentationml.tags+xml"/>
  <Override PartName="/ppt/tags/tag1542.xml" ContentType="application/vnd.openxmlformats-officedocument.presentationml.tags+xml"/>
  <Override PartName="/ppt/tags/tag1543.xml" ContentType="application/vnd.openxmlformats-officedocument.presentationml.tags+xml"/>
  <Override PartName="/ppt/tags/tag1544.xml" ContentType="application/vnd.openxmlformats-officedocument.presentationml.tags+xml"/>
  <Override PartName="/ppt/tags/tag1545.xml" ContentType="application/vnd.openxmlformats-officedocument.presentationml.tags+xml"/>
  <Override PartName="/ppt/tags/tag1546.xml" ContentType="application/vnd.openxmlformats-officedocument.presentationml.tags+xml"/>
  <Override PartName="/ppt/tags/tag1547.xml" ContentType="application/vnd.openxmlformats-officedocument.presentationml.tags+xml"/>
  <Override PartName="/ppt/tags/tag1548.xml" ContentType="application/vnd.openxmlformats-officedocument.presentationml.tags+xml"/>
  <Override PartName="/ppt/tags/tag1549.xml" ContentType="application/vnd.openxmlformats-officedocument.presentationml.tags+xml"/>
  <Override PartName="/ppt/tags/tag155.xml" ContentType="application/vnd.openxmlformats-officedocument.presentationml.tags+xml"/>
  <Override PartName="/ppt/tags/tag1550.xml" ContentType="application/vnd.openxmlformats-officedocument.presentationml.tags+xml"/>
  <Override PartName="/ppt/tags/tag1551.xml" ContentType="application/vnd.openxmlformats-officedocument.presentationml.tags+xml"/>
  <Override PartName="/ppt/tags/tag1552.xml" ContentType="application/vnd.openxmlformats-officedocument.presentationml.tags+xml"/>
  <Override PartName="/ppt/tags/tag1553.xml" ContentType="application/vnd.openxmlformats-officedocument.presentationml.tags+xml"/>
  <Override PartName="/ppt/tags/tag1554.xml" ContentType="application/vnd.openxmlformats-officedocument.presentationml.tags+xml"/>
  <Override PartName="/ppt/tags/tag1555.xml" ContentType="application/vnd.openxmlformats-officedocument.presentationml.tags+xml"/>
  <Override PartName="/ppt/tags/tag1556.xml" ContentType="application/vnd.openxmlformats-officedocument.presentationml.tags+xml"/>
  <Override PartName="/ppt/tags/tag1557.xml" ContentType="application/vnd.openxmlformats-officedocument.presentationml.tags+xml"/>
  <Override PartName="/ppt/tags/tag1558.xml" ContentType="application/vnd.openxmlformats-officedocument.presentationml.tags+xml"/>
  <Override PartName="/ppt/tags/tag1559.xml" ContentType="application/vnd.openxmlformats-officedocument.presentationml.tags+xml"/>
  <Override PartName="/ppt/tags/tag156.xml" ContentType="application/vnd.openxmlformats-officedocument.presentationml.tags+xml"/>
  <Override PartName="/ppt/tags/tag1560.xml" ContentType="application/vnd.openxmlformats-officedocument.presentationml.tags+xml"/>
  <Override PartName="/ppt/tags/tag1561.xml" ContentType="application/vnd.openxmlformats-officedocument.presentationml.tags+xml"/>
  <Override PartName="/ppt/tags/tag1562.xml" ContentType="application/vnd.openxmlformats-officedocument.presentationml.tags+xml"/>
  <Override PartName="/ppt/tags/tag1563.xml" ContentType="application/vnd.openxmlformats-officedocument.presentationml.tags+xml"/>
  <Override PartName="/ppt/tags/tag1564.xml" ContentType="application/vnd.openxmlformats-officedocument.presentationml.tags+xml"/>
  <Override PartName="/ppt/tags/tag1565.xml" ContentType="application/vnd.openxmlformats-officedocument.presentationml.tags+xml"/>
  <Override PartName="/ppt/tags/tag1566.xml" ContentType="application/vnd.openxmlformats-officedocument.presentationml.tags+xml"/>
  <Override PartName="/ppt/tags/tag1567.xml" ContentType="application/vnd.openxmlformats-officedocument.presentationml.tags+xml"/>
  <Override PartName="/ppt/tags/tag1568.xml" ContentType="application/vnd.openxmlformats-officedocument.presentationml.tags+xml"/>
  <Override PartName="/ppt/tags/tag1569.xml" ContentType="application/vnd.openxmlformats-officedocument.presentationml.tags+xml"/>
  <Override PartName="/ppt/tags/tag157.xml" ContentType="application/vnd.openxmlformats-officedocument.presentationml.tags+xml"/>
  <Override PartName="/ppt/tags/tag1570.xml" ContentType="application/vnd.openxmlformats-officedocument.presentationml.tags+xml"/>
  <Override PartName="/ppt/tags/tag1571.xml" ContentType="application/vnd.openxmlformats-officedocument.presentationml.tags+xml"/>
  <Override PartName="/ppt/tags/tag1572.xml" ContentType="application/vnd.openxmlformats-officedocument.presentationml.tags+xml"/>
  <Override PartName="/ppt/tags/tag1573.xml" ContentType="application/vnd.openxmlformats-officedocument.presentationml.tags+xml"/>
  <Override PartName="/ppt/tags/tag1574.xml" ContentType="application/vnd.openxmlformats-officedocument.presentationml.tags+xml"/>
  <Override PartName="/ppt/tags/tag1575.xml" ContentType="application/vnd.openxmlformats-officedocument.presentationml.tags+xml"/>
  <Override PartName="/ppt/tags/tag1576.xml" ContentType="application/vnd.openxmlformats-officedocument.presentationml.tags+xml"/>
  <Override PartName="/ppt/tags/tag1577.xml" ContentType="application/vnd.openxmlformats-officedocument.presentationml.tags+xml"/>
  <Override PartName="/ppt/tags/tag1578.xml" ContentType="application/vnd.openxmlformats-officedocument.presentationml.tags+xml"/>
  <Override PartName="/ppt/tags/tag1579.xml" ContentType="application/vnd.openxmlformats-officedocument.presentationml.tags+xml"/>
  <Override PartName="/ppt/tags/tag158.xml" ContentType="application/vnd.openxmlformats-officedocument.presentationml.tags+xml"/>
  <Override PartName="/ppt/tags/tag1580.xml" ContentType="application/vnd.openxmlformats-officedocument.presentationml.tags+xml"/>
  <Override PartName="/ppt/tags/tag1581.xml" ContentType="application/vnd.openxmlformats-officedocument.presentationml.tags+xml"/>
  <Override PartName="/ppt/tags/tag1582.xml" ContentType="application/vnd.openxmlformats-officedocument.presentationml.tags+xml"/>
  <Override PartName="/ppt/tags/tag1583.xml" ContentType="application/vnd.openxmlformats-officedocument.presentationml.tags+xml"/>
  <Override PartName="/ppt/tags/tag1584.xml" ContentType="application/vnd.openxmlformats-officedocument.presentationml.tags+xml"/>
  <Override PartName="/ppt/tags/tag1585.xml" ContentType="application/vnd.openxmlformats-officedocument.presentationml.tags+xml"/>
  <Override PartName="/ppt/tags/tag1586.xml" ContentType="application/vnd.openxmlformats-officedocument.presentationml.tags+xml"/>
  <Override PartName="/ppt/tags/tag1587.xml" ContentType="application/vnd.openxmlformats-officedocument.presentationml.tags+xml"/>
  <Override PartName="/ppt/tags/tag1588.xml" ContentType="application/vnd.openxmlformats-officedocument.presentationml.tags+xml"/>
  <Override PartName="/ppt/tags/tag1589.xml" ContentType="application/vnd.openxmlformats-officedocument.presentationml.tags+xml"/>
  <Override PartName="/ppt/tags/tag159.xml" ContentType="application/vnd.openxmlformats-officedocument.presentationml.tags+xml"/>
  <Override PartName="/ppt/tags/tag1590.xml" ContentType="application/vnd.openxmlformats-officedocument.presentationml.tags+xml"/>
  <Override PartName="/ppt/tags/tag1591.xml" ContentType="application/vnd.openxmlformats-officedocument.presentationml.tags+xml"/>
  <Override PartName="/ppt/tags/tag1592.xml" ContentType="application/vnd.openxmlformats-officedocument.presentationml.tags+xml"/>
  <Override PartName="/ppt/tags/tag1593.xml" ContentType="application/vnd.openxmlformats-officedocument.presentationml.tags+xml"/>
  <Override PartName="/ppt/tags/tag1594.xml" ContentType="application/vnd.openxmlformats-officedocument.presentationml.tags+xml"/>
  <Override PartName="/ppt/tags/tag1595.xml" ContentType="application/vnd.openxmlformats-officedocument.presentationml.tags+xml"/>
  <Override PartName="/ppt/tags/tag1596.xml" ContentType="application/vnd.openxmlformats-officedocument.presentationml.tags+xml"/>
  <Override PartName="/ppt/tags/tag1597.xml" ContentType="application/vnd.openxmlformats-officedocument.presentationml.tags+xml"/>
  <Override PartName="/ppt/tags/tag1598.xml" ContentType="application/vnd.openxmlformats-officedocument.presentationml.tags+xml"/>
  <Override PartName="/ppt/tags/tag159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00.xml" ContentType="application/vnd.openxmlformats-officedocument.presentationml.tags+xml"/>
  <Override PartName="/ppt/tags/tag1601.xml" ContentType="application/vnd.openxmlformats-officedocument.presentationml.tags+xml"/>
  <Override PartName="/ppt/tags/tag1602.xml" ContentType="application/vnd.openxmlformats-officedocument.presentationml.tags+xml"/>
  <Override PartName="/ppt/tags/tag1603.xml" ContentType="application/vnd.openxmlformats-officedocument.presentationml.tags+xml"/>
  <Override PartName="/ppt/tags/tag1604.xml" ContentType="application/vnd.openxmlformats-officedocument.presentationml.tags+xml"/>
  <Override PartName="/ppt/tags/tag1605.xml" ContentType="application/vnd.openxmlformats-officedocument.presentationml.tags+xml"/>
  <Override PartName="/ppt/tags/tag1606.xml" ContentType="application/vnd.openxmlformats-officedocument.presentationml.tags+xml"/>
  <Override PartName="/ppt/tags/tag1607.xml" ContentType="application/vnd.openxmlformats-officedocument.presentationml.tags+xml"/>
  <Override PartName="/ppt/tags/tag1608.xml" ContentType="application/vnd.openxmlformats-officedocument.presentationml.tags+xml"/>
  <Override PartName="/ppt/tags/tag1609.xml" ContentType="application/vnd.openxmlformats-officedocument.presentationml.tags+xml"/>
  <Override PartName="/ppt/tags/tag161.xml" ContentType="application/vnd.openxmlformats-officedocument.presentationml.tags+xml"/>
  <Override PartName="/ppt/tags/tag1610.xml" ContentType="application/vnd.openxmlformats-officedocument.presentationml.tags+xml"/>
  <Override PartName="/ppt/tags/tag1611.xml" ContentType="application/vnd.openxmlformats-officedocument.presentationml.tags+xml"/>
  <Override PartName="/ppt/tags/tag1612.xml" ContentType="application/vnd.openxmlformats-officedocument.presentationml.tags+xml"/>
  <Override PartName="/ppt/tags/tag1613.xml" ContentType="application/vnd.openxmlformats-officedocument.presentationml.tags+xml"/>
  <Override PartName="/ppt/tags/tag1614.xml" ContentType="application/vnd.openxmlformats-officedocument.presentationml.tags+xml"/>
  <Override PartName="/ppt/tags/tag1615.xml" ContentType="application/vnd.openxmlformats-officedocument.presentationml.tags+xml"/>
  <Override PartName="/ppt/tags/tag1616.xml" ContentType="application/vnd.openxmlformats-officedocument.presentationml.tags+xml"/>
  <Override PartName="/ppt/tags/tag1617.xml" ContentType="application/vnd.openxmlformats-officedocument.presentationml.tags+xml"/>
  <Override PartName="/ppt/tags/tag1618.xml" ContentType="application/vnd.openxmlformats-officedocument.presentationml.tags+xml"/>
  <Override PartName="/ppt/tags/tag1619.xml" ContentType="application/vnd.openxmlformats-officedocument.presentationml.tags+xml"/>
  <Override PartName="/ppt/tags/tag162.xml" ContentType="application/vnd.openxmlformats-officedocument.presentationml.tags+xml"/>
  <Override PartName="/ppt/tags/tag1620.xml" ContentType="application/vnd.openxmlformats-officedocument.presentationml.tags+xml"/>
  <Override PartName="/ppt/tags/tag1621.xml" ContentType="application/vnd.openxmlformats-officedocument.presentationml.tags+xml"/>
  <Override PartName="/ppt/tags/tag1622.xml" ContentType="application/vnd.openxmlformats-officedocument.presentationml.tags+xml"/>
  <Override PartName="/ppt/tags/tag1623.xml" ContentType="application/vnd.openxmlformats-officedocument.presentationml.tags+xml"/>
  <Override PartName="/ppt/tags/tag1624.xml" ContentType="application/vnd.openxmlformats-officedocument.presentationml.tags+xml"/>
  <Override PartName="/ppt/tags/tag1625.xml" ContentType="application/vnd.openxmlformats-officedocument.presentationml.tags+xml"/>
  <Override PartName="/ppt/tags/tag1626.xml" ContentType="application/vnd.openxmlformats-officedocument.presentationml.tags+xml"/>
  <Override PartName="/ppt/tags/tag1627.xml" ContentType="application/vnd.openxmlformats-officedocument.presentationml.tags+xml"/>
  <Override PartName="/ppt/tags/tag1628.xml" ContentType="application/vnd.openxmlformats-officedocument.presentationml.tags+xml"/>
  <Override PartName="/ppt/tags/tag1629.xml" ContentType="application/vnd.openxmlformats-officedocument.presentationml.tags+xml"/>
  <Override PartName="/ppt/tags/tag163.xml" ContentType="application/vnd.openxmlformats-officedocument.presentationml.tags+xml"/>
  <Override PartName="/ppt/tags/tag1630.xml" ContentType="application/vnd.openxmlformats-officedocument.presentationml.tags+xml"/>
  <Override PartName="/ppt/tags/tag1631.xml" ContentType="application/vnd.openxmlformats-officedocument.presentationml.tags+xml"/>
  <Override PartName="/ppt/tags/tag1632.xml" ContentType="application/vnd.openxmlformats-officedocument.presentationml.tags+xml"/>
  <Override PartName="/ppt/tags/tag1633.xml" ContentType="application/vnd.openxmlformats-officedocument.presentationml.tags+xml"/>
  <Override PartName="/ppt/tags/tag1634.xml" ContentType="application/vnd.openxmlformats-officedocument.presentationml.tags+xml"/>
  <Override PartName="/ppt/tags/tag1635.xml" ContentType="application/vnd.openxmlformats-officedocument.presentationml.tags+xml"/>
  <Override PartName="/ppt/tags/tag1636.xml" ContentType="application/vnd.openxmlformats-officedocument.presentationml.tags+xml"/>
  <Override PartName="/ppt/tags/tag1637.xml" ContentType="application/vnd.openxmlformats-officedocument.presentationml.tags+xml"/>
  <Override PartName="/ppt/tags/tag1638.xml" ContentType="application/vnd.openxmlformats-officedocument.presentationml.tags+xml"/>
  <Override PartName="/ppt/tags/tag1639.xml" ContentType="application/vnd.openxmlformats-officedocument.presentationml.tags+xml"/>
  <Override PartName="/ppt/tags/tag164.xml" ContentType="application/vnd.openxmlformats-officedocument.presentationml.tags+xml"/>
  <Override PartName="/ppt/tags/tag1640.xml" ContentType="application/vnd.openxmlformats-officedocument.presentationml.tags+xml"/>
  <Override PartName="/ppt/tags/tag1641.xml" ContentType="application/vnd.openxmlformats-officedocument.presentationml.tags+xml"/>
  <Override PartName="/ppt/tags/tag1642.xml" ContentType="application/vnd.openxmlformats-officedocument.presentationml.tags+xml"/>
  <Override PartName="/ppt/tags/tag1643.xml" ContentType="application/vnd.openxmlformats-officedocument.presentationml.tags+xml"/>
  <Override PartName="/ppt/tags/tag1644.xml" ContentType="application/vnd.openxmlformats-officedocument.presentationml.tags+xml"/>
  <Override PartName="/ppt/tags/tag1645.xml" ContentType="application/vnd.openxmlformats-officedocument.presentationml.tags+xml"/>
  <Override PartName="/ppt/tags/tag1646.xml" ContentType="application/vnd.openxmlformats-officedocument.presentationml.tags+xml"/>
  <Override PartName="/ppt/tags/tag1647.xml" ContentType="application/vnd.openxmlformats-officedocument.presentationml.tags+xml"/>
  <Override PartName="/ppt/tags/tag1648.xml" ContentType="application/vnd.openxmlformats-officedocument.presentationml.tags+xml"/>
  <Override PartName="/ppt/tags/tag1649.xml" ContentType="application/vnd.openxmlformats-officedocument.presentationml.tags+xml"/>
  <Override PartName="/ppt/tags/tag165.xml" ContentType="application/vnd.openxmlformats-officedocument.presentationml.tags+xml"/>
  <Override PartName="/ppt/tags/tag1650.xml" ContentType="application/vnd.openxmlformats-officedocument.presentationml.tags+xml"/>
  <Override PartName="/ppt/tags/tag1651.xml" ContentType="application/vnd.openxmlformats-officedocument.presentationml.tags+xml"/>
  <Override PartName="/ppt/tags/tag1652.xml" ContentType="application/vnd.openxmlformats-officedocument.presentationml.tags+xml"/>
  <Override PartName="/ppt/tags/tag1653.xml" ContentType="application/vnd.openxmlformats-officedocument.presentationml.tags+xml"/>
  <Override PartName="/ppt/tags/tag1654.xml" ContentType="application/vnd.openxmlformats-officedocument.presentationml.tags+xml"/>
  <Override PartName="/ppt/tags/tag1655.xml" ContentType="application/vnd.openxmlformats-officedocument.presentationml.tags+xml"/>
  <Override PartName="/ppt/tags/tag1656.xml" ContentType="application/vnd.openxmlformats-officedocument.presentationml.tags+xml"/>
  <Override PartName="/ppt/tags/tag1657.xml" ContentType="application/vnd.openxmlformats-officedocument.presentationml.tags+xml"/>
  <Override PartName="/ppt/tags/tag1658.xml" ContentType="application/vnd.openxmlformats-officedocument.presentationml.tags+xml"/>
  <Override PartName="/ppt/tags/tag1659.xml" ContentType="application/vnd.openxmlformats-officedocument.presentationml.tags+xml"/>
  <Override PartName="/ppt/tags/tag166.xml" ContentType="application/vnd.openxmlformats-officedocument.presentationml.tags+xml"/>
  <Override PartName="/ppt/tags/tag1660.xml" ContentType="application/vnd.openxmlformats-officedocument.presentationml.tags+xml"/>
  <Override PartName="/ppt/tags/tag1661.xml" ContentType="application/vnd.openxmlformats-officedocument.presentationml.tags+xml"/>
  <Override PartName="/ppt/tags/tag1662.xml" ContentType="application/vnd.openxmlformats-officedocument.presentationml.tags+xml"/>
  <Override PartName="/ppt/tags/tag1663.xml" ContentType="application/vnd.openxmlformats-officedocument.presentationml.tags+xml"/>
  <Override PartName="/ppt/tags/tag1664.xml" ContentType="application/vnd.openxmlformats-officedocument.presentationml.tags+xml"/>
  <Override PartName="/ppt/tags/tag1665.xml" ContentType="application/vnd.openxmlformats-officedocument.presentationml.tags+xml"/>
  <Override PartName="/ppt/tags/tag1666.xml" ContentType="application/vnd.openxmlformats-officedocument.presentationml.tags+xml"/>
  <Override PartName="/ppt/tags/tag1667.xml" ContentType="application/vnd.openxmlformats-officedocument.presentationml.tags+xml"/>
  <Override PartName="/ppt/tags/tag1668.xml" ContentType="application/vnd.openxmlformats-officedocument.presentationml.tags+xml"/>
  <Override PartName="/ppt/tags/tag1669.xml" ContentType="application/vnd.openxmlformats-officedocument.presentationml.tags+xml"/>
  <Override PartName="/ppt/tags/tag167.xml" ContentType="application/vnd.openxmlformats-officedocument.presentationml.tags+xml"/>
  <Override PartName="/ppt/tags/tag1670.xml" ContentType="application/vnd.openxmlformats-officedocument.presentationml.tags+xml"/>
  <Override PartName="/ppt/tags/tag1671.xml" ContentType="application/vnd.openxmlformats-officedocument.presentationml.tags+xml"/>
  <Override PartName="/ppt/tags/tag1672.xml" ContentType="application/vnd.openxmlformats-officedocument.presentationml.tags+xml"/>
  <Override PartName="/ppt/tags/tag1673.xml" ContentType="application/vnd.openxmlformats-officedocument.presentationml.tags+xml"/>
  <Override PartName="/ppt/tags/tag1674.xml" ContentType="application/vnd.openxmlformats-officedocument.presentationml.tags+xml"/>
  <Override PartName="/ppt/tags/tag1675.xml" ContentType="application/vnd.openxmlformats-officedocument.presentationml.tags+xml"/>
  <Override PartName="/ppt/tags/tag1676.xml" ContentType="application/vnd.openxmlformats-officedocument.presentationml.tags+xml"/>
  <Override PartName="/ppt/tags/tag1677.xml" ContentType="application/vnd.openxmlformats-officedocument.presentationml.tags+xml"/>
  <Override PartName="/ppt/tags/tag1678.xml" ContentType="application/vnd.openxmlformats-officedocument.presentationml.tags+xml"/>
  <Override PartName="/ppt/tags/tag1679.xml" ContentType="application/vnd.openxmlformats-officedocument.presentationml.tags+xml"/>
  <Override PartName="/ppt/tags/tag168.xml" ContentType="application/vnd.openxmlformats-officedocument.presentationml.tags+xml"/>
  <Override PartName="/ppt/tags/tag1680.xml" ContentType="application/vnd.openxmlformats-officedocument.presentationml.tags+xml"/>
  <Override PartName="/ppt/tags/tag1681.xml" ContentType="application/vnd.openxmlformats-officedocument.presentationml.tags+xml"/>
  <Override PartName="/ppt/tags/tag1682.xml" ContentType="application/vnd.openxmlformats-officedocument.presentationml.tags+xml"/>
  <Override PartName="/ppt/tags/tag1683.xml" ContentType="application/vnd.openxmlformats-officedocument.presentationml.tags+xml"/>
  <Override PartName="/ppt/tags/tag1684.xml" ContentType="application/vnd.openxmlformats-officedocument.presentationml.tags+xml"/>
  <Override PartName="/ppt/tags/tag1685.xml" ContentType="application/vnd.openxmlformats-officedocument.presentationml.tags+xml"/>
  <Override PartName="/ppt/tags/tag1686.xml" ContentType="application/vnd.openxmlformats-officedocument.presentationml.tags+xml"/>
  <Override PartName="/ppt/tags/tag1687.xml" ContentType="application/vnd.openxmlformats-officedocument.presentationml.tags+xml"/>
  <Override PartName="/ppt/tags/tag1688.xml" ContentType="application/vnd.openxmlformats-officedocument.presentationml.tags+xml"/>
  <Override PartName="/ppt/tags/tag1689.xml" ContentType="application/vnd.openxmlformats-officedocument.presentationml.tags+xml"/>
  <Override PartName="/ppt/tags/tag169.xml" ContentType="application/vnd.openxmlformats-officedocument.presentationml.tags+xml"/>
  <Override PartName="/ppt/tags/tag1690.xml" ContentType="application/vnd.openxmlformats-officedocument.presentationml.tags+xml"/>
  <Override PartName="/ppt/tags/tag1691.xml" ContentType="application/vnd.openxmlformats-officedocument.presentationml.tags+xml"/>
  <Override PartName="/ppt/tags/tag1692.xml" ContentType="application/vnd.openxmlformats-officedocument.presentationml.tags+xml"/>
  <Override PartName="/ppt/tags/tag1693.xml" ContentType="application/vnd.openxmlformats-officedocument.presentationml.tags+xml"/>
  <Override PartName="/ppt/tags/tag1694.xml" ContentType="application/vnd.openxmlformats-officedocument.presentationml.tags+xml"/>
  <Override PartName="/ppt/tags/tag1695.xml" ContentType="application/vnd.openxmlformats-officedocument.presentationml.tags+xml"/>
  <Override PartName="/ppt/tags/tag1696.xml" ContentType="application/vnd.openxmlformats-officedocument.presentationml.tags+xml"/>
  <Override PartName="/ppt/tags/tag1697.xml" ContentType="application/vnd.openxmlformats-officedocument.presentationml.tags+xml"/>
  <Override PartName="/ppt/tags/tag1698.xml" ContentType="application/vnd.openxmlformats-officedocument.presentationml.tags+xml"/>
  <Override PartName="/ppt/tags/tag169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00.xml" ContentType="application/vnd.openxmlformats-officedocument.presentationml.tags+xml"/>
  <Override PartName="/ppt/tags/tag1701.xml" ContentType="application/vnd.openxmlformats-officedocument.presentationml.tags+xml"/>
  <Override PartName="/ppt/tags/tag1702.xml" ContentType="application/vnd.openxmlformats-officedocument.presentationml.tags+xml"/>
  <Override PartName="/ppt/tags/tag1703.xml" ContentType="application/vnd.openxmlformats-officedocument.presentationml.tags+xml"/>
  <Override PartName="/ppt/tags/tag1704.xml" ContentType="application/vnd.openxmlformats-officedocument.presentationml.tags+xml"/>
  <Override PartName="/ppt/tags/tag1705.xml" ContentType="application/vnd.openxmlformats-officedocument.presentationml.tags+xml"/>
  <Override PartName="/ppt/tags/tag1706.xml" ContentType="application/vnd.openxmlformats-officedocument.presentationml.tags+xml"/>
  <Override PartName="/ppt/tags/tag1707.xml" ContentType="application/vnd.openxmlformats-officedocument.presentationml.tags+xml"/>
  <Override PartName="/ppt/tags/tag1708.xml" ContentType="application/vnd.openxmlformats-officedocument.presentationml.tags+xml"/>
  <Override PartName="/ppt/tags/tag1709.xml" ContentType="application/vnd.openxmlformats-officedocument.presentationml.tags+xml"/>
  <Override PartName="/ppt/tags/tag171.xml" ContentType="application/vnd.openxmlformats-officedocument.presentationml.tags+xml"/>
  <Override PartName="/ppt/tags/tag1710.xml" ContentType="application/vnd.openxmlformats-officedocument.presentationml.tags+xml"/>
  <Override PartName="/ppt/tags/tag1711.xml" ContentType="application/vnd.openxmlformats-officedocument.presentationml.tags+xml"/>
  <Override PartName="/ppt/tags/tag1712.xml" ContentType="application/vnd.openxmlformats-officedocument.presentationml.tags+xml"/>
  <Override PartName="/ppt/tags/tag1713.xml" ContentType="application/vnd.openxmlformats-officedocument.presentationml.tags+xml"/>
  <Override PartName="/ppt/tags/tag1714.xml" ContentType="application/vnd.openxmlformats-officedocument.presentationml.tags+xml"/>
  <Override PartName="/ppt/tags/tag1715.xml" ContentType="application/vnd.openxmlformats-officedocument.presentationml.tags+xml"/>
  <Override PartName="/ppt/tags/tag1716.xml" ContentType="application/vnd.openxmlformats-officedocument.presentationml.tags+xml"/>
  <Override PartName="/ppt/tags/tag1717.xml" ContentType="application/vnd.openxmlformats-officedocument.presentationml.tags+xml"/>
  <Override PartName="/ppt/tags/tag1718.xml" ContentType="application/vnd.openxmlformats-officedocument.presentationml.tags+xml"/>
  <Override PartName="/ppt/tags/tag1719.xml" ContentType="application/vnd.openxmlformats-officedocument.presentationml.tags+xml"/>
  <Override PartName="/ppt/tags/tag172.xml" ContentType="application/vnd.openxmlformats-officedocument.presentationml.tags+xml"/>
  <Override PartName="/ppt/tags/tag1720.xml" ContentType="application/vnd.openxmlformats-officedocument.presentationml.tags+xml"/>
  <Override PartName="/ppt/tags/tag1721.xml" ContentType="application/vnd.openxmlformats-officedocument.presentationml.tags+xml"/>
  <Override PartName="/ppt/tags/tag1722.xml" ContentType="application/vnd.openxmlformats-officedocument.presentationml.tags+xml"/>
  <Override PartName="/ppt/tags/tag1723.xml" ContentType="application/vnd.openxmlformats-officedocument.presentationml.tags+xml"/>
  <Override PartName="/ppt/tags/tag1724.xml" ContentType="application/vnd.openxmlformats-officedocument.presentationml.tags+xml"/>
  <Override PartName="/ppt/tags/tag1725.xml" ContentType="application/vnd.openxmlformats-officedocument.presentationml.tags+xml"/>
  <Override PartName="/ppt/tags/tag1726.xml" ContentType="application/vnd.openxmlformats-officedocument.presentationml.tags+xml"/>
  <Override PartName="/ppt/tags/tag1727.xml" ContentType="application/vnd.openxmlformats-officedocument.presentationml.tags+xml"/>
  <Override PartName="/ppt/tags/tag1728.xml" ContentType="application/vnd.openxmlformats-officedocument.presentationml.tags+xml"/>
  <Override PartName="/ppt/tags/tag1729.xml" ContentType="application/vnd.openxmlformats-officedocument.presentationml.tags+xml"/>
  <Override PartName="/ppt/tags/tag173.xml" ContentType="application/vnd.openxmlformats-officedocument.presentationml.tags+xml"/>
  <Override PartName="/ppt/tags/tag1730.xml" ContentType="application/vnd.openxmlformats-officedocument.presentationml.tags+xml"/>
  <Override PartName="/ppt/tags/tag1731.xml" ContentType="application/vnd.openxmlformats-officedocument.presentationml.tags+xml"/>
  <Override PartName="/ppt/tags/tag1732.xml" ContentType="application/vnd.openxmlformats-officedocument.presentationml.tags+xml"/>
  <Override PartName="/ppt/tags/tag1733.xml" ContentType="application/vnd.openxmlformats-officedocument.presentationml.tags+xml"/>
  <Override PartName="/ppt/tags/tag1734.xml" ContentType="application/vnd.openxmlformats-officedocument.presentationml.tags+xml"/>
  <Override PartName="/ppt/tags/tag1735.xml" ContentType="application/vnd.openxmlformats-officedocument.presentationml.tags+xml"/>
  <Override PartName="/ppt/tags/tag1736.xml" ContentType="application/vnd.openxmlformats-officedocument.presentationml.tags+xml"/>
  <Override PartName="/ppt/tags/tag1737.xml" ContentType="application/vnd.openxmlformats-officedocument.presentationml.tags+xml"/>
  <Override PartName="/ppt/tags/tag1738.xml" ContentType="application/vnd.openxmlformats-officedocument.presentationml.tags+xml"/>
  <Override PartName="/ppt/tags/tag1739.xml" ContentType="application/vnd.openxmlformats-officedocument.presentationml.tags+xml"/>
  <Override PartName="/ppt/tags/tag174.xml" ContentType="application/vnd.openxmlformats-officedocument.presentationml.tags+xml"/>
  <Override PartName="/ppt/tags/tag1740.xml" ContentType="application/vnd.openxmlformats-officedocument.presentationml.tags+xml"/>
  <Override PartName="/ppt/tags/tag1741.xml" ContentType="application/vnd.openxmlformats-officedocument.presentationml.tags+xml"/>
  <Override PartName="/ppt/tags/tag1742.xml" ContentType="application/vnd.openxmlformats-officedocument.presentationml.tags+xml"/>
  <Override PartName="/ppt/tags/tag1743.xml" ContentType="application/vnd.openxmlformats-officedocument.presentationml.tags+xml"/>
  <Override PartName="/ppt/tags/tag1744.xml" ContentType="application/vnd.openxmlformats-officedocument.presentationml.tags+xml"/>
  <Override PartName="/ppt/tags/tag1745.xml" ContentType="application/vnd.openxmlformats-officedocument.presentationml.tags+xml"/>
  <Override PartName="/ppt/tags/tag1746.xml" ContentType="application/vnd.openxmlformats-officedocument.presentationml.tags+xml"/>
  <Override PartName="/ppt/tags/tag1747.xml" ContentType="application/vnd.openxmlformats-officedocument.presentationml.tags+xml"/>
  <Override PartName="/ppt/tags/tag1748.xml" ContentType="application/vnd.openxmlformats-officedocument.presentationml.tags+xml"/>
  <Override PartName="/ppt/tags/tag1749.xml" ContentType="application/vnd.openxmlformats-officedocument.presentationml.tags+xml"/>
  <Override PartName="/ppt/tags/tag175.xml" ContentType="application/vnd.openxmlformats-officedocument.presentationml.tags+xml"/>
  <Override PartName="/ppt/tags/tag1750.xml" ContentType="application/vnd.openxmlformats-officedocument.presentationml.tags+xml"/>
  <Override PartName="/ppt/tags/tag1751.xml" ContentType="application/vnd.openxmlformats-officedocument.presentationml.tags+xml"/>
  <Override PartName="/ppt/tags/tag1752.xml" ContentType="application/vnd.openxmlformats-officedocument.presentationml.tags+xml"/>
  <Override PartName="/ppt/tags/tag1753.xml" ContentType="application/vnd.openxmlformats-officedocument.presentationml.tags+xml"/>
  <Override PartName="/ppt/tags/tag1754.xml" ContentType="application/vnd.openxmlformats-officedocument.presentationml.tags+xml"/>
  <Override PartName="/ppt/tags/tag1755.xml" ContentType="application/vnd.openxmlformats-officedocument.presentationml.tags+xml"/>
  <Override PartName="/ppt/tags/tag1756.xml" ContentType="application/vnd.openxmlformats-officedocument.presentationml.tags+xml"/>
  <Override PartName="/ppt/tags/tag1757.xml" ContentType="application/vnd.openxmlformats-officedocument.presentationml.tags+xml"/>
  <Override PartName="/ppt/tags/tag1758.xml" ContentType="application/vnd.openxmlformats-officedocument.presentationml.tags+xml"/>
  <Override PartName="/ppt/tags/tag1759.xml" ContentType="application/vnd.openxmlformats-officedocument.presentationml.tags+xml"/>
  <Override PartName="/ppt/tags/tag176.xml" ContentType="application/vnd.openxmlformats-officedocument.presentationml.tags+xml"/>
  <Override PartName="/ppt/tags/tag1760.xml" ContentType="application/vnd.openxmlformats-officedocument.presentationml.tags+xml"/>
  <Override PartName="/ppt/tags/tag1761.xml" ContentType="application/vnd.openxmlformats-officedocument.presentationml.tags+xml"/>
  <Override PartName="/ppt/tags/tag1762.xml" ContentType="application/vnd.openxmlformats-officedocument.presentationml.tags+xml"/>
  <Override PartName="/ppt/tags/tag1763.xml" ContentType="application/vnd.openxmlformats-officedocument.presentationml.tags+xml"/>
  <Override PartName="/ppt/tags/tag1764.xml" ContentType="application/vnd.openxmlformats-officedocument.presentationml.tags+xml"/>
  <Override PartName="/ppt/tags/tag1765.xml" ContentType="application/vnd.openxmlformats-officedocument.presentationml.tags+xml"/>
  <Override PartName="/ppt/tags/tag1766.xml" ContentType="application/vnd.openxmlformats-officedocument.presentationml.tags+xml"/>
  <Override PartName="/ppt/tags/tag1767.xml" ContentType="application/vnd.openxmlformats-officedocument.presentationml.tags+xml"/>
  <Override PartName="/ppt/tags/tag1768.xml" ContentType="application/vnd.openxmlformats-officedocument.presentationml.tags+xml"/>
  <Override PartName="/ppt/tags/tag1769.xml" ContentType="application/vnd.openxmlformats-officedocument.presentationml.tags+xml"/>
  <Override PartName="/ppt/tags/tag177.xml" ContentType="application/vnd.openxmlformats-officedocument.presentationml.tags+xml"/>
  <Override PartName="/ppt/tags/tag1770.xml" ContentType="application/vnd.openxmlformats-officedocument.presentationml.tags+xml"/>
  <Override PartName="/ppt/tags/tag1771.xml" ContentType="application/vnd.openxmlformats-officedocument.presentationml.tags+xml"/>
  <Override PartName="/ppt/tags/tag1772.xml" ContentType="application/vnd.openxmlformats-officedocument.presentationml.tags+xml"/>
  <Override PartName="/ppt/tags/tag1773.xml" ContentType="application/vnd.openxmlformats-officedocument.presentationml.tags+xml"/>
  <Override PartName="/ppt/tags/tag1774.xml" ContentType="application/vnd.openxmlformats-officedocument.presentationml.tags+xml"/>
  <Override PartName="/ppt/tags/tag1775.xml" ContentType="application/vnd.openxmlformats-officedocument.presentationml.tags+xml"/>
  <Override PartName="/ppt/tags/tag1776.xml" ContentType="application/vnd.openxmlformats-officedocument.presentationml.tags+xml"/>
  <Override PartName="/ppt/tags/tag1777.xml" ContentType="application/vnd.openxmlformats-officedocument.presentationml.tags+xml"/>
  <Override PartName="/ppt/tags/tag1778.xml" ContentType="application/vnd.openxmlformats-officedocument.presentationml.tags+xml"/>
  <Override PartName="/ppt/tags/tag1779.xml" ContentType="application/vnd.openxmlformats-officedocument.presentationml.tags+xml"/>
  <Override PartName="/ppt/tags/tag178.xml" ContentType="application/vnd.openxmlformats-officedocument.presentationml.tags+xml"/>
  <Override PartName="/ppt/tags/tag1780.xml" ContentType="application/vnd.openxmlformats-officedocument.presentationml.tags+xml"/>
  <Override PartName="/ppt/tags/tag1781.xml" ContentType="application/vnd.openxmlformats-officedocument.presentationml.tags+xml"/>
  <Override PartName="/ppt/tags/tag1782.xml" ContentType="application/vnd.openxmlformats-officedocument.presentationml.tags+xml"/>
  <Override PartName="/ppt/tags/tag1783.xml" ContentType="application/vnd.openxmlformats-officedocument.presentationml.tags+xml"/>
  <Override PartName="/ppt/tags/tag1784.xml" ContentType="application/vnd.openxmlformats-officedocument.presentationml.tags+xml"/>
  <Override PartName="/ppt/tags/tag1785.xml" ContentType="application/vnd.openxmlformats-officedocument.presentationml.tags+xml"/>
  <Override PartName="/ppt/tags/tag1786.xml" ContentType="application/vnd.openxmlformats-officedocument.presentationml.tags+xml"/>
  <Override PartName="/ppt/tags/tag1787.xml" ContentType="application/vnd.openxmlformats-officedocument.presentationml.tags+xml"/>
  <Override PartName="/ppt/tags/tag178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4" r:id="rId3"/>
  </p:sldMasterIdLst>
  <p:notesMasterIdLst>
    <p:notesMasterId r:id="rId6"/>
  </p:notesMasterIdLst>
  <p:handoutMasterIdLst>
    <p:handoutMasterId r:id="rId58"/>
  </p:handoutMasterIdLst>
  <p:sldIdLst>
    <p:sldId id="837" r:id="rId4"/>
    <p:sldId id="1028" r:id="rId5"/>
    <p:sldId id="1004" r:id="rId7"/>
    <p:sldId id="1267" r:id="rId8"/>
    <p:sldId id="1268" r:id="rId9"/>
    <p:sldId id="1031" r:id="rId10"/>
    <p:sldId id="1269" r:id="rId11"/>
    <p:sldId id="1271" r:id="rId12"/>
    <p:sldId id="1272" r:id="rId13"/>
    <p:sldId id="1273" r:id="rId14"/>
    <p:sldId id="1274" r:id="rId15"/>
    <p:sldId id="1275" r:id="rId16"/>
    <p:sldId id="1194" r:id="rId17"/>
    <p:sldId id="1276" r:id="rId18"/>
    <p:sldId id="1197" r:id="rId19"/>
    <p:sldId id="1278" r:id="rId20"/>
    <p:sldId id="1279" r:id="rId21"/>
    <p:sldId id="1280" r:id="rId22"/>
    <p:sldId id="1281" r:id="rId23"/>
    <p:sldId id="1282" r:id="rId24"/>
    <p:sldId id="1283" r:id="rId25"/>
    <p:sldId id="1285" r:id="rId26"/>
    <p:sldId id="1284" r:id="rId27"/>
    <p:sldId id="1287" r:id="rId28"/>
    <p:sldId id="1288" r:id="rId29"/>
    <p:sldId id="1289" r:id="rId30"/>
    <p:sldId id="1293" r:id="rId31"/>
    <p:sldId id="1290" r:id="rId32"/>
    <p:sldId id="1296" r:id="rId33"/>
    <p:sldId id="1294" r:id="rId34"/>
    <p:sldId id="1297" r:id="rId35"/>
    <p:sldId id="1298" r:id="rId36"/>
    <p:sldId id="1300" r:id="rId37"/>
    <p:sldId id="1301" r:id="rId38"/>
    <p:sldId id="1303" r:id="rId39"/>
    <p:sldId id="1316" r:id="rId40"/>
    <p:sldId id="1306" r:id="rId41"/>
    <p:sldId id="1307" r:id="rId42"/>
    <p:sldId id="1308" r:id="rId43"/>
    <p:sldId id="1309" r:id="rId44"/>
    <p:sldId id="1311" r:id="rId45"/>
    <p:sldId id="1312" r:id="rId46"/>
    <p:sldId id="1313" r:id="rId47"/>
    <p:sldId id="1317" r:id="rId48"/>
    <p:sldId id="1318" r:id="rId49"/>
    <p:sldId id="1319" r:id="rId50"/>
    <p:sldId id="1320" r:id="rId51"/>
    <p:sldId id="1321" r:id="rId52"/>
    <p:sldId id="1322" r:id="rId53"/>
    <p:sldId id="1323" r:id="rId54"/>
    <p:sldId id="1324" r:id="rId55"/>
    <p:sldId id="1270" r:id="rId56"/>
    <p:sldId id="1105" r:id="rId57"/>
  </p:sldIdLst>
  <p:sldSz cx="9144000" cy="6858000" type="screen4x3"/>
  <p:notesSz cx="6400800" cy="8686800"/>
  <p:custDataLst>
    <p:tags r:id="rId63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D4B2689-C27E-4727-AA3F-47B5003C0125}">
          <p14:sldIdLst>
            <p14:sldId id="837"/>
            <p14:sldId id="1028"/>
            <p14:sldId id="1004"/>
            <p14:sldId id="1267"/>
            <p14:sldId id="1268"/>
            <p14:sldId id="1031"/>
            <p14:sldId id="1269"/>
            <p14:sldId id="1271"/>
            <p14:sldId id="1272"/>
            <p14:sldId id="1273"/>
            <p14:sldId id="1274"/>
            <p14:sldId id="1275"/>
            <p14:sldId id="1194"/>
            <p14:sldId id="1276"/>
            <p14:sldId id="1197"/>
            <p14:sldId id="1278"/>
            <p14:sldId id="1279"/>
            <p14:sldId id="1280"/>
            <p14:sldId id="1281"/>
            <p14:sldId id="1282"/>
            <p14:sldId id="1283"/>
            <p14:sldId id="1285"/>
            <p14:sldId id="1284"/>
            <p14:sldId id="1287"/>
            <p14:sldId id="1288"/>
            <p14:sldId id="1289"/>
            <p14:sldId id="1293"/>
            <p14:sldId id="1290"/>
            <p14:sldId id="1296"/>
            <p14:sldId id="1294"/>
            <p14:sldId id="1297"/>
            <p14:sldId id="1298"/>
            <p14:sldId id="1300"/>
            <p14:sldId id="1301"/>
            <p14:sldId id="1303"/>
            <p14:sldId id="1316"/>
            <p14:sldId id="1306"/>
            <p14:sldId id="1307"/>
            <p14:sldId id="1308"/>
            <p14:sldId id="1309"/>
            <p14:sldId id="1311"/>
            <p14:sldId id="1312"/>
            <p14:sldId id="1313"/>
            <p14:sldId id="1317"/>
            <p14:sldId id="1318"/>
            <p14:sldId id="1319"/>
            <p14:sldId id="1320"/>
            <p14:sldId id="1321"/>
            <p14:sldId id="1322"/>
            <p14:sldId id="1323"/>
            <p14:sldId id="1324"/>
            <p14:sldId id="1270"/>
            <p14:sldId id="1105"/>
          </p14:sldIdLst>
        </p14:section>
      </p14:sectionLst>
    </p:ext>
  </p:extLst>
  <p:modifyVerifier cryptProviderType="rsaFull" cryptAlgorithmClass="hash" cryptAlgorithmType="typeAny" cryptAlgorithmSid="4" spinCount="100000" saltData="i2qJEUNxvgXEvT9mkzaiUA==" hashData="V4xLMa1j7z0VGJi42Ptwoa1gwS4="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管管管" initials="管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CF8"/>
    <a:srgbClr val="FEE7FF"/>
    <a:srgbClr val="DEF1C8"/>
    <a:srgbClr val="FBE5D7"/>
    <a:srgbClr val="FEFEEF"/>
    <a:srgbClr val="E2FFBA"/>
    <a:srgbClr val="93F734"/>
    <a:srgbClr val="C4FC9A"/>
    <a:srgbClr val="79F7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0" autoAdjust="0"/>
    <p:restoredTop sz="63674" autoAdjust="0"/>
  </p:normalViewPr>
  <p:slideViewPr>
    <p:cSldViewPr showGuides="1">
      <p:cViewPr varScale="1">
        <p:scale>
          <a:sx n="102" d="100"/>
          <a:sy n="102" d="100"/>
        </p:scale>
        <p:origin x="324" y="60"/>
      </p:cViewPr>
      <p:guideLst>
        <p:guide orient="horz" pos="2145"/>
        <p:guide pos="26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513"/>
    </p:cViewPr>
  </p:sorterViewPr>
  <p:notesViewPr>
    <p:cSldViewPr>
      <p:cViewPr varScale="1">
        <p:scale>
          <a:sx n="130" d="100"/>
          <a:sy n="130" d="100"/>
        </p:scale>
        <p:origin x="502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3" Type="http://schemas.openxmlformats.org/officeDocument/2006/relationships/tags" Target="tags/tag1788.xml"/><Relationship Id="rId62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58" Type="http://schemas.openxmlformats.org/officeDocument/2006/relationships/handoutMaster" Target="handoutMasters/handoutMaster1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680" cy="435849"/>
          </a:xfrm>
          <a:prstGeom prst="rect">
            <a:avLst/>
          </a:prstGeom>
        </p:spPr>
        <p:txBody>
          <a:bodyPr vert="horz" lIns="86210" tIns="43105" rIns="86210" bIns="43105" rtlCol="0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625639" y="0"/>
            <a:ext cx="2773680" cy="435849"/>
          </a:xfrm>
          <a:prstGeom prst="rect">
            <a:avLst/>
          </a:prstGeom>
        </p:spPr>
        <p:txBody>
          <a:bodyPr vert="horz" lIns="86210" tIns="43105" rIns="86210" bIns="43105" rtlCol="0"/>
          <a:lstStyle>
            <a:lvl1pPr algn="r">
              <a:defRPr sz="1100"/>
            </a:lvl1pPr>
          </a:lstStyle>
          <a:p>
            <a:fld id="{DFADCCA1-5E06-4C31-91AD-7C38661281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250953"/>
            <a:ext cx="2773680" cy="435848"/>
          </a:xfrm>
          <a:prstGeom prst="rect">
            <a:avLst/>
          </a:prstGeom>
        </p:spPr>
        <p:txBody>
          <a:bodyPr vert="horz" lIns="86210" tIns="43105" rIns="86210" bIns="43105" rtlCol="0" anchor="b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625639" y="8250953"/>
            <a:ext cx="2773680" cy="435848"/>
          </a:xfrm>
          <a:prstGeom prst="rect">
            <a:avLst/>
          </a:prstGeom>
        </p:spPr>
        <p:txBody>
          <a:bodyPr vert="horz" lIns="86210" tIns="43105" rIns="86210" bIns="43105" rtlCol="0" anchor="b"/>
          <a:lstStyle>
            <a:lvl1pPr algn="r">
              <a:defRPr sz="1100"/>
            </a:lvl1pPr>
          </a:lstStyle>
          <a:p>
            <a:fld id="{BBB12FD4-803A-4E37-8E59-772651B2F4A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680" cy="434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210" tIns="43105" rIns="86210" bIns="43105" numCol="1" anchor="t" anchorCtr="0" compatLnSpc="1"/>
          <a:lstStyle>
            <a:lvl1pPr algn="l" eaLnBrk="1" hangingPunct="1">
              <a:defRPr sz="11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7120" y="0"/>
            <a:ext cx="2773680" cy="434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210" tIns="43105" rIns="86210" bIns="43105" numCol="1" anchor="t" anchorCtr="0" compatLnSpc="1"/>
          <a:lstStyle>
            <a:lvl1pPr algn="r" eaLnBrk="1" hangingPunct="1">
              <a:defRPr sz="11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28700" y="650875"/>
            <a:ext cx="434340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53440" y="4126230"/>
            <a:ext cx="4693920" cy="3909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210" tIns="43105" rIns="86210" bIns="43105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2460"/>
            <a:ext cx="2773680" cy="434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210" tIns="43105" rIns="86210" bIns="43105" numCol="1" anchor="b" anchorCtr="0" compatLnSpc="1"/>
          <a:lstStyle>
            <a:lvl1pPr algn="l" eaLnBrk="1" hangingPunct="1">
              <a:defRPr sz="11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7120" y="8252460"/>
            <a:ext cx="2773680" cy="434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210" tIns="43105" rIns="86210" bIns="43105" numCol="1" anchor="b" anchorCtr="0" compatLnSpc="1"/>
          <a:lstStyle>
            <a:lvl1pPr algn="r" eaLnBrk="1" hangingPunct="1">
              <a:defRPr sz="1100"/>
            </a:lvl1pPr>
          </a:lstStyle>
          <a:p>
            <a:pPr>
              <a:defRPr/>
            </a:pPr>
            <a:fld id="{4688ACE4-3E65-4A6E-85B9-C58692AB0C21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88ACE4-3E65-4A6E-85B9-C58692AB0C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14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237779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454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588"/>
            <a:ext cx="9139237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AACC-05F1-4AD5-ADCE-824311FA4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588"/>
            <a:ext cx="9139237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AACC-05F1-4AD5-ADCE-824311FA4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588"/>
            <a:ext cx="9139237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AACC-05F1-4AD5-ADCE-824311FA4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588"/>
            <a:ext cx="9139237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AACC-05F1-4AD5-ADCE-824311FA4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588"/>
            <a:ext cx="9139237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AACC-05F1-4AD5-ADCE-824311FA4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588"/>
            <a:ext cx="9139237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AACC-05F1-4AD5-ADCE-824311FA4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14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237779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454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588"/>
            <a:ext cx="9139237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0" y="1"/>
            <a:ext cx="9144000" cy="1064028"/>
          </a:xfrm>
          <a:prstGeom prst="rect">
            <a:avLst/>
          </a:prstGeom>
          <a:solidFill>
            <a:srgbClr val="234071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6472768"/>
            <a:ext cx="9144000" cy="385233"/>
          </a:xfrm>
          <a:prstGeom prst="rect">
            <a:avLst/>
          </a:prstGeom>
          <a:solidFill>
            <a:srgbClr val="234071"/>
          </a:solidFill>
          <a:ln w="25400" cap="flat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1"/>
          <p:cNvSpPr txBox="1"/>
          <p:nvPr userDrawn="1"/>
        </p:nvSpPr>
        <p:spPr>
          <a:xfrm>
            <a:off x="468314" y="258234"/>
            <a:ext cx="2236510" cy="70775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汇报提纲</a:t>
            </a:r>
            <a:endParaRPr lang="zh-CN" altLang="en-US"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AACC-05F1-4AD5-ADCE-824311FA4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588"/>
            <a:ext cx="9139237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0" y="1"/>
            <a:ext cx="9144000" cy="949631"/>
          </a:xfrm>
          <a:prstGeom prst="rect">
            <a:avLst/>
          </a:prstGeom>
          <a:solidFill>
            <a:srgbClr val="234071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6472768"/>
            <a:ext cx="9144000" cy="385233"/>
          </a:xfrm>
          <a:prstGeom prst="rect">
            <a:avLst/>
          </a:prstGeom>
          <a:solidFill>
            <a:srgbClr val="234071"/>
          </a:solidFill>
          <a:ln w="25400" cap="flat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57708" y="267376"/>
            <a:ext cx="7886700" cy="785360"/>
          </a:xfrm>
        </p:spPr>
        <p:txBody>
          <a:bodyPr>
            <a:normAutofit/>
          </a:bodyPr>
          <a:lstStyle>
            <a:lvl1pPr>
              <a:defRPr lang="zh-CN" altLang="en-US" sz="3600" b="1" kern="12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AACC-05F1-4AD5-ADCE-824311FA4E5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" y="0"/>
            <a:ext cx="9134475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588"/>
            <a:ext cx="9139237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AACC-05F1-4AD5-ADCE-824311FA4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588"/>
            <a:ext cx="9139237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AACC-05F1-4AD5-ADCE-824311FA4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588"/>
            <a:ext cx="9139237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AACC-05F1-4AD5-ADCE-824311FA4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588"/>
            <a:ext cx="9139237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AACC-05F1-4AD5-ADCE-824311FA4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588"/>
            <a:ext cx="9139237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AACC-05F1-4AD5-ADCE-824311FA4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588"/>
            <a:ext cx="9139237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AACC-05F1-4AD5-ADCE-824311FA4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588"/>
            <a:ext cx="9139237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AACC-05F1-4AD5-ADCE-824311FA4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588"/>
            <a:ext cx="9139237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AACC-05F1-4AD5-ADCE-824311FA4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588"/>
            <a:ext cx="9139237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AACC-05F1-4AD5-ADCE-824311FA4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588"/>
            <a:ext cx="9139237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AACC-05F1-4AD5-ADCE-824311FA4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588"/>
            <a:ext cx="9139237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0" y="1"/>
            <a:ext cx="9144000" cy="949631"/>
          </a:xfrm>
          <a:prstGeom prst="rect">
            <a:avLst/>
          </a:prstGeom>
          <a:solidFill>
            <a:srgbClr val="234071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6472768"/>
            <a:ext cx="9144000" cy="385233"/>
          </a:xfrm>
          <a:prstGeom prst="rect">
            <a:avLst/>
          </a:prstGeom>
          <a:solidFill>
            <a:srgbClr val="234071"/>
          </a:solidFill>
          <a:ln w="25400" cap="flat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57708" y="267376"/>
            <a:ext cx="7886700" cy="785360"/>
          </a:xfrm>
        </p:spPr>
        <p:txBody>
          <a:bodyPr>
            <a:normAutofit/>
          </a:bodyPr>
          <a:lstStyle>
            <a:lvl1pPr>
              <a:defRPr lang="zh-CN" altLang="en-US" sz="3600" b="1" kern="12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588"/>
            <a:ext cx="9139237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AACC-05F1-4AD5-ADCE-824311FA4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AACC-05F1-4AD5-ADCE-824311FA4E5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" y="0"/>
            <a:ext cx="9134475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AACC-05F1-4AD5-ADCE-824311FA4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588"/>
            <a:ext cx="9139237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AACC-05F1-4AD5-ADCE-824311FA4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588"/>
            <a:ext cx="9139237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AACC-05F1-4AD5-ADCE-824311FA4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588"/>
            <a:ext cx="9139237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AACC-05F1-4AD5-ADCE-824311FA4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588"/>
            <a:ext cx="9139237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AACC-05F1-4AD5-ADCE-824311FA4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AACC-05F1-4AD5-ADCE-824311FA4E5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AACC-05F1-4AD5-ADCE-824311FA4E5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4" Type="http://schemas.openxmlformats.org/officeDocument/2006/relationships/notesSlide" Target="../notesSlides/notesSlide9.xml"/><Relationship Id="rId83" Type="http://schemas.openxmlformats.org/officeDocument/2006/relationships/slideLayout" Target="../slideLayouts/slideLayout3.xml"/><Relationship Id="rId82" Type="http://schemas.openxmlformats.org/officeDocument/2006/relationships/tags" Target="../tags/tag143.xml"/><Relationship Id="rId81" Type="http://schemas.openxmlformats.org/officeDocument/2006/relationships/tags" Target="../tags/tag142.xml"/><Relationship Id="rId80" Type="http://schemas.openxmlformats.org/officeDocument/2006/relationships/tags" Target="../tags/tag141.xml"/><Relationship Id="rId8" Type="http://schemas.openxmlformats.org/officeDocument/2006/relationships/tags" Target="../tags/tag69.xml"/><Relationship Id="rId79" Type="http://schemas.openxmlformats.org/officeDocument/2006/relationships/tags" Target="../tags/tag140.xml"/><Relationship Id="rId78" Type="http://schemas.openxmlformats.org/officeDocument/2006/relationships/tags" Target="../tags/tag139.xml"/><Relationship Id="rId77" Type="http://schemas.openxmlformats.org/officeDocument/2006/relationships/tags" Target="../tags/tag138.xml"/><Relationship Id="rId76" Type="http://schemas.openxmlformats.org/officeDocument/2006/relationships/tags" Target="../tags/tag137.xml"/><Relationship Id="rId75" Type="http://schemas.openxmlformats.org/officeDocument/2006/relationships/tags" Target="../tags/tag136.xml"/><Relationship Id="rId74" Type="http://schemas.openxmlformats.org/officeDocument/2006/relationships/tags" Target="../tags/tag135.xml"/><Relationship Id="rId73" Type="http://schemas.openxmlformats.org/officeDocument/2006/relationships/tags" Target="../tags/tag134.xml"/><Relationship Id="rId72" Type="http://schemas.openxmlformats.org/officeDocument/2006/relationships/tags" Target="../tags/tag133.xml"/><Relationship Id="rId71" Type="http://schemas.openxmlformats.org/officeDocument/2006/relationships/tags" Target="../tags/tag132.xml"/><Relationship Id="rId70" Type="http://schemas.openxmlformats.org/officeDocument/2006/relationships/tags" Target="../tags/tag131.xml"/><Relationship Id="rId7" Type="http://schemas.openxmlformats.org/officeDocument/2006/relationships/tags" Target="../tags/tag68.xml"/><Relationship Id="rId69" Type="http://schemas.openxmlformats.org/officeDocument/2006/relationships/tags" Target="../tags/tag130.xml"/><Relationship Id="rId68" Type="http://schemas.openxmlformats.org/officeDocument/2006/relationships/tags" Target="../tags/tag129.xml"/><Relationship Id="rId67" Type="http://schemas.openxmlformats.org/officeDocument/2006/relationships/tags" Target="../tags/tag128.xml"/><Relationship Id="rId66" Type="http://schemas.openxmlformats.org/officeDocument/2006/relationships/tags" Target="../tags/tag127.xml"/><Relationship Id="rId65" Type="http://schemas.openxmlformats.org/officeDocument/2006/relationships/tags" Target="../tags/tag126.xml"/><Relationship Id="rId64" Type="http://schemas.openxmlformats.org/officeDocument/2006/relationships/tags" Target="../tags/tag125.xml"/><Relationship Id="rId63" Type="http://schemas.openxmlformats.org/officeDocument/2006/relationships/tags" Target="../tags/tag124.xml"/><Relationship Id="rId62" Type="http://schemas.openxmlformats.org/officeDocument/2006/relationships/tags" Target="../tags/tag123.xml"/><Relationship Id="rId61" Type="http://schemas.openxmlformats.org/officeDocument/2006/relationships/tags" Target="../tags/tag122.xml"/><Relationship Id="rId60" Type="http://schemas.openxmlformats.org/officeDocument/2006/relationships/tags" Target="../tags/tag121.xml"/><Relationship Id="rId6" Type="http://schemas.openxmlformats.org/officeDocument/2006/relationships/tags" Target="../tags/tag67.xml"/><Relationship Id="rId59" Type="http://schemas.openxmlformats.org/officeDocument/2006/relationships/tags" Target="../tags/tag120.xml"/><Relationship Id="rId58" Type="http://schemas.openxmlformats.org/officeDocument/2006/relationships/tags" Target="../tags/tag119.xml"/><Relationship Id="rId57" Type="http://schemas.openxmlformats.org/officeDocument/2006/relationships/tags" Target="../tags/tag118.xml"/><Relationship Id="rId56" Type="http://schemas.openxmlformats.org/officeDocument/2006/relationships/tags" Target="../tags/tag117.xml"/><Relationship Id="rId55" Type="http://schemas.openxmlformats.org/officeDocument/2006/relationships/tags" Target="../tags/tag116.xml"/><Relationship Id="rId54" Type="http://schemas.openxmlformats.org/officeDocument/2006/relationships/tags" Target="../tags/tag115.xml"/><Relationship Id="rId53" Type="http://schemas.openxmlformats.org/officeDocument/2006/relationships/tags" Target="../tags/tag114.xml"/><Relationship Id="rId52" Type="http://schemas.openxmlformats.org/officeDocument/2006/relationships/tags" Target="../tags/tag113.xml"/><Relationship Id="rId51" Type="http://schemas.openxmlformats.org/officeDocument/2006/relationships/tags" Target="../tags/tag112.xml"/><Relationship Id="rId50" Type="http://schemas.openxmlformats.org/officeDocument/2006/relationships/tags" Target="../tags/tag111.xml"/><Relationship Id="rId5" Type="http://schemas.openxmlformats.org/officeDocument/2006/relationships/tags" Target="../tags/tag66.xml"/><Relationship Id="rId49" Type="http://schemas.openxmlformats.org/officeDocument/2006/relationships/tags" Target="../tags/tag110.xml"/><Relationship Id="rId48" Type="http://schemas.openxmlformats.org/officeDocument/2006/relationships/tags" Target="../tags/tag109.xml"/><Relationship Id="rId47" Type="http://schemas.openxmlformats.org/officeDocument/2006/relationships/tags" Target="../tags/tag108.xml"/><Relationship Id="rId46" Type="http://schemas.openxmlformats.org/officeDocument/2006/relationships/tags" Target="../tags/tag107.xml"/><Relationship Id="rId45" Type="http://schemas.openxmlformats.org/officeDocument/2006/relationships/tags" Target="../tags/tag106.xml"/><Relationship Id="rId44" Type="http://schemas.openxmlformats.org/officeDocument/2006/relationships/tags" Target="../tags/tag105.xml"/><Relationship Id="rId43" Type="http://schemas.openxmlformats.org/officeDocument/2006/relationships/tags" Target="../tags/tag104.xml"/><Relationship Id="rId42" Type="http://schemas.openxmlformats.org/officeDocument/2006/relationships/tags" Target="../tags/tag103.xml"/><Relationship Id="rId41" Type="http://schemas.openxmlformats.org/officeDocument/2006/relationships/tags" Target="../tags/tag102.xml"/><Relationship Id="rId40" Type="http://schemas.openxmlformats.org/officeDocument/2006/relationships/tags" Target="../tags/tag101.xml"/><Relationship Id="rId4" Type="http://schemas.openxmlformats.org/officeDocument/2006/relationships/tags" Target="../tags/tag65.xml"/><Relationship Id="rId39" Type="http://schemas.openxmlformats.org/officeDocument/2006/relationships/tags" Target="../tags/tag100.xml"/><Relationship Id="rId38" Type="http://schemas.openxmlformats.org/officeDocument/2006/relationships/tags" Target="../tags/tag99.xml"/><Relationship Id="rId37" Type="http://schemas.openxmlformats.org/officeDocument/2006/relationships/tags" Target="../tags/tag98.xml"/><Relationship Id="rId36" Type="http://schemas.openxmlformats.org/officeDocument/2006/relationships/tags" Target="../tags/tag97.xml"/><Relationship Id="rId35" Type="http://schemas.openxmlformats.org/officeDocument/2006/relationships/tags" Target="../tags/tag96.xml"/><Relationship Id="rId34" Type="http://schemas.openxmlformats.org/officeDocument/2006/relationships/tags" Target="../tags/tag95.xml"/><Relationship Id="rId33" Type="http://schemas.openxmlformats.org/officeDocument/2006/relationships/tags" Target="../tags/tag94.xml"/><Relationship Id="rId32" Type="http://schemas.openxmlformats.org/officeDocument/2006/relationships/tags" Target="../tags/tag93.xml"/><Relationship Id="rId31" Type="http://schemas.openxmlformats.org/officeDocument/2006/relationships/tags" Target="../tags/tag92.xml"/><Relationship Id="rId30" Type="http://schemas.openxmlformats.org/officeDocument/2006/relationships/tags" Target="../tags/tag91.xml"/><Relationship Id="rId3" Type="http://schemas.openxmlformats.org/officeDocument/2006/relationships/tags" Target="../tags/tag64.xml"/><Relationship Id="rId29" Type="http://schemas.openxmlformats.org/officeDocument/2006/relationships/tags" Target="../tags/tag90.xml"/><Relationship Id="rId28" Type="http://schemas.openxmlformats.org/officeDocument/2006/relationships/tags" Target="../tags/tag89.xml"/><Relationship Id="rId27" Type="http://schemas.openxmlformats.org/officeDocument/2006/relationships/tags" Target="../tags/tag88.xml"/><Relationship Id="rId26" Type="http://schemas.openxmlformats.org/officeDocument/2006/relationships/tags" Target="../tags/tag87.xml"/><Relationship Id="rId25" Type="http://schemas.openxmlformats.org/officeDocument/2006/relationships/tags" Target="../tags/tag86.xml"/><Relationship Id="rId24" Type="http://schemas.openxmlformats.org/officeDocument/2006/relationships/tags" Target="../tags/tag85.xml"/><Relationship Id="rId23" Type="http://schemas.openxmlformats.org/officeDocument/2006/relationships/tags" Target="../tags/tag84.xml"/><Relationship Id="rId22" Type="http://schemas.openxmlformats.org/officeDocument/2006/relationships/tags" Target="../tags/tag83.xml"/><Relationship Id="rId21" Type="http://schemas.openxmlformats.org/officeDocument/2006/relationships/tags" Target="../tags/tag82.xml"/><Relationship Id="rId20" Type="http://schemas.openxmlformats.org/officeDocument/2006/relationships/tags" Target="../tags/tag81.xml"/><Relationship Id="rId2" Type="http://schemas.openxmlformats.org/officeDocument/2006/relationships/tags" Target="../tags/tag63.xml"/><Relationship Id="rId19" Type="http://schemas.openxmlformats.org/officeDocument/2006/relationships/tags" Target="../tags/tag80.xml"/><Relationship Id="rId18" Type="http://schemas.openxmlformats.org/officeDocument/2006/relationships/tags" Target="../tags/tag79.xml"/><Relationship Id="rId17" Type="http://schemas.openxmlformats.org/officeDocument/2006/relationships/tags" Target="../tags/tag78.xml"/><Relationship Id="rId16" Type="http://schemas.openxmlformats.org/officeDocument/2006/relationships/tags" Target="../tags/tag77.xml"/><Relationship Id="rId15" Type="http://schemas.openxmlformats.org/officeDocument/2006/relationships/tags" Target="../tags/tag76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2" Type="http://schemas.openxmlformats.org/officeDocument/2006/relationships/notesSlide" Target="../notesSlides/notesSlide10.xml"/><Relationship Id="rId51" Type="http://schemas.openxmlformats.org/officeDocument/2006/relationships/slideLayout" Target="../slideLayouts/slideLayout3.xml"/><Relationship Id="rId50" Type="http://schemas.openxmlformats.org/officeDocument/2006/relationships/audio" Target="../media/audio1.wav"/><Relationship Id="rId5" Type="http://schemas.openxmlformats.org/officeDocument/2006/relationships/tags" Target="../tags/tag147.xml"/><Relationship Id="rId49" Type="http://schemas.openxmlformats.org/officeDocument/2006/relationships/tags" Target="../tags/tag191.xml"/><Relationship Id="rId48" Type="http://schemas.openxmlformats.org/officeDocument/2006/relationships/tags" Target="../tags/tag190.xml"/><Relationship Id="rId47" Type="http://schemas.openxmlformats.org/officeDocument/2006/relationships/tags" Target="../tags/tag189.xml"/><Relationship Id="rId46" Type="http://schemas.openxmlformats.org/officeDocument/2006/relationships/tags" Target="../tags/tag188.xml"/><Relationship Id="rId45" Type="http://schemas.openxmlformats.org/officeDocument/2006/relationships/tags" Target="../tags/tag187.xml"/><Relationship Id="rId44" Type="http://schemas.openxmlformats.org/officeDocument/2006/relationships/tags" Target="../tags/tag186.xml"/><Relationship Id="rId43" Type="http://schemas.openxmlformats.org/officeDocument/2006/relationships/tags" Target="../tags/tag185.xml"/><Relationship Id="rId42" Type="http://schemas.openxmlformats.org/officeDocument/2006/relationships/tags" Target="../tags/tag184.xml"/><Relationship Id="rId41" Type="http://schemas.openxmlformats.org/officeDocument/2006/relationships/tags" Target="../tags/tag183.xml"/><Relationship Id="rId40" Type="http://schemas.openxmlformats.org/officeDocument/2006/relationships/tags" Target="../tags/tag182.xml"/><Relationship Id="rId4" Type="http://schemas.openxmlformats.org/officeDocument/2006/relationships/tags" Target="../tags/tag146.xml"/><Relationship Id="rId39" Type="http://schemas.openxmlformats.org/officeDocument/2006/relationships/tags" Target="../tags/tag181.xml"/><Relationship Id="rId38" Type="http://schemas.openxmlformats.org/officeDocument/2006/relationships/tags" Target="../tags/tag180.xml"/><Relationship Id="rId37" Type="http://schemas.openxmlformats.org/officeDocument/2006/relationships/tags" Target="../tags/tag179.xml"/><Relationship Id="rId36" Type="http://schemas.openxmlformats.org/officeDocument/2006/relationships/tags" Target="../tags/tag178.xml"/><Relationship Id="rId35" Type="http://schemas.openxmlformats.org/officeDocument/2006/relationships/tags" Target="../tags/tag177.xml"/><Relationship Id="rId34" Type="http://schemas.openxmlformats.org/officeDocument/2006/relationships/tags" Target="../tags/tag176.xml"/><Relationship Id="rId33" Type="http://schemas.openxmlformats.org/officeDocument/2006/relationships/tags" Target="../tags/tag175.xml"/><Relationship Id="rId32" Type="http://schemas.openxmlformats.org/officeDocument/2006/relationships/tags" Target="../tags/tag174.xml"/><Relationship Id="rId31" Type="http://schemas.openxmlformats.org/officeDocument/2006/relationships/tags" Target="../tags/tag173.xml"/><Relationship Id="rId30" Type="http://schemas.openxmlformats.org/officeDocument/2006/relationships/tags" Target="../tags/tag172.xml"/><Relationship Id="rId3" Type="http://schemas.openxmlformats.org/officeDocument/2006/relationships/tags" Target="../tags/tag145.xml"/><Relationship Id="rId29" Type="http://schemas.openxmlformats.org/officeDocument/2006/relationships/tags" Target="../tags/tag171.xml"/><Relationship Id="rId28" Type="http://schemas.openxmlformats.org/officeDocument/2006/relationships/tags" Target="../tags/tag170.xml"/><Relationship Id="rId27" Type="http://schemas.openxmlformats.org/officeDocument/2006/relationships/tags" Target="../tags/tag169.xml"/><Relationship Id="rId26" Type="http://schemas.openxmlformats.org/officeDocument/2006/relationships/tags" Target="../tags/tag168.xml"/><Relationship Id="rId25" Type="http://schemas.openxmlformats.org/officeDocument/2006/relationships/tags" Target="../tags/tag167.xml"/><Relationship Id="rId24" Type="http://schemas.openxmlformats.org/officeDocument/2006/relationships/tags" Target="../tags/tag166.xml"/><Relationship Id="rId23" Type="http://schemas.openxmlformats.org/officeDocument/2006/relationships/tags" Target="../tags/tag165.xml"/><Relationship Id="rId22" Type="http://schemas.openxmlformats.org/officeDocument/2006/relationships/tags" Target="../tags/tag164.xml"/><Relationship Id="rId21" Type="http://schemas.openxmlformats.org/officeDocument/2006/relationships/tags" Target="../tags/tag163.xml"/><Relationship Id="rId20" Type="http://schemas.openxmlformats.org/officeDocument/2006/relationships/tags" Target="../tags/tag162.xml"/><Relationship Id="rId2" Type="http://schemas.openxmlformats.org/officeDocument/2006/relationships/tags" Target="../tags/tag144.xml"/><Relationship Id="rId19" Type="http://schemas.openxmlformats.org/officeDocument/2006/relationships/tags" Target="../tags/tag161.xml"/><Relationship Id="rId18" Type="http://schemas.openxmlformats.org/officeDocument/2006/relationships/tags" Target="../tags/tag160.xml"/><Relationship Id="rId17" Type="http://schemas.openxmlformats.org/officeDocument/2006/relationships/tags" Target="../tags/tag159.xml"/><Relationship Id="rId16" Type="http://schemas.openxmlformats.org/officeDocument/2006/relationships/tags" Target="../tags/tag158.xml"/><Relationship Id="rId15" Type="http://schemas.openxmlformats.org/officeDocument/2006/relationships/tags" Target="../tags/tag157.xml"/><Relationship Id="rId14" Type="http://schemas.openxmlformats.org/officeDocument/2006/relationships/tags" Target="../tags/tag156.xml"/><Relationship Id="rId13" Type="http://schemas.openxmlformats.org/officeDocument/2006/relationships/tags" Target="../tags/tag155.xml"/><Relationship Id="rId12" Type="http://schemas.openxmlformats.org/officeDocument/2006/relationships/tags" Target="../tags/tag154.xml"/><Relationship Id="rId11" Type="http://schemas.openxmlformats.org/officeDocument/2006/relationships/tags" Target="../tags/tag153.xml"/><Relationship Id="rId10" Type="http://schemas.openxmlformats.org/officeDocument/2006/relationships/tags" Target="../tags/tag15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99.xml"/><Relationship Id="rId80" Type="http://schemas.openxmlformats.org/officeDocument/2006/relationships/notesSlide" Target="../notesSlides/notesSlide11.xml"/><Relationship Id="rId8" Type="http://schemas.openxmlformats.org/officeDocument/2006/relationships/tags" Target="../tags/tag198.xml"/><Relationship Id="rId79" Type="http://schemas.openxmlformats.org/officeDocument/2006/relationships/slideLayout" Target="../slideLayouts/slideLayout3.xml"/><Relationship Id="rId78" Type="http://schemas.openxmlformats.org/officeDocument/2006/relationships/audio" Target="../media/audio1.wav"/><Relationship Id="rId77" Type="http://schemas.openxmlformats.org/officeDocument/2006/relationships/tags" Target="../tags/tag267.xml"/><Relationship Id="rId76" Type="http://schemas.openxmlformats.org/officeDocument/2006/relationships/tags" Target="../tags/tag266.xml"/><Relationship Id="rId75" Type="http://schemas.openxmlformats.org/officeDocument/2006/relationships/tags" Target="../tags/tag265.xml"/><Relationship Id="rId74" Type="http://schemas.openxmlformats.org/officeDocument/2006/relationships/tags" Target="../tags/tag264.xml"/><Relationship Id="rId73" Type="http://schemas.openxmlformats.org/officeDocument/2006/relationships/tags" Target="../tags/tag263.xml"/><Relationship Id="rId72" Type="http://schemas.openxmlformats.org/officeDocument/2006/relationships/tags" Target="../tags/tag262.xml"/><Relationship Id="rId71" Type="http://schemas.openxmlformats.org/officeDocument/2006/relationships/tags" Target="../tags/tag261.xml"/><Relationship Id="rId70" Type="http://schemas.openxmlformats.org/officeDocument/2006/relationships/tags" Target="../tags/tag260.xml"/><Relationship Id="rId7" Type="http://schemas.openxmlformats.org/officeDocument/2006/relationships/tags" Target="../tags/tag197.xml"/><Relationship Id="rId69" Type="http://schemas.openxmlformats.org/officeDocument/2006/relationships/tags" Target="../tags/tag259.xml"/><Relationship Id="rId68" Type="http://schemas.openxmlformats.org/officeDocument/2006/relationships/tags" Target="../tags/tag258.xml"/><Relationship Id="rId67" Type="http://schemas.openxmlformats.org/officeDocument/2006/relationships/tags" Target="../tags/tag257.xml"/><Relationship Id="rId66" Type="http://schemas.openxmlformats.org/officeDocument/2006/relationships/tags" Target="../tags/tag256.xml"/><Relationship Id="rId65" Type="http://schemas.openxmlformats.org/officeDocument/2006/relationships/tags" Target="../tags/tag255.xml"/><Relationship Id="rId64" Type="http://schemas.openxmlformats.org/officeDocument/2006/relationships/tags" Target="../tags/tag254.xml"/><Relationship Id="rId63" Type="http://schemas.openxmlformats.org/officeDocument/2006/relationships/tags" Target="../tags/tag253.xml"/><Relationship Id="rId62" Type="http://schemas.openxmlformats.org/officeDocument/2006/relationships/tags" Target="../tags/tag252.xml"/><Relationship Id="rId61" Type="http://schemas.openxmlformats.org/officeDocument/2006/relationships/tags" Target="../tags/tag251.xml"/><Relationship Id="rId60" Type="http://schemas.openxmlformats.org/officeDocument/2006/relationships/tags" Target="../tags/tag250.xml"/><Relationship Id="rId6" Type="http://schemas.openxmlformats.org/officeDocument/2006/relationships/tags" Target="../tags/tag196.xml"/><Relationship Id="rId59" Type="http://schemas.openxmlformats.org/officeDocument/2006/relationships/tags" Target="../tags/tag249.xml"/><Relationship Id="rId58" Type="http://schemas.openxmlformats.org/officeDocument/2006/relationships/tags" Target="../tags/tag248.xml"/><Relationship Id="rId57" Type="http://schemas.openxmlformats.org/officeDocument/2006/relationships/tags" Target="../tags/tag247.xml"/><Relationship Id="rId56" Type="http://schemas.openxmlformats.org/officeDocument/2006/relationships/tags" Target="../tags/tag246.xml"/><Relationship Id="rId55" Type="http://schemas.openxmlformats.org/officeDocument/2006/relationships/tags" Target="../tags/tag245.xml"/><Relationship Id="rId54" Type="http://schemas.openxmlformats.org/officeDocument/2006/relationships/tags" Target="../tags/tag244.xml"/><Relationship Id="rId53" Type="http://schemas.openxmlformats.org/officeDocument/2006/relationships/tags" Target="../tags/tag243.xml"/><Relationship Id="rId52" Type="http://schemas.openxmlformats.org/officeDocument/2006/relationships/tags" Target="../tags/tag242.xml"/><Relationship Id="rId51" Type="http://schemas.openxmlformats.org/officeDocument/2006/relationships/tags" Target="../tags/tag241.xml"/><Relationship Id="rId50" Type="http://schemas.openxmlformats.org/officeDocument/2006/relationships/tags" Target="../tags/tag240.xml"/><Relationship Id="rId5" Type="http://schemas.openxmlformats.org/officeDocument/2006/relationships/tags" Target="../tags/tag195.xml"/><Relationship Id="rId49" Type="http://schemas.openxmlformats.org/officeDocument/2006/relationships/tags" Target="../tags/tag239.xml"/><Relationship Id="rId48" Type="http://schemas.openxmlformats.org/officeDocument/2006/relationships/tags" Target="../tags/tag238.xml"/><Relationship Id="rId47" Type="http://schemas.openxmlformats.org/officeDocument/2006/relationships/tags" Target="../tags/tag237.xml"/><Relationship Id="rId46" Type="http://schemas.openxmlformats.org/officeDocument/2006/relationships/tags" Target="../tags/tag236.xml"/><Relationship Id="rId45" Type="http://schemas.openxmlformats.org/officeDocument/2006/relationships/tags" Target="../tags/tag235.xml"/><Relationship Id="rId44" Type="http://schemas.openxmlformats.org/officeDocument/2006/relationships/tags" Target="../tags/tag234.xml"/><Relationship Id="rId43" Type="http://schemas.openxmlformats.org/officeDocument/2006/relationships/tags" Target="../tags/tag233.xml"/><Relationship Id="rId42" Type="http://schemas.openxmlformats.org/officeDocument/2006/relationships/tags" Target="../tags/tag232.xml"/><Relationship Id="rId41" Type="http://schemas.openxmlformats.org/officeDocument/2006/relationships/tags" Target="../tags/tag231.xml"/><Relationship Id="rId40" Type="http://schemas.openxmlformats.org/officeDocument/2006/relationships/tags" Target="../tags/tag230.xml"/><Relationship Id="rId4" Type="http://schemas.openxmlformats.org/officeDocument/2006/relationships/tags" Target="../tags/tag194.xml"/><Relationship Id="rId39" Type="http://schemas.openxmlformats.org/officeDocument/2006/relationships/tags" Target="../tags/tag229.xml"/><Relationship Id="rId38" Type="http://schemas.openxmlformats.org/officeDocument/2006/relationships/tags" Target="../tags/tag228.xml"/><Relationship Id="rId37" Type="http://schemas.openxmlformats.org/officeDocument/2006/relationships/tags" Target="../tags/tag227.xml"/><Relationship Id="rId36" Type="http://schemas.openxmlformats.org/officeDocument/2006/relationships/tags" Target="../tags/tag226.xml"/><Relationship Id="rId35" Type="http://schemas.openxmlformats.org/officeDocument/2006/relationships/tags" Target="../tags/tag225.xml"/><Relationship Id="rId34" Type="http://schemas.openxmlformats.org/officeDocument/2006/relationships/tags" Target="../tags/tag224.xml"/><Relationship Id="rId33" Type="http://schemas.openxmlformats.org/officeDocument/2006/relationships/tags" Target="../tags/tag223.xml"/><Relationship Id="rId32" Type="http://schemas.openxmlformats.org/officeDocument/2006/relationships/tags" Target="../tags/tag222.xml"/><Relationship Id="rId31" Type="http://schemas.openxmlformats.org/officeDocument/2006/relationships/tags" Target="../tags/tag221.xml"/><Relationship Id="rId30" Type="http://schemas.openxmlformats.org/officeDocument/2006/relationships/tags" Target="../tags/tag220.xml"/><Relationship Id="rId3" Type="http://schemas.openxmlformats.org/officeDocument/2006/relationships/tags" Target="../tags/tag193.xml"/><Relationship Id="rId29" Type="http://schemas.openxmlformats.org/officeDocument/2006/relationships/tags" Target="../tags/tag219.xml"/><Relationship Id="rId28" Type="http://schemas.openxmlformats.org/officeDocument/2006/relationships/tags" Target="../tags/tag218.xml"/><Relationship Id="rId27" Type="http://schemas.openxmlformats.org/officeDocument/2006/relationships/tags" Target="../tags/tag217.xml"/><Relationship Id="rId26" Type="http://schemas.openxmlformats.org/officeDocument/2006/relationships/tags" Target="../tags/tag216.xml"/><Relationship Id="rId25" Type="http://schemas.openxmlformats.org/officeDocument/2006/relationships/tags" Target="../tags/tag215.xml"/><Relationship Id="rId24" Type="http://schemas.openxmlformats.org/officeDocument/2006/relationships/tags" Target="../tags/tag214.xml"/><Relationship Id="rId23" Type="http://schemas.openxmlformats.org/officeDocument/2006/relationships/tags" Target="../tags/tag213.xml"/><Relationship Id="rId22" Type="http://schemas.openxmlformats.org/officeDocument/2006/relationships/tags" Target="../tags/tag212.xml"/><Relationship Id="rId21" Type="http://schemas.openxmlformats.org/officeDocument/2006/relationships/tags" Target="../tags/tag211.xml"/><Relationship Id="rId20" Type="http://schemas.openxmlformats.org/officeDocument/2006/relationships/tags" Target="../tags/tag210.xml"/><Relationship Id="rId2" Type="http://schemas.openxmlformats.org/officeDocument/2006/relationships/tags" Target="../tags/tag192.xml"/><Relationship Id="rId19" Type="http://schemas.openxmlformats.org/officeDocument/2006/relationships/tags" Target="../tags/tag209.xml"/><Relationship Id="rId18" Type="http://schemas.openxmlformats.org/officeDocument/2006/relationships/tags" Target="../tags/tag208.xml"/><Relationship Id="rId17" Type="http://schemas.openxmlformats.org/officeDocument/2006/relationships/tags" Target="../tags/tag207.xml"/><Relationship Id="rId16" Type="http://schemas.openxmlformats.org/officeDocument/2006/relationships/tags" Target="../tags/tag206.xml"/><Relationship Id="rId15" Type="http://schemas.openxmlformats.org/officeDocument/2006/relationships/tags" Target="../tags/tag205.xml"/><Relationship Id="rId14" Type="http://schemas.openxmlformats.org/officeDocument/2006/relationships/tags" Target="../tags/tag204.xml"/><Relationship Id="rId13" Type="http://schemas.openxmlformats.org/officeDocument/2006/relationships/tags" Target="../tags/tag203.xml"/><Relationship Id="rId12" Type="http://schemas.openxmlformats.org/officeDocument/2006/relationships/tags" Target="../tags/tag202.xml"/><Relationship Id="rId11" Type="http://schemas.openxmlformats.org/officeDocument/2006/relationships/tags" Target="../tags/tag201.xml"/><Relationship Id="rId10" Type="http://schemas.openxmlformats.org/officeDocument/2006/relationships/tags" Target="../tags/tag200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271.xml"/><Relationship Id="rId8" Type="http://schemas.openxmlformats.org/officeDocument/2006/relationships/tags" Target="../tags/tag270.xml"/><Relationship Id="rId7" Type="http://schemas.openxmlformats.org/officeDocument/2006/relationships/tags" Target="../tags/tag269.xml"/><Relationship Id="rId6" Type="http://schemas.openxmlformats.org/officeDocument/2006/relationships/tags" Target="../tags/tag268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.bin"/><Relationship Id="rId33" Type="http://schemas.openxmlformats.org/officeDocument/2006/relationships/notesSlide" Target="../notesSlides/notesSlide19.xml"/><Relationship Id="rId32" Type="http://schemas.openxmlformats.org/officeDocument/2006/relationships/vmlDrawing" Target="../drawings/vmlDrawing1.vml"/><Relationship Id="rId31" Type="http://schemas.openxmlformats.org/officeDocument/2006/relationships/slideLayout" Target="../slideLayouts/slideLayout3.xml"/><Relationship Id="rId30" Type="http://schemas.openxmlformats.org/officeDocument/2006/relationships/tags" Target="../tags/tag292.xml"/><Relationship Id="rId3" Type="http://schemas.openxmlformats.org/officeDocument/2006/relationships/image" Target="../media/image19.wmf"/><Relationship Id="rId29" Type="http://schemas.openxmlformats.org/officeDocument/2006/relationships/tags" Target="../tags/tag291.xml"/><Relationship Id="rId28" Type="http://schemas.openxmlformats.org/officeDocument/2006/relationships/tags" Target="../tags/tag290.xml"/><Relationship Id="rId27" Type="http://schemas.openxmlformats.org/officeDocument/2006/relationships/tags" Target="../tags/tag289.xml"/><Relationship Id="rId26" Type="http://schemas.openxmlformats.org/officeDocument/2006/relationships/tags" Target="../tags/tag288.xml"/><Relationship Id="rId25" Type="http://schemas.openxmlformats.org/officeDocument/2006/relationships/tags" Target="../tags/tag287.xml"/><Relationship Id="rId24" Type="http://schemas.openxmlformats.org/officeDocument/2006/relationships/tags" Target="../tags/tag286.xml"/><Relationship Id="rId23" Type="http://schemas.openxmlformats.org/officeDocument/2006/relationships/tags" Target="../tags/tag285.xml"/><Relationship Id="rId22" Type="http://schemas.openxmlformats.org/officeDocument/2006/relationships/tags" Target="../tags/tag284.xml"/><Relationship Id="rId21" Type="http://schemas.openxmlformats.org/officeDocument/2006/relationships/tags" Target="../tags/tag283.xml"/><Relationship Id="rId20" Type="http://schemas.openxmlformats.org/officeDocument/2006/relationships/tags" Target="../tags/tag282.xml"/><Relationship Id="rId2" Type="http://schemas.openxmlformats.org/officeDocument/2006/relationships/oleObject" Target="../embeddings/oleObject1.bin"/><Relationship Id="rId19" Type="http://schemas.openxmlformats.org/officeDocument/2006/relationships/tags" Target="../tags/tag281.xml"/><Relationship Id="rId18" Type="http://schemas.openxmlformats.org/officeDocument/2006/relationships/tags" Target="../tags/tag280.xml"/><Relationship Id="rId17" Type="http://schemas.openxmlformats.org/officeDocument/2006/relationships/tags" Target="../tags/tag279.xml"/><Relationship Id="rId16" Type="http://schemas.openxmlformats.org/officeDocument/2006/relationships/tags" Target="../tags/tag278.xml"/><Relationship Id="rId15" Type="http://schemas.openxmlformats.org/officeDocument/2006/relationships/tags" Target="../tags/tag277.xml"/><Relationship Id="rId14" Type="http://schemas.openxmlformats.org/officeDocument/2006/relationships/tags" Target="../tags/tag276.xml"/><Relationship Id="rId13" Type="http://schemas.openxmlformats.org/officeDocument/2006/relationships/tags" Target="../tags/tag275.xml"/><Relationship Id="rId12" Type="http://schemas.openxmlformats.org/officeDocument/2006/relationships/tags" Target="../tags/tag274.xml"/><Relationship Id="rId11" Type="http://schemas.openxmlformats.org/officeDocument/2006/relationships/tags" Target="../tags/tag273.xml"/><Relationship Id="rId10" Type="http://schemas.openxmlformats.org/officeDocument/2006/relationships/tags" Target="../tags/tag272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300.xml"/><Relationship Id="rId84" Type="http://schemas.openxmlformats.org/officeDocument/2006/relationships/notesSlide" Target="../notesSlides/notesSlide20.xml"/><Relationship Id="rId83" Type="http://schemas.openxmlformats.org/officeDocument/2006/relationships/vmlDrawing" Target="../drawings/vmlDrawing2.vml"/><Relationship Id="rId82" Type="http://schemas.openxmlformats.org/officeDocument/2006/relationships/slideLayout" Target="../slideLayouts/slideLayout3.xml"/><Relationship Id="rId81" Type="http://schemas.openxmlformats.org/officeDocument/2006/relationships/audio" Target="../media/audio2.wav"/><Relationship Id="rId80" Type="http://schemas.openxmlformats.org/officeDocument/2006/relationships/tags" Target="../tags/tag369.xml"/><Relationship Id="rId8" Type="http://schemas.openxmlformats.org/officeDocument/2006/relationships/tags" Target="../tags/tag299.xml"/><Relationship Id="rId79" Type="http://schemas.openxmlformats.org/officeDocument/2006/relationships/tags" Target="../tags/tag368.xml"/><Relationship Id="rId78" Type="http://schemas.openxmlformats.org/officeDocument/2006/relationships/tags" Target="../tags/tag367.xml"/><Relationship Id="rId77" Type="http://schemas.openxmlformats.org/officeDocument/2006/relationships/tags" Target="../tags/tag366.xml"/><Relationship Id="rId76" Type="http://schemas.openxmlformats.org/officeDocument/2006/relationships/tags" Target="../tags/tag365.xml"/><Relationship Id="rId75" Type="http://schemas.openxmlformats.org/officeDocument/2006/relationships/tags" Target="../tags/tag364.xml"/><Relationship Id="rId74" Type="http://schemas.openxmlformats.org/officeDocument/2006/relationships/tags" Target="../tags/tag363.xml"/><Relationship Id="rId73" Type="http://schemas.openxmlformats.org/officeDocument/2006/relationships/tags" Target="../tags/tag362.xml"/><Relationship Id="rId72" Type="http://schemas.openxmlformats.org/officeDocument/2006/relationships/tags" Target="../tags/tag361.xml"/><Relationship Id="rId71" Type="http://schemas.openxmlformats.org/officeDocument/2006/relationships/tags" Target="../tags/tag360.xml"/><Relationship Id="rId70" Type="http://schemas.openxmlformats.org/officeDocument/2006/relationships/tags" Target="../tags/tag359.xml"/><Relationship Id="rId7" Type="http://schemas.openxmlformats.org/officeDocument/2006/relationships/tags" Target="../tags/tag298.xml"/><Relationship Id="rId69" Type="http://schemas.openxmlformats.org/officeDocument/2006/relationships/tags" Target="../tags/tag358.xml"/><Relationship Id="rId68" Type="http://schemas.openxmlformats.org/officeDocument/2006/relationships/tags" Target="../tags/tag357.xml"/><Relationship Id="rId67" Type="http://schemas.openxmlformats.org/officeDocument/2006/relationships/tags" Target="../tags/tag356.xml"/><Relationship Id="rId66" Type="http://schemas.openxmlformats.org/officeDocument/2006/relationships/tags" Target="../tags/tag355.xml"/><Relationship Id="rId65" Type="http://schemas.openxmlformats.org/officeDocument/2006/relationships/tags" Target="../tags/tag354.xml"/><Relationship Id="rId64" Type="http://schemas.openxmlformats.org/officeDocument/2006/relationships/tags" Target="../tags/tag353.xml"/><Relationship Id="rId63" Type="http://schemas.openxmlformats.org/officeDocument/2006/relationships/tags" Target="../tags/tag352.xml"/><Relationship Id="rId62" Type="http://schemas.openxmlformats.org/officeDocument/2006/relationships/tags" Target="../tags/tag351.xml"/><Relationship Id="rId61" Type="http://schemas.openxmlformats.org/officeDocument/2006/relationships/tags" Target="../tags/tag350.xml"/><Relationship Id="rId60" Type="http://schemas.openxmlformats.org/officeDocument/2006/relationships/tags" Target="../tags/tag349.xml"/><Relationship Id="rId6" Type="http://schemas.openxmlformats.org/officeDocument/2006/relationships/tags" Target="../tags/tag297.xml"/><Relationship Id="rId59" Type="http://schemas.openxmlformats.org/officeDocument/2006/relationships/tags" Target="../tags/tag348.xml"/><Relationship Id="rId58" Type="http://schemas.openxmlformats.org/officeDocument/2006/relationships/tags" Target="../tags/tag347.xml"/><Relationship Id="rId57" Type="http://schemas.openxmlformats.org/officeDocument/2006/relationships/tags" Target="../tags/tag346.xml"/><Relationship Id="rId56" Type="http://schemas.openxmlformats.org/officeDocument/2006/relationships/tags" Target="../tags/tag345.xml"/><Relationship Id="rId55" Type="http://schemas.openxmlformats.org/officeDocument/2006/relationships/tags" Target="../tags/tag344.xml"/><Relationship Id="rId54" Type="http://schemas.openxmlformats.org/officeDocument/2006/relationships/tags" Target="../tags/tag343.xml"/><Relationship Id="rId53" Type="http://schemas.openxmlformats.org/officeDocument/2006/relationships/tags" Target="../tags/tag342.xml"/><Relationship Id="rId52" Type="http://schemas.openxmlformats.org/officeDocument/2006/relationships/tags" Target="../tags/tag341.xml"/><Relationship Id="rId51" Type="http://schemas.openxmlformats.org/officeDocument/2006/relationships/tags" Target="../tags/tag340.xml"/><Relationship Id="rId50" Type="http://schemas.openxmlformats.org/officeDocument/2006/relationships/tags" Target="../tags/tag339.xml"/><Relationship Id="rId5" Type="http://schemas.openxmlformats.org/officeDocument/2006/relationships/tags" Target="../tags/tag296.xml"/><Relationship Id="rId49" Type="http://schemas.openxmlformats.org/officeDocument/2006/relationships/tags" Target="../tags/tag338.xml"/><Relationship Id="rId48" Type="http://schemas.openxmlformats.org/officeDocument/2006/relationships/tags" Target="../tags/tag337.xml"/><Relationship Id="rId47" Type="http://schemas.openxmlformats.org/officeDocument/2006/relationships/tags" Target="../tags/tag336.xml"/><Relationship Id="rId46" Type="http://schemas.openxmlformats.org/officeDocument/2006/relationships/tags" Target="../tags/tag335.xml"/><Relationship Id="rId45" Type="http://schemas.openxmlformats.org/officeDocument/2006/relationships/tags" Target="../tags/tag334.xml"/><Relationship Id="rId44" Type="http://schemas.openxmlformats.org/officeDocument/2006/relationships/tags" Target="../tags/tag333.xml"/><Relationship Id="rId43" Type="http://schemas.openxmlformats.org/officeDocument/2006/relationships/tags" Target="../tags/tag332.xml"/><Relationship Id="rId42" Type="http://schemas.openxmlformats.org/officeDocument/2006/relationships/tags" Target="../tags/tag331.xml"/><Relationship Id="rId41" Type="http://schemas.openxmlformats.org/officeDocument/2006/relationships/tags" Target="../tags/tag330.xml"/><Relationship Id="rId40" Type="http://schemas.openxmlformats.org/officeDocument/2006/relationships/tags" Target="../tags/tag329.xml"/><Relationship Id="rId4" Type="http://schemas.openxmlformats.org/officeDocument/2006/relationships/tags" Target="../tags/tag295.xml"/><Relationship Id="rId39" Type="http://schemas.openxmlformats.org/officeDocument/2006/relationships/tags" Target="../tags/tag328.xml"/><Relationship Id="rId38" Type="http://schemas.openxmlformats.org/officeDocument/2006/relationships/tags" Target="../tags/tag327.xml"/><Relationship Id="rId37" Type="http://schemas.openxmlformats.org/officeDocument/2006/relationships/tags" Target="../tags/tag326.xml"/><Relationship Id="rId36" Type="http://schemas.openxmlformats.org/officeDocument/2006/relationships/tags" Target="../tags/tag325.xml"/><Relationship Id="rId35" Type="http://schemas.openxmlformats.org/officeDocument/2006/relationships/tags" Target="../tags/tag324.xml"/><Relationship Id="rId34" Type="http://schemas.openxmlformats.org/officeDocument/2006/relationships/tags" Target="../tags/tag323.xml"/><Relationship Id="rId33" Type="http://schemas.openxmlformats.org/officeDocument/2006/relationships/tags" Target="../tags/tag322.xml"/><Relationship Id="rId32" Type="http://schemas.openxmlformats.org/officeDocument/2006/relationships/tags" Target="../tags/tag321.xml"/><Relationship Id="rId31" Type="http://schemas.openxmlformats.org/officeDocument/2006/relationships/image" Target="../media/image21.wmf"/><Relationship Id="rId30" Type="http://schemas.openxmlformats.org/officeDocument/2006/relationships/oleObject" Target="../embeddings/oleObject3.bin"/><Relationship Id="rId3" Type="http://schemas.openxmlformats.org/officeDocument/2006/relationships/tags" Target="../tags/tag294.xml"/><Relationship Id="rId29" Type="http://schemas.openxmlformats.org/officeDocument/2006/relationships/tags" Target="../tags/tag320.xml"/><Relationship Id="rId28" Type="http://schemas.openxmlformats.org/officeDocument/2006/relationships/tags" Target="../tags/tag319.xml"/><Relationship Id="rId27" Type="http://schemas.openxmlformats.org/officeDocument/2006/relationships/tags" Target="../tags/tag318.xml"/><Relationship Id="rId26" Type="http://schemas.openxmlformats.org/officeDocument/2006/relationships/tags" Target="../tags/tag317.xml"/><Relationship Id="rId25" Type="http://schemas.openxmlformats.org/officeDocument/2006/relationships/tags" Target="../tags/tag316.xml"/><Relationship Id="rId24" Type="http://schemas.openxmlformats.org/officeDocument/2006/relationships/tags" Target="../tags/tag315.xml"/><Relationship Id="rId23" Type="http://schemas.openxmlformats.org/officeDocument/2006/relationships/tags" Target="../tags/tag314.xml"/><Relationship Id="rId22" Type="http://schemas.openxmlformats.org/officeDocument/2006/relationships/tags" Target="../tags/tag313.xml"/><Relationship Id="rId21" Type="http://schemas.openxmlformats.org/officeDocument/2006/relationships/tags" Target="../tags/tag312.xml"/><Relationship Id="rId20" Type="http://schemas.openxmlformats.org/officeDocument/2006/relationships/tags" Target="../tags/tag311.xml"/><Relationship Id="rId2" Type="http://schemas.openxmlformats.org/officeDocument/2006/relationships/tags" Target="../tags/tag293.xml"/><Relationship Id="rId19" Type="http://schemas.openxmlformats.org/officeDocument/2006/relationships/tags" Target="../tags/tag310.xml"/><Relationship Id="rId18" Type="http://schemas.openxmlformats.org/officeDocument/2006/relationships/tags" Target="../tags/tag309.xml"/><Relationship Id="rId17" Type="http://schemas.openxmlformats.org/officeDocument/2006/relationships/tags" Target="../tags/tag308.xml"/><Relationship Id="rId16" Type="http://schemas.openxmlformats.org/officeDocument/2006/relationships/tags" Target="../tags/tag307.xml"/><Relationship Id="rId15" Type="http://schemas.openxmlformats.org/officeDocument/2006/relationships/tags" Target="../tags/tag306.xml"/><Relationship Id="rId14" Type="http://schemas.openxmlformats.org/officeDocument/2006/relationships/tags" Target="../tags/tag305.xml"/><Relationship Id="rId13" Type="http://schemas.openxmlformats.org/officeDocument/2006/relationships/tags" Target="../tags/tag304.xml"/><Relationship Id="rId12" Type="http://schemas.openxmlformats.org/officeDocument/2006/relationships/tags" Target="../tags/tag303.xml"/><Relationship Id="rId11" Type="http://schemas.openxmlformats.org/officeDocument/2006/relationships/tags" Target="../tags/tag302.xml"/><Relationship Id="rId10" Type="http://schemas.openxmlformats.org/officeDocument/2006/relationships/tags" Target="../tags/tag301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95" Type="http://schemas.openxmlformats.org/officeDocument/2006/relationships/notesSlide" Target="../notesSlides/notesSlide23.xml"/><Relationship Id="rId94" Type="http://schemas.openxmlformats.org/officeDocument/2006/relationships/slideLayout" Target="../slideLayouts/slideLayout3.xml"/><Relationship Id="rId93" Type="http://schemas.openxmlformats.org/officeDocument/2006/relationships/audio" Target="../media/audio1.wav"/><Relationship Id="rId92" Type="http://schemas.openxmlformats.org/officeDocument/2006/relationships/tags" Target="../tags/tag459.xml"/><Relationship Id="rId91" Type="http://schemas.openxmlformats.org/officeDocument/2006/relationships/tags" Target="../tags/tag458.xml"/><Relationship Id="rId90" Type="http://schemas.openxmlformats.org/officeDocument/2006/relationships/tags" Target="../tags/tag457.xml"/><Relationship Id="rId9" Type="http://schemas.openxmlformats.org/officeDocument/2006/relationships/tags" Target="../tags/tag376.xml"/><Relationship Id="rId89" Type="http://schemas.openxmlformats.org/officeDocument/2006/relationships/tags" Target="../tags/tag456.xml"/><Relationship Id="rId88" Type="http://schemas.openxmlformats.org/officeDocument/2006/relationships/tags" Target="../tags/tag455.xml"/><Relationship Id="rId87" Type="http://schemas.openxmlformats.org/officeDocument/2006/relationships/tags" Target="../tags/tag454.xml"/><Relationship Id="rId86" Type="http://schemas.openxmlformats.org/officeDocument/2006/relationships/tags" Target="../tags/tag453.xml"/><Relationship Id="rId85" Type="http://schemas.openxmlformats.org/officeDocument/2006/relationships/tags" Target="../tags/tag452.xml"/><Relationship Id="rId84" Type="http://schemas.openxmlformats.org/officeDocument/2006/relationships/tags" Target="../tags/tag451.xml"/><Relationship Id="rId83" Type="http://schemas.openxmlformats.org/officeDocument/2006/relationships/tags" Target="../tags/tag450.xml"/><Relationship Id="rId82" Type="http://schemas.openxmlformats.org/officeDocument/2006/relationships/tags" Target="../tags/tag449.xml"/><Relationship Id="rId81" Type="http://schemas.openxmlformats.org/officeDocument/2006/relationships/tags" Target="../tags/tag448.xml"/><Relationship Id="rId80" Type="http://schemas.openxmlformats.org/officeDocument/2006/relationships/tags" Target="../tags/tag447.xml"/><Relationship Id="rId8" Type="http://schemas.openxmlformats.org/officeDocument/2006/relationships/tags" Target="../tags/tag375.xml"/><Relationship Id="rId79" Type="http://schemas.openxmlformats.org/officeDocument/2006/relationships/tags" Target="../tags/tag446.xml"/><Relationship Id="rId78" Type="http://schemas.openxmlformats.org/officeDocument/2006/relationships/tags" Target="../tags/tag445.xml"/><Relationship Id="rId77" Type="http://schemas.openxmlformats.org/officeDocument/2006/relationships/tags" Target="../tags/tag444.xml"/><Relationship Id="rId76" Type="http://schemas.openxmlformats.org/officeDocument/2006/relationships/tags" Target="../tags/tag443.xml"/><Relationship Id="rId75" Type="http://schemas.openxmlformats.org/officeDocument/2006/relationships/tags" Target="../tags/tag442.xml"/><Relationship Id="rId74" Type="http://schemas.openxmlformats.org/officeDocument/2006/relationships/tags" Target="../tags/tag441.xml"/><Relationship Id="rId73" Type="http://schemas.openxmlformats.org/officeDocument/2006/relationships/tags" Target="../tags/tag440.xml"/><Relationship Id="rId72" Type="http://schemas.openxmlformats.org/officeDocument/2006/relationships/tags" Target="../tags/tag439.xml"/><Relationship Id="rId71" Type="http://schemas.openxmlformats.org/officeDocument/2006/relationships/tags" Target="../tags/tag438.xml"/><Relationship Id="rId70" Type="http://schemas.openxmlformats.org/officeDocument/2006/relationships/tags" Target="../tags/tag437.xml"/><Relationship Id="rId7" Type="http://schemas.openxmlformats.org/officeDocument/2006/relationships/tags" Target="../tags/tag374.xml"/><Relationship Id="rId69" Type="http://schemas.openxmlformats.org/officeDocument/2006/relationships/tags" Target="../tags/tag436.xml"/><Relationship Id="rId68" Type="http://schemas.openxmlformats.org/officeDocument/2006/relationships/tags" Target="../tags/tag435.xml"/><Relationship Id="rId67" Type="http://schemas.openxmlformats.org/officeDocument/2006/relationships/tags" Target="../tags/tag434.xml"/><Relationship Id="rId66" Type="http://schemas.openxmlformats.org/officeDocument/2006/relationships/tags" Target="../tags/tag433.xml"/><Relationship Id="rId65" Type="http://schemas.openxmlformats.org/officeDocument/2006/relationships/tags" Target="../tags/tag432.xml"/><Relationship Id="rId64" Type="http://schemas.openxmlformats.org/officeDocument/2006/relationships/tags" Target="../tags/tag431.xml"/><Relationship Id="rId63" Type="http://schemas.openxmlformats.org/officeDocument/2006/relationships/tags" Target="../tags/tag430.xml"/><Relationship Id="rId62" Type="http://schemas.openxmlformats.org/officeDocument/2006/relationships/tags" Target="../tags/tag429.xml"/><Relationship Id="rId61" Type="http://schemas.openxmlformats.org/officeDocument/2006/relationships/tags" Target="../tags/tag428.xml"/><Relationship Id="rId60" Type="http://schemas.openxmlformats.org/officeDocument/2006/relationships/tags" Target="../tags/tag427.xml"/><Relationship Id="rId6" Type="http://schemas.openxmlformats.org/officeDocument/2006/relationships/tags" Target="../tags/tag373.xml"/><Relationship Id="rId59" Type="http://schemas.openxmlformats.org/officeDocument/2006/relationships/tags" Target="../tags/tag426.xml"/><Relationship Id="rId58" Type="http://schemas.openxmlformats.org/officeDocument/2006/relationships/tags" Target="../tags/tag425.xml"/><Relationship Id="rId57" Type="http://schemas.openxmlformats.org/officeDocument/2006/relationships/tags" Target="../tags/tag424.xml"/><Relationship Id="rId56" Type="http://schemas.openxmlformats.org/officeDocument/2006/relationships/tags" Target="../tags/tag423.xml"/><Relationship Id="rId55" Type="http://schemas.openxmlformats.org/officeDocument/2006/relationships/tags" Target="../tags/tag422.xml"/><Relationship Id="rId54" Type="http://schemas.openxmlformats.org/officeDocument/2006/relationships/tags" Target="../tags/tag421.xml"/><Relationship Id="rId53" Type="http://schemas.openxmlformats.org/officeDocument/2006/relationships/tags" Target="../tags/tag420.xml"/><Relationship Id="rId52" Type="http://schemas.openxmlformats.org/officeDocument/2006/relationships/tags" Target="../tags/tag419.xml"/><Relationship Id="rId51" Type="http://schemas.openxmlformats.org/officeDocument/2006/relationships/tags" Target="../tags/tag418.xml"/><Relationship Id="rId50" Type="http://schemas.openxmlformats.org/officeDocument/2006/relationships/tags" Target="../tags/tag417.xml"/><Relationship Id="rId5" Type="http://schemas.openxmlformats.org/officeDocument/2006/relationships/tags" Target="../tags/tag372.xml"/><Relationship Id="rId49" Type="http://schemas.openxmlformats.org/officeDocument/2006/relationships/tags" Target="../tags/tag416.xml"/><Relationship Id="rId48" Type="http://schemas.openxmlformats.org/officeDocument/2006/relationships/tags" Target="../tags/tag415.xml"/><Relationship Id="rId47" Type="http://schemas.openxmlformats.org/officeDocument/2006/relationships/tags" Target="../tags/tag414.xml"/><Relationship Id="rId46" Type="http://schemas.openxmlformats.org/officeDocument/2006/relationships/tags" Target="../tags/tag413.xml"/><Relationship Id="rId45" Type="http://schemas.openxmlformats.org/officeDocument/2006/relationships/tags" Target="../tags/tag412.xml"/><Relationship Id="rId44" Type="http://schemas.openxmlformats.org/officeDocument/2006/relationships/tags" Target="../tags/tag411.xml"/><Relationship Id="rId43" Type="http://schemas.openxmlformats.org/officeDocument/2006/relationships/tags" Target="../tags/tag410.xml"/><Relationship Id="rId42" Type="http://schemas.openxmlformats.org/officeDocument/2006/relationships/tags" Target="../tags/tag409.xml"/><Relationship Id="rId41" Type="http://schemas.openxmlformats.org/officeDocument/2006/relationships/tags" Target="../tags/tag408.xml"/><Relationship Id="rId40" Type="http://schemas.openxmlformats.org/officeDocument/2006/relationships/tags" Target="../tags/tag407.xml"/><Relationship Id="rId4" Type="http://schemas.openxmlformats.org/officeDocument/2006/relationships/tags" Target="../tags/tag371.xml"/><Relationship Id="rId39" Type="http://schemas.openxmlformats.org/officeDocument/2006/relationships/tags" Target="../tags/tag406.xml"/><Relationship Id="rId38" Type="http://schemas.openxmlformats.org/officeDocument/2006/relationships/tags" Target="../tags/tag405.xml"/><Relationship Id="rId37" Type="http://schemas.openxmlformats.org/officeDocument/2006/relationships/tags" Target="../tags/tag404.xml"/><Relationship Id="rId36" Type="http://schemas.openxmlformats.org/officeDocument/2006/relationships/tags" Target="../tags/tag403.xml"/><Relationship Id="rId35" Type="http://schemas.openxmlformats.org/officeDocument/2006/relationships/tags" Target="../tags/tag402.xml"/><Relationship Id="rId34" Type="http://schemas.openxmlformats.org/officeDocument/2006/relationships/tags" Target="../tags/tag401.xml"/><Relationship Id="rId33" Type="http://schemas.openxmlformats.org/officeDocument/2006/relationships/tags" Target="../tags/tag400.xml"/><Relationship Id="rId32" Type="http://schemas.openxmlformats.org/officeDocument/2006/relationships/tags" Target="../tags/tag399.xml"/><Relationship Id="rId31" Type="http://schemas.openxmlformats.org/officeDocument/2006/relationships/tags" Target="../tags/tag398.xml"/><Relationship Id="rId30" Type="http://schemas.openxmlformats.org/officeDocument/2006/relationships/tags" Target="../tags/tag397.xml"/><Relationship Id="rId3" Type="http://schemas.openxmlformats.org/officeDocument/2006/relationships/tags" Target="../tags/tag370.xml"/><Relationship Id="rId29" Type="http://schemas.openxmlformats.org/officeDocument/2006/relationships/tags" Target="../tags/tag396.xml"/><Relationship Id="rId28" Type="http://schemas.openxmlformats.org/officeDocument/2006/relationships/tags" Target="../tags/tag395.xml"/><Relationship Id="rId27" Type="http://schemas.openxmlformats.org/officeDocument/2006/relationships/tags" Target="../tags/tag394.xml"/><Relationship Id="rId26" Type="http://schemas.openxmlformats.org/officeDocument/2006/relationships/tags" Target="../tags/tag393.xml"/><Relationship Id="rId25" Type="http://schemas.openxmlformats.org/officeDocument/2006/relationships/tags" Target="../tags/tag392.xml"/><Relationship Id="rId24" Type="http://schemas.openxmlformats.org/officeDocument/2006/relationships/tags" Target="../tags/tag391.xml"/><Relationship Id="rId23" Type="http://schemas.openxmlformats.org/officeDocument/2006/relationships/tags" Target="../tags/tag390.xml"/><Relationship Id="rId22" Type="http://schemas.openxmlformats.org/officeDocument/2006/relationships/tags" Target="../tags/tag389.xml"/><Relationship Id="rId21" Type="http://schemas.openxmlformats.org/officeDocument/2006/relationships/tags" Target="../tags/tag388.xml"/><Relationship Id="rId20" Type="http://schemas.openxmlformats.org/officeDocument/2006/relationships/tags" Target="../tags/tag387.xml"/><Relationship Id="rId2" Type="http://schemas.openxmlformats.org/officeDocument/2006/relationships/image" Target="../media/image4.png"/><Relationship Id="rId19" Type="http://schemas.openxmlformats.org/officeDocument/2006/relationships/tags" Target="../tags/tag386.xml"/><Relationship Id="rId18" Type="http://schemas.openxmlformats.org/officeDocument/2006/relationships/tags" Target="../tags/tag385.xml"/><Relationship Id="rId17" Type="http://schemas.openxmlformats.org/officeDocument/2006/relationships/tags" Target="../tags/tag384.xml"/><Relationship Id="rId16" Type="http://schemas.openxmlformats.org/officeDocument/2006/relationships/tags" Target="../tags/tag383.xml"/><Relationship Id="rId15" Type="http://schemas.openxmlformats.org/officeDocument/2006/relationships/tags" Target="../tags/tag382.xml"/><Relationship Id="rId14" Type="http://schemas.openxmlformats.org/officeDocument/2006/relationships/tags" Target="../tags/tag381.xml"/><Relationship Id="rId13" Type="http://schemas.openxmlformats.org/officeDocument/2006/relationships/tags" Target="../tags/tag380.xml"/><Relationship Id="rId12" Type="http://schemas.openxmlformats.org/officeDocument/2006/relationships/tags" Target="../tags/tag379.xml"/><Relationship Id="rId11" Type="http://schemas.openxmlformats.org/officeDocument/2006/relationships/tags" Target="../tags/tag378.xml"/><Relationship Id="rId10" Type="http://schemas.openxmlformats.org/officeDocument/2006/relationships/tags" Target="../tags/tag377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466.xml"/><Relationship Id="rId84" Type="http://schemas.openxmlformats.org/officeDocument/2006/relationships/notesSlide" Target="../notesSlides/notesSlide24.xml"/><Relationship Id="rId83" Type="http://schemas.openxmlformats.org/officeDocument/2006/relationships/slideLayout" Target="../slideLayouts/slideLayout3.xml"/><Relationship Id="rId82" Type="http://schemas.openxmlformats.org/officeDocument/2006/relationships/tags" Target="../tags/tag539.xml"/><Relationship Id="rId81" Type="http://schemas.openxmlformats.org/officeDocument/2006/relationships/tags" Target="../tags/tag538.xml"/><Relationship Id="rId80" Type="http://schemas.openxmlformats.org/officeDocument/2006/relationships/tags" Target="../tags/tag537.xml"/><Relationship Id="rId8" Type="http://schemas.openxmlformats.org/officeDocument/2006/relationships/tags" Target="../tags/tag465.xml"/><Relationship Id="rId79" Type="http://schemas.openxmlformats.org/officeDocument/2006/relationships/tags" Target="../tags/tag536.xml"/><Relationship Id="rId78" Type="http://schemas.openxmlformats.org/officeDocument/2006/relationships/tags" Target="../tags/tag535.xml"/><Relationship Id="rId77" Type="http://schemas.openxmlformats.org/officeDocument/2006/relationships/tags" Target="../tags/tag534.xml"/><Relationship Id="rId76" Type="http://schemas.openxmlformats.org/officeDocument/2006/relationships/tags" Target="../tags/tag533.xml"/><Relationship Id="rId75" Type="http://schemas.openxmlformats.org/officeDocument/2006/relationships/tags" Target="../tags/tag532.xml"/><Relationship Id="rId74" Type="http://schemas.openxmlformats.org/officeDocument/2006/relationships/tags" Target="../tags/tag531.xml"/><Relationship Id="rId73" Type="http://schemas.openxmlformats.org/officeDocument/2006/relationships/tags" Target="../tags/tag530.xml"/><Relationship Id="rId72" Type="http://schemas.openxmlformats.org/officeDocument/2006/relationships/tags" Target="../tags/tag529.xml"/><Relationship Id="rId71" Type="http://schemas.openxmlformats.org/officeDocument/2006/relationships/tags" Target="../tags/tag528.xml"/><Relationship Id="rId70" Type="http://schemas.openxmlformats.org/officeDocument/2006/relationships/tags" Target="../tags/tag527.xml"/><Relationship Id="rId7" Type="http://schemas.openxmlformats.org/officeDocument/2006/relationships/tags" Target="../tags/tag464.xml"/><Relationship Id="rId69" Type="http://schemas.openxmlformats.org/officeDocument/2006/relationships/tags" Target="../tags/tag526.xml"/><Relationship Id="rId68" Type="http://schemas.openxmlformats.org/officeDocument/2006/relationships/tags" Target="../tags/tag525.xml"/><Relationship Id="rId67" Type="http://schemas.openxmlformats.org/officeDocument/2006/relationships/tags" Target="../tags/tag524.xml"/><Relationship Id="rId66" Type="http://schemas.openxmlformats.org/officeDocument/2006/relationships/tags" Target="../tags/tag523.xml"/><Relationship Id="rId65" Type="http://schemas.openxmlformats.org/officeDocument/2006/relationships/tags" Target="../tags/tag522.xml"/><Relationship Id="rId64" Type="http://schemas.openxmlformats.org/officeDocument/2006/relationships/tags" Target="../tags/tag521.xml"/><Relationship Id="rId63" Type="http://schemas.openxmlformats.org/officeDocument/2006/relationships/tags" Target="../tags/tag520.xml"/><Relationship Id="rId62" Type="http://schemas.openxmlformats.org/officeDocument/2006/relationships/tags" Target="../tags/tag519.xml"/><Relationship Id="rId61" Type="http://schemas.openxmlformats.org/officeDocument/2006/relationships/tags" Target="../tags/tag518.xml"/><Relationship Id="rId60" Type="http://schemas.openxmlformats.org/officeDocument/2006/relationships/tags" Target="../tags/tag517.xml"/><Relationship Id="rId6" Type="http://schemas.openxmlformats.org/officeDocument/2006/relationships/tags" Target="../tags/tag463.xml"/><Relationship Id="rId59" Type="http://schemas.openxmlformats.org/officeDocument/2006/relationships/tags" Target="../tags/tag516.xml"/><Relationship Id="rId58" Type="http://schemas.openxmlformats.org/officeDocument/2006/relationships/tags" Target="../tags/tag515.xml"/><Relationship Id="rId57" Type="http://schemas.openxmlformats.org/officeDocument/2006/relationships/tags" Target="../tags/tag514.xml"/><Relationship Id="rId56" Type="http://schemas.openxmlformats.org/officeDocument/2006/relationships/tags" Target="../tags/tag513.xml"/><Relationship Id="rId55" Type="http://schemas.openxmlformats.org/officeDocument/2006/relationships/tags" Target="../tags/tag512.xml"/><Relationship Id="rId54" Type="http://schemas.openxmlformats.org/officeDocument/2006/relationships/tags" Target="../tags/tag511.xml"/><Relationship Id="rId53" Type="http://schemas.openxmlformats.org/officeDocument/2006/relationships/tags" Target="../tags/tag510.xml"/><Relationship Id="rId52" Type="http://schemas.openxmlformats.org/officeDocument/2006/relationships/tags" Target="../tags/tag509.xml"/><Relationship Id="rId51" Type="http://schemas.openxmlformats.org/officeDocument/2006/relationships/tags" Target="../tags/tag508.xml"/><Relationship Id="rId50" Type="http://schemas.openxmlformats.org/officeDocument/2006/relationships/tags" Target="../tags/tag507.xml"/><Relationship Id="rId5" Type="http://schemas.openxmlformats.org/officeDocument/2006/relationships/tags" Target="../tags/tag462.xml"/><Relationship Id="rId49" Type="http://schemas.openxmlformats.org/officeDocument/2006/relationships/tags" Target="../tags/tag506.xml"/><Relationship Id="rId48" Type="http://schemas.openxmlformats.org/officeDocument/2006/relationships/tags" Target="../tags/tag505.xml"/><Relationship Id="rId47" Type="http://schemas.openxmlformats.org/officeDocument/2006/relationships/tags" Target="../tags/tag504.xml"/><Relationship Id="rId46" Type="http://schemas.openxmlformats.org/officeDocument/2006/relationships/tags" Target="../tags/tag503.xml"/><Relationship Id="rId45" Type="http://schemas.openxmlformats.org/officeDocument/2006/relationships/tags" Target="../tags/tag502.xml"/><Relationship Id="rId44" Type="http://schemas.openxmlformats.org/officeDocument/2006/relationships/tags" Target="../tags/tag501.xml"/><Relationship Id="rId43" Type="http://schemas.openxmlformats.org/officeDocument/2006/relationships/tags" Target="../tags/tag500.xml"/><Relationship Id="rId42" Type="http://schemas.openxmlformats.org/officeDocument/2006/relationships/tags" Target="../tags/tag499.xml"/><Relationship Id="rId41" Type="http://schemas.openxmlformats.org/officeDocument/2006/relationships/tags" Target="../tags/tag498.xml"/><Relationship Id="rId40" Type="http://schemas.openxmlformats.org/officeDocument/2006/relationships/tags" Target="../tags/tag497.xml"/><Relationship Id="rId4" Type="http://schemas.openxmlformats.org/officeDocument/2006/relationships/tags" Target="../tags/tag461.xml"/><Relationship Id="rId39" Type="http://schemas.openxmlformats.org/officeDocument/2006/relationships/tags" Target="../tags/tag496.xml"/><Relationship Id="rId38" Type="http://schemas.openxmlformats.org/officeDocument/2006/relationships/tags" Target="../tags/tag495.xml"/><Relationship Id="rId37" Type="http://schemas.openxmlformats.org/officeDocument/2006/relationships/tags" Target="../tags/tag494.xml"/><Relationship Id="rId36" Type="http://schemas.openxmlformats.org/officeDocument/2006/relationships/tags" Target="../tags/tag493.xml"/><Relationship Id="rId35" Type="http://schemas.openxmlformats.org/officeDocument/2006/relationships/tags" Target="../tags/tag492.xml"/><Relationship Id="rId34" Type="http://schemas.openxmlformats.org/officeDocument/2006/relationships/tags" Target="../tags/tag491.xml"/><Relationship Id="rId33" Type="http://schemas.openxmlformats.org/officeDocument/2006/relationships/tags" Target="../tags/tag490.xml"/><Relationship Id="rId32" Type="http://schemas.openxmlformats.org/officeDocument/2006/relationships/tags" Target="../tags/tag489.xml"/><Relationship Id="rId31" Type="http://schemas.openxmlformats.org/officeDocument/2006/relationships/tags" Target="../tags/tag488.xml"/><Relationship Id="rId30" Type="http://schemas.openxmlformats.org/officeDocument/2006/relationships/tags" Target="../tags/tag487.xml"/><Relationship Id="rId3" Type="http://schemas.openxmlformats.org/officeDocument/2006/relationships/tags" Target="../tags/tag460.xml"/><Relationship Id="rId29" Type="http://schemas.openxmlformats.org/officeDocument/2006/relationships/tags" Target="../tags/tag486.xml"/><Relationship Id="rId28" Type="http://schemas.openxmlformats.org/officeDocument/2006/relationships/tags" Target="../tags/tag485.xml"/><Relationship Id="rId27" Type="http://schemas.openxmlformats.org/officeDocument/2006/relationships/tags" Target="../tags/tag484.xml"/><Relationship Id="rId26" Type="http://schemas.openxmlformats.org/officeDocument/2006/relationships/tags" Target="../tags/tag483.xml"/><Relationship Id="rId25" Type="http://schemas.openxmlformats.org/officeDocument/2006/relationships/tags" Target="../tags/tag482.xml"/><Relationship Id="rId24" Type="http://schemas.openxmlformats.org/officeDocument/2006/relationships/tags" Target="../tags/tag481.xml"/><Relationship Id="rId23" Type="http://schemas.openxmlformats.org/officeDocument/2006/relationships/tags" Target="../tags/tag480.xml"/><Relationship Id="rId22" Type="http://schemas.openxmlformats.org/officeDocument/2006/relationships/tags" Target="../tags/tag479.xml"/><Relationship Id="rId21" Type="http://schemas.openxmlformats.org/officeDocument/2006/relationships/tags" Target="../tags/tag478.xml"/><Relationship Id="rId20" Type="http://schemas.openxmlformats.org/officeDocument/2006/relationships/tags" Target="../tags/tag477.xml"/><Relationship Id="rId2" Type="http://schemas.openxmlformats.org/officeDocument/2006/relationships/image" Target="../media/image4.png"/><Relationship Id="rId19" Type="http://schemas.openxmlformats.org/officeDocument/2006/relationships/tags" Target="../tags/tag476.xml"/><Relationship Id="rId18" Type="http://schemas.openxmlformats.org/officeDocument/2006/relationships/tags" Target="../tags/tag475.xml"/><Relationship Id="rId17" Type="http://schemas.openxmlformats.org/officeDocument/2006/relationships/tags" Target="../tags/tag474.xml"/><Relationship Id="rId16" Type="http://schemas.openxmlformats.org/officeDocument/2006/relationships/tags" Target="../tags/tag473.xml"/><Relationship Id="rId15" Type="http://schemas.openxmlformats.org/officeDocument/2006/relationships/tags" Target="../tags/tag472.xml"/><Relationship Id="rId14" Type="http://schemas.openxmlformats.org/officeDocument/2006/relationships/tags" Target="../tags/tag471.xml"/><Relationship Id="rId13" Type="http://schemas.openxmlformats.org/officeDocument/2006/relationships/tags" Target="../tags/tag470.xml"/><Relationship Id="rId12" Type="http://schemas.openxmlformats.org/officeDocument/2006/relationships/tags" Target="../tags/tag469.xml"/><Relationship Id="rId11" Type="http://schemas.openxmlformats.org/officeDocument/2006/relationships/tags" Target="../tags/tag468.xml"/><Relationship Id="rId10" Type="http://schemas.openxmlformats.org/officeDocument/2006/relationships/tags" Target="../tags/tag467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546.xml"/><Relationship Id="rId84" Type="http://schemas.openxmlformats.org/officeDocument/2006/relationships/notesSlide" Target="../notesSlides/notesSlide25.xml"/><Relationship Id="rId83" Type="http://schemas.openxmlformats.org/officeDocument/2006/relationships/slideLayout" Target="../slideLayouts/slideLayout3.xml"/><Relationship Id="rId82" Type="http://schemas.openxmlformats.org/officeDocument/2006/relationships/tags" Target="../tags/tag619.xml"/><Relationship Id="rId81" Type="http://schemas.openxmlformats.org/officeDocument/2006/relationships/tags" Target="../tags/tag618.xml"/><Relationship Id="rId80" Type="http://schemas.openxmlformats.org/officeDocument/2006/relationships/tags" Target="../tags/tag617.xml"/><Relationship Id="rId8" Type="http://schemas.openxmlformats.org/officeDocument/2006/relationships/tags" Target="../tags/tag545.xml"/><Relationship Id="rId79" Type="http://schemas.openxmlformats.org/officeDocument/2006/relationships/tags" Target="../tags/tag616.xml"/><Relationship Id="rId78" Type="http://schemas.openxmlformats.org/officeDocument/2006/relationships/tags" Target="../tags/tag615.xml"/><Relationship Id="rId77" Type="http://schemas.openxmlformats.org/officeDocument/2006/relationships/tags" Target="../tags/tag614.xml"/><Relationship Id="rId76" Type="http://schemas.openxmlformats.org/officeDocument/2006/relationships/tags" Target="../tags/tag613.xml"/><Relationship Id="rId75" Type="http://schemas.openxmlformats.org/officeDocument/2006/relationships/tags" Target="../tags/tag612.xml"/><Relationship Id="rId74" Type="http://schemas.openxmlformats.org/officeDocument/2006/relationships/tags" Target="../tags/tag611.xml"/><Relationship Id="rId73" Type="http://schemas.openxmlformats.org/officeDocument/2006/relationships/tags" Target="../tags/tag610.xml"/><Relationship Id="rId72" Type="http://schemas.openxmlformats.org/officeDocument/2006/relationships/tags" Target="../tags/tag609.xml"/><Relationship Id="rId71" Type="http://schemas.openxmlformats.org/officeDocument/2006/relationships/tags" Target="../tags/tag608.xml"/><Relationship Id="rId70" Type="http://schemas.openxmlformats.org/officeDocument/2006/relationships/tags" Target="../tags/tag607.xml"/><Relationship Id="rId7" Type="http://schemas.openxmlformats.org/officeDocument/2006/relationships/tags" Target="../tags/tag544.xml"/><Relationship Id="rId69" Type="http://schemas.openxmlformats.org/officeDocument/2006/relationships/tags" Target="../tags/tag606.xml"/><Relationship Id="rId68" Type="http://schemas.openxmlformats.org/officeDocument/2006/relationships/tags" Target="../tags/tag605.xml"/><Relationship Id="rId67" Type="http://schemas.openxmlformats.org/officeDocument/2006/relationships/tags" Target="../tags/tag604.xml"/><Relationship Id="rId66" Type="http://schemas.openxmlformats.org/officeDocument/2006/relationships/tags" Target="../tags/tag603.xml"/><Relationship Id="rId65" Type="http://schemas.openxmlformats.org/officeDocument/2006/relationships/tags" Target="../tags/tag602.xml"/><Relationship Id="rId64" Type="http://schemas.openxmlformats.org/officeDocument/2006/relationships/tags" Target="../tags/tag601.xml"/><Relationship Id="rId63" Type="http://schemas.openxmlformats.org/officeDocument/2006/relationships/tags" Target="../tags/tag600.xml"/><Relationship Id="rId62" Type="http://schemas.openxmlformats.org/officeDocument/2006/relationships/tags" Target="../tags/tag599.xml"/><Relationship Id="rId61" Type="http://schemas.openxmlformats.org/officeDocument/2006/relationships/tags" Target="../tags/tag598.xml"/><Relationship Id="rId60" Type="http://schemas.openxmlformats.org/officeDocument/2006/relationships/tags" Target="../tags/tag597.xml"/><Relationship Id="rId6" Type="http://schemas.openxmlformats.org/officeDocument/2006/relationships/tags" Target="../tags/tag543.xml"/><Relationship Id="rId59" Type="http://schemas.openxmlformats.org/officeDocument/2006/relationships/tags" Target="../tags/tag596.xml"/><Relationship Id="rId58" Type="http://schemas.openxmlformats.org/officeDocument/2006/relationships/tags" Target="../tags/tag595.xml"/><Relationship Id="rId57" Type="http://schemas.openxmlformats.org/officeDocument/2006/relationships/tags" Target="../tags/tag594.xml"/><Relationship Id="rId56" Type="http://schemas.openxmlformats.org/officeDocument/2006/relationships/tags" Target="../tags/tag593.xml"/><Relationship Id="rId55" Type="http://schemas.openxmlformats.org/officeDocument/2006/relationships/tags" Target="../tags/tag592.xml"/><Relationship Id="rId54" Type="http://schemas.openxmlformats.org/officeDocument/2006/relationships/tags" Target="../tags/tag591.xml"/><Relationship Id="rId53" Type="http://schemas.openxmlformats.org/officeDocument/2006/relationships/tags" Target="../tags/tag590.xml"/><Relationship Id="rId52" Type="http://schemas.openxmlformats.org/officeDocument/2006/relationships/tags" Target="../tags/tag589.xml"/><Relationship Id="rId51" Type="http://schemas.openxmlformats.org/officeDocument/2006/relationships/tags" Target="../tags/tag588.xml"/><Relationship Id="rId50" Type="http://schemas.openxmlformats.org/officeDocument/2006/relationships/tags" Target="../tags/tag587.xml"/><Relationship Id="rId5" Type="http://schemas.openxmlformats.org/officeDocument/2006/relationships/tags" Target="../tags/tag542.xml"/><Relationship Id="rId49" Type="http://schemas.openxmlformats.org/officeDocument/2006/relationships/tags" Target="../tags/tag586.xml"/><Relationship Id="rId48" Type="http://schemas.openxmlformats.org/officeDocument/2006/relationships/tags" Target="../tags/tag585.xml"/><Relationship Id="rId47" Type="http://schemas.openxmlformats.org/officeDocument/2006/relationships/tags" Target="../tags/tag584.xml"/><Relationship Id="rId46" Type="http://schemas.openxmlformats.org/officeDocument/2006/relationships/tags" Target="../tags/tag583.xml"/><Relationship Id="rId45" Type="http://schemas.openxmlformats.org/officeDocument/2006/relationships/tags" Target="../tags/tag582.xml"/><Relationship Id="rId44" Type="http://schemas.openxmlformats.org/officeDocument/2006/relationships/tags" Target="../tags/tag581.xml"/><Relationship Id="rId43" Type="http://schemas.openxmlformats.org/officeDocument/2006/relationships/tags" Target="../tags/tag580.xml"/><Relationship Id="rId42" Type="http://schemas.openxmlformats.org/officeDocument/2006/relationships/tags" Target="../tags/tag579.xml"/><Relationship Id="rId41" Type="http://schemas.openxmlformats.org/officeDocument/2006/relationships/tags" Target="../tags/tag578.xml"/><Relationship Id="rId40" Type="http://schemas.openxmlformats.org/officeDocument/2006/relationships/tags" Target="../tags/tag577.xml"/><Relationship Id="rId4" Type="http://schemas.openxmlformats.org/officeDocument/2006/relationships/tags" Target="../tags/tag541.xml"/><Relationship Id="rId39" Type="http://schemas.openxmlformats.org/officeDocument/2006/relationships/tags" Target="../tags/tag576.xml"/><Relationship Id="rId38" Type="http://schemas.openxmlformats.org/officeDocument/2006/relationships/tags" Target="../tags/tag575.xml"/><Relationship Id="rId37" Type="http://schemas.openxmlformats.org/officeDocument/2006/relationships/tags" Target="../tags/tag574.xml"/><Relationship Id="rId36" Type="http://schemas.openxmlformats.org/officeDocument/2006/relationships/tags" Target="../tags/tag573.xml"/><Relationship Id="rId35" Type="http://schemas.openxmlformats.org/officeDocument/2006/relationships/tags" Target="../tags/tag572.xml"/><Relationship Id="rId34" Type="http://schemas.openxmlformats.org/officeDocument/2006/relationships/tags" Target="../tags/tag571.xml"/><Relationship Id="rId33" Type="http://schemas.openxmlformats.org/officeDocument/2006/relationships/tags" Target="../tags/tag570.xml"/><Relationship Id="rId32" Type="http://schemas.openxmlformats.org/officeDocument/2006/relationships/tags" Target="../tags/tag569.xml"/><Relationship Id="rId31" Type="http://schemas.openxmlformats.org/officeDocument/2006/relationships/tags" Target="../tags/tag568.xml"/><Relationship Id="rId30" Type="http://schemas.openxmlformats.org/officeDocument/2006/relationships/tags" Target="../tags/tag567.xml"/><Relationship Id="rId3" Type="http://schemas.openxmlformats.org/officeDocument/2006/relationships/tags" Target="../tags/tag540.xml"/><Relationship Id="rId29" Type="http://schemas.openxmlformats.org/officeDocument/2006/relationships/tags" Target="../tags/tag566.xml"/><Relationship Id="rId28" Type="http://schemas.openxmlformats.org/officeDocument/2006/relationships/tags" Target="../tags/tag565.xml"/><Relationship Id="rId27" Type="http://schemas.openxmlformats.org/officeDocument/2006/relationships/tags" Target="../tags/tag564.xml"/><Relationship Id="rId26" Type="http://schemas.openxmlformats.org/officeDocument/2006/relationships/tags" Target="../tags/tag563.xml"/><Relationship Id="rId25" Type="http://schemas.openxmlformats.org/officeDocument/2006/relationships/tags" Target="../tags/tag562.xml"/><Relationship Id="rId24" Type="http://schemas.openxmlformats.org/officeDocument/2006/relationships/tags" Target="../tags/tag561.xml"/><Relationship Id="rId23" Type="http://schemas.openxmlformats.org/officeDocument/2006/relationships/tags" Target="../tags/tag560.xml"/><Relationship Id="rId22" Type="http://schemas.openxmlformats.org/officeDocument/2006/relationships/tags" Target="../tags/tag559.xml"/><Relationship Id="rId21" Type="http://schemas.openxmlformats.org/officeDocument/2006/relationships/tags" Target="../tags/tag558.xml"/><Relationship Id="rId20" Type="http://schemas.openxmlformats.org/officeDocument/2006/relationships/tags" Target="../tags/tag557.xml"/><Relationship Id="rId2" Type="http://schemas.openxmlformats.org/officeDocument/2006/relationships/image" Target="../media/image4.png"/><Relationship Id="rId19" Type="http://schemas.openxmlformats.org/officeDocument/2006/relationships/tags" Target="../tags/tag556.xml"/><Relationship Id="rId18" Type="http://schemas.openxmlformats.org/officeDocument/2006/relationships/tags" Target="../tags/tag555.xml"/><Relationship Id="rId17" Type="http://schemas.openxmlformats.org/officeDocument/2006/relationships/tags" Target="../tags/tag554.xml"/><Relationship Id="rId16" Type="http://schemas.openxmlformats.org/officeDocument/2006/relationships/tags" Target="../tags/tag553.xml"/><Relationship Id="rId15" Type="http://schemas.openxmlformats.org/officeDocument/2006/relationships/tags" Target="../tags/tag552.xml"/><Relationship Id="rId14" Type="http://schemas.openxmlformats.org/officeDocument/2006/relationships/tags" Target="../tags/tag551.xml"/><Relationship Id="rId13" Type="http://schemas.openxmlformats.org/officeDocument/2006/relationships/tags" Target="../tags/tag550.xml"/><Relationship Id="rId12" Type="http://schemas.openxmlformats.org/officeDocument/2006/relationships/tags" Target="../tags/tag549.xml"/><Relationship Id="rId11" Type="http://schemas.openxmlformats.org/officeDocument/2006/relationships/tags" Target="../tags/tag548.xml"/><Relationship Id="rId10" Type="http://schemas.openxmlformats.org/officeDocument/2006/relationships/tags" Target="../tags/tag547.xml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627.xml"/><Relationship Id="rId83" Type="http://schemas.openxmlformats.org/officeDocument/2006/relationships/notesSlide" Target="../notesSlides/notesSlide26.xml"/><Relationship Id="rId82" Type="http://schemas.openxmlformats.org/officeDocument/2006/relationships/slideLayout" Target="../slideLayouts/slideLayout3.xml"/><Relationship Id="rId81" Type="http://schemas.openxmlformats.org/officeDocument/2006/relationships/tags" Target="../tags/tag699.xml"/><Relationship Id="rId80" Type="http://schemas.openxmlformats.org/officeDocument/2006/relationships/tags" Target="../tags/tag698.xml"/><Relationship Id="rId8" Type="http://schemas.openxmlformats.org/officeDocument/2006/relationships/tags" Target="../tags/tag626.xml"/><Relationship Id="rId79" Type="http://schemas.openxmlformats.org/officeDocument/2006/relationships/tags" Target="../tags/tag697.xml"/><Relationship Id="rId78" Type="http://schemas.openxmlformats.org/officeDocument/2006/relationships/tags" Target="../tags/tag696.xml"/><Relationship Id="rId77" Type="http://schemas.openxmlformats.org/officeDocument/2006/relationships/tags" Target="../tags/tag695.xml"/><Relationship Id="rId76" Type="http://schemas.openxmlformats.org/officeDocument/2006/relationships/tags" Target="../tags/tag694.xml"/><Relationship Id="rId75" Type="http://schemas.openxmlformats.org/officeDocument/2006/relationships/tags" Target="../tags/tag693.xml"/><Relationship Id="rId74" Type="http://schemas.openxmlformats.org/officeDocument/2006/relationships/tags" Target="../tags/tag692.xml"/><Relationship Id="rId73" Type="http://schemas.openxmlformats.org/officeDocument/2006/relationships/tags" Target="../tags/tag691.xml"/><Relationship Id="rId72" Type="http://schemas.openxmlformats.org/officeDocument/2006/relationships/tags" Target="../tags/tag690.xml"/><Relationship Id="rId71" Type="http://schemas.openxmlformats.org/officeDocument/2006/relationships/tags" Target="../tags/tag689.xml"/><Relationship Id="rId70" Type="http://schemas.openxmlformats.org/officeDocument/2006/relationships/tags" Target="../tags/tag688.xml"/><Relationship Id="rId7" Type="http://schemas.openxmlformats.org/officeDocument/2006/relationships/tags" Target="../tags/tag625.xml"/><Relationship Id="rId69" Type="http://schemas.openxmlformats.org/officeDocument/2006/relationships/tags" Target="../tags/tag687.xml"/><Relationship Id="rId68" Type="http://schemas.openxmlformats.org/officeDocument/2006/relationships/tags" Target="../tags/tag686.xml"/><Relationship Id="rId67" Type="http://schemas.openxmlformats.org/officeDocument/2006/relationships/tags" Target="../tags/tag685.xml"/><Relationship Id="rId66" Type="http://schemas.openxmlformats.org/officeDocument/2006/relationships/tags" Target="../tags/tag684.xml"/><Relationship Id="rId65" Type="http://schemas.openxmlformats.org/officeDocument/2006/relationships/tags" Target="../tags/tag683.xml"/><Relationship Id="rId64" Type="http://schemas.openxmlformats.org/officeDocument/2006/relationships/tags" Target="../tags/tag682.xml"/><Relationship Id="rId63" Type="http://schemas.openxmlformats.org/officeDocument/2006/relationships/tags" Target="../tags/tag681.xml"/><Relationship Id="rId62" Type="http://schemas.openxmlformats.org/officeDocument/2006/relationships/tags" Target="../tags/tag680.xml"/><Relationship Id="rId61" Type="http://schemas.openxmlformats.org/officeDocument/2006/relationships/tags" Target="../tags/tag679.xml"/><Relationship Id="rId60" Type="http://schemas.openxmlformats.org/officeDocument/2006/relationships/tags" Target="../tags/tag678.xml"/><Relationship Id="rId6" Type="http://schemas.openxmlformats.org/officeDocument/2006/relationships/tags" Target="../tags/tag624.xml"/><Relationship Id="rId59" Type="http://schemas.openxmlformats.org/officeDocument/2006/relationships/tags" Target="../tags/tag677.xml"/><Relationship Id="rId58" Type="http://schemas.openxmlformats.org/officeDocument/2006/relationships/tags" Target="../tags/tag676.xml"/><Relationship Id="rId57" Type="http://schemas.openxmlformats.org/officeDocument/2006/relationships/tags" Target="../tags/tag675.xml"/><Relationship Id="rId56" Type="http://schemas.openxmlformats.org/officeDocument/2006/relationships/tags" Target="../tags/tag674.xml"/><Relationship Id="rId55" Type="http://schemas.openxmlformats.org/officeDocument/2006/relationships/tags" Target="../tags/tag673.xml"/><Relationship Id="rId54" Type="http://schemas.openxmlformats.org/officeDocument/2006/relationships/tags" Target="../tags/tag672.xml"/><Relationship Id="rId53" Type="http://schemas.openxmlformats.org/officeDocument/2006/relationships/tags" Target="../tags/tag671.xml"/><Relationship Id="rId52" Type="http://schemas.openxmlformats.org/officeDocument/2006/relationships/tags" Target="../tags/tag670.xml"/><Relationship Id="rId51" Type="http://schemas.openxmlformats.org/officeDocument/2006/relationships/tags" Target="../tags/tag669.xml"/><Relationship Id="rId50" Type="http://schemas.openxmlformats.org/officeDocument/2006/relationships/tags" Target="../tags/tag668.xml"/><Relationship Id="rId5" Type="http://schemas.openxmlformats.org/officeDocument/2006/relationships/tags" Target="../tags/tag623.xml"/><Relationship Id="rId49" Type="http://schemas.openxmlformats.org/officeDocument/2006/relationships/tags" Target="../tags/tag667.xml"/><Relationship Id="rId48" Type="http://schemas.openxmlformats.org/officeDocument/2006/relationships/tags" Target="../tags/tag666.xml"/><Relationship Id="rId47" Type="http://schemas.openxmlformats.org/officeDocument/2006/relationships/tags" Target="../tags/tag665.xml"/><Relationship Id="rId46" Type="http://schemas.openxmlformats.org/officeDocument/2006/relationships/tags" Target="../tags/tag664.xml"/><Relationship Id="rId45" Type="http://schemas.openxmlformats.org/officeDocument/2006/relationships/tags" Target="../tags/tag663.xml"/><Relationship Id="rId44" Type="http://schemas.openxmlformats.org/officeDocument/2006/relationships/tags" Target="../tags/tag662.xml"/><Relationship Id="rId43" Type="http://schemas.openxmlformats.org/officeDocument/2006/relationships/tags" Target="../tags/tag661.xml"/><Relationship Id="rId42" Type="http://schemas.openxmlformats.org/officeDocument/2006/relationships/tags" Target="../tags/tag660.xml"/><Relationship Id="rId41" Type="http://schemas.openxmlformats.org/officeDocument/2006/relationships/tags" Target="../tags/tag659.xml"/><Relationship Id="rId40" Type="http://schemas.openxmlformats.org/officeDocument/2006/relationships/tags" Target="../tags/tag658.xml"/><Relationship Id="rId4" Type="http://schemas.openxmlformats.org/officeDocument/2006/relationships/tags" Target="../tags/tag622.xml"/><Relationship Id="rId39" Type="http://schemas.openxmlformats.org/officeDocument/2006/relationships/tags" Target="../tags/tag657.xml"/><Relationship Id="rId38" Type="http://schemas.openxmlformats.org/officeDocument/2006/relationships/tags" Target="../tags/tag656.xml"/><Relationship Id="rId37" Type="http://schemas.openxmlformats.org/officeDocument/2006/relationships/tags" Target="../tags/tag655.xml"/><Relationship Id="rId36" Type="http://schemas.openxmlformats.org/officeDocument/2006/relationships/tags" Target="../tags/tag654.xml"/><Relationship Id="rId35" Type="http://schemas.openxmlformats.org/officeDocument/2006/relationships/tags" Target="../tags/tag653.xml"/><Relationship Id="rId34" Type="http://schemas.openxmlformats.org/officeDocument/2006/relationships/tags" Target="../tags/tag652.xml"/><Relationship Id="rId33" Type="http://schemas.openxmlformats.org/officeDocument/2006/relationships/tags" Target="../tags/tag651.xml"/><Relationship Id="rId32" Type="http://schemas.openxmlformats.org/officeDocument/2006/relationships/tags" Target="../tags/tag650.xml"/><Relationship Id="rId31" Type="http://schemas.openxmlformats.org/officeDocument/2006/relationships/tags" Target="../tags/tag649.xml"/><Relationship Id="rId30" Type="http://schemas.openxmlformats.org/officeDocument/2006/relationships/tags" Target="../tags/tag648.xml"/><Relationship Id="rId3" Type="http://schemas.openxmlformats.org/officeDocument/2006/relationships/tags" Target="../tags/tag621.xml"/><Relationship Id="rId29" Type="http://schemas.openxmlformats.org/officeDocument/2006/relationships/tags" Target="../tags/tag647.xml"/><Relationship Id="rId28" Type="http://schemas.openxmlformats.org/officeDocument/2006/relationships/tags" Target="../tags/tag646.xml"/><Relationship Id="rId27" Type="http://schemas.openxmlformats.org/officeDocument/2006/relationships/tags" Target="../tags/tag645.xml"/><Relationship Id="rId26" Type="http://schemas.openxmlformats.org/officeDocument/2006/relationships/tags" Target="../tags/tag644.xml"/><Relationship Id="rId25" Type="http://schemas.openxmlformats.org/officeDocument/2006/relationships/tags" Target="../tags/tag643.xml"/><Relationship Id="rId24" Type="http://schemas.openxmlformats.org/officeDocument/2006/relationships/tags" Target="../tags/tag642.xml"/><Relationship Id="rId23" Type="http://schemas.openxmlformats.org/officeDocument/2006/relationships/tags" Target="../tags/tag641.xml"/><Relationship Id="rId22" Type="http://schemas.openxmlformats.org/officeDocument/2006/relationships/tags" Target="../tags/tag640.xml"/><Relationship Id="rId21" Type="http://schemas.openxmlformats.org/officeDocument/2006/relationships/tags" Target="../tags/tag639.xml"/><Relationship Id="rId20" Type="http://schemas.openxmlformats.org/officeDocument/2006/relationships/tags" Target="../tags/tag638.xml"/><Relationship Id="rId2" Type="http://schemas.openxmlformats.org/officeDocument/2006/relationships/tags" Target="../tags/tag620.xml"/><Relationship Id="rId19" Type="http://schemas.openxmlformats.org/officeDocument/2006/relationships/tags" Target="../tags/tag637.xml"/><Relationship Id="rId18" Type="http://schemas.openxmlformats.org/officeDocument/2006/relationships/tags" Target="../tags/tag636.xml"/><Relationship Id="rId17" Type="http://schemas.openxmlformats.org/officeDocument/2006/relationships/tags" Target="../tags/tag635.xml"/><Relationship Id="rId16" Type="http://schemas.openxmlformats.org/officeDocument/2006/relationships/tags" Target="../tags/tag634.xml"/><Relationship Id="rId15" Type="http://schemas.openxmlformats.org/officeDocument/2006/relationships/tags" Target="../tags/tag633.xml"/><Relationship Id="rId14" Type="http://schemas.openxmlformats.org/officeDocument/2006/relationships/tags" Target="../tags/tag632.xml"/><Relationship Id="rId13" Type="http://schemas.openxmlformats.org/officeDocument/2006/relationships/tags" Target="../tags/tag631.xml"/><Relationship Id="rId12" Type="http://schemas.openxmlformats.org/officeDocument/2006/relationships/tags" Target="../tags/tag630.xml"/><Relationship Id="rId11" Type="http://schemas.openxmlformats.org/officeDocument/2006/relationships/tags" Target="../tags/tag629.xml"/><Relationship Id="rId10" Type="http://schemas.openxmlformats.org/officeDocument/2006/relationships/tags" Target="../tags/tag628.xml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707.xml"/><Relationship Id="rId8" Type="http://schemas.openxmlformats.org/officeDocument/2006/relationships/tags" Target="../tags/tag706.xml"/><Relationship Id="rId7" Type="http://schemas.openxmlformats.org/officeDocument/2006/relationships/tags" Target="../tags/tag705.xml"/><Relationship Id="rId6" Type="http://schemas.openxmlformats.org/officeDocument/2006/relationships/tags" Target="../tags/tag704.xml"/><Relationship Id="rId51" Type="http://schemas.openxmlformats.org/officeDocument/2006/relationships/notesSlide" Target="../notesSlides/notesSlide27.xml"/><Relationship Id="rId50" Type="http://schemas.openxmlformats.org/officeDocument/2006/relationships/slideLayout" Target="../slideLayouts/slideLayout3.xml"/><Relationship Id="rId5" Type="http://schemas.openxmlformats.org/officeDocument/2006/relationships/tags" Target="../tags/tag703.xml"/><Relationship Id="rId49" Type="http://schemas.openxmlformats.org/officeDocument/2006/relationships/tags" Target="../tags/tag747.xml"/><Relationship Id="rId48" Type="http://schemas.openxmlformats.org/officeDocument/2006/relationships/tags" Target="../tags/tag746.xml"/><Relationship Id="rId47" Type="http://schemas.openxmlformats.org/officeDocument/2006/relationships/tags" Target="../tags/tag745.xml"/><Relationship Id="rId46" Type="http://schemas.openxmlformats.org/officeDocument/2006/relationships/tags" Target="../tags/tag744.xml"/><Relationship Id="rId45" Type="http://schemas.openxmlformats.org/officeDocument/2006/relationships/tags" Target="../tags/tag743.xml"/><Relationship Id="rId44" Type="http://schemas.openxmlformats.org/officeDocument/2006/relationships/tags" Target="../tags/tag742.xml"/><Relationship Id="rId43" Type="http://schemas.openxmlformats.org/officeDocument/2006/relationships/tags" Target="../tags/tag741.xml"/><Relationship Id="rId42" Type="http://schemas.openxmlformats.org/officeDocument/2006/relationships/tags" Target="../tags/tag740.xml"/><Relationship Id="rId41" Type="http://schemas.openxmlformats.org/officeDocument/2006/relationships/tags" Target="../tags/tag739.xml"/><Relationship Id="rId40" Type="http://schemas.openxmlformats.org/officeDocument/2006/relationships/tags" Target="../tags/tag738.xml"/><Relationship Id="rId4" Type="http://schemas.openxmlformats.org/officeDocument/2006/relationships/tags" Target="../tags/tag702.xml"/><Relationship Id="rId39" Type="http://schemas.openxmlformats.org/officeDocument/2006/relationships/tags" Target="../tags/tag737.xml"/><Relationship Id="rId38" Type="http://schemas.openxmlformats.org/officeDocument/2006/relationships/tags" Target="../tags/tag736.xml"/><Relationship Id="rId37" Type="http://schemas.openxmlformats.org/officeDocument/2006/relationships/tags" Target="../tags/tag735.xml"/><Relationship Id="rId36" Type="http://schemas.openxmlformats.org/officeDocument/2006/relationships/tags" Target="../tags/tag734.xml"/><Relationship Id="rId35" Type="http://schemas.openxmlformats.org/officeDocument/2006/relationships/tags" Target="../tags/tag733.xml"/><Relationship Id="rId34" Type="http://schemas.openxmlformats.org/officeDocument/2006/relationships/tags" Target="../tags/tag732.xml"/><Relationship Id="rId33" Type="http://schemas.openxmlformats.org/officeDocument/2006/relationships/tags" Target="../tags/tag731.xml"/><Relationship Id="rId32" Type="http://schemas.openxmlformats.org/officeDocument/2006/relationships/tags" Target="../tags/tag730.xml"/><Relationship Id="rId31" Type="http://schemas.openxmlformats.org/officeDocument/2006/relationships/tags" Target="../tags/tag729.xml"/><Relationship Id="rId30" Type="http://schemas.openxmlformats.org/officeDocument/2006/relationships/tags" Target="../tags/tag728.xml"/><Relationship Id="rId3" Type="http://schemas.openxmlformats.org/officeDocument/2006/relationships/tags" Target="../tags/tag701.xml"/><Relationship Id="rId29" Type="http://schemas.openxmlformats.org/officeDocument/2006/relationships/tags" Target="../tags/tag727.xml"/><Relationship Id="rId28" Type="http://schemas.openxmlformats.org/officeDocument/2006/relationships/tags" Target="../tags/tag726.xml"/><Relationship Id="rId27" Type="http://schemas.openxmlformats.org/officeDocument/2006/relationships/tags" Target="../tags/tag725.xml"/><Relationship Id="rId26" Type="http://schemas.openxmlformats.org/officeDocument/2006/relationships/tags" Target="../tags/tag724.xml"/><Relationship Id="rId25" Type="http://schemas.openxmlformats.org/officeDocument/2006/relationships/tags" Target="../tags/tag723.xml"/><Relationship Id="rId24" Type="http://schemas.openxmlformats.org/officeDocument/2006/relationships/tags" Target="../tags/tag722.xml"/><Relationship Id="rId23" Type="http://schemas.openxmlformats.org/officeDocument/2006/relationships/tags" Target="../tags/tag721.xml"/><Relationship Id="rId22" Type="http://schemas.openxmlformats.org/officeDocument/2006/relationships/tags" Target="../tags/tag720.xml"/><Relationship Id="rId21" Type="http://schemas.openxmlformats.org/officeDocument/2006/relationships/tags" Target="../tags/tag719.xml"/><Relationship Id="rId20" Type="http://schemas.openxmlformats.org/officeDocument/2006/relationships/tags" Target="../tags/tag718.xml"/><Relationship Id="rId2" Type="http://schemas.openxmlformats.org/officeDocument/2006/relationships/tags" Target="../tags/tag700.xml"/><Relationship Id="rId19" Type="http://schemas.openxmlformats.org/officeDocument/2006/relationships/tags" Target="../tags/tag717.xml"/><Relationship Id="rId18" Type="http://schemas.openxmlformats.org/officeDocument/2006/relationships/tags" Target="../tags/tag716.xml"/><Relationship Id="rId17" Type="http://schemas.openxmlformats.org/officeDocument/2006/relationships/tags" Target="../tags/tag715.xml"/><Relationship Id="rId16" Type="http://schemas.openxmlformats.org/officeDocument/2006/relationships/tags" Target="../tags/tag714.xml"/><Relationship Id="rId15" Type="http://schemas.openxmlformats.org/officeDocument/2006/relationships/tags" Target="../tags/tag713.xml"/><Relationship Id="rId14" Type="http://schemas.openxmlformats.org/officeDocument/2006/relationships/tags" Target="../tags/tag712.xml"/><Relationship Id="rId13" Type="http://schemas.openxmlformats.org/officeDocument/2006/relationships/tags" Target="../tags/tag711.xml"/><Relationship Id="rId12" Type="http://schemas.openxmlformats.org/officeDocument/2006/relationships/tags" Target="../tags/tag710.xml"/><Relationship Id="rId11" Type="http://schemas.openxmlformats.org/officeDocument/2006/relationships/tags" Target="../tags/tag709.xml"/><Relationship Id="rId10" Type="http://schemas.openxmlformats.org/officeDocument/2006/relationships/tags" Target="../tags/tag708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755.xml"/><Relationship Id="rId83" Type="http://schemas.openxmlformats.org/officeDocument/2006/relationships/notesSlide" Target="../notesSlides/notesSlide28.xml"/><Relationship Id="rId82" Type="http://schemas.openxmlformats.org/officeDocument/2006/relationships/slideLayout" Target="../slideLayouts/slideLayout3.xml"/><Relationship Id="rId81" Type="http://schemas.openxmlformats.org/officeDocument/2006/relationships/tags" Target="../tags/tag827.xml"/><Relationship Id="rId80" Type="http://schemas.openxmlformats.org/officeDocument/2006/relationships/tags" Target="../tags/tag826.xml"/><Relationship Id="rId8" Type="http://schemas.openxmlformats.org/officeDocument/2006/relationships/tags" Target="../tags/tag754.xml"/><Relationship Id="rId79" Type="http://schemas.openxmlformats.org/officeDocument/2006/relationships/tags" Target="../tags/tag825.xml"/><Relationship Id="rId78" Type="http://schemas.openxmlformats.org/officeDocument/2006/relationships/tags" Target="../tags/tag824.xml"/><Relationship Id="rId77" Type="http://schemas.openxmlformats.org/officeDocument/2006/relationships/tags" Target="../tags/tag823.xml"/><Relationship Id="rId76" Type="http://schemas.openxmlformats.org/officeDocument/2006/relationships/tags" Target="../tags/tag822.xml"/><Relationship Id="rId75" Type="http://schemas.openxmlformats.org/officeDocument/2006/relationships/tags" Target="../tags/tag821.xml"/><Relationship Id="rId74" Type="http://schemas.openxmlformats.org/officeDocument/2006/relationships/tags" Target="../tags/tag820.xml"/><Relationship Id="rId73" Type="http://schemas.openxmlformats.org/officeDocument/2006/relationships/tags" Target="../tags/tag819.xml"/><Relationship Id="rId72" Type="http://schemas.openxmlformats.org/officeDocument/2006/relationships/tags" Target="../tags/tag818.xml"/><Relationship Id="rId71" Type="http://schemas.openxmlformats.org/officeDocument/2006/relationships/tags" Target="../tags/tag817.xml"/><Relationship Id="rId70" Type="http://schemas.openxmlformats.org/officeDocument/2006/relationships/tags" Target="../tags/tag816.xml"/><Relationship Id="rId7" Type="http://schemas.openxmlformats.org/officeDocument/2006/relationships/tags" Target="../tags/tag753.xml"/><Relationship Id="rId69" Type="http://schemas.openxmlformats.org/officeDocument/2006/relationships/tags" Target="../tags/tag815.xml"/><Relationship Id="rId68" Type="http://schemas.openxmlformats.org/officeDocument/2006/relationships/tags" Target="../tags/tag814.xml"/><Relationship Id="rId67" Type="http://schemas.openxmlformats.org/officeDocument/2006/relationships/tags" Target="../tags/tag813.xml"/><Relationship Id="rId66" Type="http://schemas.openxmlformats.org/officeDocument/2006/relationships/tags" Target="../tags/tag812.xml"/><Relationship Id="rId65" Type="http://schemas.openxmlformats.org/officeDocument/2006/relationships/tags" Target="../tags/tag811.xml"/><Relationship Id="rId64" Type="http://schemas.openxmlformats.org/officeDocument/2006/relationships/tags" Target="../tags/tag810.xml"/><Relationship Id="rId63" Type="http://schemas.openxmlformats.org/officeDocument/2006/relationships/tags" Target="../tags/tag809.xml"/><Relationship Id="rId62" Type="http://schemas.openxmlformats.org/officeDocument/2006/relationships/tags" Target="../tags/tag808.xml"/><Relationship Id="rId61" Type="http://schemas.openxmlformats.org/officeDocument/2006/relationships/tags" Target="../tags/tag807.xml"/><Relationship Id="rId60" Type="http://schemas.openxmlformats.org/officeDocument/2006/relationships/tags" Target="../tags/tag806.xml"/><Relationship Id="rId6" Type="http://schemas.openxmlformats.org/officeDocument/2006/relationships/tags" Target="../tags/tag752.xml"/><Relationship Id="rId59" Type="http://schemas.openxmlformats.org/officeDocument/2006/relationships/tags" Target="../tags/tag805.xml"/><Relationship Id="rId58" Type="http://schemas.openxmlformats.org/officeDocument/2006/relationships/tags" Target="../tags/tag804.xml"/><Relationship Id="rId57" Type="http://schemas.openxmlformats.org/officeDocument/2006/relationships/tags" Target="../tags/tag803.xml"/><Relationship Id="rId56" Type="http://schemas.openxmlformats.org/officeDocument/2006/relationships/tags" Target="../tags/tag802.xml"/><Relationship Id="rId55" Type="http://schemas.openxmlformats.org/officeDocument/2006/relationships/tags" Target="../tags/tag801.xml"/><Relationship Id="rId54" Type="http://schemas.openxmlformats.org/officeDocument/2006/relationships/tags" Target="../tags/tag800.xml"/><Relationship Id="rId53" Type="http://schemas.openxmlformats.org/officeDocument/2006/relationships/tags" Target="../tags/tag799.xml"/><Relationship Id="rId52" Type="http://schemas.openxmlformats.org/officeDocument/2006/relationships/tags" Target="../tags/tag798.xml"/><Relationship Id="rId51" Type="http://schemas.openxmlformats.org/officeDocument/2006/relationships/tags" Target="../tags/tag797.xml"/><Relationship Id="rId50" Type="http://schemas.openxmlformats.org/officeDocument/2006/relationships/tags" Target="../tags/tag796.xml"/><Relationship Id="rId5" Type="http://schemas.openxmlformats.org/officeDocument/2006/relationships/tags" Target="../tags/tag751.xml"/><Relationship Id="rId49" Type="http://schemas.openxmlformats.org/officeDocument/2006/relationships/tags" Target="../tags/tag795.xml"/><Relationship Id="rId48" Type="http://schemas.openxmlformats.org/officeDocument/2006/relationships/tags" Target="../tags/tag794.xml"/><Relationship Id="rId47" Type="http://schemas.openxmlformats.org/officeDocument/2006/relationships/tags" Target="../tags/tag793.xml"/><Relationship Id="rId46" Type="http://schemas.openxmlformats.org/officeDocument/2006/relationships/tags" Target="../tags/tag792.xml"/><Relationship Id="rId45" Type="http://schemas.openxmlformats.org/officeDocument/2006/relationships/tags" Target="../tags/tag791.xml"/><Relationship Id="rId44" Type="http://schemas.openxmlformats.org/officeDocument/2006/relationships/tags" Target="../tags/tag790.xml"/><Relationship Id="rId43" Type="http://schemas.openxmlformats.org/officeDocument/2006/relationships/tags" Target="../tags/tag789.xml"/><Relationship Id="rId42" Type="http://schemas.openxmlformats.org/officeDocument/2006/relationships/tags" Target="../tags/tag788.xml"/><Relationship Id="rId41" Type="http://schemas.openxmlformats.org/officeDocument/2006/relationships/tags" Target="../tags/tag787.xml"/><Relationship Id="rId40" Type="http://schemas.openxmlformats.org/officeDocument/2006/relationships/tags" Target="../tags/tag786.xml"/><Relationship Id="rId4" Type="http://schemas.openxmlformats.org/officeDocument/2006/relationships/tags" Target="../tags/tag750.xml"/><Relationship Id="rId39" Type="http://schemas.openxmlformats.org/officeDocument/2006/relationships/tags" Target="../tags/tag785.xml"/><Relationship Id="rId38" Type="http://schemas.openxmlformats.org/officeDocument/2006/relationships/tags" Target="../tags/tag784.xml"/><Relationship Id="rId37" Type="http://schemas.openxmlformats.org/officeDocument/2006/relationships/tags" Target="../tags/tag783.xml"/><Relationship Id="rId36" Type="http://schemas.openxmlformats.org/officeDocument/2006/relationships/tags" Target="../tags/tag782.xml"/><Relationship Id="rId35" Type="http://schemas.openxmlformats.org/officeDocument/2006/relationships/tags" Target="../tags/tag781.xml"/><Relationship Id="rId34" Type="http://schemas.openxmlformats.org/officeDocument/2006/relationships/tags" Target="../tags/tag780.xml"/><Relationship Id="rId33" Type="http://schemas.openxmlformats.org/officeDocument/2006/relationships/tags" Target="../tags/tag779.xml"/><Relationship Id="rId32" Type="http://schemas.openxmlformats.org/officeDocument/2006/relationships/tags" Target="../tags/tag778.xml"/><Relationship Id="rId31" Type="http://schemas.openxmlformats.org/officeDocument/2006/relationships/tags" Target="../tags/tag777.xml"/><Relationship Id="rId30" Type="http://schemas.openxmlformats.org/officeDocument/2006/relationships/tags" Target="../tags/tag776.xml"/><Relationship Id="rId3" Type="http://schemas.openxmlformats.org/officeDocument/2006/relationships/tags" Target="../tags/tag749.xml"/><Relationship Id="rId29" Type="http://schemas.openxmlformats.org/officeDocument/2006/relationships/tags" Target="../tags/tag775.xml"/><Relationship Id="rId28" Type="http://schemas.openxmlformats.org/officeDocument/2006/relationships/tags" Target="../tags/tag774.xml"/><Relationship Id="rId27" Type="http://schemas.openxmlformats.org/officeDocument/2006/relationships/tags" Target="../tags/tag773.xml"/><Relationship Id="rId26" Type="http://schemas.openxmlformats.org/officeDocument/2006/relationships/tags" Target="../tags/tag772.xml"/><Relationship Id="rId25" Type="http://schemas.openxmlformats.org/officeDocument/2006/relationships/tags" Target="../tags/tag771.xml"/><Relationship Id="rId24" Type="http://schemas.openxmlformats.org/officeDocument/2006/relationships/tags" Target="../tags/tag770.xml"/><Relationship Id="rId23" Type="http://schemas.openxmlformats.org/officeDocument/2006/relationships/tags" Target="../tags/tag769.xml"/><Relationship Id="rId22" Type="http://schemas.openxmlformats.org/officeDocument/2006/relationships/tags" Target="../tags/tag768.xml"/><Relationship Id="rId21" Type="http://schemas.openxmlformats.org/officeDocument/2006/relationships/tags" Target="../tags/tag767.xml"/><Relationship Id="rId20" Type="http://schemas.openxmlformats.org/officeDocument/2006/relationships/tags" Target="../tags/tag766.xml"/><Relationship Id="rId2" Type="http://schemas.openxmlformats.org/officeDocument/2006/relationships/tags" Target="../tags/tag748.xml"/><Relationship Id="rId19" Type="http://schemas.openxmlformats.org/officeDocument/2006/relationships/tags" Target="../tags/tag765.xml"/><Relationship Id="rId18" Type="http://schemas.openxmlformats.org/officeDocument/2006/relationships/tags" Target="../tags/tag764.xml"/><Relationship Id="rId17" Type="http://schemas.openxmlformats.org/officeDocument/2006/relationships/tags" Target="../tags/tag763.xml"/><Relationship Id="rId16" Type="http://schemas.openxmlformats.org/officeDocument/2006/relationships/tags" Target="../tags/tag762.xml"/><Relationship Id="rId15" Type="http://schemas.openxmlformats.org/officeDocument/2006/relationships/tags" Target="../tags/tag761.xml"/><Relationship Id="rId14" Type="http://schemas.openxmlformats.org/officeDocument/2006/relationships/tags" Target="../tags/tag760.xml"/><Relationship Id="rId13" Type="http://schemas.openxmlformats.org/officeDocument/2006/relationships/tags" Target="../tags/tag759.xml"/><Relationship Id="rId12" Type="http://schemas.openxmlformats.org/officeDocument/2006/relationships/tags" Target="../tags/tag758.xml"/><Relationship Id="rId11" Type="http://schemas.openxmlformats.org/officeDocument/2006/relationships/tags" Target="../tags/tag757.xml"/><Relationship Id="rId10" Type="http://schemas.openxmlformats.org/officeDocument/2006/relationships/tags" Target="../tags/tag756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0" Type="http://schemas.openxmlformats.org/officeDocument/2006/relationships/notesSlide" Target="../notesSlides/notesSlide2.xml"/><Relationship Id="rId2" Type="http://schemas.openxmlformats.org/officeDocument/2006/relationships/image" Target="../media/image5.jpeg"/><Relationship Id="rId19" Type="http://schemas.openxmlformats.org/officeDocument/2006/relationships/slideLayout" Target="../slideLayouts/slideLayout3.xml"/><Relationship Id="rId18" Type="http://schemas.openxmlformats.org/officeDocument/2006/relationships/image" Target="../media/image6.jpeg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835.xml"/><Relationship Id="rId8" Type="http://schemas.openxmlformats.org/officeDocument/2006/relationships/tags" Target="../tags/tag834.xml"/><Relationship Id="rId7" Type="http://schemas.openxmlformats.org/officeDocument/2006/relationships/tags" Target="../tags/tag833.xml"/><Relationship Id="rId6" Type="http://schemas.openxmlformats.org/officeDocument/2006/relationships/tags" Target="../tags/tag832.xml"/><Relationship Id="rId51" Type="http://schemas.openxmlformats.org/officeDocument/2006/relationships/notesSlide" Target="../notesSlides/notesSlide29.xml"/><Relationship Id="rId50" Type="http://schemas.openxmlformats.org/officeDocument/2006/relationships/slideLayout" Target="../slideLayouts/slideLayout3.xml"/><Relationship Id="rId5" Type="http://schemas.openxmlformats.org/officeDocument/2006/relationships/tags" Target="../tags/tag831.xml"/><Relationship Id="rId49" Type="http://schemas.openxmlformats.org/officeDocument/2006/relationships/tags" Target="../tags/tag875.xml"/><Relationship Id="rId48" Type="http://schemas.openxmlformats.org/officeDocument/2006/relationships/tags" Target="../tags/tag874.xml"/><Relationship Id="rId47" Type="http://schemas.openxmlformats.org/officeDocument/2006/relationships/tags" Target="../tags/tag873.xml"/><Relationship Id="rId46" Type="http://schemas.openxmlformats.org/officeDocument/2006/relationships/tags" Target="../tags/tag872.xml"/><Relationship Id="rId45" Type="http://schemas.openxmlformats.org/officeDocument/2006/relationships/tags" Target="../tags/tag871.xml"/><Relationship Id="rId44" Type="http://schemas.openxmlformats.org/officeDocument/2006/relationships/tags" Target="../tags/tag870.xml"/><Relationship Id="rId43" Type="http://schemas.openxmlformats.org/officeDocument/2006/relationships/tags" Target="../tags/tag869.xml"/><Relationship Id="rId42" Type="http://schemas.openxmlformats.org/officeDocument/2006/relationships/tags" Target="../tags/tag868.xml"/><Relationship Id="rId41" Type="http://schemas.openxmlformats.org/officeDocument/2006/relationships/tags" Target="../tags/tag867.xml"/><Relationship Id="rId40" Type="http://schemas.openxmlformats.org/officeDocument/2006/relationships/tags" Target="../tags/tag866.xml"/><Relationship Id="rId4" Type="http://schemas.openxmlformats.org/officeDocument/2006/relationships/tags" Target="../tags/tag830.xml"/><Relationship Id="rId39" Type="http://schemas.openxmlformats.org/officeDocument/2006/relationships/tags" Target="../tags/tag865.xml"/><Relationship Id="rId38" Type="http://schemas.openxmlformats.org/officeDocument/2006/relationships/tags" Target="../tags/tag864.xml"/><Relationship Id="rId37" Type="http://schemas.openxmlformats.org/officeDocument/2006/relationships/tags" Target="../tags/tag863.xml"/><Relationship Id="rId36" Type="http://schemas.openxmlformats.org/officeDocument/2006/relationships/tags" Target="../tags/tag862.xml"/><Relationship Id="rId35" Type="http://schemas.openxmlformats.org/officeDocument/2006/relationships/tags" Target="../tags/tag861.xml"/><Relationship Id="rId34" Type="http://schemas.openxmlformats.org/officeDocument/2006/relationships/tags" Target="../tags/tag860.xml"/><Relationship Id="rId33" Type="http://schemas.openxmlformats.org/officeDocument/2006/relationships/tags" Target="../tags/tag859.xml"/><Relationship Id="rId32" Type="http://schemas.openxmlformats.org/officeDocument/2006/relationships/tags" Target="../tags/tag858.xml"/><Relationship Id="rId31" Type="http://schemas.openxmlformats.org/officeDocument/2006/relationships/tags" Target="../tags/tag857.xml"/><Relationship Id="rId30" Type="http://schemas.openxmlformats.org/officeDocument/2006/relationships/tags" Target="../tags/tag856.xml"/><Relationship Id="rId3" Type="http://schemas.openxmlformats.org/officeDocument/2006/relationships/tags" Target="../tags/tag829.xml"/><Relationship Id="rId29" Type="http://schemas.openxmlformats.org/officeDocument/2006/relationships/tags" Target="../tags/tag855.xml"/><Relationship Id="rId28" Type="http://schemas.openxmlformats.org/officeDocument/2006/relationships/tags" Target="../tags/tag854.xml"/><Relationship Id="rId27" Type="http://schemas.openxmlformats.org/officeDocument/2006/relationships/tags" Target="../tags/tag853.xml"/><Relationship Id="rId26" Type="http://schemas.openxmlformats.org/officeDocument/2006/relationships/tags" Target="../tags/tag852.xml"/><Relationship Id="rId25" Type="http://schemas.openxmlformats.org/officeDocument/2006/relationships/tags" Target="../tags/tag851.xml"/><Relationship Id="rId24" Type="http://schemas.openxmlformats.org/officeDocument/2006/relationships/tags" Target="../tags/tag850.xml"/><Relationship Id="rId23" Type="http://schemas.openxmlformats.org/officeDocument/2006/relationships/tags" Target="../tags/tag849.xml"/><Relationship Id="rId22" Type="http://schemas.openxmlformats.org/officeDocument/2006/relationships/tags" Target="../tags/tag848.xml"/><Relationship Id="rId21" Type="http://schemas.openxmlformats.org/officeDocument/2006/relationships/tags" Target="../tags/tag847.xml"/><Relationship Id="rId20" Type="http://schemas.openxmlformats.org/officeDocument/2006/relationships/tags" Target="../tags/tag846.xml"/><Relationship Id="rId2" Type="http://schemas.openxmlformats.org/officeDocument/2006/relationships/tags" Target="../tags/tag828.xml"/><Relationship Id="rId19" Type="http://schemas.openxmlformats.org/officeDocument/2006/relationships/tags" Target="../tags/tag845.xml"/><Relationship Id="rId18" Type="http://schemas.openxmlformats.org/officeDocument/2006/relationships/tags" Target="../tags/tag844.xml"/><Relationship Id="rId17" Type="http://schemas.openxmlformats.org/officeDocument/2006/relationships/tags" Target="../tags/tag843.xml"/><Relationship Id="rId16" Type="http://schemas.openxmlformats.org/officeDocument/2006/relationships/tags" Target="../tags/tag842.xml"/><Relationship Id="rId15" Type="http://schemas.openxmlformats.org/officeDocument/2006/relationships/tags" Target="../tags/tag841.xml"/><Relationship Id="rId14" Type="http://schemas.openxmlformats.org/officeDocument/2006/relationships/tags" Target="../tags/tag840.xml"/><Relationship Id="rId13" Type="http://schemas.openxmlformats.org/officeDocument/2006/relationships/tags" Target="../tags/tag839.xml"/><Relationship Id="rId12" Type="http://schemas.openxmlformats.org/officeDocument/2006/relationships/tags" Target="../tags/tag838.xml"/><Relationship Id="rId11" Type="http://schemas.openxmlformats.org/officeDocument/2006/relationships/tags" Target="../tags/tag837.xml"/><Relationship Id="rId10" Type="http://schemas.openxmlformats.org/officeDocument/2006/relationships/tags" Target="../tags/tag836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883.xml"/><Relationship Id="rId8" Type="http://schemas.openxmlformats.org/officeDocument/2006/relationships/tags" Target="../tags/tag882.xml"/><Relationship Id="rId7" Type="http://schemas.openxmlformats.org/officeDocument/2006/relationships/tags" Target="../tags/tag881.xml"/><Relationship Id="rId6" Type="http://schemas.openxmlformats.org/officeDocument/2006/relationships/tags" Target="../tags/tag880.xml"/><Relationship Id="rId5" Type="http://schemas.openxmlformats.org/officeDocument/2006/relationships/tags" Target="../tags/tag879.xml"/><Relationship Id="rId4" Type="http://schemas.openxmlformats.org/officeDocument/2006/relationships/tags" Target="../tags/tag878.xml"/><Relationship Id="rId3" Type="http://schemas.openxmlformats.org/officeDocument/2006/relationships/tags" Target="../tags/tag877.xml"/><Relationship Id="rId2" Type="http://schemas.openxmlformats.org/officeDocument/2006/relationships/tags" Target="../tags/tag876.xml"/><Relationship Id="rId15" Type="http://schemas.openxmlformats.org/officeDocument/2006/relationships/notesSlide" Target="../notesSlides/notesSlide30.xml"/><Relationship Id="rId14" Type="http://schemas.openxmlformats.org/officeDocument/2006/relationships/slideLayout" Target="../slideLayouts/slideLayout3.xml"/><Relationship Id="rId13" Type="http://schemas.openxmlformats.org/officeDocument/2006/relationships/audio" Target="../media/audio1.wav"/><Relationship Id="rId12" Type="http://schemas.openxmlformats.org/officeDocument/2006/relationships/tags" Target="../tags/tag886.xml"/><Relationship Id="rId11" Type="http://schemas.openxmlformats.org/officeDocument/2006/relationships/tags" Target="../tags/tag885.xml"/><Relationship Id="rId10" Type="http://schemas.openxmlformats.org/officeDocument/2006/relationships/tags" Target="../tags/tag884.xml"/><Relationship Id="rId1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99" Type="http://schemas.openxmlformats.org/officeDocument/2006/relationships/tags" Target="../tags/tag984.xml"/><Relationship Id="rId98" Type="http://schemas.openxmlformats.org/officeDocument/2006/relationships/tags" Target="../tags/tag983.xml"/><Relationship Id="rId97" Type="http://schemas.openxmlformats.org/officeDocument/2006/relationships/tags" Target="../tags/tag982.xml"/><Relationship Id="rId96" Type="http://schemas.openxmlformats.org/officeDocument/2006/relationships/tags" Target="../tags/tag981.xml"/><Relationship Id="rId95" Type="http://schemas.openxmlformats.org/officeDocument/2006/relationships/tags" Target="../tags/tag980.xml"/><Relationship Id="rId94" Type="http://schemas.openxmlformats.org/officeDocument/2006/relationships/tags" Target="../tags/tag979.xml"/><Relationship Id="rId93" Type="http://schemas.openxmlformats.org/officeDocument/2006/relationships/tags" Target="../tags/tag978.xml"/><Relationship Id="rId92" Type="http://schemas.openxmlformats.org/officeDocument/2006/relationships/tags" Target="../tags/tag977.xml"/><Relationship Id="rId91" Type="http://schemas.openxmlformats.org/officeDocument/2006/relationships/tags" Target="../tags/tag976.xml"/><Relationship Id="rId90" Type="http://schemas.openxmlformats.org/officeDocument/2006/relationships/tags" Target="../tags/tag975.xml"/><Relationship Id="rId9" Type="http://schemas.openxmlformats.org/officeDocument/2006/relationships/tags" Target="../tags/tag894.xml"/><Relationship Id="rId89" Type="http://schemas.openxmlformats.org/officeDocument/2006/relationships/tags" Target="../tags/tag974.xml"/><Relationship Id="rId88" Type="http://schemas.openxmlformats.org/officeDocument/2006/relationships/tags" Target="../tags/tag973.xml"/><Relationship Id="rId87" Type="http://schemas.openxmlformats.org/officeDocument/2006/relationships/tags" Target="../tags/tag972.xml"/><Relationship Id="rId86" Type="http://schemas.openxmlformats.org/officeDocument/2006/relationships/tags" Target="../tags/tag971.xml"/><Relationship Id="rId85" Type="http://schemas.openxmlformats.org/officeDocument/2006/relationships/tags" Target="../tags/tag970.xml"/><Relationship Id="rId84" Type="http://schemas.openxmlformats.org/officeDocument/2006/relationships/tags" Target="../tags/tag969.xml"/><Relationship Id="rId83" Type="http://schemas.openxmlformats.org/officeDocument/2006/relationships/tags" Target="../tags/tag968.xml"/><Relationship Id="rId82" Type="http://schemas.openxmlformats.org/officeDocument/2006/relationships/tags" Target="../tags/tag967.xml"/><Relationship Id="rId81" Type="http://schemas.openxmlformats.org/officeDocument/2006/relationships/tags" Target="../tags/tag966.xml"/><Relationship Id="rId80" Type="http://schemas.openxmlformats.org/officeDocument/2006/relationships/tags" Target="../tags/tag965.xml"/><Relationship Id="rId8" Type="http://schemas.openxmlformats.org/officeDocument/2006/relationships/tags" Target="../tags/tag893.xml"/><Relationship Id="rId79" Type="http://schemas.openxmlformats.org/officeDocument/2006/relationships/tags" Target="../tags/tag964.xml"/><Relationship Id="rId78" Type="http://schemas.openxmlformats.org/officeDocument/2006/relationships/tags" Target="../tags/tag963.xml"/><Relationship Id="rId77" Type="http://schemas.openxmlformats.org/officeDocument/2006/relationships/tags" Target="../tags/tag962.xml"/><Relationship Id="rId76" Type="http://schemas.openxmlformats.org/officeDocument/2006/relationships/tags" Target="../tags/tag961.xml"/><Relationship Id="rId75" Type="http://schemas.openxmlformats.org/officeDocument/2006/relationships/tags" Target="../tags/tag960.xml"/><Relationship Id="rId74" Type="http://schemas.openxmlformats.org/officeDocument/2006/relationships/tags" Target="../tags/tag959.xml"/><Relationship Id="rId73" Type="http://schemas.openxmlformats.org/officeDocument/2006/relationships/tags" Target="../tags/tag958.xml"/><Relationship Id="rId72" Type="http://schemas.openxmlformats.org/officeDocument/2006/relationships/tags" Target="../tags/tag957.xml"/><Relationship Id="rId71" Type="http://schemas.openxmlformats.org/officeDocument/2006/relationships/tags" Target="../tags/tag956.xml"/><Relationship Id="rId70" Type="http://schemas.openxmlformats.org/officeDocument/2006/relationships/tags" Target="../tags/tag955.xml"/><Relationship Id="rId7" Type="http://schemas.openxmlformats.org/officeDocument/2006/relationships/tags" Target="../tags/tag892.xml"/><Relationship Id="rId69" Type="http://schemas.openxmlformats.org/officeDocument/2006/relationships/tags" Target="../tags/tag954.xml"/><Relationship Id="rId68" Type="http://schemas.openxmlformats.org/officeDocument/2006/relationships/tags" Target="../tags/tag953.xml"/><Relationship Id="rId67" Type="http://schemas.openxmlformats.org/officeDocument/2006/relationships/tags" Target="../tags/tag952.xml"/><Relationship Id="rId66" Type="http://schemas.openxmlformats.org/officeDocument/2006/relationships/tags" Target="../tags/tag951.xml"/><Relationship Id="rId65" Type="http://schemas.openxmlformats.org/officeDocument/2006/relationships/tags" Target="../tags/tag950.xml"/><Relationship Id="rId64" Type="http://schemas.openxmlformats.org/officeDocument/2006/relationships/tags" Target="../tags/tag949.xml"/><Relationship Id="rId63" Type="http://schemas.openxmlformats.org/officeDocument/2006/relationships/tags" Target="../tags/tag948.xml"/><Relationship Id="rId62" Type="http://schemas.openxmlformats.org/officeDocument/2006/relationships/tags" Target="../tags/tag947.xml"/><Relationship Id="rId61" Type="http://schemas.openxmlformats.org/officeDocument/2006/relationships/tags" Target="../tags/tag946.xml"/><Relationship Id="rId60" Type="http://schemas.openxmlformats.org/officeDocument/2006/relationships/tags" Target="../tags/tag945.xml"/><Relationship Id="rId6" Type="http://schemas.openxmlformats.org/officeDocument/2006/relationships/tags" Target="../tags/tag891.xml"/><Relationship Id="rId59" Type="http://schemas.openxmlformats.org/officeDocument/2006/relationships/tags" Target="../tags/tag944.xml"/><Relationship Id="rId58" Type="http://schemas.openxmlformats.org/officeDocument/2006/relationships/tags" Target="../tags/tag943.xml"/><Relationship Id="rId57" Type="http://schemas.openxmlformats.org/officeDocument/2006/relationships/tags" Target="../tags/tag942.xml"/><Relationship Id="rId56" Type="http://schemas.openxmlformats.org/officeDocument/2006/relationships/tags" Target="../tags/tag941.xml"/><Relationship Id="rId55" Type="http://schemas.openxmlformats.org/officeDocument/2006/relationships/tags" Target="../tags/tag940.xml"/><Relationship Id="rId54" Type="http://schemas.openxmlformats.org/officeDocument/2006/relationships/tags" Target="../tags/tag939.xml"/><Relationship Id="rId53" Type="http://schemas.openxmlformats.org/officeDocument/2006/relationships/tags" Target="../tags/tag938.xml"/><Relationship Id="rId52" Type="http://schemas.openxmlformats.org/officeDocument/2006/relationships/tags" Target="../tags/tag937.xml"/><Relationship Id="rId51" Type="http://schemas.openxmlformats.org/officeDocument/2006/relationships/tags" Target="../tags/tag936.xml"/><Relationship Id="rId50" Type="http://schemas.openxmlformats.org/officeDocument/2006/relationships/tags" Target="../tags/tag935.xml"/><Relationship Id="rId5" Type="http://schemas.openxmlformats.org/officeDocument/2006/relationships/tags" Target="../tags/tag890.xml"/><Relationship Id="rId49" Type="http://schemas.openxmlformats.org/officeDocument/2006/relationships/tags" Target="../tags/tag934.xml"/><Relationship Id="rId48" Type="http://schemas.openxmlformats.org/officeDocument/2006/relationships/tags" Target="../tags/tag933.xml"/><Relationship Id="rId47" Type="http://schemas.openxmlformats.org/officeDocument/2006/relationships/tags" Target="../tags/tag932.xml"/><Relationship Id="rId46" Type="http://schemas.openxmlformats.org/officeDocument/2006/relationships/tags" Target="../tags/tag931.xml"/><Relationship Id="rId45" Type="http://schemas.openxmlformats.org/officeDocument/2006/relationships/tags" Target="../tags/tag930.xml"/><Relationship Id="rId44" Type="http://schemas.openxmlformats.org/officeDocument/2006/relationships/tags" Target="../tags/tag929.xml"/><Relationship Id="rId43" Type="http://schemas.openxmlformats.org/officeDocument/2006/relationships/tags" Target="../tags/tag928.xml"/><Relationship Id="rId42" Type="http://schemas.openxmlformats.org/officeDocument/2006/relationships/tags" Target="../tags/tag927.xml"/><Relationship Id="rId41" Type="http://schemas.openxmlformats.org/officeDocument/2006/relationships/tags" Target="../tags/tag926.xml"/><Relationship Id="rId40" Type="http://schemas.openxmlformats.org/officeDocument/2006/relationships/tags" Target="../tags/tag925.xml"/><Relationship Id="rId4" Type="http://schemas.openxmlformats.org/officeDocument/2006/relationships/tags" Target="../tags/tag889.xml"/><Relationship Id="rId39" Type="http://schemas.openxmlformats.org/officeDocument/2006/relationships/tags" Target="../tags/tag924.xml"/><Relationship Id="rId38" Type="http://schemas.openxmlformats.org/officeDocument/2006/relationships/tags" Target="../tags/tag923.xml"/><Relationship Id="rId37" Type="http://schemas.openxmlformats.org/officeDocument/2006/relationships/tags" Target="../tags/tag922.xml"/><Relationship Id="rId36" Type="http://schemas.openxmlformats.org/officeDocument/2006/relationships/tags" Target="../tags/tag921.xml"/><Relationship Id="rId35" Type="http://schemas.openxmlformats.org/officeDocument/2006/relationships/tags" Target="../tags/tag920.xml"/><Relationship Id="rId34" Type="http://schemas.openxmlformats.org/officeDocument/2006/relationships/tags" Target="../tags/tag919.xml"/><Relationship Id="rId33" Type="http://schemas.openxmlformats.org/officeDocument/2006/relationships/tags" Target="../tags/tag918.xml"/><Relationship Id="rId32" Type="http://schemas.openxmlformats.org/officeDocument/2006/relationships/tags" Target="../tags/tag917.xml"/><Relationship Id="rId31" Type="http://schemas.openxmlformats.org/officeDocument/2006/relationships/tags" Target="../tags/tag916.xml"/><Relationship Id="rId30" Type="http://schemas.openxmlformats.org/officeDocument/2006/relationships/tags" Target="../tags/tag915.xml"/><Relationship Id="rId3" Type="http://schemas.openxmlformats.org/officeDocument/2006/relationships/tags" Target="../tags/tag888.xml"/><Relationship Id="rId29" Type="http://schemas.openxmlformats.org/officeDocument/2006/relationships/tags" Target="../tags/tag914.xml"/><Relationship Id="rId28" Type="http://schemas.openxmlformats.org/officeDocument/2006/relationships/tags" Target="../tags/tag913.xml"/><Relationship Id="rId27" Type="http://schemas.openxmlformats.org/officeDocument/2006/relationships/tags" Target="../tags/tag912.xml"/><Relationship Id="rId26" Type="http://schemas.openxmlformats.org/officeDocument/2006/relationships/tags" Target="../tags/tag911.xml"/><Relationship Id="rId25" Type="http://schemas.openxmlformats.org/officeDocument/2006/relationships/tags" Target="../tags/tag910.xml"/><Relationship Id="rId24" Type="http://schemas.openxmlformats.org/officeDocument/2006/relationships/tags" Target="../tags/tag909.xml"/><Relationship Id="rId23" Type="http://schemas.openxmlformats.org/officeDocument/2006/relationships/tags" Target="../tags/tag908.xml"/><Relationship Id="rId22" Type="http://schemas.openxmlformats.org/officeDocument/2006/relationships/tags" Target="../tags/tag907.xml"/><Relationship Id="rId21" Type="http://schemas.openxmlformats.org/officeDocument/2006/relationships/tags" Target="../tags/tag906.xml"/><Relationship Id="rId20" Type="http://schemas.openxmlformats.org/officeDocument/2006/relationships/tags" Target="../tags/tag905.xml"/><Relationship Id="rId2" Type="http://schemas.openxmlformats.org/officeDocument/2006/relationships/tags" Target="../tags/tag887.xml"/><Relationship Id="rId19" Type="http://schemas.openxmlformats.org/officeDocument/2006/relationships/tags" Target="../tags/tag904.xml"/><Relationship Id="rId18" Type="http://schemas.openxmlformats.org/officeDocument/2006/relationships/tags" Target="../tags/tag903.xml"/><Relationship Id="rId17" Type="http://schemas.openxmlformats.org/officeDocument/2006/relationships/tags" Target="../tags/tag902.xml"/><Relationship Id="rId16" Type="http://schemas.openxmlformats.org/officeDocument/2006/relationships/tags" Target="../tags/tag901.xml"/><Relationship Id="rId154" Type="http://schemas.openxmlformats.org/officeDocument/2006/relationships/notesSlide" Target="../notesSlides/notesSlide31.xml"/><Relationship Id="rId153" Type="http://schemas.openxmlformats.org/officeDocument/2006/relationships/slideLayout" Target="../slideLayouts/slideLayout3.xml"/><Relationship Id="rId152" Type="http://schemas.openxmlformats.org/officeDocument/2006/relationships/tags" Target="../tags/tag1037.xml"/><Relationship Id="rId151" Type="http://schemas.openxmlformats.org/officeDocument/2006/relationships/tags" Target="../tags/tag1036.xml"/><Relationship Id="rId150" Type="http://schemas.openxmlformats.org/officeDocument/2006/relationships/tags" Target="../tags/tag1035.xml"/><Relationship Id="rId15" Type="http://schemas.openxmlformats.org/officeDocument/2006/relationships/tags" Target="../tags/tag900.xml"/><Relationship Id="rId149" Type="http://schemas.openxmlformats.org/officeDocument/2006/relationships/tags" Target="../tags/tag1034.xml"/><Relationship Id="rId148" Type="http://schemas.openxmlformats.org/officeDocument/2006/relationships/tags" Target="../tags/tag1033.xml"/><Relationship Id="rId147" Type="http://schemas.openxmlformats.org/officeDocument/2006/relationships/tags" Target="../tags/tag1032.xml"/><Relationship Id="rId146" Type="http://schemas.openxmlformats.org/officeDocument/2006/relationships/tags" Target="../tags/tag1031.xml"/><Relationship Id="rId145" Type="http://schemas.openxmlformats.org/officeDocument/2006/relationships/tags" Target="../tags/tag1030.xml"/><Relationship Id="rId144" Type="http://schemas.openxmlformats.org/officeDocument/2006/relationships/tags" Target="../tags/tag1029.xml"/><Relationship Id="rId143" Type="http://schemas.openxmlformats.org/officeDocument/2006/relationships/tags" Target="../tags/tag1028.xml"/><Relationship Id="rId142" Type="http://schemas.openxmlformats.org/officeDocument/2006/relationships/tags" Target="../tags/tag1027.xml"/><Relationship Id="rId141" Type="http://schemas.openxmlformats.org/officeDocument/2006/relationships/tags" Target="../tags/tag1026.xml"/><Relationship Id="rId140" Type="http://schemas.openxmlformats.org/officeDocument/2006/relationships/tags" Target="../tags/tag1025.xml"/><Relationship Id="rId14" Type="http://schemas.openxmlformats.org/officeDocument/2006/relationships/tags" Target="../tags/tag899.xml"/><Relationship Id="rId139" Type="http://schemas.openxmlformats.org/officeDocument/2006/relationships/tags" Target="../tags/tag1024.xml"/><Relationship Id="rId138" Type="http://schemas.openxmlformats.org/officeDocument/2006/relationships/tags" Target="../tags/tag1023.xml"/><Relationship Id="rId137" Type="http://schemas.openxmlformats.org/officeDocument/2006/relationships/tags" Target="../tags/tag1022.xml"/><Relationship Id="rId136" Type="http://schemas.openxmlformats.org/officeDocument/2006/relationships/tags" Target="../tags/tag1021.xml"/><Relationship Id="rId135" Type="http://schemas.openxmlformats.org/officeDocument/2006/relationships/tags" Target="../tags/tag1020.xml"/><Relationship Id="rId134" Type="http://schemas.openxmlformats.org/officeDocument/2006/relationships/tags" Target="../tags/tag1019.xml"/><Relationship Id="rId133" Type="http://schemas.openxmlformats.org/officeDocument/2006/relationships/tags" Target="../tags/tag1018.xml"/><Relationship Id="rId132" Type="http://schemas.openxmlformats.org/officeDocument/2006/relationships/tags" Target="../tags/tag1017.xml"/><Relationship Id="rId131" Type="http://schemas.openxmlformats.org/officeDocument/2006/relationships/tags" Target="../tags/tag1016.xml"/><Relationship Id="rId130" Type="http://schemas.openxmlformats.org/officeDocument/2006/relationships/tags" Target="../tags/tag1015.xml"/><Relationship Id="rId13" Type="http://schemas.openxmlformats.org/officeDocument/2006/relationships/tags" Target="../tags/tag898.xml"/><Relationship Id="rId129" Type="http://schemas.openxmlformats.org/officeDocument/2006/relationships/tags" Target="../tags/tag1014.xml"/><Relationship Id="rId128" Type="http://schemas.openxmlformats.org/officeDocument/2006/relationships/tags" Target="../tags/tag1013.xml"/><Relationship Id="rId127" Type="http://schemas.openxmlformats.org/officeDocument/2006/relationships/tags" Target="../tags/tag1012.xml"/><Relationship Id="rId126" Type="http://schemas.openxmlformats.org/officeDocument/2006/relationships/tags" Target="../tags/tag1011.xml"/><Relationship Id="rId125" Type="http://schemas.openxmlformats.org/officeDocument/2006/relationships/tags" Target="../tags/tag1010.xml"/><Relationship Id="rId124" Type="http://schemas.openxmlformats.org/officeDocument/2006/relationships/tags" Target="../tags/tag1009.xml"/><Relationship Id="rId123" Type="http://schemas.openxmlformats.org/officeDocument/2006/relationships/tags" Target="../tags/tag1008.xml"/><Relationship Id="rId122" Type="http://schemas.openxmlformats.org/officeDocument/2006/relationships/tags" Target="../tags/tag1007.xml"/><Relationship Id="rId121" Type="http://schemas.openxmlformats.org/officeDocument/2006/relationships/tags" Target="../tags/tag1006.xml"/><Relationship Id="rId120" Type="http://schemas.openxmlformats.org/officeDocument/2006/relationships/tags" Target="../tags/tag1005.xml"/><Relationship Id="rId12" Type="http://schemas.openxmlformats.org/officeDocument/2006/relationships/tags" Target="../tags/tag897.xml"/><Relationship Id="rId119" Type="http://schemas.openxmlformats.org/officeDocument/2006/relationships/tags" Target="../tags/tag1004.xml"/><Relationship Id="rId118" Type="http://schemas.openxmlformats.org/officeDocument/2006/relationships/tags" Target="../tags/tag1003.xml"/><Relationship Id="rId117" Type="http://schemas.openxmlformats.org/officeDocument/2006/relationships/tags" Target="../tags/tag1002.xml"/><Relationship Id="rId116" Type="http://schemas.openxmlformats.org/officeDocument/2006/relationships/tags" Target="../tags/tag1001.xml"/><Relationship Id="rId115" Type="http://schemas.openxmlformats.org/officeDocument/2006/relationships/tags" Target="../tags/tag1000.xml"/><Relationship Id="rId114" Type="http://schemas.openxmlformats.org/officeDocument/2006/relationships/tags" Target="../tags/tag999.xml"/><Relationship Id="rId113" Type="http://schemas.openxmlformats.org/officeDocument/2006/relationships/tags" Target="../tags/tag998.xml"/><Relationship Id="rId112" Type="http://schemas.openxmlformats.org/officeDocument/2006/relationships/tags" Target="../tags/tag997.xml"/><Relationship Id="rId111" Type="http://schemas.openxmlformats.org/officeDocument/2006/relationships/tags" Target="../tags/tag996.xml"/><Relationship Id="rId110" Type="http://schemas.openxmlformats.org/officeDocument/2006/relationships/tags" Target="../tags/tag995.xml"/><Relationship Id="rId11" Type="http://schemas.openxmlformats.org/officeDocument/2006/relationships/tags" Target="../tags/tag896.xml"/><Relationship Id="rId109" Type="http://schemas.openxmlformats.org/officeDocument/2006/relationships/tags" Target="../tags/tag994.xml"/><Relationship Id="rId108" Type="http://schemas.openxmlformats.org/officeDocument/2006/relationships/tags" Target="../tags/tag993.xml"/><Relationship Id="rId107" Type="http://schemas.openxmlformats.org/officeDocument/2006/relationships/tags" Target="../tags/tag992.xml"/><Relationship Id="rId106" Type="http://schemas.openxmlformats.org/officeDocument/2006/relationships/tags" Target="../tags/tag991.xml"/><Relationship Id="rId105" Type="http://schemas.openxmlformats.org/officeDocument/2006/relationships/tags" Target="../tags/tag990.xml"/><Relationship Id="rId104" Type="http://schemas.openxmlformats.org/officeDocument/2006/relationships/tags" Target="../tags/tag989.xml"/><Relationship Id="rId103" Type="http://schemas.openxmlformats.org/officeDocument/2006/relationships/tags" Target="../tags/tag988.xml"/><Relationship Id="rId102" Type="http://schemas.openxmlformats.org/officeDocument/2006/relationships/tags" Target="../tags/tag987.xml"/><Relationship Id="rId101" Type="http://schemas.openxmlformats.org/officeDocument/2006/relationships/tags" Target="../tags/tag986.xml"/><Relationship Id="rId100" Type="http://schemas.openxmlformats.org/officeDocument/2006/relationships/tags" Target="../tags/tag985.xml"/><Relationship Id="rId10" Type="http://schemas.openxmlformats.org/officeDocument/2006/relationships/tags" Target="../tags/tag895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tags" Target="../tags/tag1045.xml"/><Relationship Id="rId8" Type="http://schemas.openxmlformats.org/officeDocument/2006/relationships/tags" Target="../tags/tag1044.xml"/><Relationship Id="rId7" Type="http://schemas.openxmlformats.org/officeDocument/2006/relationships/tags" Target="../tags/tag1043.xml"/><Relationship Id="rId6" Type="http://schemas.openxmlformats.org/officeDocument/2006/relationships/tags" Target="../tags/tag1042.xml"/><Relationship Id="rId5" Type="http://schemas.openxmlformats.org/officeDocument/2006/relationships/tags" Target="../tags/tag1041.xml"/><Relationship Id="rId4" Type="http://schemas.openxmlformats.org/officeDocument/2006/relationships/tags" Target="../tags/tag1040.xml"/><Relationship Id="rId3" Type="http://schemas.openxmlformats.org/officeDocument/2006/relationships/tags" Target="../tags/tag1039.xml"/><Relationship Id="rId2" Type="http://schemas.openxmlformats.org/officeDocument/2006/relationships/tags" Target="../tags/tag1038.xml"/><Relationship Id="rId12" Type="http://schemas.openxmlformats.org/officeDocument/2006/relationships/notesSlide" Target="../notesSlides/notesSlide37.xml"/><Relationship Id="rId11" Type="http://schemas.openxmlformats.org/officeDocument/2006/relationships/slideLayout" Target="../slideLayouts/slideLayout3.xml"/><Relationship Id="rId10" Type="http://schemas.openxmlformats.org/officeDocument/2006/relationships/audio" Target="../media/audio1.wav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tags" Target="../tags/tag1053.xml"/><Relationship Id="rId83" Type="http://schemas.openxmlformats.org/officeDocument/2006/relationships/notesSlide" Target="../notesSlides/notesSlide38.xml"/><Relationship Id="rId82" Type="http://schemas.openxmlformats.org/officeDocument/2006/relationships/slideLayout" Target="../slideLayouts/slideLayout3.xml"/><Relationship Id="rId81" Type="http://schemas.openxmlformats.org/officeDocument/2006/relationships/audio" Target="../media/audio1.wav"/><Relationship Id="rId80" Type="http://schemas.openxmlformats.org/officeDocument/2006/relationships/tags" Target="../tags/tag1124.xml"/><Relationship Id="rId8" Type="http://schemas.openxmlformats.org/officeDocument/2006/relationships/tags" Target="../tags/tag1052.xml"/><Relationship Id="rId79" Type="http://schemas.openxmlformats.org/officeDocument/2006/relationships/tags" Target="../tags/tag1123.xml"/><Relationship Id="rId78" Type="http://schemas.openxmlformats.org/officeDocument/2006/relationships/tags" Target="../tags/tag1122.xml"/><Relationship Id="rId77" Type="http://schemas.openxmlformats.org/officeDocument/2006/relationships/tags" Target="../tags/tag1121.xml"/><Relationship Id="rId76" Type="http://schemas.openxmlformats.org/officeDocument/2006/relationships/tags" Target="../tags/tag1120.xml"/><Relationship Id="rId75" Type="http://schemas.openxmlformats.org/officeDocument/2006/relationships/tags" Target="../tags/tag1119.xml"/><Relationship Id="rId74" Type="http://schemas.openxmlformats.org/officeDocument/2006/relationships/tags" Target="../tags/tag1118.xml"/><Relationship Id="rId73" Type="http://schemas.openxmlformats.org/officeDocument/2006/relationships/tags" Target="../tags/tag1117.xml"/><Relationship Id="rId72" Type="http://schemas.openxmlformats.org/officeDocument/2006/relationships/tags" Target="../tags/tag1116.xml"/><Relationship Id="rId71" Type="http://schemas.openxmlformats.org/officeDocument/2006/relationships/tags" Target="../tags/tag1115.xml"/><Relationship Id="rId70" Type="http://schemas.openxmlformats.org/officeDocument/2006/relationships/tags" Target="../tags/tag1114.xml"/><Relationship Id="rId7" Type="http://schemas.openxmlformats.org/officeDocument/2006/relationships/tags" Target="../tags/tag1051.xml"/><Relationship Id="rId69" Type="http://schemas.openxmlformats.org/officeDocument/2006/relationships/tags" Target="../tags/tag1113.xml"/><Relationship Id="rId68" Type="http://schemas.openxmlformats.org/officeDocument/2006/relationships/tags" Target="../tags/tag1112.xml"/><Relationship Id="rId67" Type="http://schemas.openxmlformats.org/officeDocument/2006/relationships/tags" Target="../tags/tag1111.xml"/><Relationship Id="rId66" Type="http://schemas.openxmlformats.org/officeDocument/2006/relationships/tags" Target="../tags/tag1110.xml"/><Relationship Id="rId65" Type="http://schemas.openxmlformats.org/officeDocument/2006/relationships/tags" Target="../tags/tag1109.xml"/><Relationship Id="rId64" Type="http://schemas.openxmlformats.org/officeDocument/2006/relationships/tags" Target="../tags/tag1108.xml"/><Relationship Id="rId63" Type="http://schemas.openxmlformats.org/officeDocument/2006/relationships/tags" Target="../tags/tag1107.xml"/><Relationship Id="rId62" Type="http://schemas.openxmlformats.org/officeDocument/2006/relationships/tags" Target="../tags/tag1106.xml"/><Relationship Id="rId61" Type="http://schemas.openxmlformats.org/officeDocument/2006/relationships/tags" Target="../tags/tag1105.xml"/><Relationship Id="rId60" Type="http://schemas.openxmlformats.org/officeDocument/2006/relationships/tags" Target="../tags/tag1104.xml"/><Relationship Id="rId6" Type="http://schemas.openxmlformats.org/officeDocument/2006/relationships/tags" Target="../tags/tag1050.xml"/><Relationship Id="rId59" Type="http://schemas.openxmlformats.org/officeDocument/2006/relationships/tags" Target="../tags/tag1103.xml"/><Relationship Id="rId58" Type="http://schemas.openxmlformats.org/officeDocument/2006/relationships/tags" Target="../tags/tag1102.xml"/><Relationship Id="rId57" Type="http://schemas.openxmlformats.org/officeDocument/2006/relationships/tags" Target="../tags/tag1101.xml"/><Relationship Id="rId56" Type="http://schemas.openxmlformats.org/officeDocument/2006/relationships/tags" Target="../tags/tag1100.xml"/><Relationship Id="rId55" Type="http://schemas.openxmlformats.org/officeDocument/2006/relationships/tags" Target="../tags/tag1099.xml"/><Relationship Id="rId54" Type="http://schemas.openxmlformats.org/officeDocument/2006/relationships/tags" Target="../tags/tag1098.xml"/><Relationship Id="rId53" Type="http://schemas.openxmlformats.org/officeDocument/2006/relationships/tags" Target="../tags/tag1097.xml"/><Relationship Id="rId52" Type="http://schemas.openxmlformats.org/officeDocument/2006/relationships/tags" Target="../tags/tag1096.xml"/><Relationship Id="rId51" Type="http://schemas.openxmlformats.org/officeDocument/2006/relationships/tags" Target="../tags/tag1095.xml"/><Relationship Id="rId50" Type="http://schemas.openxmlformats.org/officeDocument/2006/relationships/tags" Target="../tags/tag1094.xml"/><Relationship Id="rId5" Type="http://schemas.openxmlformats.org/officeDocument/2006/relationships/tags" Target="../tags/tag1049.xml"/><Relationship Id="rId49" Type="http://schemas.openxmlformats.org/officeDocument/2006/relationships/tags" Target="../tags/tag1093.xml"/><Relationship Id="rId48" Type="http://schemas.openxmlformats.org/officeDocument/2006/relationships/tags" Target="../tags/tag1092.xml"/><Relationship Id="rId47" Type="http://schemas.openxmlformats.org/officeDocument/2006/relationships/tags" Target="../tags/tag1091.xml"/><Relationship Id="rId46" Type="http://schemas.openxmlformats.org/officeDocument/2006/relationships/tags" Target="../tags/tag1090.xml"/><Relationship Id="rId45" Type="http://schemas.openxmlformats.org/officeDocument/2006/relationships/tags" Target="../tags/tag1089.xml"/><Relationship Id="rId44" Type="http://schemas.openxmlformats.org/officeDocument/2006/relationships/tags" Target="../tags/tag1088.xml"/><Relationship Id="rId43" Type="http://schemas.openxmlformats.org/officeDocument/2006/relationships/tags" Target="../tags/tag1087.xml"/><Relationship Id="rId42" Type="http://schemas.openxmlformats.org/officeDocument/2006/relationships/tags" Target="../tags/tag1086.xml"/><Relationship Id="rId41" Type="http://schemas.openxmlformats.org/officeDocument/2006/relationships/tags" Target="../tags/tag1085.xml"/><Relationship Id="rId40" Type="http://schemas.openxmlformats.org/officeDocument/2006/relationships/tags" Target="../tags/tag1084.xml"/><Relationship Id="rId4" Type="http://schemas.openxmlformats.org/officeDocument/2006/relationships/tags" Target="../tags/tag1048.xml"/><Relationship Id="rId39" Type="http://schemas.openxmlformats.org/officeDocument/2006/relationships/tags" Target="../tags/tag1083.xml"/><Relationship Id="rId38" Type="http://schemas.openxmlformats.org/officeDocument/2006/relationships/tags" Target="../tags/tag1082.xml"/><Relationship Id="rId37" Type="http://schemas.openxmlformats.org/officeDocument/2006/relationships/tags" Target="../tags/tag1081.xml"/><Relationship Id="rId36" Type="http://schemas.openxmlformats.org/officeDocument/2006/relationships/tags" Target="../tags/tag1080.xml"/><Relationship Id="rId35" Type="http://schemas.openxmlformats.org/officeDocument/2006/relationships/tags" Target="../tags/tag1079.xml"/><Relationship Id="rId34" Type="http://schemas.openxmlformats.org/officeDocument/2006/relationships/tags" Target="../tags/tag1078.xml"/><Relationship Id="rId33" Type="http://schemas.openxmlformats.org/officeDocument/2006/relationships/tags" Target="../tags/tag1077.xml"/><Relationship Id="rId32" Type="http://schemas.openxmlformats.org/officeDocument/2006/relationships/tags" Target="../tags/tag1076.xml"/><Relationship Id="rId31" Type="http://schemas.openxmlformats.org/officeDocument/2006/relationships/tags" Target="../tags/tag1075.xml"/><Relationship Id="rId30" Type="http://schemas.openxmlformats.org/officeDocument/2006/relationships/tags" Target="../tags/tag1074.xml"/><Relationship Id="rId3" Type="http://schemas.openxmlformats.org/officeDocument/2006/relationships/tags" Target="../tags/tag1047.xml"/><Relationship Id="rId29" Type="http://schemas.openxmlformats.org/officeDocument/2006/relationships/tags" Target="../tags/tag1073.xml"/><Relationship Id="rId28" Type="http://schemas.openxmlformats.org/officeDocument/2006/relationships/tags" Target="../tags/tag1072.xml"/><Relationship Id="rId27" Type="http://schemas.openxmlformats.org/officeDocument/2006/relationships/tags" Target="../tags/tag1071.xml"/><Relationship Id="rId26" Type="http://schemas.openxmlformats.org/officeDocument/2006/relationships/tags" Target="../tags/tag1070.xml"/><Relationship Id="rId25" Type="http://schemas.openxmlformats.org/officeDocument/2006/relationships/tags" Target="../tags/tag1069.xml"/><Relationship Id="rId24" Type="http://schemas.openxmlformats.org/officeDocument/2006/relationships/tags" Target="../tags/tag1068.xml"/><Relationship Id="rId23" Type="http://schemas.openxmlformats.org/officeDocument/2006/relationships/tags" Target="../tags/tag1067.xml"/><Relationship Id="rId22" Type="http://schemas.openxmlformats.org/officeDocument/2006/relationships/tags" Target="../tags/tag1066.xml"/><Relationship Id="rId21" Type="http://schemas.openxmlformats.org/officeDocument/2006/relationships/tags" Target="../tags/tag1065.xml"/><Relationship Id="rId20" Type="http://schemas.openxmlformats.org/officeDocument/2006/relationships/tags" Target="../tags/tag1064.xml"/><Relationship Id="rId2" Type="http://schemas.openxmlformats.org/officeDocument/2006/relationships/tags" Target="../tags/tag1046.xml"/><Relationship Id="rId19" Type="http://schemas.openxmlformats.org/officeDocument/2006/relationships/tags" Target="../tags/tag1063.xml"/><Relationship Id="rId18" Type="http://schemas.openxmlformats.org/officeDocument/2006/relationships/tags" Target="../tags/tag1062.xml"/><Relationship Id="rId17" Type="http://schemas.openxmlformats.org/officeDocument/2006/relationships/tags" Target="../tags/tag1061.xml"/><Relationship Id="rId16" Type="http://schemas.openxmlformats.org/officeDocument/2006/relationships/tags" Target="../tags/tag1060.xml"/><Relationship Id="rId15" Type="http://schemas.openxmlformats.org/officeDocument/2006/relationships/tags" Target="../tags/tag1059.xml"/><Relationship Id="rId14" Type="http://schemas.openxmlformats.org/officeDocument/2006/relationships/tags" Target="../tags/tag1058.xml"/><Relationship Id="rId13" Type="http://schemas.openxmlformats.org/officeDocument/2006/relationships/tags" Target="../tags/tag1057.xml"/><Relationship Id="rId12" Type="http://schemas.openxmlformats.org/officeDocument/2006/relationships/tags" Target="../tags/tag1056.xml"/><Relationship Id="rId11" Type="http://schemas.openxmlformats.org/officeDocument/2006/relationships/tags" Target="../tags/tag1055.xml"/><Relationship Id="rId10" Type="http://schemas.openxmlformats.org/officeDocument/2006/relationships/tags" Target="../tags/tag1054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wmf"/><Relationship Id="rId8" Type="http://schemas.openxmlformats.org/officeDocument/2006/relationships/image" Target="../media/image13.wmf"/><Relationship Id="rId7" Type="http://schemas.openxmlformats.org/officeDocument/2006/relationships/image" Target="../media/image12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4" Type="http://schemas.openxmlformats.org/officeDocument/2006/relationships/notesSlide" Target="../notesSlides/notesSlide3.xml"/><Relationship Id="rId13" Type="http://schemas.openxmlformats.org/officeDocument/2006/relationships/slideLayout" Target="../slideLayouts/slideLayout3.xml"/><Relationship Id="rId12" Type="http://schemas.openxmlformats.org/officeDocument/2006/relationships/audio" Target="../media/audio1.wav"/><Relationship Id="rId11" Type="http://schemas.openxmlformats.org/officeDocument/2006/relationships/image" Target="../media/image16.wmf"/><Relationship Id="rId10" Type="http://schemas.openxmlformats.org/officeDocument/2006/relationships/image" Target="../media/image15.wmf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99" Type="http://schemas.openxmlformats.org/officeDocument/2006/relationships/tags" Target="../tags/tag1222.xml"/><Relationship Id="rId98" Type="http://schemas.openxmlformats.org/officeDocument/2006/relationships/tags" Target="../tags/tag1221.xml"/><Relationship Id="rId97" Type="http://schemas.openxmlformats.org/officeDocument/2006/relationships/tags" Target="../tags/tag1220.xml"/><Relationship Id="rId96" Type="http://schemas.openxmlformats.org/officeDocument/2006/relationships/tags" Target="../tags/tag1219.xml"/><Relationship Id="rId95" Type="http://schemas.openxmlformats.org/officeDocument/2006/relationships/tags" Target="../tags/tag1218.xml"/><Relationship Id="rId94" Type="http://schemas.openxmlformats.org/officeDocument/2006/relationships/tags" Target="../tags/tag1217.xml"/><Relationship Id="rId93" Type="http://schemas.openxmlformats.org/officeDocument/2006/relationships/tags" Target="../tags/tag1216.xml"/><Relationship Id="rId92" Type="http://schemas.openxmlformats.org/officeDocument/2006/relationships/tags" Target="../tags/tag1215.xml"/><Relationship Id="rId91" Type="http://schemas.openxmlformats.org/officeDocument/2006/relationships/tags" Target="../tags/tag1214.xml"/><Relationship Id="rId90" Type="http://schemas.openxmlformats.org/officeDocument/2006/relationships/tags" Target="../tags/tag1213.xml"/><Relationship Id="rId9" Type="http://schemas.openxmlformats.org/officeDocument/2006/relationships/tags" Target="../tags/tag1132.xml"/><Relationship Id="rId89" Type="http://schemas.openxmlformats.org/officeDocument/2006/relationships/tags" Target="../tags/tag1212.xml"/><Relationship Id="rId88" Type="http://schemas.openxmlformats.org/officeDocument/2006/relationships/tags" Target="../tags/tag1211.xml"/><Relationship Id="rId87" Type="http://schemas.openxmlformats.org/officeDocument/2006/relationships/tags" Target="../tags/tag1210.xml"/><Relationship Id="rId86" Type="http://schemas.openxmlformats.org/officeDocument/2006/relationships/tags" Target="../tags/tag1209.xml"/><Relationship Id="rId85" Type="http://schemas.openxmlformats.org/officeDocument/2006/relationships/tags" Target="../tags/tag1208.xml"/><Relationship Id="rId84" Type="http://schemas.openxmlformats.org/officeDocument/2006/relationships/tags" Target="../tags/tag1207.xml"/><Relationship Id="rId83" Type="http://schemas.openxmlformats.org/officeDocument/2006/relationships/tags" Target="../tags/tag1206.xml"/><Relationship Id="rId82" Type="http://schemas.openxmlformats.org/officeDocument/2006/relationships/tags" Target="../tags/tag1205.xml"/><Relationship Id="rId81" Type="http://schemas.openxmlformats.org/officeDocument/2006/relationships/tags" Target="../tags/tag1204.xml"/><Relationship Id="rId80" Type="http://schemas.openxmlformats.org/officeDocument/2006/relationships/tags" Target="../tags/tag1203.xml"/><Relationship Id="rId8" Type="http://schemas.openxmlformats.org/officeDocument/2006/relationships/tags" Target="../tags/tag1131.xml"/><Relationship Id="rId79" Type="http://schemas.openxmlformats.org/officeDocument/2006/relationships/tags" Target="../tags/tag1202.xml"/><Relationship Id="rId78" Type="http://schemas.openxmlformats.org/officeDocument/2006/relationships/tags" Target="../tags/tag1201.xml"/><Relationship Id="rId77" Type="http://schemas.openxmlformats.org/officeDocument/2006/relationships/tags" Target="../tags/tag1200.xml"/><Relationship Id="rId76" Type="http://schemas.openxmlformats.org/officeDocument/2006/relationships/tags" Target="../tags/tag1199.xml"/><Relationship Id="rId75" Type="http://schemas.openxmlformats.org/officeDocument/2006/relationships/tags" Target="../tags/tag1198.xml"/><Relationship Id="rId74" Type="http://schemas.openxmlformats.org/officeDocument/2006/relationships/tags" Target="../tags/tag1197.xml"/><Relationship Id="rId73" Type="http://schemas.openxmlformats.org/officeDocument/2006/relationships/tags" Target="../tags/tag1196.xml"/><Relationship Id="rId72" Type="http://schemas.openxmlformats.org/officeDocument/2006/relationships/tags" Target="../tags/tag1195.xml"/><Relationship Id="rId71" Type="http://schemas.openxmlformats.org/officeDocument/2006/relationships/tags" Target="../tags/tag1194.xml"/><Relationship Id="rId70" Type="http://schemas.openxmlformats.org/officeDocument/2006/relationships/tags" Target="../tags/tag1193.xml"/><Relationship Id="rId7" Type="http://schemas.openxmlformats.org/officeDocument/2006/relationships/tags" Target="../tags/tag1130.xml"/><Relationship Id="rId69" Type="http://schemas.openxmlformats.org/officeDocument/2006/relationships/tags" Target="../tags/tag1192.xml"/><Relationship Id="rId68" Type="http://schemas.openxmlformats.org/officeDocument/2006/relationships/tags" Target="../tags/tag1191.xml"/><Relationship Id="rId67" Type="http://schemas.openxmlformats.org/officeDocument/2006/relationships/tags" Target="../tags/tag1190.xml"/><Relationship Id="rId66" Type="http://schemas.openxmlformats.org/officeDocument/2006/relationships/tags" Target="../tags/tag1189.xml"/><Relationship Id="rId65" Type="http://schemas.openxmlformats.org/officeDocument/2006/relationships/tags" Target="../tags/tag1188.xml"/><Relationship Id="rId64" Type="http://schemas.openxmlformats.org/officeDocument/2006/relationships/tags" Target="../tags/tag1187.xml"/><Relationship Id="rId63" Type="http://schemas.openxmlformats.org/officeDocument/2006/relationships/tags" Target="../tags/tag1186.xml"/><Relationship Id="rId62" Type="http://schemas.openxmlformats.org/officeDocument/2006/relationships/tags" Target="../tags/tag1185.xml"/><Relationship Id="rId61" Type="http://schemas.openxmlformats.org/officeDocument/2006/relationships/tags" Target="../tags/tag1184.xml"/><Relationship Id="rId60" Type="http://schemas.openxmlformats.org/officeDocument/2006/relationships/tags" Target="../tags/tag1183.xml"/><Relationship Id="rId6" Type="http://schemas.openxmlformats.org/officeDocument/2006/relationships/tags" Target="../tags/tag1129.xml"/><Relationship Id="rId59" Type="http://schemas.openxmlformats.org/officeDocument/2006/relationships/tags" Target="../tags/tag1182.xml"/><Relationship Id="rId58" Type="http://schemas.openxmlformats.org/officeDocument/2006/relationships/tags" Target="../tags/tag1181.xml"/><Relationship Id="rId57" Type="http://schemas.openxmlformats.org/officeDocument/2006/relationships/tags" Target="../tags/tag1180.xml"/><Relationship Id="rId56" Type="http://schemas.openxmlformats.org/officeDocument/2006/relationships/tags" Target="../tags/tag1179.xml"/><Relationship Id="rId55" Type="http://schemas.openxmlformats.org/officeDocument/2006/relationships/tags" Target="../tags/tag1178.xml"/><Relationship Id="rId54" Type="http://schemas.openxmlformats.org/officeDocument/2006/relationships/tags" Target="../tags/tag1177.xml"/><Relationship Id="rId53" Type="http://schemas.openxmlformats.org/officeDocument/2006/relationships/tags" Target="../tags/tag1176.xml"/><Relationship Id="rId52" Type="http://schemas.openxmlformats.org/officeDocument/2006/relationships/tags" Target="../tags/tag1175.xml"/><Relationship Id="rId51" Type="http://schemas.openxmlformats.org/officeDocument/2006/relationships/tags" Target="../tags/tag1174.xml"/><Relationship Id="rId50" Type="http://schemas.openxmlformats.org/officeDocument/2006/relationships/tags" Target="../tags/tag1173.xml"/><Relationship Id="rId5" Type="http://schemas.openxmlformats.org/officeDocument/2006/relationships/tags" Target="../tags/tag1128.xml"/><Relationship Id="rId49" Type="http://schemas.openxmlformats.org/officeDocument/2006/relationships/tags" Target="../tags/tag1172.xml"/><Relationship Id="rId48" Type="http://schemas.openxmlformats.org/officeDocument/2006/relationships/tags" Target="../tags/tag1171.xml"/><Relationship Id="rId47" Type="http://schemas.openxmlformats.org/officeDocument/2006/relationships/tags" Target="../tags/tag1170.xml"/><Relationship Id="rId46" Type="http://schemas.openxmlformats.org/officeDocument/2006/relationships/tags" Target="../tags/tag1169.xml"/><Relationship Id="rId45" Type="http://schemas.openxmlformats.org/officeDocument/2006/relationships/tags" Target="../tags/tag1168.xml"/><Relationship Id="rId44" Type="http://schemas.openxmlformats.org/officeDocument/2006/relationships/tags" Target="../tags/tag1167.xml"/><Relationship Id="rId43" Type="http://schemas.openxmlformats.org/officeDocument/2006/relationships/tags" Target="../tags/tag1166.xml"/><Relationship Id="rId42" Type="http://schemas.openxmlformats.org/officeDocument/2006/relationships/tags" Target="../tags/tag1165.xml"/><Relationship Id="rId41" Type="http://schemas.openxmlformats.org/officeDocument/2006/relationships/tags" Target="../tags/tag1164.xml"/><Relationship Id="rId40" Type="http://schemas.openxmlformats.org/officeDocument/2006/relationships/tags" Target="../tags/tag1163.xml"/><Relationship Id="rId4" Type="http://schemas.openxmlformats.org/officeDocument/2006/relationships/tags" Target="../tags/tag1127.xml"/><Relationship Id="rId39" Type="http://schemas.openxmlformats.org/officeDocument/2006/relationships/tags" Target="../tags/tag1162.xml"/><Relationship Id="rId38" Type="http://schemas.openxmlformats.org/officeDocument/2006/relationships/tags" Target="../tags/tag1161.xml"/><Relationship Id="rId37" Type="http://schemas.openxmlformats.org/officeDocument/2006/relationships/tags" Target="../tags/tag1160.xml"/><Relationship Id="rId36" Type="http://schemas.openxmlformats.org/officeDocument/2006/relationships/tags" Target="../tags/tag1159.xml"/><Relationship Id="rId35" Type="http://schemas.openxmlformats.org/officeDocument/2006/relationships/tags" Target="../tags/tag1158.xml"/><Relationship Id="rId34" Type="http://schemas.openxmlformats.org/officeDocument/2006/relationships/tags" Target="../tags/tag1157.xml"/><Relationship Id="rId33" Type="http://schemas.openxmlformats.org/officeDocument/2006/relationships/tags" Target="../tags/tag1156.xml"/><Relationship Id="rId32" Type="http://schemas.openxmlformats.org/officeDocument/2006/relationships/tags" Target="../tags/tag1155.xml"/><Relationship Id="rId31" Type="http://schemas.openxmlformats.org/officeDocument/2006/relationships/tags" Target="../tags/tag1154.xml"/><Relationship Id="rId30" Type="http://schemas.openxmlformats.org/officeDocument/2006/relationships/tags" Target="../tags/tag1153.xml"/><Relationship Id="rId3" Type="http://schemas.openxmlformats.org/officeDocument/2006/relationships/tags" Target="../tags/tag1126.xml"/><Relationship Id="rId29" Type="http://schemas.openxmlformats.org/officeDocument/2006/relationships/tags" Target="../tags/tag1152.xml"/><Relationship Id="rId28" Type="http://schemas.openxmlformats.org/officeDocument/2006/relationships/tags" Target="../tags/tag1151.xml"/><Relationship Id="rId27" Type="http://schemas.openxmlformats.org/officeDocument/2006/relationships/tags" Target="../tags/tag1150.xml"/><Relationship Id="rId26" Type="http://schemas.openxmlformats.org/officeDocument/2006/relationships/tags" Target="../tags/tag1149.xml"/><Relationship Id="rId25" Type="http://schemas.openxmlformats.org/officeDocument/2006/relationships/tags" Target="../tags/tag1148.xml"/><Relationship Id="rId24" Type="http://schemas.openxmlformats.org/officeDocument/2006/relationships/tags" Target="../tags/tag1147.xml"/><Relationship Id="rId23" Type="http://schemas.openxmlformats.org/officeDocument/2006/relationships/tags" Target="../tags/tag1146.xml"/><Relationship Id="rId22" Type="http://schemas.openxmlformats.org/officeDocument/2006/relationships/tags" Target="../tags/tag1145.xml"/><Relationship Id="rId21" Type="http://schemas.openxmlformats.org/officeDocument/2006/relationships/tags" Target="../tags/tag1144.xml"/><Relationship Id="rId20" Type="http://schemas.openxmlformats.org/officeDocument/2006/relationships/tags" Target="../tags/tag1143.xml"/><Relationship Id="rId2" Type="http://schemas.openxmlformats.org/officeDocument/2006/relationships/tags" Target="../tags/tag1125.xml"/><Relationship Id="rId19" Type="http://schemas.openxmlformats.org/officeDocument/2006/relationships/tags" Target="../tags/tag1142.xml"/><Relationship Id="rId18" Type="http://schemas.openxmlformats.org/officeDocument/2006/relationships/tags" Target="../tags/tag1141.xml"/><Relationship Id="rId17" Type="http://schemas.openxmlformats.org/officeDocument/2006/relationships/tags" Target="../tags/tag1140.xml"/><Relationship Id="rId169" Type="http://schemas.openxmlformats.org/officeDocument/2006/relationships/notesSlide" Target="../notesSlides/notesSlide39.xml"/><Relationship Id="rId168" Type="http://schemas.openxmlformats.org/officeDocument/2006/relationships/slideLayout" Target="../slideLayouts/slideLayout3.xml"/><Relationship Id="rId167" Type="http://schemas.openxmlformats.org/officeDocument/2006/relationships/audio" Target="../media/audio1.wav"/><Relationship Id="rId166" Type="http://schemas.openxmlformats.org/officeDocument/2006/relationships/tags" Target="../tags/tag1289.xml"/><Relationship Id="rId165" Type="http://schemas.openxmlformats.org/officeDocument/2006/relationships/tags" Target="../tags/tag1288.xml"/><Relationship Id="rId164" Type="http://schemas.openxmlformats.org/officeDocument/2006/relationships/tags" Target="../tags/tag1287.xml"/><Relationship Id="rId163" Type="http://schemas.openxmlformats.org/officeDocument/2006/relationships/tags" Target="../tags/tag1286.xml"/><Relationship Id="rId162" Type="http://schemas.openxmlformats.org/officeDocument/2006/relationships/tags" Target="../tags/tag1285.xml"/><Relationship Id="rId161" Type="http://schemas.openxmlformats.org/officeDocument/2006/relationships/tags" Target="../tags/tag1284.xml"/><Relationship Id="rId160" Type="http://schemas.openxmlformats.org/officeDocument/2006/relationships/tags" Target="../tags/tag1283.xml"/><Relationship Id="rId16" Type="http://schemas.openxmlformats.org/officeDocument/2006/relationships/tags" Target="../tags/tag1139.xml"/><Relationship Id="rId159" Type="http://schemas.openxmlformats.org/officeDocument/2006/relationships/tags" Target="../tags/tag1282.xml"/><Relationship Id="rId158" Type="http://schemas.openxmlformats.org/officeDocument/2006/relationships/tags" Target="../tags/tag1281.xml"/><Relationship Id="rId157" Type="http://schemas.openxmlformats.org/officeDocument/2006/relationships/tags" Target="../tags/tag1280.xml"/><Relationship Id="rId156" Type="http://schemas.openxmlformats.org/officeDocument/2006/relationships/tags" Target="../tags/tag1279.xml"/><Relationship Id="rId155" Type="http://schemas.openxmlformats.org/officeDocument/2006/relationships/tags" Target="../tags/tag1278.xml"/><Relationship Id="rId154" Type="http://schemas.openxmlformats.org/officeDocument/2006/relationships/tags" Target="../tags/tag1277.xml"/><Relationship Id="rId153" Type="http://schemas.openxmlformats.org/officeDocument/2006/relationships/tags" Target="../tags/tag1276.xml"/><Relationship Id="rId152" Type="http://schemas.openxmlformats.org/officeDocument/2006/relationships/tags" Target="../tags/tag1275.xml"/><Relationship Id="rId151" Type="http://schemas.openxmlformats.org/officeDocument/2006/relationships/tags" Target="../tags/tag1274.xml"/><Relationship Id="rId150" Type="http://schemas.openxmlformats.org/officeDocument/2006/relationships/tags" Target="../tags/tag1273.xml"/><Relationship Id="rId15" Type="http://schemas.openxmlformats.org/officeDocument/2006/relationships/tags" Target="../tags/tag1138.xml"/><Relationship Id="rId149" Type="http://schemas.openxmlformats.org/officeDocument/2006/relationships/tags" Target="../tags/tag1272.xml"/><Relationship Id="rId148" Type="http://schemas.openxmlformats.org/officeDocument/2006/relationships/tags" Target="../tags/tag1271.xml"/><Relationship Id="rId147" Type="http://schemas.openxmlformats.org/officeDocument/2006/relationships/tags" Target="../tags/tag1270.xml"/><Relationship Id="rId146" Type="http://schemas.openxmlformats.org/officeDocument/2006/relationships/tags" Target="../tags/tag1269.xml"/><Relationship Id="rId145" Type="http://schemas.openxmlformats.org/officeDocument/2006/relationships/tags" Target="../tags/tag1268.xml"/><Relationship Id="rId144" Type="http://schemas.openxmlformats.org/officeDocument/2006/relationships/tags" Target="../tags/tag1267.xml"/><Relationship Id="rId143" Type="http://schemas.openxmlformats.org/officeDocument/2006/relationships/tags" Target="../tags/tag1266.xml"/><Relationship Id="rId142" Type="http://schemas.openxmlformats.org/officeDocument/2006/relationships/tags" Target="../tags/tag1265.xml"/><Relationship Id="rId141" Type="http://schemas.openxmlformats.org/officeDocument/2006/relationships/tags" Target="../tags/tag1264.xml"/><Relationship Id="rId140" Type="http://schemas.openxmlformats.org/officeDocument/2006/relationships/tags" Target="../tags/tag1263.xml"/><Relationship Id="rId14" Type="http://schemas.openxmlformats.org/officeDocument/2006/relationships/tags" Target="../tags/tag1137.xml"/><Relationship Id="rId139" Type="http://schemas.openxmlformats.org/officeDocument/2006/relationships/tags" Target="../tags/tag1262.xml"/><Relationship Id="rId138" Type="http://schemas.openxmlformats.org/officeDocument/2006/relationships/tags" Target="../tags/tag1261.xml"/><Relationship Id="rId137" Type="http://schemas.openxmlformats.org/officeDocument/2006/relationships/tags" Target="../tags/tag1260.xml"/><Relationship Id="rId136" Type="http://schemas.openxmlformats.org/officeDocument/2006/relationships/tags" Target="../tags/tag1259.xml"/><Relationship Id="rId135" Type="http://schemas.openxmlformats.org/officeDocument/2006/relationships/tags" Target="../tags/tag1258.xml"/><Relationship Id="rId134" Type="http://schemas.openxmlformats.org/officeDocument/2006/relationships/tags" Target="../tags/tag1257.xml"/><Relationship Id="rId133" Type="http://schemas.openxmlformats.org/officeDocument/2006/relationships/tags" Target="../tags/tag1256.xml"/><Relationship Id="rId132" Type="http://schemas.openxmlformats.org/officeDocument/2006/relationships/tags" Target="../tags/tag1255.xml"/><Relationship Id="rId131" Type="http://schemas.openxmlformats.org/officeDocument/2006/relationships/tags" Target="../tags/tag1254.xml"/><Relationship Id="rId130" Type="http://schemas.openxmlformats.org/officeDocument/2006/relationships/tags" Target="../tags/tag1253.xml"/><Relationship Id="rId13" Type="http://schemas.openxmlformats.org/officeDocument/2006/relationships/tags" Target="../tags/tag1136.xml"/><Relationship Id="rId129" Type="http://schemas.openxmlformats.org/officeDocument/2006/relationships/tags" Target="../tags/tag1252.xml"/><Relationship Id="rId128" Type="http://schemas.openxmlformats.org/officeDocument/2006/relationships/tags" Target="../tags/tag1251.xml"/><Relationship Id="rId127" Type="http://schemas.openxmlformats.org/officeDocument/2006/relationships/tags" Target="../tags/tag1250.xml"/><Relationship Id="rId126" Type="http://schemas.openxmlformats.org/officeDocument/2006/relationships/tags" Target="../tags/tag1249.xml"/><Relationship Id="rId125" Type="http://schemas.openxmlformats.org/officeDocument/2006/relationships/tags" Target="../tags/tag1248.xml"/><Relationship Id="rId124" Type="http://schemas.openxmlformats.org/officeDocument/2006/relationships/tags" Target="../tags/tag1247.xml"/><Relationship Id="rId123" Type="http://schemas.openxmlformats.org/officeDocument/2006/relationships/tags" Target="../tags/tag1246.xml"/><Relationship Id="rId122" Type="http://schemas.openxmlformats.org/officeDocument/2006/relationships/tags" Target="../tags/tag1245.xml"/><Relationship Id="rId121" Type="http://schemas.openxmlformats.org/officeDocument/2006/relationships/tags" Target="../tags/tag1244.xml"/><Relationship Id="rId120" Type="http://schemas.openxmlformats.org/officeDocument/2006/relationships/tags" Target="../tags/tag1243.xml"/><Relationship Id="rId12" Type="http://schemas.openxmlformats.org/officeDocument/2006/relationships/tags" Target="../tags/tag1135.xml"/><Relationship Id="rId119" Type="http://schemas.openxmlformats.org/officeDocument/2006/relationships/tags" Target="../tags/tag1242.xml"/><Relationship Id="rId118" Type="http://schemas.openxmlformats.org/officeDocument/2006/relationships/tags" Target="../tags/tag1241.xml"/><Relationship Id="rId117" Type="http://schemas.openxmlformats.org/officeDocument/2006/relationships/tags" Target="../tags/tag1240.xml"/><Relationship Id="rId116" Type="http://schemas.openxmlformats.org/officeDocument/2006/relationships/tags" Target="../tags/tag1239.xml"/><Relationship Id="rId115" Type="http://schemas.openxmlformats.org/officeDocument/2006/relationships/tags" Target="../tags/tag1238.xml"/><Relationship Id="rId114" Type="http://schemas.openxmlformats.org/officeDocument/2006/relationships/tags" Target="../tags/tag1237.xml"/><Relationship Id="rId113" Type="http://schemas.openxmlformats.org/officeDocument/2006/relationships/tags" Target="../tags/tag1236.xml"/><Relationship Id="rId112" Type="http://schemas.openxmlformats.org/officeDocument/2006/relationships/tags" Target="../tags/tag1235.xml"/><Relationship Id="rId111" Type="http://schemas.openxmlformats.org/officeDocument/2006/relationships/tags" Target="../tags/tag1234.xml"/><Relationship Id="rId110" Type="http://schemas.openxmlformats.org/officeDocument/2006/relationships/tags" Target="../tags/tag1233.xml"/><Relationship Id="rId11" Type="http://schemas.openxmlformats.org/officeDocument/2006/relationships/tags" Target="../tags/tag1134.xml"/><Relationship Id="rId109" Type="http://schemas.openxmlformats.org/officeDocument/2006/relationships/tags" Target="../tags/tag1232.xml"/><Relationship Id="rId108" Type="http://schemas.openxmlformats.org/officeDocument/2006/relationships/tags" Target="../tags/tag1231.xml"/><Relationship Id="rId107" Type="http://schemas.openxmlformats.org/officeDocument/2006/relationships/tags" Target="../tags/tag1230.xml"/><Relationship Id="rId106" Type="http://schemas.openxmlformats.org/officeDocument/2006/relationships/tags" Target="../tags/tag1229.xml"/><Relationship Id="rId105" Type="http://schemas.openxmlformats.org/officeDocument/2006/relationships/tags" Target="../tags/tag1228.xml"/><Relationship Id="rId104" Type="http://schemas.openxmlformats.org/officeDocument/2006/relationships/tags" Target="../tags/tag1227.xml"/><Relationship Id="rId103" Type="http://schemas.openxmlformats.org/officeDocument/2006/relationships/tags" Target="../tags/tag1226.xml"/><Relationship Id="rId102" Type="http://schemas.openxmlformats.org/officeDocument/2006/relationships/tags" Target="../tags/tag1225.xml"/><Relationship Id="rId101" Type="http://schemas.openxmlformats.org/officeDocument/2006/relationships/tags" Target="../tags/tag1224.xml"/><Relationship Id="rId100" Type="http://schemas.openxmlformats.org/officeDocument/2006/relationships/tags" Target="../tags/tag1223.xml"/><Relationship Id="rId10" Type="http://schemas.openxmlformats.org/officeDocument/2006/relationships/tags" Target="../tags/tag1133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99" Type="http://schemas.openxmlformats.org/officeDocument/2006/relationships/tags" Target="../tags/tag1387.xml"/><Relationship Id="rId98" Type="http://schemas.openxmlformats.org/officeDocument/2006/relationships/tags" Target="../tags/tag1386.xml"/><Relationship Id="rId97" Type="http://schemas.openxmlformats.org/officeDocument/2006/relationships/tags" Target="../tags/tag1385.xml"/><Relationship Id="rId96" Type="http://schemas.openxmlformats.org/officeDocument/2006/relationships/tags" Target="../tags/tag1384.xml"/><Relationship Id="rId95" Type="http://schemas.openxmlformats.org/officeDocument/2006/relationships/tags" Target="../tags/tag1383.xml"/><Relationship Id="rId94" Type="http://schemas.openxmlformats.org/officeDocument/2006/relationships/tags" Target="../tags/tag1382.xml"/><Relationship Id="rId93" Type="http://schemas.openxmlformats.org/officeDocument/2006/relationships/tags" Target="../tags/tag1381.xml"/><Relationship Id="rId92" Type="http://schemas.openxmlformats.org/officeDocument/2006/relationships/tags" Target="../tags/tag1380.xml"/><Relationship Id="rId91" Type="http://schemas.openxmlformats.org/officeDocument/2006/relationships/tags" Target="../tags/tag1379.xml"/><Relationship Id="rId90" Type="http://schemas.openxmlformats.org/officeDocument/2006/relationships/tags" Target="../tags/tag1378.xml"/><Relationship Id="rId9" Type="http://schemas.openxmlformats.org/officeDocument/2006/relationships/tags" Target="../tags/tag1297.xml"/><Relationship Id="rId89" Type="http://schemas.openxmlformats.org/officeDocument/2006/relationships/tags" Target="../tags/tag1377.xml"/><Relationship Id="rId88" Type="http://schemas.openxmlformats.org/officeDocument/2006/relationships/tags" Target="../tags/tag1376.xml"/><Relationship Id="rId87" Type="http://schemas.openxmlformats.org/officeDocument/2006/relationships/tags" Target="../tags/tag1375.xml"/><Relationship Id="rId86" Type="http://schemas.openxmlformats.org/officeDocument/2006/relationships/tags" Target="../tags/tag1374.xml"/><Relationship Id="rId85" Type="http://schemas.openxmlformats.org/officeDocument/2006/relationships/tags" Target="../tags/tag1373.xml"/><Relationship Id="rId84" Type="http://schemas.openxmlformats.org/officeDocument/2006/relationships/tags" Target="../tags/tag1372.xml"/><Relationship Id="rId83" Type="http://schemas.openxmlformats.org/officeDocument/2006/relationships/tags" Target="../tags/tag1371.xml"/><Relationship Id="rId82" Type="http://schemas.openxmlformats.org/officeDocument/2006/relationships/tags" Target="../tags/tag1370.xml"/><Relationship Id="rId81" Type="http://schemas.openxmlformats.org/officeDocument/2006/relationships/tags" Target="../tags/tag1369.xml"/><Relationship Id="rId80" Type="http://schemas.openxmlformats.org/officeDocument/2006/relationships/tags" Target="../tags/tag1368.xml"/><Relationship Id="rId8" Type="http://schemas.openxmlformats.org/officeDocument/2006/relationships/tags" Target="../tags/tag1296.xml"/><Relationship Id="rId79" Type="http://schemas.openxmlformats.org/officeDocument/2006/relationships/tags" Target="../tags/tag1367.xml"/><Relationship Id="rId78" Type="http://schemas.openxmlformats.org/officeDocument/2006/relationships/tags" Target="../tags/tag1366.xml"/><Relationship Id="rId77" Type="http://schemas.openxmlformats.org/officeDocument/2006/relationships/tags" Target="../tags/tag1365.xml"/><Relationship Id="rId76" Type="http://schemas.openxmlformats.org/officeDocument/2006/relationships/tags" Target="../tags/tag1364.xml"/><Relationship Id="rId75" Type="http://schemas.openxmlformats.org/officeDocument/2006/relationships/tags" Target="../tags/tag1363.xml"/><Relationship Id="rId74" Type="http://schemas.openxmlformats.org/officeDocument/2006/relationships/tags" Target="../tags/tag1362.xml"/><Relationship Id="rId73" Type="http://schemas.openxmlformats.org/officeDocument/2006/relationships/tags" Target="../tags/tag1361.xml"/><Relationship Id="rId72" Type="http://schemas.openxmlformats.org/officeDocument/2006/relationships/tags" Target="../tags/tag1360.xml"/><Relationship Id="rId71" Type="http://schemas.openxmlformats.org/officeDocument/2006/relationships/tags" Target="../tags/tag1359.xml"/><Relationship Id="rId70" Type="http://schemas.openxmlformats.org/officeDocument/2006/relationships/tags" Target="../tags/tag1358.xml"/><Relationship Id="rId7" Type="http://schemas.openxmlformats.org/officeDocument/2006/relationships/tags" Target="../tags/tag1295.xml"/><Relationship Id="rId69" Type="http://schemas.openxmlformats.org/officeDocument/2006/relationships/tags" Target="../tags/tag1357.xml"/><Relationship Id="rId68" Type="http://schemas.openxmlformats.org/officeDocument/2006/relationships/tags" Target="../tags/tag1356.xml"/><Relationship Id="rId67" Type="http://schemas.openxmlformats.org/officeDocument/2006/relationships/tags" Target="../tags/tag1355.xml"/><Relationship Id="rId66" Type="http://schemas.openxmlformats.org/officeDocument/2006/relationships/tags" Target="../tags/tag1354.xml"/><Relationship Id="rId65" Type="http://schemas.openxmlformats.org/officeDocument/2006/relationships/tags" Target="../tags/tag1353.xml"/><Relationship Id="rId64" Type="http://schemas.openxmlformats.org/officeDocument/2006/relationships/tags" Target="../tags/tag1352.xml"/><Relationship Id="rId63" Type="http://schemas.openxmlformats.org/officeDocument/2006/relationships/tags" Target="../tags/tag1351.xml"/><Relationship Id="rId62" Type="http://schemas.openxmlformats.org/officeDocument/2006/relationships/tags" Target="../tags/tag1350.xml"/><Relationship Id="rId61" Type="http://schemas.openxmlformats.org/officeDocument/2006/relationships/tags" Target="../tags/tag1349.xml"/><Relationship Id="rId60" Type="http://schemas.openxmlformats.org/officeDocument/2006/relationships/tags" Target="../tags/tag1348.xml"/><Relationship Id="rId6" Type="http://schemas.openxmlformats.org/officeDocument/2006/relationships/tags" Target="../tags/tag1294.xml"/><Relationship Id="rId59" Type="http://schemas.openxmlformats.org/officeDocument/2006/relationships/tags" Target="../tags/tag1347.xml"/><Relationship Id="rId58" Type="http://schemas.openxmlformats.org/officeDocument/2006/relationships/tags" Target="../tags/tag1346.xml"/><Relationship Id="rId57" Type="http://schemas.openxmlformats.org/officeDocument/2006/relationships/tags" Target="../tags/tag1345.xml"/><Relationship Id="rId56" Type="http://schemas.openxmlformats.org/officeDocument/2006/relationships/tags" Target="../tags/tag1344.xml"/><Relationship Id="rId55" Type="http://schemas.openxmlformats.org/officeDocument/2006/relationships/tags" Target="../tags/tag1343.xml"/><Relationship Id="rId54" Type="http://schemas.openxmlformats.org/officeDocument/2006/relationships/tags" Target="../tags/tag1342.xml"/><Relationship Id="rId53" Type="http://schemas.openxmlformats.org/officeDocument/2006/relationships/tags" Target="../tags/tag1341.xml"/><Relationship Id="rId52" Type="http://schemas.openxmlformats.org/officeDocument/2006/relationships/tags" Target="../tags/tag1340.xml"/><Relationship Id="rId51" Type="http://schemas.openxmlformats.org/officeDocument/2006/relationships/tags" Target="../tags/tag1339.xml"/><Relationship Id="rId50" Type="http://schemas.openxmlformats.org/officeDocument/2006/relationships/tags" Target="../tags/tag1338.xml"/><Relationship Id="rId5" Type="http://schemas.openxmlformats.org/officeDocument/2006/relationships/tags" Target="../tags/tag1293.xml"/><Relationship Id="rId49" Type="http://schemas.openxmlformats.org/officeDocument/2006/relationships/tags" Target="../tags/tag1337.xml"/><Relationship Id="rId48" Type="http://schemas.openxmlformats.org/officeDocument/2006/relationships/tags" Target="../tags/tag1336.xml"/><Relationship Id="rId47" Type="http://schemas.openxmlformats.org/officeDocument/2006/relationships/tags" Target="../tags/tag1335.xml"/><Relationship Id="rId46" Type="http://schemas.openxmlformats.org/officeDocument/2006/relationships/tags" Target="../tags/tag1334.xml"/><Relationship Id="rId45" Type="http://schemas.openxmlformats.org/officeDocument/2006/relationships/tags" Target="../tags/tag1333.xml"/><Relationship Id="rId44" Type="http://schemas.openxmlformats.org/officeDocument/2006/relationships/tags" Target="../tags/tag1332.xml"/><Relationship Id="rId43" Type="http://schemas.openxmlformats.org/officeDocument/2006/relationships/tags" Target="../tags/tag1331.xml"/><Relationship Id="rId42" Type="http://schemas.openxmlformats.org/officeDocument/2006/relationships/tags" Target="../tags/tag1330.xml"/><Relationship Id="rId41" Type="http://schemas.openxmlformats.org/officeDocument/2006/relationships/tags" Target="../tags/tag1329.xml"/><Relationship Id="rId40" Type="http://schemas.openxmlformats.org/officeDocument/2006/relationships/tags" Target="../tags/tag1328.xml"/><Relationship Id="rId4" Type="http://schemas.openxmlformats.org/officeDocument/2006/relationships/tags" Target="../tags/tag1292.xml"/><Relationship Id="rId39" Type="http://schemas.openxmlformats.org/officeDocument/2006/relationships/tags" Target="../tags/tag1327.xml"/><Relationship Id="rId38" Type="http://schemas.openxmlformats.org/officeDocument/2006/relationships/tags" Target="../tags/tag1326.xml"/><Relationship Id="rId37" Type="http://schemas.openxmlformats.org/officeDocument/2006/relationships/tags" Target="../tags/tag1325.xml"/><Relationship Id="rId36" Type="http://schemas.openxmlformats.org/officeDocument/2006/relationships/tags" Target="../tags/tag1324.xml"/><Relationship Id="rId35" Type="http://schemas.openxmlformats.org/officeDocument/2006/relationships/tags" Target="../tags/tag1323.xml"/><Relationship Id="rId34" Type="http://schemas.openxmlformats.org/officeDocument/2006/relationships/tags" Target="../tags/tag1322.xml"/><Relationship Id="rId33" Type="http://schemas.openxmlformats.org/officeDocument/2006/relationships/tags" Target="../tags/tag1321.xml"/><Relationship Id="rId32" Type="http://schemas.openxmlformats.org/officeDocument/2006/relationships/tags" Target="../tags/tag1320.xml"/><Relationship Id="rId31" Type="http://schemas.openxmlformats.org/officeDocument/2006/relationships/tags" Target="../tags/tag1319.xml"/><Relationship Id="rId30" Type="http://schemas.openxmlformats.org/officeDocument/2006/relationships/tags" Target="../tags/tag1318.xml"/><Relationship Id="rId3" Type="http://schemas.openxmlformats.org/officeDocument/2006/relationships/tags" Target="../tags/tag1291.xml"/><Relationship Id="rId29" Type="http://schemas.openxmlformats.org/officeDocument/2006/relationships/tags" Target="../tags/tag1317.xml"/><Relationship Id="rId28" Type="http://schemas.openxmlformats.org/officeDocument/2006/relationships/tags" Target="../tags/tag1316.xml"/><Relationship Id="rId27" Type="http://schemas.openxmlformats.org/officeDocument/2006/relationships/tags" Target="../tags/tag1315.xml"/><Relationship Id="rId26" Type="http://schemas.openxmlformats.org/officeDocument/2006/relationships/tags" Target="../tags/tag1314.xml"/><Relationship Id="rId25" Type="http://schemas.openxmlformats.org/officeDocument/2006/relationships/tags" Target="../tags/tag1313.xml"/><Relationship Id="rId24" Type="http://schemas.openxmlformats.org/officeDocument/2006/relationships/tags" Target="../tags/tag1312.xml"/><Relationship Id="rId23" Type="http://schemas.openxmlformats.org/officeDocument/2006/relationships/tags" Target="../tags/tag1311.xml"/><Relationship Id="rId22" Type="http://schemas.openxmlformats.org/officeDocument/2006/relationships/tags" Target="../tags/tag1310.xml"/><Relationship Id="rId21" Type="http://schemas.openxmlformats.org/officeDocument/2006/relationships/tags" Target="../tags/tag1309.xml"/><Relationship Id="rId20" Type="http://schemas.openxmlformats.org/officeDocument/2006/relationships/tags" Target="../tags/tag1308.xml"/><Relationship Id="rId2" Type="http://schemas.openxmlformats.org/officeDocument/2006/relationships/tags" Target="../tags/tag1290.xml"/><Relationship Id="rId19" Type="http://schemas.openxmlformats.org/officeDocument/2006/relationships/tags" Target="../tags/tag1307.xml"/><Relationship Id="rId18" Type="http://schemas.openxmlformats.org/officeDocument/2006/relationships/tags" Target="../tags/tag1306.xml"/><Relationship Id="rId17" Type="http://schemas.openxmlformats.org/officeDocument/2006/relationships/tags" Target="../tags/tag1305.xml"/><Relationship Id="rId16" Type="http://schemas.openxmlformats.org/officeDocument/2006/relationships/tags" Target="../tags/tag1304.xml"/><Relationship Id="rId15" Type="http://schemas.openxmlformats.org/officeDocument/2006/relationships/tags" Target="../tags/tag1303.xml"/><Relationship Id="rId14" Type="http://schemas.openxmlformats.org/officeDocument/2006/relationships/tags" Target="../tags/tag1302.xml"/><Relationship Id="rId133" Type="http://schemas.openxmlformats.org/officeDocument/2006/relationships/notesSlide" Target="../notesSlides/notesSlide40.xml"/><Relationship Id="rId132" Type="http://schemas.openxmlformats.org/officeDocument/2006/relationships/slideLayout" Target="../slideLayouts/slideLayout3.xml"/><Relationship Id="rId131" Type="http://schemas.openxmlformats.org/officeDocument/2006/relationships/audio" Target="../media/audio1.wav"/><Relationship Id="rId130" Type="http://schemas.openxmlformats.org/officeDocument/2006/relationships/tags" Target="../tags/tag1418.xml"/><Relationship Id="rId13" Type="http://schemas.openxmlformats.org/officeDocument/2006/relationships/tags" Target="../tags/tag1301.xml"/><Relationship Id="rId129" Type="http://schemas.openxmlformats.org/officeDocument/2006/relationships/tags" Target="../tags/tag1417.xml"/><Relationship Id="rId128" Type="http://schemas.openxmlformats.org/officeDocument/2006/relationships/tags" Target="../tags/tag1416.xml"/><Relationship Id="rId127" Type="http://schemas.openxmlformats.org/officeDocument/2006/relationships/tags" Target="../tags/tag1415.xml"/><Relationship Id="rId126" Type="http://schemas.openxmlformats.org/officeDocument/2006/relationships/tags" Target="../tags/tag1414.xml"/><Relationship Id="rId125" Type="http://schemas.openxmlformats.org/officeDocument/2006/relationships/tags" Target="../tags/tag1413.xml"/><Relationship Id="rId124" Type="http://schemas.openxmlformats.org/officeDocument/2006/relationships/tags" Target="../tags/tag1412.xml"/><Relationship Id="rId123" Type="http://schemas.openxmlformats.org/officeDocument/2006/relationships/tags" Target="../tags/tag1411.xml"/><Relationship Id="rId122" Type="http://schemas.openxmlformats.org/officeDocument/2006/relationships/tags" Target="../tags/tag1410.xml"/><Relationship Id="rId121" Type="http://schemas.openxmlformats.org/officeDocument/2006/relationships/tags" Target="../tags/tag1409.xml"/><Relationship Id="rId120" Type="http://schemas.openxmlformats.org/officeDocument/2006/relationships/tags" Target="../tags/tag1408.xml"/><Relationship Id="rId12" Type="http://schemas.openxmlformats.org/officeDocument/2006/relationships/tags" Target="../tags/tag1300.xml"/><Relationship Id="rId119" Type="http://schemas.openxmlformats.org/officeDocument/2006/relationships/tags" Target="../tags/tag1407.xml"/><Relationship Id="rId118" Type="http://schemas.openxmlformats.org/officeDocument/2006/relationships/tags" Target="../tags/tag1406.xml"/><Relationship Id="rId117" Type="http://schemas.openxmlformats.org/officeDocument/2006/relationships/tags" Target="../tags/tag1405.xml"/><Relationship Id="rId116" Type="http://schemas.openxmlformats.org/officeDocument/2006/relationships/tags" Target="../tags/tag1404.xml"/><Relationship Id="rId115" Type="http://schemas.openxmlformats.org/officeDocument/2006/relationships/tags" Target="../tags/tag1403.xml"/><Relationship Id="rId114" Type="http://schemas.openxmlformats.org/officeDocument/2006/relationships/tags" Target="../tags/tag1402.xml"/><Relationship Id="rId113" Type="http://schemas.openxmlformats.org/officeDocument/2006/relationships/tags" Target="../tags/tag1401.xml"/><Relationship Id="rId112" Type="http://schemas.openxmlformats.org/officeDocument/2006/relationships/tags" Target="../tags/tag1400.xml"/><Relationship Id="rId111" Type="http://schemas.openxmlformats.org/officeDocument/2006/relationships/tags" Target="../tags/tag1399.xml"/><Relationship Id="rId110" Type="http://schemas.openxmlformats.org/officeDocument/2006/relationships/tags" Target="../tags/tag1398.xml"/><Relationship Id="rId11" Type="http://schemas.openxmlformats.org/officeDocument/2006/relationships/tags" Target="../tags/tag1299.xml"/><Relationship Id="rId109" Type="http://schemas.openxmlformats.org/officeDocument/2006/relationships/tags" Target="../tags/tag1397.xml"/><Relationship Id="rId108" Type="http://schemas.openxmlformats.org/officeDocument/2006/relationships/tags" Target="../tags/tag1396.xml"/><Relationship Id="rId107" Type="http://schemas.openxmlformats.org/officeDocument/2006/relationships/tags" Target="../tags/tag1395.xml"/><Relationship Id="rId106" Type="http://schemas.openxmlformats.org/officeDocument/2006/relationships/tags" Target="../tags/tag1394.xml"/><Relationship Id="rId105" Type="http://schemas.openxmlformats.org/officeDocument/2006/relationships/tags" Target="../tags/tag1393.xml"/><Relationship Id="rId104" Type="http://schemas.openxmlformats.org/officeDocument/2006/relationships/tags" Target="../tags/tag1392.xml"/><Relationship Id="rId103" Type="http://schemas.openxmlformats.org/officeDocument/2006/relationships/tags" Target="../tags/tag1391.xml"/><Relationship Id="rId102" Type="http://schemas.openxmlformats.org/officeDocument/2006/relationships/tags" Target="../tags/tag1390.xml"/><Relationship Id="rId101" Type="http://schemas.openxmlformats.org/officeDocument/2006/relationships/tags" Target="../tags/tag1389.xml"/><Relationship Id="rId100" Type="http://schemas.openxmlformats.org/officeDocument/2006/relationships/tags" Target="../tags/tag1388.xml"/><Relationship Id="rId10" Type="http://schemas.openxmlformats.org/officeDocument/2006/relationships/tags" Target="../tags/tag1298.xml"/><Relationship Id="rId1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tags" Target="../tags/tag1426.xml"/><Relationship Id="rId8" Type="http://schemas.openxmlformats.org/officeDocument/2006/relationships/tags" Target="../tags/tag1425.xml"/><Relationship Id="rId7" Type="http://schemas.openxmlformats.org/officeDocument/2006/relationships/tags" Target="../tags/tag1424.xml"/><Relationship Id="rId6" Type="http://schemas.openxmlformats.org/officeDocument/2006/relationships/tags" Target="../tags/tag1423.xml"/><Relationship Id="rId5" Type="http://schemas.openxmlformats.org/officeDocument/2006/relationships/tags" Target="../tags/tag1422.xml"/><Relationship Id="rId4" Type="http://schemas.openxmlformats.org/officeDocument/2006/relationships/tags" Target="../tags/tag1421.xml"/><Relationship Id="rId3" Type="http://schemas.openxmlformats.org/officeDocument/2006/relationships/tags" Target="../tags/tag1420.xml"/><Relationship Id="rId24" Type="http://schemas.openxmlformats.org/officeDocument/2006/relationships/notesSlide" Target="../notesSlides/notesSlide41.xml"/><Relationship Id="rId23" Type="http://schemas.openxmlformats.org/officeDocument/2006/relationships/slideLayout" Target="../slideLayouts/slideLayout3.xml"/><Relationship Id="rId22" Type="http://schemas.openxmlformats.org/officeDocument/2006/relationships/tags" Target="../tags/tag1439.xml"/><Relationship Id="rId21" Type="http://schemas.openxmlformats.org/officeDocument/2006/relationships/tags" Target="../tags/tag1438.xml"/><Relationship Id="rId20" Type="http://schemas.openxmlformats.org/officeDocument/2006/relationships/tags" Target="../tags/tag1437.xml"/><Relationship Id="rId2" Type="http://schemas.openxmlformats.org/officeDocument/2006/relationships/tags" Target="../tags/tag1419.xml"/><Relationship Id="rId19" Type="http://schemas.openxmlformats.org/officeDocument/2006/relationships/tags" Target="../tags/tag1436.xml"/><Relationship Id="rId18" Type="http://schemas.openxmlformats.org/officeDocument/2006/relationships/tags" Target="../tags/tag1435.xml"/><Relationship Id="rId17" Type="http://schemas.openxmlformats.org/officeDocument/2006/relationships/tags" Target="../tags/tag1434.xml"/><Relationship Id="rId16" Type="http://schemas.openxmlformats.org/officeDocument/2006/relationships/tags" Target="../tags/tag1433.xml"/><Relationship Id="rId15" Type="http://schemas.openxmlformats.org/officeDocument/2006/relationships/tags" Target="../tags/tag1432.xml"/><Relationship Id="rId14" Type="http://schemas.openxmlformats.org/officeDocument/2006/relationships/tags" Target="../tags/tag1431.xml"/><Relationship Id="rId13" Type="http://schemas.openxmlformats.org/officeDocument/2006/relationships/tags" Target="../tags/tag1430.xml"/><Relationship Id="rId12" Type="http://schemas.openxmlformats.org/officeDocument/2006/relationships/tags" Target="../tags/tag1429.xml"/><Relationship Id="rId11" Type="http://schemas.openxmlformats.org/officeDocument/2006/relationships/tags" Target="../tags/tag1428.xml"/><Relationship Id="rId10" Type="http://schemas.openxmlformats.org/officeDocument/2006/relationships/tags" Target="../tags/tag1427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tags" Target="../tags/tag1447.xml"/><Relationship Id="rId8" Type="http://schemas.openxmlformats.org/officeDocument/2006/relationships/tags" Target="../tags/tag1446.xml"/><Relationship Id="rId7" Type="http://schemas.openxmlformats.org/officeDocument/2006/relationships/tags" Target="../tags/tag1445.xml"/><Relationship Id="rId6" Type="http://schemas.openxmlformats.org/officeDocument/2006/relationships/tags" Target="../tags/tag1444.xml"/><Relationship Id="rId5" Type="http://schemas.openxmlformats.org/officeDocument/2006/relationships/tags" Target="../tags/tag1443.xml"/><Relationship Id="rId4" Type="http://schemas.openxmlformats.org/officeDocument/2006/relationships/tags" Target="../tags/tag1442.xml"/><Relationship Id="rId3" Type="http://schemas.openxmlformats.org/officeDocument/2006/relationships/tags" Target="../tags/tag1441.xml"/><Relationship Id="rId2" Type="http://schemas.openxmlformats.org/officeDocument/2006/relationships/tags" Target="../tags/tag1440.xml"/><Relationship Id="rId12" Type="http://schemas.openxmlformats.org/officeDocument/2006/relationships/notesSlide" Target="../notesSlides/notesSlide43.xml"/><Relationship Id="rId11" Type="http://schemas.openxmlformats.org/officeDocument/2006/relationships/slideLayout" Target="../slideLayouts/slideLayout3.xml"/><Relationship Id="rId10" Type="http://schemas.openxmlformats.org/officeDocument/2006/relationships/audio" Target="../media/audio1.wav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tags" Target="../tags/tag1455.xml"/><Relationship Id="rId8" Type="http://schemas.openxmlformats.org/officeDocument/2006/relationships/tags" Target="../tags/tag1454.xml"/><Relationship Id="rId75" Type="http://schemas.openxmlformats.org/officeDocument/2006/relationships/notesSlide" Target="../notesSlides/notesSlide44.xml"/><Relationship Id="rId74" Type="http://schemas.openxmlformats.org/officeDocument/2006/relationships/slideLayout" Target="../slideLayouts/slideLayout3.xml"/><Relationship Id="rId73" Type="http://schemas.openxmlformats.org/officeDocument/2006/relationships/audio" Target="../media/audio1.wav"/><Relationship Id="rId72" Type="http://schemas.openxmlformats.org/officeDocument/2006/relationships/tags" Target="../tags/tag1518.xml"/><Relationship Id="rId71" Type="http://schemas.openxmlformats.org/officeDocument/2006/relationships/tags" Target="../tags/tag1517.xml"/><Relationship Id="rId70" Type="http://schemas.openxmlformats.org/officeDocument/2006/relationships/tags" Target="../tags/tag1516.xml"/><Relationship Id="rId7" Type="http://schemas.openxmlformats.org/officeDocument/2006/relationships/tags" Target="../tags/tag1453.xml"/><Relationship Id="rId69" Type="http://schemas.openxmlformats.org/officeDocument/2006/relationships/tags" Target="../tags/tag1515.xml"/><Relationship Id="rId68" Type="http://schemas.openxmlformats.org/officeDocument/2006/relationships/tags" Target="../tags/tag1514.xml"/><Relationship Id="rId67" Type="http://schemas.openxmlformats.org/officeDocument/2006/relationships/tags" Target="../tags/tag1513.xml"/><Relationship Id="rId66" Type="http://schemas.openxmlformats.org/officeDocument/2006/relationships/tags" Target="../tags/tag1512.xml"/><Relationship Id="rId65" Type="http://schemas.openxmlformats.org/officeDocument/2006/relationships/tags" Target="../tags/tag1511.xml"/><Relationship Id="rId64" Type="http://schemas.openxmlformats.org/officeDocument/2006/relationships/tags" Target="../tags/tag1510.xml"/><Relationship Id="rId63" Type="http://schemas.openxmlformats.org/officeDocument/2006/relationships/tags" Target="../tags/tag1509.xml"/><Relationship Id="rId62" Type="http://schemas.openxmlformats.org/officeDocument/2006/relationships/tags" Target="../tags/tag1508.xml"/><Relationship Id="rId61" Type="http://schemas.openxmlformats.org/officeDocument/2006/relationships/tags" Target="../tags/tag1507.xml"/><Relationship Id="rId60" Type="http://schemas.openxmlformats.org/officeDocument/2006/relationships/tags" Target="../tags/tag1506.xml"/><Relationship Id="rId6" Type="http://schemas.openxmlformats.org/officeDocument/2006/relationships/tags" Target="../tags/tag1452.xml"/><Relationship Id="rId59" Type="http://schemas.openxmlformats.org/officeDocument/2006/relationships/tags" Target="../tags/tag1505.xml"/><Relationship Id="rId58" Type="http://schemas.openxmlformats.org/officeDocument/2006/relationships/tags" Target="../tags/tag1504.xml"/><Relationship Id="rId57" Type="http://schemas.openxmlformats.org/officeDocument/2006/relationships/tags" Target="../tags/tag1503.xml"/><Relationship Id="rId56" Type="http://schemas.openxmlformats.org/officeDocument/2006/relationships/tags" Target="../tags/tag1502.xml"/><Relationship Id="rId55" Type="http://schemas.openxmlformats.org/officeDocument/2006/relationships/tags" Target="../tags/tag1501.xml"/><Relationship Id="rId54" Type="http://schemas.openxmlformats.org/officeDocument/2006/relationships/tags" Target="../tags/tag1500.xml"/><Relationship Id="rId53" Type="http://schemas.openxmlformats.org/officeDocument/2006/relationships/tags" Target="../tags/tag1499.xml"/><Relationship Id="rId52" Type="http://schemas.openxmlformats.org/officeDocument/2006/relationships/tags" Target="../tags/tag1498.xml"/><Relationship Id="rId51" Type="http://schemas.openxmlformats.org/officeDocument/2006/relationships/tags" Target="../tags/tag1497.xml"/><Relationship Id="rId50" Type="http://schemas.openxmlformats.org/officeDocument/2006/relationships/tags" Target="../tags/tag1496.xml"/><Relationship Id="rId5" Type="http://schemas.openxmlformats.org/officeDocument/2006/relationships/tags" Target="../tags/tag1451.xml"/><Relationship Id="rId49" Type="http://schemas.openxmlformats.org/officeDocument/2006/relationships/tags" Target="../tags/tag1495.xml"/><Relationship Id="rId48" Type="http://schemas.openxmlformats.org/officeDocument/2006/relationships/tags" Target="../tags/tag1494.xml"/><Relationship Id="rId47" Type="http://schemas.openxmlformats.org/officeDocument/2006/relationships/tags" Target="../tags/tag1493.xml"/><Relationship Id="rId46" Type="http://schemas.openxmlformats.org/officeDocument/2006/relationships/tags" Target="../tags/tag1492.xml"/><Relationship Id="rId45" Type="http://schemas.openxmlformats.org/officeDocument/2006/relationships/tags" Target="../tags/tag1491.xml"/><Relationship Id="rId44" Type="http://schemas.openxmlformats.org/officeDocument/2006/relationships/tags" Target="../tags/tag1490.xml"/><Relationship Id="rId43" Type="http://schemas.openxmlformats.org/officeDocument/2006/relationships/tags" Target="../tags/tag1489.xml"/><Relationship Id="rId42" Type="http://schemas.openxmlformats.org/officeDocument/2006/relationships/tags" Target="../tags/tag1488.xml"/><Relationship Id="rId41" Type="http://schemas.openxmlformats.org/officeDocument/2006/relationships/tags" Target="../tags/tag1487.xml"/><Relationship Id="rId40" Type="http://schemas.openxmlformats.org/officeDocument/2006/relationships/tags" Target="../tags/tag1486.xml"/><Relationship Id="rId4" Type="http://schemas.openxmlformats.org/officeDocument/2006/relationships/tags" Target="../tags/tag1450.xml"/><Relationship Id="rId39" Type="http://schemas.openxmlformats.org/officeDocument/2006/relationships/tags" Target="../tags/tag1485.xml"/><Relationship Id="rId38" Type="http://schemas.openxmlformats.org/officeDocument/2006/relationships/tags" Target="../tags/tag1484.xml"/><Relationship Id="rId37" Type="http://schemas.openxmlformats.org/officeDocument/2006/relationships/tags" Target="../tags/tag1483.xml"/><Relationship Id="rId36" Type="http://schemas.openxmlformats.org/officeDocument/2006/relationships/tags" Target="../tags/tag1482.xml"/><Relationship Id="rId35" Type="http://schemas.openxmlformats.org/officeDocument/2006/relationships/tags" Target="../tags/tag1481.xml"/><Relationship Id="rId34" Type="http://schemas.openxmlformats.org/officeDocument/2006/relationships/tags" Target="../tags/tag1480.xml"/><Relationship Id="rId33" Type="http://schemas.openxmlformats.org/officeDocument/2006/relationships/tags" Target="../tags/tag1479.xml"/><Relationship Id="rId32" Type="http://schemas.openxmlformats.org/officeDocument/2006/relationships/tags" Target="../tags/tag1478.xml"/><Relationship Id="rId31" Type="http://schemas.openxmlformats.org/officeDocument/2006/relationships/tags" Target="../tags/tag1477.xml"/><Relationship Id="rId30" Type="http://schemas.openxmlformats.org/officeDocument/2006/relationships/tags" Target="../tags/tag1476.xml"/><Relationship Id="rId3" Type="http://schemas.openxmlformats.org/officeDocument/2006/relationships/tags" Target="../tags/tag1449.xml"/><Relationship Id="rId29" Type="http://schemas.openxmlformats.org/officeDocument/2006/relationships/tags" Target="../tags/tag1475.xml"/><Relationship Id="rId28" Type="http://schemas.openxmlformats.org/officeDocument/2006/relationships/tags" Target="../tags/tag1474.xml"/><Relationship Id="rId27" Type="http://schemas.openxmlformats.org/officeDocument/2006/relationships/tags" Target="../tags/tag1473.xml"/><Relationship Id="rId26" Type="http://schemas.openxmlformats.org/officeDocument/2006/relationships/tags" Target="../tags/tag1472.xml"/><Relationship Id="rId25" Type="http://schemas.openxmlformats.org/officeDocument/2006/relationships/tags" Target="../tags/tag1471.xml"/><Relationship Id="rId24" Type="http://schemas.openxmlformats.org/officeDocument/2006/relationships/tags" Target="../tags/tag1470.xml"/><Relationship Id="rId23" Type="http://schemas.openxmlformats.org/officeDocument/2006/relationships/tags" Target="../tags/tag1469.xml"/><Relationship Id="rId22" Type="http://schemas.openxmlformats.org/officeDocument/2006/relationships/tags" Target="../tags/tag1468.xml"/><Relationship Id="rId21" Type="http://schemas.openxmlformats.org/officeDocument/2006/relationships/tags" Target="../tags/tag1467.xml"/><Relationship Id="rId20" Type="http://schemas.openxmlformats.org/officeDocument/2006/relationships/tags" Target="../tags/tag1466.xml"/><Relationship Id="rId2" Type="http://schemas.openxmlformats.org/officeDocument/2006/relationships/tags" Target="../tags/tag1448.xml"/><Relationship Id="rId19" Type="http://schemas.openxmlformats.org/officeDocument/2006/relationships/tags" Target="../tags/tag1465.xml"/><Relationship Id="rId18" Type="http://schemas.openxmlformats.org/officeDocument/2006/relationships/tags" Target="../tags/tag1464.xml"/><Relationship Id="rId17" Type="http://schemas.openxmlformats.org/officeDocument/2006/relationships/tags" Target="../tags/tag1463.xml"/><Relationship Id="rId16" Type="http://schemas.openxmlformats.org/officeDocument/2006/relationships/tags" Target="../tags/tag1462.xml"/><Relationship Id="rId15" Type="http://schemas.openxmlformats.org/officeDocument/2006/relationships/tags" Target="../tags/tag1461.xml"/><Relationship Id="rId14" Type="http://schemas.openxmlformats.org/officeDocument/2006/relationships/tags" Target="../tags/tag1460.xml"/><Relationship Id="rId13" Type="http://schemas.openxmlformats.org/officeDocument/2006/relationships/tags" Target="../tags/tag1459.xml"/><Relationship Id="rId12" Type="http://schemas.openxmlformats.org/officeDocument/2006/relationships/tags" Target="../tags/tag1458.xml"/><Relationship Id="rId11" Type="http://schemas.openxmlformats.org/officeDocument/2006/relationships/tags" Target="../tags/tag1457.xml"/><Relationship Id="rId10" Type="http://schemas.openxmlformats.org/officeDocument/2006/relationships/tags" Target="../tags/tag1456.xml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tags" Target="../tags/tag1526.xml"/><Relationship Id="rId85" Type="http://schemas.openxmlformats.org/officeDocument/2006/relationships/notesSlide" Target="../notesSlides/notesSlide45.xml"/><Relationship Id="rId84" Type="http://schemas.openxmlformats.org/officeDocument/2006/relationships/slideLayout" Target="../slideLayouts/slideLayout3.xml"/><Relationship Id="rId83" Type="http://schemas.openxmlformats.org/officeDocument/2006/relationships/audio" Target="../media/audio1.wav"/><Relationship Id="rId82" Type="http://schemas.openxmlformats.org/officeDocument/2006/relationships/tags" Target="../tags/tag1599.xml"/><Relationship Id="rId81" Type="http://schemas.openxmlformats.org/officeDocument/2006/relationships/tags" Target="../tags/tag1598.xml"/><Relationship Id="rId80" Type="http://schemas.openxmlformats.org/officeDocument/2006/relationships/tags" Target="../tags/tag1597.xml"/><Relationship Id="rId8" Type="http://schemas.openxmlformats.org/officeDocument/2006/relationships/tags" Target="../tags/tag1525.xml"/><Relationship Id="rId79" Type="http://schemas.openxmlformats.org/officeDocument/2006/relationships/tags" Target="../tags/tag1596.xml"/><Relationship Id="rId78" Type="http://schemas.openxmlformats.org/officeDocument/2006/relationships/tags" Target="../tags/tag1595.xml"/><Relationship Id="rId77" Type="http://schemas.openxmlformats.org/officeDocument/2006/relationships/tags" Target="../tags/tag1594.xml"/><Relationship Id="rId76" Type="http://schemas.openxmlformats.org/officeDocument/2006/relationships/tags" Target="../tags/tag1593.xml"/><Relationship Id="rId75" Type="http://schemas.openxmlformats.org/officeDocument/2006/relationships/tags" Target="../tags/tag1592.xml"/><Relationship Id="rId74" Type="http://schemas.openxmlformats.org/officeDocument/2006/relationships/tags" Target="../tags/tag1591.xml"/><Relationship Id="rId73" Type="http://schemas.openxmlformats.org/officeDocument/2006/relationships/tags" Target="../tags/tag1590.xml"/><Relationship Id="rId72" Type="http://schemas.openxmlformats.org/officeDocument/2006/relationships/tags" Target="../tags/tag1589.xml"/><Relationship Id="rId71" Type="http://schemas.openxmlformats.org/officeDocument/2006/relationships/tags" Target="../tags/tag1588.xml"/><Relationship Id="rId70" Type="http://schemas.openxmlformats.org/officeDocument/2006/relationships/tags" Target="../tags/tag1587.xml"/><Relationship Id="rId7" Type="http://schemas.openxmlformats.org/officeDocument/2006/relationships/tags" Target="../tags/tag1524.xml"/><Relationship Id="rId69" Type="http://schemas.openxmlformats.org/officeDocument/2006/relationships/tags" Target="../tags/tag1586.xml"/><Relationship Id="rId68" Type="http://schemas.openxmlformats.org/officeDocument/2006/relationships/tags" Target="../tags/tag1585.xml"/><Relationship Id="rId67" Type="http://schemas.openxmlformats.org/officeDocument/2006/relationships/tags" Target="../tags/tag1584.xml"/><Relationship Id="rId66" Type="http://schemas.openxmlformats.org/officeDocument/2006/relationships/tags" Target="../tags/tag1583.xml"/><Relationship Id="rId65" Type="http://schemas.openxmlformats.org/officeDocument/2006/relationships/tags" Target="../tags/tag1582.xml"/><Relationship Id="rId64" Type="http://schemas.openxmlformats.org/officeDocument/2006/relationships/tags" Target="../tags/tag1581.xml"/><Relationship Id="rId63" Type="http://schemas.openxmlformats.org/officeDocument/2006/relationships/tags" Target="../tags/tag1580.xml"/><Relationship Id="rId62" Type="http://schemas.openxmlformats.org/officeDocument/2006/relationships/tags" Target="../tags/tag1579.xml"/><Relationship Id="rId61" Type="http://schemas.openxmlformats.org/officeDocument/2006/relationships/tags" Target="../tags/tag1578.xml"/><Relationship Id="rId60" Type="http://schemas.openxmlformats.org/officeDocument/2006/relationships/tags" Target="../tags/tag1577.xml"/><Relationship Id="rId6" Type="http://schemas.openxmlformats.org/officeDocument/2006/relationships/tags" Target="../tags/tag1523.xml"/><Relationship Id="rId59" Type="http://schemas.openxmlformats.org/officeDocument/2006/relationships/tags" Target="../tags/tag1576.xml"/><Relationship Id="rId58" Type="http://schemas.openxmlformats.org/officeDocument/2006/relationships/tags" Target="../tags/tag1575.xml"/><Relationship Id="rId57" Type="http://schemas.openxmlformats.org/officeDocument/2006/relationships/tags" Target="../tags/tag1574.xml"/><Relationship Id="rId56" Type="http://schemas.openxmlformats.org/officeDocument/2006/relationships/tags" Target="../tags/tag1573.xml"/><Relationship Id="rId55" Type="http://schemas.openxmlformats.org/officeDocument/2006/relationships/tags" Target="../tags/tag1572.xml"/><Relationship Id="rId54" Type="http://schemas.openxmlformats.org/officeDocument/2006/relationships/tags" Target="../tags/tag1571.xml"/><Relationship Id="rId53" Type="http://schemas.openxmlformats.org/officeDocument/2006/relationships/tags" Target="../tags/tag1570.xml"/><Relationship Id="rId52" Type="http://schemas.openxmlformats.org/officeDocument/2006/relationships/tags" Target="../tags/tag1569.xml"/><Relationship Id="rId51" Type="http://schemas.openxmlformats.org/officeDocument/2006/relationships/tags" Target="../tags/tag1568.xml"/><Relationship Id="rId50" Type="http://schemas.openxmlformats.org/officeDocument/2006/relationships/tags" Target="../tags/tag1567.xml"/><Relationship Id="rId5" Type="http://schemas.openxmlformats.org/officeDocument/2006/relationships/tags" Target="../tags/tag1522.xml"/><Relationship Id="rId49" Type="http://schemas.openxmlformats.org/officeDocument/2006/relationships/tags" Target="../tags/tag1566.xml"/><Relationship Id="rId48" Type="http://schemas.openxmlformats.org/officeDocument/2006/relationships/tags" Target="../tags/tag1565.xml"/><Relationship Id="rId47" Type="http://schemas.openxmlformats.org/officeDocument/2006/relationships/tags" Target="../tags/tag1564.xml"/><Relationship Id="rId46" Type="http://schemas.openxmlformats.org/officeDocument/2006/relationships/tags" Target="../tags/tag1563.xml"/><Relationship Id="rId45" Type="http://schemas.openxmlformats.org/officeDocument/2006/relationships/tags" Target="../tags/tag1562.xml"/><Relationship Id="rId44" Type="http://schemas.openxmlformats.org/officeDocument/2006/relationships/tags" Target="../tags/tag1561.xml"/><Relationship Id="rId43" Type="http://schemas.openxmlformats.org/officeDocument/2006/relationships/tags" Target="../tags/tag1560.xml"/><Relationship Id="rId42" Type="http://schemas.openxmlformats.org/officeDocument/2006/relationships/tags" Target="../tags/tag1559.xml"/><Relationship Id="rId41" Type="http://schemas.openxmlformats.org/officeDocument/2006/relationships/tags" Target="../tags/tag1558.xml"/><Relationship Id="rId40" Type="http://schemas.openxmlformats.org/officeDocument/2006/relationships/tags" Target="../tags/tag1557.xml"/><Relationship Id="rId4" Type="http://schemas.openxmlformats.org/officeDocument/2006/relationships/tags" Target="../tags/tag1521.xml"/><Relationship Id="rId39" Type="http://schemas.openxmlformats.org/officeDocument/2006/relationships/tags" Target="../tags/tag1556.xml"/><Relationship Id="rId38" Type="http://schemas.openxmlformats.org/officeDocument/2006/relationships/tags" Target="../tags/tag1555.xml"/><Relationship Id="rId37" Type="http://schemas.openxmlformats.org/officeDocument/2006/relationships/tags" Target="../tags/tag1554.xml"/><Relationship Id="rId36" Type="http://schemas.openxmlformats.org/officeDocument/2006/relationships/tags" Target="../tags/tag1553.xml"/><Relationship Id="rId35" Type="http://schemas.openxmlformats.org/officeDocument/2006/relationships/tags" Target="../tags/tag1552.xml"/><Relationship Id="rId34" Type="http://schemas.openxmlformats.org/officeDocument/2006/relationships/tags" Target="../tags/tag1551.xml"/><Relationship Id="rId33" Type="http://schemas.openxmlformats.org/officeDocument/2006/relationships/tags" Target="../tags/tag1550.xml"/><Relationship Id="rId32" Type="http://schemas.openxmlformats.org/officeDocument/2006/relationships/tags" Target="../tags/tag1549.xml"/><Relationship Id="rId31" Type="http://schemas.openxmlformats.org/officeDocument/2006/relationships/tags" Target="../tags/tag1548.xml"/><Relationship Id="rId30" Type="http://schemas.openxmlformats.org/officeDocument/2006/relationships/tags" Target="../tags/tag1547.xml"/><Relationship Id="rId3" Type="http://schemas.openxmlformats.org/officeDocument/2006/relationships/tags" Target="../tags/tag1520.xml"/><Relationship Id="rId29" Type="http://schemas.openxmlformats.org/officeDocument/2006/relationships/tags" Target="../tags/tag1546.xml"/><Relationship Id="rId28" Type="http://schemas.openxmlformats.org/officeDocument/2006/relationships/tags" Target="../tags/tag1545.xml"/><Relationship Id="rId27" Type="http://schemas.openxmlformats.org/officeDocument/2006/relationships/tags" Target="../tags/tag1544.xml"/><Relationship Id="rId26" Type="http://schemas.openxmlformats.org/officeDocument/2006/relationships/tags" Target="../tags/tag1543.xml"/><Relationship Id="rId25" Type="http://schemas.openxmlformats.org/officeDocument/2006/relationships/tags" Target="../tags/tag1542.xml"/><Relationship Id="rId24" Type="http://schemas.openxmlformats.org/officeDocument/2006/relationships/tags" Target="../tags/tag1541.xml"/><Relationship Id="rId23" Type="http://schemas.openxmlformats.org/officeDocument/2006/relationships/tags" Target="../tags/tag1540.xml"/><Relationship Id="rId22" Type="http://schemas.openxmlformats.org/officeDocument/2006/relationships/tags" Target="../tags/tag1539.xml"/><Relationship Id="rId21" Type="http://schemas.openxmlformats.org/officeDocument/2006/relationships/tags" Target="../tags/tag1538.xml"/><Relationship Id="rId20" Type="http://schemas.openxmlformats.org/officeDocument/2006/relationships/tags" Target="../tags/tag1537.xml"/><Relationship Id="rId2" Type="http://schemas.openxmlformats.org/officeDocument/2006/relationships/tags" Target="../tags/tag1519.xml"/><Relationship Id="rId19" Type="http://schemas.openxmlformats.org/officeDocument/2006/relationships/tags" Target="../tags/tag1536.xml"/><Relationship Id="rId18" Type="http://schemas.openxmlformats.org/officeDocument/2006/relationships/tags" Target="../tags/tag1535.xml"/><Relationship Id="rId17" Type="http://schemas.openxmlformats.org/officeDocument/2006/relationships/tags" Target="../tags/tag1534.xml"/><Relationship Id="rId16" Type="http://schemas.openxmlformats.org/officeDocument/2006/relationships/tags" Target="../tags/tag1533.xml"/><Relationship Id="rId15" Type="http://schemas.openxmlformats.org/officeDocument/2006/relationships/tags" Target="../tags/tag1532.xml"/><Relationship Id="rId14" Type="http://schemas.openxmlformats.org/officeDocument/2006/relationships/tags" Target="../tags/tag1531.xml"/><Relationship Id="rId13" Type="http://schemas.openxmlformats.org/officeDocument/2006/relationships/tags" Target="../tags/tag1530.xml"/><Relationship Id="rId12" Type="http://schemas.openxmlformats.org/officeDocument/2006/relationships/tags" Target="../tags/tag1529.xml"/><Relationship Id="rId11" Type="http://schemas.openxmlformats.org/officeDocument/2006/relationships/tags" Target="../tags/tag1528.xml"/><Relationship Id="rId10" Type="http://schemas.openxmlformats.org/officeDocument/2006/relationships/tags" Target="../tags/tag1527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99" Type="http://schemas.openxmlformats.org/officeDocument/2006/relationships/tags" Target="../tags/tag1697.xml"/><Relationship Id="rId98" Type="http://schemas.openxmlformats.org/officeDocument/2006/relationships/tags" Target="../tags/tag1696.xml"/><Relationship Id="rId97" Type="http://schemas.openxmlformats.org/officeDocument/2006/relationships/tags" Target="../tags/tag1695.xml"/><Relationship Id="rId96" Type="http://schemas.openxmlformats.org/officeDocument/2006/relationships/tags" Target="../tags/tag1694.xml"/><Relationship Id="rId95" Type="http://schemas.openxmlformats.org/officeDocument/2006/relationships/tags" Target="../tags/tag1693.xml"/><Relationship Id="rId94" Type="http://schemas.openxmlformats.org/officeDocument/2006/relationships/tags" Target="../tags/tag1692.xml"/><Relationship Id="rId93" Type="http://schemas.openxmlformats.org/officeDocument/2006/relationships/tags" Target="../tags/tag1691.xml"/><Relationship Id="rId92" Type="http://schemas.openxmlformats.org/officeDocument/2006/relationships/tags" Target="../tags/tag1690.xml"/><Relationship Id="rId91" Type="http://schemas.openxmlformats.org/officeDocument/2006/relationships/tags" Target="../tags/tag1689.xml"/><Relationship Id="rId90" Type="http://schemas.openxmlformats.org/officeDocument/2006/relationships/tags" Target="../tags/tag1688.xml"/><Relationship Id="rId9" Type="http://schemas.openxmlformats.org/officeDocument/2006/relationships/tags" Target="../tags/tag1607.xml"/><Relationship Id="rId89" Type="http://schemas.openxmlformats.org/officeDocument/2006/relationships/tags" Target="../tags/tag1687.xml"/><Relationship Id="rId88" Type="http://schemas.openxmlformats.org/officeDocument/2006/relationships/tags" Target="../tags/tag1686.xml"/><Relationship Id="rId87" Type="http://schemas.openxmlformats.org/officeDocument/2006/relationships/tags" Target="../tags/tag1685.xml"/><Relationship Id="rId86" Type="http://schemas.openxmlformats.org/officeDocument/2006/relationships/tags" Target="../tags/tag1684.xml"/><Relationship Id="rId85" Type="http://schemas.openxmlformats.org/officeDocument/2006/relationships/tags" Target="../tags/tag1683.xml"/><Relationship Id="rId84" Type="http://schemas.openxmlformats.org/officeDocument/2006/relationships/tags" Target="../tags/tag1682.xml"/><Relationship Id="rId83" Type="http://schemas.openxmlformats.org/officeDocument/2006/relationships/tags" Target="../tags/tag1681.xml"/><Relationship Id="rId82" Type="http://schemas.openxmlformats.org/officeDocument/2006/relationships/tags" Target="../tags/tag1680.xml"/><Relationship Id="rId81" Type="http://schemas.openxmlformats.org/officeDocument/2006/relationships/tags" Target="../tags/tag1679.xml"/><Relationship Id="rId80" Type="http://schemas.openxmlformats.org/officeDocument/2006/relationships/tags" Target="../tags/tag1678.xml"/><Relationship Id="rId8" Type="http://schemas.openxmlformats.org/officeDocument/2006/relationships/tags" Target="../tags/tag1606.xml"/><Relationship Id="rId79" Type="http://schemas.openxmlformats.org/officeDocument/2006/relationships/tags" Target="../tags/tag1677.xml"/><Relationship Id="rId78" Type="http://schemas.openxmlformats.org/officeDocument/2006/relationships/tags" Target="../tags/tag1676.xml"/><Relationship Id="rId77" Type="http://schemas.openxmlformats.org/officeDocument/2006/relationships/tags" Target="../tags/tag1675.xml"/><Relationship Id="rId76" Type="http://schemas.openxmlformats.org/officeDocument/2006/relationships/tags" Target="../tags/tag1674.xml"/><Relationship Id="rId75" Type="http://schemas.openxmlformats.org/officeDocument/2006/relationships/tags" Target="../tags/tag1673.xml"/><Relationship Id="rId74" Type="http://schemas.openxmlformats.org/officeDocument/2006/relationships/tags" Target="../tags/tag1672.xml"/><Relationship Id="rId73" Type="http://schemas.openxmlformats.org/officeDocument/2006/relationships/tags" Target="../tags/tag1671.xml"/><Relationship Id="rId72" Type="http://schemas.openxmlformats.org/officeDocument/2006/relationships/tags" Target="../tags/tag1670.xml"/><Relationship Id="rId71" Type="http://schemas.openxmlformats.org/officeDocument/2006/relationships/tags" Target="../tags/tag1669.xml"/><Relationship Id="rId70" Type="http://schemas.openxmlformats.org/officeDocument/2006/relationships/tags" Target="../tags/tag1668.xml"/><Relationship Id="rId7" Type="http://schemas.openxmlformats.org/officeDocument/2006/relationships/tags" Target="../tags/tag1605.xml"/><Relationship Id="rId69" Type="http://schemas.openxmlformats.org/officeDocument/2006/relationships/tags" Target="../tags/tag1667.xml"/><Relationship Id="rId68" Type="http://schemas.openxmlformats.org/officeDocument/2006/relationships/tags" Target="../tags/tag1666.xml"/><Relationship Id="rId67" Type="http://schemas.openxmlformats.org/officeDocument/2006/relationships/tags" Target="../tags/tag1665.xml"/><Relationship Id="rId66" Type="http://schemas.openxmlformats.org/officeDocument/2006/relationships/tags" Target="../tags/tag1664.xml"/><Relationship Id="rId65" Type="http://schemas.openxmlformats.org/officeDocument/2006/relationships/tags" Target="../tags/tag1663.xml"/><Relationship Id="rId64" Type="http://schemas.openxmlformats.org/officeDocument/2006/relationships/tags" Target="../tags/tag1662.xml"/><Relationship Id="rId63" Type="http://schemas.openxmlformats.org/officeDocument/2006/relationships/tags" Target="../tags/tag1661.xml"/><Relationship Id="rId62" Type="http://schemas.openxmlformats.org/officeDocument/2006/relationships/tags" Target="../tags/tag1660.xml"/><Relationship Id="rId61" Type="http://schemas.openxmlformats.org/officeDocument/2006/relationships/tags" Target="../tags/tag1659.xml"/><Relationship Id="rId60" Type="http://schemas.openxmlformats.org/officeDocument/2006/relationships/tags" Target="../tags/tag1658.xml"/><Relationship Id="rId6" Type="http://schemas.openxmlformats.org/officeDocument/2006/relationships/tags" Target="../tags/tag1604.xml"/><Relationship Id="rId59" Type="http://schemas.openxmlformats.org/officeDocument/2006/relationships/tags" Target="../tags/tag1657.xml"/><Relationship Id="rId58" Type="http://schemas.openxmlformats.org/officeDocument/2006/relationships/tags" Target="../tags/tag1656.xml"/><Relationship Id="rId57" Type="http://schemas.openxmlformats.org/officeDocument/2006/relationships/tags" Target="../tags/tag1655.xml"/><Relationship Id="rId56" Type="http://schemas.openxmlformats.org/officeDocument/2006/relationships/tags" Target="../tags/tag1654.xml"/><Relationship Id="rId55" Type="http://schemas.openxmlformats.org/officeDocument/2006/relationships/tags" Target="../tags/tag1653.xml"/><Relationship Id="rId54" Type="http://schemas.openxmlformats.org/officeDocument/2006/relationships/tags" Target="../tags/tag1652.xml"/><Relationship Id="rId53" Type="http://schemas.openxmlformats.org/officeDocument/2006/relationships/tags" Target="../tags/tag1651.xml"/><Relationship Id="rId52" Type="http://schemas.openxmlformats.org/officeDocument/2006/relationships/tags" Target="../tags/tag1650.xml"/><Relationship Id="rId51" Type="http://schemas.openxmlformats.org/officeDocument/2006/relationships/tags" Target="../tags/tag1649.xml"/><Relationship Id="rId50" Type="http://schemas.openxmlformats.org/officeDocument/2006/relationships/tags" Target="../tags/tag1648.xml"/><Relationship Id="rId5" Type="http://schemas.openxmlformats.org/officeDocument/2006/relationships/tags" Target="../tags/tag1603.xml"/><Relationship Id="rId49" Type="http://schemas.openxmlformats.org/officeDocument/2006/relationships/tags" Target="../tags/tag1647.xml"/><Relationship Id="rId48" Type="http://schemas.openxmlformats.org/officeDocument/2006/relationships/tags" Target="../tags/tag1646.xml"/><Relationship Id="rId47" Type="http://schemas.openxmlformats.org/officeDocument/2006/relationships/tags" Target="../tags/tag1645.xml"/><Relationship Id="rId46" Type="http://schemas.openxmlformats.org/officeDocument/2006/relationships/tags" Target="../tags/tag1644.xml"/><Relationship Id="rId45" Type="http://schemas.openxmlformats.org/officeDocument/2006/relationships/tags" Target="../tags/tag1643.xml"/><Relationship Id="rId44" Type="http://schemas.openxmlformats.org/officeDocument/2006/relationships/tags" Target="../tags/tag1642.xml"/><Relationship Id="rId43" Type="http://schemas.openxmlformats.org/officeDocument/2006/relationships/tags" Target="../tags/tag1641.xml"/><Relationship Id="rId42" Type="http://schemas.openxmlformats.org/officeDocument/2006/relationships/tags" Target="../tags/tag1640.xml"/><Relationship Id="rId41" Type="http://schemas.openxmlformats.org/officeDocument/2006/relationships/tags" Target="../tags/tag1639.xml"/><Relationship Id="rId40" Type="http://schemas.openxmlformats.org/officeDocument/2006/relationships/tags" Target="../tags/tag1638.xml"/><Relationship Id="rId4" Type="http://schemas.openxmlformats.org/officeDocument/2006/relationships/tags" Target="../tags/tag1602.xml"/><Relationship Id="rId39" Type="http://schemas.openxmlformats.org/officeDocument/2006/relationships/tags" Target="../tags/tag1637.xml"/><Relationship Id="rId38" Type="http://schemas.openxmlformats.org/officeDocument/2006/relationships/tags" Target="../tags/tag1636.xml"/><Relationship Id="rId37" Type="http://schemas.openxmlformats.org/officeDocument/2006/relationships/tags" Target="../tags/tag1635.xml"/><Relationship Id="rId36" Type="http://schemas.openxmlformats.org/officeDocument/2006/relationships/tags" Target="../tags/tag1634.xml"/><Relationship Id="rId35" Type="http://schemas.openxmlformats.org/officeDocument/2006/relationships/tags" Target="../tags/tag1633.xml"/><Relationship Id="rId34" Type="http://schemas.openxmlformats.org/officeDocument/2006/relationships/tags" Target="../tags/tag1632.xml"/><Relationship Id="rId33" Type="http://schemas.openxmlformats.org/officeDocument/2006/relationships/tags" Target="../tags/tag1631.xml"/><Relationship Id="rId32" Type="http://schemas.openxmlformats.org/officeDocument/2006/relationships/tags" Target="../tags/tag1630.xml"/><Relationship Id="rId31" Type="http://schemas.openxmlformats.org/officeDocument/2006/relationships/tags" Target="../tags/tag1629.xml"/><Relationship Id="rId30" Type="http://schemas.openxmlformats.org/officeDocument/2006/relationships/tags" Target="../tags/tag1628.xml"/><Relationship Id="rId3" Type="http://schemas.openxmlformats.org/officeDocument/2006/relationships/tags" Target="../tags/tag1601.xml"/><Relationship Id="rId29" Type="http://schemas.openxmlformats.org/officeDocument/2006/relationships/tags" Target="../tags/tag1627.xml"/><Relationship Id="rId28" Type="http://schemas.openxmlformats.org/officeDocument/2006/relationships/tags" Target="../tags/tag1626.xml"/><Relationship Id="rId27" Type="http://schemas.openxmlformats.org/officeDocument/2006/relationships/tags" Target="../tags/tag1625.xml"/><Relationship Id="rId26" Type="http://schemas.openxmlformats.org/officeDocument/2006/relationships/tags" Target="../tags/tag1624.xml"/><Relationship Id="rId25" Type="http://schemas.openxmlformats.org/officeDocument/2006/relationships/tags" Target="../tags/tag1623.xml"/><Relationship Id="rId24" Type="http://schemas.openxmlformats.org/officeDocument/2006/relationships/tags" Target="../tags/tag1622.xml"/><Relationship Id="rId23" Type="http://schemas.openxmlformats.org/officeDocument/2006/relationships/tags" Target="../tags/tag1621.xml"/><Relationship Id="rId22" Type="http://schemas.openxmlformats.org/officeDocument/2006/relationships/tags" Target="../tags/tag1620.xml"/><Relationship Id="rId21" Type="http://schemas.openxmlformats.org/officeDocument/2006/relationships/tags" Target="../tags/tag1619.xml"/><Relationship Id="rId20" Type="http://schemas.openxmlformats.org/officeDocument/2006/relationships/tags" Target="../tags/tag1618.xml"/><Relationship Id="rId2" Type="http://schemas.openxmlformats.org/officeDocument/2006/relationships/tags" Target="../tags/tag1600.xml"/><Relationship Id="rId19" Type="http://schemas.openxmlformats.org/officeDocument/2006/relationships/tags" Target="../tags/tag1617.xml"/><Relationship Id="rId18" Type="http://schemas.openxmlformats.org/officeDocument/2006/relationships/tags" Target="../tags/tag1616.xml"/><Relationship Id="rId17" Type="http://schemas.openxmlformats.org/officeDocument/2006/relationships/tags" Target="../tags/tag1615.xml"/><Relationship Id="rId168" Type="http://schemas.openxmlformats.org/officeDocument/2006/relationships/notesSlide" Target="../notesSlides/notesSlide46.xml"/><Relationship Id="rId167" Type="http://schemas.openxmlformats.org/officeDocument/2006/relationships/slideLayout" Target="../slideLayouts/slideLayout3.xml"/><Relationship Id="rId166" Type="http://schemas.openxmlformats.org/officeDocument/2006/relationships/audio" Target="../media/audio1.wav"/><Relationship Id="rId165" Type="http://schemas.openxmlformats.org/officeDocument/2006/relationships/tags" Target="../tags/tag1763.xml"/><Relationship Id="rId164" Type="http://schemas.openxmlformats.org/officeDocument/2006/relationships/tags" Target="../tags/tag1762.xml"/><Relationship Id="rId163" Type="http://schemas.openxmlformats.org/officeDocument/2006/relationships/tags" Target="../tags/tag1761.xml"/><Relationship Id="rId162" Type="http://schemas.openxmlformats.org/officeDocument/2006/relationships/tags" Target="../tags/tag1760.xml"/><Relationship Id="rId161" Type="http://schemas.openxmlformats.org/officeDocument/2006/relationships/tags" Target="../tags/tag1759.xml"/><Relationship Id="rId160" Type="http://schemas.openxmlformats.org/officeDocument/2006/relationships/tags" Target="../tags/tag1758.xml"/><Relationship Id="rId16" Type="http://schemas.openxmlformats.org/officeDocument/2006/relationships/tags" Target="../tags/tag1614.xml"/><Relationship Id="rId159" Type="http://schemas.openxmlformats.org/officeDocument/2006/relationships/tags" Target="../tags/tag1757.xml"/><Relationship Id="rId158" Type="http://schemas.openxmlformats.org/officeDocument/2006/relationships/tags" Target="../tags/tag1756.xml"/><Relationship Id="rId157" Type="http://schemas.openxmlformats.org/officeDocument/2006/relationships/tags" Target="../tags/tag1755.xml"/><Relationship Id="rId156" Type="http://schemas.openxmlformats.org/officeDocument/2006/relationships/tags" Target="../tags/tag1754.xml"/><Relationship Id="rId155" Type="http://schemas.openxmlformats.org/officeDocument/2006/relationships/tags" Target="../tags/tag1753.xml"/><Relationship Id="rId154" Type="http://schemas.openxmlformats.org/officeDocument/2006/relationships/tags" Target="../tags/tag1752.xml"/><Relationship Id="rId153" Type="http://schemas.openxmlformats.org/officeDocument/2006/relationships/tags" Target="../tags/tag1751.xml"/><Relationship Id="rId152" Type="http://schemas.openxmlformats.org/officeDocument/2006/relationships/tags" Target="../tags/tag1750.xml"/><Relationship Id="rId151" Type="http://schemas.openxmlformats.org/officeDocument/2006/relationships/tags" Target="../tags/tag1749.xml"/><Relationship Id="rId150" Type="http://schemas.openxmlformats.org/officeDocument/2006/relationships/tags" Target="../tags/tag1748.xml"/><Relationship Id="rId15" Type="http://schemas.openxmlformats.org/officeDocument/2006/relationships/tags" Target="../tags/tag1613.xml"/><Relationship Id="rId149" Type="http://schemas.openxmlformats.org/officeDocument/2006/relationships/tags" Target="../tags/tag1747.xml"/><Relationship Id="rId148" Type="http://schemas.openxmlformats.org/officeDocument/2006/relationships/tags" Target="../tags/tag1746.xml"/><Relationship Id="rId147" Type="http://schemas.openxmlformats.org/officeDocument/2006/relationships/tags" Target="../tags/tag1745.xml"/><Relationship Id="rId146" Type="http://schemas.openxmlformats.org/officeDocument/2006/relationships/tags" Target="../tags/tag1744.xml"/><Relationship Id="rId145" Type="http://schemas.openxmlformats.org/officeDocument/2006/relationships/tags" Target="../tags/tag1743.xml"/><Relationship Id="rId144" Type="http://schemas.openxmlformats.org/officeDocument/2006/relationships/tags" Target="../tags/tag1742.xml"/><Relationship Id="rId143" Type="http://schemas.openxmlformats.org/officeDocument/2006/relationships/tags" Target="../tags/tag1741.xml"/><Relationship Id="rId142" Type="http://schemas.openxmlformats.org/officeDocument/2006/relationships/tags" Target="../tags/tag1740.xml"/><Relationship Id="rId141" Type="http://schemas.openxmlformats.org/officeDocument/2006/relationships/tags" Target="../tags/tag1739.xml"/><Relationship Id="rId140" Type="http://schemas.openxmlformats.org/officeDocument/2006/relationships/tags" Target="../tags/tag1738.xml"/><Relationship Id="rId14" Type="http://schemas.openxmlformats.org/officeDocument/2006/relationships/tags" Target="../tags/tag1612.xml"/><Relationship Id="rId139" Type="http://schemas.openxmlformats.org/officeDocument/2006/relationships/tags" Target="../tags/tag1737.xml"/><Relationship Id="rId138" Type="http://schemas.openxmlformats.org/officeDocument/2006/relationships/tags" Target="../tags/tag1736.xml"/><Relationship Id="rId137" Type="http://schemas.openxmlformats.org/officeDocument/2006/relationships/tags" Target="../tags/tag1735.xml"/><Relationship Id="rId136" Type="http://schemas.openxmlformats.org/officeDocument/2006/relationships/tags" Target="../tags/tag1734.xml"/><Relationship Id="rId135" Type="http://schemas.openxmlformats.org/officeDocument/2006/relationships/tags" Target="../tags/tag1733.xml"/><Relationship Id="rId134" Type="http://schemas.openxmlformats.org/officeDocument/2006/relationships/tags" Target="../tags/tag1732.xml"/><Relationship Id="rId133" Type="http://schemas.openxmlformats.org/officeDocument/2006/relationships/tags" Target="../tags/tag1731.xml"/><Relationship Id="rId132" Type="http://schemas.openxmlformats.org/officeDocument/2006/relationships/tags" Target="../tags/tag1730.xml"/><Relationship Id="rId131" Type="http://schemas.openxmlformats.org/officeDocument/2006/relationships/tags" Target="../tags/tag1729.xml"/><Relationship Id="rId130" Type="http://schemas.openxmlformats.org/officeDocument/2006/relationships/tags" Target="../tags/tag1728.xml"/><Relationship Id="rId13" Type="http://schemas.openxmlformats.org/officeDocument/2006/relationships/tags" Target="../tags/tag1611.xml"/><Relationship Id="rId129" Type="http://schemas.openxmlformats.org/officeDocument/2006/relationships/tags" Target="../tags/tag1727.xml"/><Relationship Id="rId128" Type="http://schemas.openxmlformats.org/officeDocument/2006/relationships/tags" Target="../tags/tag1726.xml"/><Relationship Id="rId127" Type="http://schemas.openxmlformats.org/officeDocument/2006/relationships/tags" Target="../tags/tag1725.xml"/><Relationship Id="rId126" Type="http://schemas.openxmlformats.org/officeDocument/2006/relationships/tags" Target="../tags/tag1724.xml"/><Relationship Id="rId125" Type="http://schemas.openxmlformats.org/officeDocument/2006/relationships/tags" Target="../tags/tag1723.xml"/><Relationship Id="rId124" Type="http://schemas.openxmlformats.org/officeDocument/2006/relationships/tags" Target="../tags/tag1722.xml"/><Relationship Id="rId123" Type="http://schemas.openxmlformats.org/officeDocument/2006/relationships/tags" Target="../tags/tag1721.xml"/><Relationship Id="rId122" Type="http://schemas.openxmlformats.org/officeDocument/2006/relationships/tags" Target="../tags/tag1720.xml"/><Relationship Id="rId121" Type="http://schemas.openxmlformats.org/officeDocument/2006/relationships/tags" Target="../tags/tag1719.xml"/><Relationship Id="rId120" Type="http://schemas.openxmlformats.org/officeDocument/2006/relationships/tags" Target="../tags/tag1718.xml"/><Relationship Id="rId12" Type="http://schemas.openxmlformats.org/officeDocument/2006/relationships/tags" Target="../tags/tag1610.xml"/><Relationship Id="rId119" Type="http://schemas.openxmlformats.org/officeDocument/2006/relationships/tags" Target="../tags/tag1717.xml"/><Relationship Id="rId118" Type="http://schemas.openxmlformats.org/officeDocument/2006/relationships/tags" Target="../tags/tag1716.xml"/><Relationship Id="rId117" Type="http://schemas.openxmlformats.org/officeDocument/2006/relationships/tags" Target="../tags/tag1715.xml"/><Relationship Id="rId116" Type="http://schemas.openxmlformats.org/officeDocument/2006/relationships/tags" Target="../tags/tag1714.xml"/><Relationship Id="rId115" Type="http://schemas.openxmlformats.org/officeDocument/2006/relationships/tags" Target="../tags/tag1713.xml"/><Relationship Id="rId114" Type="http://schemas.openxmlformats.org/officeDocument/2006/relationships/tags" Target="../tags/tag1712.xml"/><Relationship Id="rId113" Type="http://schemas.openxmlformats.org/officeDocument/2006/relationships/tags" Target="../tags/tag1711.xml"/><Relationship Id="rId112" Type="http://schemas.openxmlformats.org/officeDocument/2006/relationships/tags" Target="../tags/tag1710.xml"/><Relationship Id="rId111" Type="http://schemas.openxmlformats.org/officeDocument/2006/relationships/tags" Target="../tags/tag1709.xml"/><Relationship Id="rId110" Type="http://schemas.openxmlformats.org/officeDocument/2006/relationships/tags" Target="../tags/tag1708.xml"/><Relationship Id="rId11" Type="http://schemas.openxmlformats.org/officeDocument/2006/relationships/tags" Target="../tags/tag1609.xml"/><Relationship Id="rId109" Type="http://schemas.openxmlformats.org/officeDocument/2006/relationships/tags" Target="../tags/tag1707.xml"/><Relationship Id="rId108" Type="http://schemas.openxmlformats.org/officeDocument/2006/relationships/tags" Target="../tags/tag1706.xml"/><Relationship Id="rId107" Type="http://schemas.openxmlformats.org/officeDocument/2006/relationships/tags" Target="../tags/tag1705.xml"/><Relationship Id="rId106" Type="http://schemas.openxmlformats.org/officeDocument/2006/relationships/tags" Target="../tags/tag1704.xml"/><Relationship Id="rId105" Type="http://schemas.openxmlformats.org/officeDocument/2006/relationships/tags" Target="../tags/tag1703.xml"/><Relationship Id="rId104" Type="http://schemas.openxmlformats.org/officeDocument/2006/relationships/tags" Target="../tags/tag1702.xml"/><Relationship Id="rId103" Type="http://schemas.openxmlformats.org/officeDocument/2006/relationships/tags" Target="../tags/tag1701.xml"/><Relationship Id="rId102" Type="http://schemas.openxmlformats.org/officeDocument/2006/relationships/tags" Target="../tags/tag1700.xml"/><Relationship Id="rId101" Type="http://schemas.openxmlformats.org/officeDocument/2006/relationships/tags" Target="../tags/tag1699.xml"/><Relationship Id="rId100" Type="http://schemas.openxmlformats.org/officeDocument/2006/relationships/tags" Target="../tags/tag1698.xml"/><Relationship Id="rId10" Type="http://schemas.openxmlformats.org/officeDocument/2006/relationships/tags" Target="../tags/tag1608.xml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tags" Target="../tags/tag1771.xml"/><Relationship Id="rId8" Type="http://schemas.openxmlformats.org/officeDocument/2006/relationships/tags" Target="../tags/tag1770.xml"/><Relationship Id="rId7" Type="http://schemas.openxmlformats.org/officeDocument/2006/relationships/tags" Target="../tags/tag1769.xml"/><Relationship Id="rId6" Type="http://schemas.openxmlformats.org/officeDocument/2006/relationships/tags" Target="../tags/tag1768.xml"/><Relationship Id="rId5" Type="http://schemas.openxmlformats.org/officeDocument/2006/relationships/tags" Target="../tags/tag1767.xml"/><Relationship Id="rId4" Type="http://schemas.openxmlformats.org/officeDocument/2006/relationships/tags" Target="../tags/tag1766.xml"/><Relationship Id="rId3" Type="http://schemas.openxmlformats.org/officeDocument/2006/relationships/tags" Target="../tags/tag1765.xml"/><Relationship Id="rId25" Type="http://schemas.openxmlformats.org/officeDocument/2006/relationships/notesSlide" Target="../notesSlides/notesSlide47.xml"/><Relationship Id="rId24" Type="http://schemas.openxmlformats.org/officeDocument/2006/relationships/slideLayout" Target="../slideLayouts/slideLayout3.xml"/><Relationship Id="rId23" Type="http://schemas.openxmlformats.org/officeDocument/2006/relationships/tags" Target="../tags/tag1785.xml"/><Relationship Id="rId22" Type="http://schemas.openxmlformats.org/officeDocument/2006/relationships/tags" Target="../tags/tag1784.xml"/><Relationship Id="rId21" Type="http://schemas.openxmlformats.org/officeDocument/2006/relationships/tags" Target="../tags/tag1783.xml"/><Relationship Id="rId20" Type="http://schemas.openxmlformats.org/officeDocument/2006/relationships/tags" Target="../tags/tag1782.xml"/><Relationship Id="rId2" Type="http://schemas.openxmlformats.org/officeDocument/2006/relationships/tags" Target="../tags/tag1764.xml"/><Relationship Id="rId19" Type="http://schemas.openxmlformats.org/officeDocument/2006/relationships/tags" Target="../tags/tag1781.xml"/><Relationship Id="rId18" Type="http://schemas.openxmlformats.org/officeDocument/2006/relationships/tags" Target="../tags/tag1780.xml"/><Relationship Id="rId17" Type="http://schemas.openxmlformats.org/officeDocument/2006/relationships/tags" Target="../tags/tag1779.xml"/><Relationship Id="rId16" Type="http://schemas.openxmlformats.org/officeDocument/2006/relationships/tags" Target="../tags/tag1778.xml"/><Relationship Id="rId15" Type="http://schemas.openxmlformats.org/officeDocument/2006/relationships/tags" Target="../tags/tag1777.xml"/><Relationship Id="rId14" Type="http://schemas.openxmlformats.org/officeDocument/2006/relationships/tags" Target="../tags/tag1776.xml"/><Relationship Id="rId13" Type="http://schemas.openxmlformats.org/officeDocument/2006/relationships/tags" Target="../tags/tag1775.xml"/><Relationship Id="rId12" Type="http://schemas.openxmlformats.org/officeDocument/2006/relationships/tags" Target="../tags/tag1774.xml"/><Relationship Id="rId11" Type="http://schemas.openxmlformats.org/officeDocument/2006/relationships/tags" Target="../tags/tag1773.xml"/><Relationship Id="rId10" Type="http://schemas.openxmlformats.org/officeDocument/2006/relationships/tags" Target="../tags/tag1772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audio" Target="../media/audio1.wav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8.xml"/><Relationship Id="rId3" Type="http://schemas.openxmlformats.org/officeDocument/2006/relationships/slideLayout" Target="../slideLayouts/slideLayout3.xml"/><Relationship Id="rId2" Type="http://schemas.openxmlformats.org/officeDocument/2006/relationships/audio" Target="../media/audio1.wav"/><Relationship Id="rId1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tags" Target="../tags/tag1786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tags" Target="../tags/tag178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1" Type="http://schemas.openxmlformats.org/officeDocument/2006/relationships/notesSlide" Target="../notesSlides/notesSlide6.xml"/><Relationship Id="rId50" Type="http://schemas.openxmlformats.org/officeDocument/2006/relationships/slideLayout" Target="../slideLayouts/slideLayout3.xml"/><Relationship Id="rId5" Type="http://schemas.openxmlformats.org/officeDocument/2006/relationships/tags" Target="../tags/tag19.xml"/><Relationship Id="rId49" Type="http://schemas.openxmlformats.org/officeDocument/2006/relationships/audio" Target="../media/audio2.wav"/><Relationship Id="rId48" Type="http://schemas.openxmlformats.org/officeDocument/2006/relationships/tags" Target="../tags/tag62.xml"/><Relationship Id="rId47" Type="http://schemas.openxmlformats.org/officeDocument/2006/relationships/tags" Target="../tags/tag61.xml"/><Relationship Id="rId46" Type="http://schemas.openxmlformats.org/officeDocument/2006/relationships/tags" Target="../tags/tag60.xml"/><Relationship Id="rId45" Type="http://schemas.openxmlformats.org/officeDocument/2006/relationships/tags" Target="../tags/tag59.xml"/><Relationship Id="rId44" Type="http://schemas.openxmlformats.org/officeDocument/2006/relationships/tags" Target="../tags/tag58.xml"/><Relationship Id="rId43" Type="http://schemas.openxmlformats.org/officeDocument/2006/relationships/tags" Target="../tags/tag57.xml"/><Relationship Id="rId42" Type="http://schemas.openxmlformats.org/officeDocument/2006/relationships/tags" Target="../tags/tag56.xml"/><Relationship Id="rId41" Type="http://schemas.openxmlformats.org/officeDocument/2006/relationships/tags" Target="../tags/tag55.xml"/><Relationship Id="rId40" Type="http://schemas.openxmlformats.org/officeDocument/2006/relationships/tags" Target="../tags/tag54.xml"/><Relationship Id="rId4" Type="http://schemas.openxmlformats.org/officeDocument/2006/relationships/tags" Target="../tags/tag18.xml"/><Relationship Id="rId39" Type="http://schemas.openxmlformats.org/officeDocument/2006/relationships/tags" Target="../tags/tag53.xml"/><Relationship Id="rId38" Type="http://schemas.openxmlformats.org/officeDocument/2006/relationships/tags" Target="../tags/tag52.xml"/><Relationship Id="rId37" Type="http://schemas.openxmlformats.org/officeDocument/2006/relationships/tags" Target="../tags/tag51.xml"/><Relationship Id="rId36" Type="http://schemas.openxmlformats.org/officeDocument/2006/relationships/tags" Target="../tags/tag50.xml"/><Relationship Id="rId35" Type="http://schemas.openxmlformats.org/officeDocument/2006/relationships/tags" Target="../tags/tag49.xml"/><Relationship Id="rId34" Type="http://schemas.openxmlformats.org/officeDocument/2006/relationships/tags" Target="../tags/tag48.xml"/><Relationship Id="rId33" Type="http://schemas.openxmlformats.org/officeDocument/2006/relationships/tags" Target="../tags/tag47.xml"/><Relationship Id="rId32" Type="http://schemas.openxmlformats.org/officeDocument/2006/relationships/tags" Target="../tags/tag46.xml"/><Relationship Id="rId31" Type="http://schemas.openxmlformats.org/officeDocument/2006/relationships/tags" Target="../tags/tag45.xml"/><Relationship Id="rId30" Type="http://schemas.openxmlformats.org/officeDocument/2006/relationships/tags" Target="../tags/tag44.xml"/><Relationship Id="rId3" Type="http://schemas.openxmlformats.org/officeDocument/2006/relationships/tags" Target="../tags/tag17.xml"/><Relationship Id="rId29" Type="http://schemas.openxmlformats.org/officeDocument/2006/relationships/tags" Target="../tags/tag43.xml"/><Relationship Id="rId28" Type="http://schemas.openxmlformats.org/officeDocument/2006/relationships/tags" Target="../tags/tag42.xml"/><Relationship Id="rId27" Type="http://schemas.openxmlformats.org/officeDocument/2006/relationships/tags" Target="../tags/tag41.xml"/><Relationship Id="rId26" Type="http://schemas.openxmlformats.org/officeDocument/2006/relationships/tags" Target="../tags/tag40.xml"/><Relationship Id="rId25" Type="http://schemas.openxmlformats.org/officeDocument/2006/relationships/tags" Target="../tags/tag39.xml"/><Relationship Id="rId24" Type="http://schemas.openxmlformats.org/officeDocument/2006/relationships/tags" Target="../tags/tag38.xml"/><Relationship Id="rId23" Type="http://schemas.openxmlformats.org/officeDocument/2006/relationships/tags" Target="../tags/tag37.xml"/><Relationship Id="rId22" Type="http://schemas.openxmlformats.org/officeDocument/2006/relationships/tags" Target="../tags/tag36.xml"/><Relationship Id="rId21" Type="http://schemas.openxmlformats.org/officeDocument/2006/relationships/tags" Target="../tags/tag35.xml"/><Relationship Id="rId20" Type="http://schemas.openxmlformats.org/officeDocument/2006/relationships/tags" Target="../tags/tag34.xml"/><Relationship Id="rId2" Type="http://schemas.openxmlformats.org/officeDocument/2006/relationships/tags" Target="../tags/tag16.xml"/><Relationship Id="rId19" Type="http://schemas.openxmlformats.org/officeDocument/2006/relationships/tags" Target="../tags/tag33.xml"/><Relationship Id="rId18" Type="http://schemas.openxmlformats.org/officeDocument/2006/relationships/tags" Target="../tags/tag32.xml"/><Relationship Id="rId17" Type="http://schemas.openxmlformats.org/officeDocument/2006/relationships/tags" Target="../tags/tag31.xml"/><Relationship Id="rId16" Type="http://schemas.openxmlformats.org/officeDocument/2006/relationships/tags" Target="../tags/tag30.xml"/><Relationship Id="rId15" Type="http://schemas.openxmlformats.org/officeDocument/2006/relationships/tags" Target="../tags/tag29.xml"/><Relationship Id="rId14" Type="http://schemas.openxmlformats.org/officeDocument/2006/relationships/tags" Target="../tags/tag28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95605" y="2348865"/>
            <a:ext cx="8352790" cy="1007745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altLang="zh-CN" dirty="0">
                <a:latin typeface="Times New Roman Bold" panose="02020603050405020304" charset="0"/>
                <a:ea typeface="仿宋" charset="0"/>
                <a:cs typeface="Times New Roman Bold" panose="02020603050405020304" charset="0"/>
              </a:rPr>
              <a:t>Data Structures and Algorithms</a:t>
            </a:r>
            <a:endParaRPr lang="zh-CN" altLang="en-US" dirty="0">
              <a:latin typeface="Times New Roman Bold" panose="02020603050405020304" charset="0"/>
              <a:ea typeface="仿宋" charset="0"/>
              <a:cs typeface="Times New Roman Bold" panose="02020603050405020304" charset="0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2" name="标题 3"/>
          <p:cNvSpPr>
            <a:spLocks noGrp="1"/>
          </p:cNvSpPr>
          <p:nvPr/>
        </p:nvSpPr>
        <p:spPr>
          <a:xfrm>
            <a:off x="395605" y="3429000"/>
            <a:ext cx="8352790" cy="10077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r">
              <a:lnSpc>
                <a:spcPct val="114000"/>
              </a:lnSpc>
            </a:pPr>
            <a:r>
              <a:rPr lang="en-US" altLang="zh-CN" sz="3600" dirty="0">
                <a:latin typeface="Times New Roman Bold" panose="02020603050405020304" charset="0"/>
                <a:cs typeface="Times New Roman Bold" panose="02020603050405020304" charset="0"/>
              </a:rPr>
              <a:t>Graphs 1</a:t>
            </a:r>
            <a:endParaRPr lang="zh-CN" altLang="en-US" sz="3600" dirty="0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52135" y="420370"/>
            <a:ext cx="207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人工智能学院</a:t>
            </a:r>
            <a:endParaRPr lang="zh-CN" altLang="en-US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 Bold" panose="02020603050405020304" charset="0"/>
                <a:ea typeface="仿宋" panose="02010609060101010101" pitchFamily="49" charset="-122"/>
                <a:cs typeface="Times New Roman Bold" panose="02020603050405020304" charset="0"/>
                <a:sym typeface="+mn-ea"/>
              </a:rPr>
              <a:t>Definition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560" y="1033145"/>
            <a:ext cx="8667750" cy="852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图</a:t>
            </a:r>
            <a:r>
              <a:rPr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zh-CN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相关术语</a:t>
            </a:r>
            <a:br>
              <a:rPr sz="1800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</a:br>
            <a:endParaRPr sz="1800" b="1" dirty="0"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" name="Group 2"/>
          <p:cNvGrpSpPr/>
          <p:nvPr>
            <p:custDataLst>
              <p:tags r:id="rId2"/>
            </p:custDataLst>
          </p:nvPr>
        </p:nvGrpSpPr>
        <p:grpSpPr bwMode="auto">
          <a:xfrm>
            <a:off x="2000250" y="1055688"/>
            <a:ext cx="2032000" cy="1293812"/>
            <a:chOff x="1260" y="665"/>
            <a:chExt cx="1280" cy="815"/>
          </a:xfrm>
        </p:grpSpPr>
        <p:sp>
          <p:nvSpPr>
            <p:cNvPr id="15445" name="Oval 3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763" y="665"/>
              <a:ext cx="347" cy="31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46" name="Oval 4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260" y="1154"/>
              <a:ext cx="347" cy="31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47" name="Oval 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193" y="1166"/>
              <a:ext cx="347" cy="3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9334" name="Line 6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615" y="1337"/>
              <a:ext cx="58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39335" name="Line 7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1573" y="1253"/>
              <a:ext cx="69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39336" name="Line 8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flipV="1">
              <a:off x="1476" y="895"/>
              <a:ext cx="337" cy="2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39337" name="Line 9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V="1">
              <a:off x="1530" y="953"/>
              <a:ext cx="303" cy="24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39338" name="Line 10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1999" y="951"/>
              <a:ext cx="255" cy="2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39339" name="Line 11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2073" y="902"/>
              <a:ext cx="264" cy="2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39340" name="Text Box 12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88595" y="1732280"/>
            <a:ext cx="18113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有向完全图</a:t>
            </a:r>
            <a:endParaRPr lang="zh-CN" altLang="en-US" sz="24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39341" name="Text Box 13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110038" y="1189038"/>
            <a:ext cx="18510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无向完全图</a:t>
            </a:r>
            <a:endParaRPr lang="zh-CN" altLang="en-US" sz="24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39342" name="Text Box 14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713163" y="3976688"/>
            <a:ext cx="21637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图与子图</a:t>
            </a:r>
            <a:endParaRPr lang="zh-CN" altLang="en-US" sz="24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366" name="Text Box 1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635500" y="38068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9344" name="Text Box 16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152775" y="5886450"/>
            <a:ext cx="4095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400" b="1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9345" name="Text Box 17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3081338" y="6248400"/>
            <a:ext cx="530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b="1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9346" name="Text Box 18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213475" y="5848350"/>
            <a:ext cx="4095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400" b="1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9347" name="Text Box 19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7551738" y="5800725"/>
            <a:ext cx="4095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400" b="1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9348" name="Text Box 20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216650" y="6223000"/>
            <a:ext cx="4095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400" b="1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9349" name="Text Box 21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521575" y="6203950"/>
            <a:ext cx="4095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2400" b="1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24"/>
          <p:cNvGrpSpPr/>
          <p:nvPr>
            <p:custDataLst>
              <p:tags r:id="rId22"/>
            </p:custDataLst>
          </p:nvPr>
        </p:nvGrpSpPr>
        <p:grpSpPr bwMode="auto">
          <a:xfrm>
            <a:off x="5791200" y="906463"/>
            <a:ext cx="2074863" cy="1271588"/>
            <a:chOff x="3648" y="571"/>
            <a:chExt cx="1307" cy="801"/>
          </a:xfrm>
        </p:grpSpPr>
        <p:sp>
          <p:nvSpPr>
            <p:cNvPr id="15439" name="Oval 25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4159" y="571"/>
              <a:ext cx="358" cy="33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</a:ln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9354" name="Line 26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4017" y="1219"/>
              <a:ext cx="59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39355" name="Line 27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flipV="1">
              <a:off x="3946" y="868"/>
              <a:ext cx="292" cy="25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39356" name="Line 28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4463" y="875"/>
              <a:ext cx="228" cy="27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43" name="Oval 29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648" y="1037"/>
              <a:ext cx="358" cy="33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</a:ln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44" name="Oval 30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4597" y="1037"/>
              <a:ext cx="358" cy="33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</a:ln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Group 31"/>
          <p:cNvGrpSpPr/>
          <p:nvPr/>
        </p:nvGrpSpPr>
        <p:grpSpPr bwMode="auto">
          <a:xfrm>
            <a:off x="1333500" y="2568576"/>
            <a:ext cx="6048375" cy="1385887"/>
            <a:chOff x="425" y="1474"/>
            <a:chExt cx="3810" cy="873"/>
          </a:xfrm>
        </p:grpSpPr>
        <p:grpSp>
          <p:nvGrpSpPr>
            <p:cNvPr id="15418" name="Group 32"/>
            <p:cNvGrpSpPr/>
            <p:nvPr/>
          </p:nvGrpSpPr>
          <p:grpSpPr bwMode="auto">
            <a:xfrm>
              <a:off x="425" y="1474"/>
              <a:ext cx="2235" cy="873"/>
              <a:chOff x="425" y="1474"/>
              <a:chExt cx="2235" cy="873"/>
            </a:xfrm>
          </p:grpSpPr>
          <p:sp>
            <p:nvSpPr>
              <p:cNvPr id="15426" name="Oval 33"/>
              <p:cNvSpPr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800" y="1475"/>
                <a:ext cx="307" cy="40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  <a:rou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en-US" altLang="zh-CN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427" name="Oval 34"/>
              <p:cNvSpPr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1298" y="1474"/>
                <a:ext cx="308" cy="41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  <a:rou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en-US" altLang="zh-CN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428" name="Oval 35"/>
              <p:cNvSpPr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1798" y="1475"/>
                <a:ext cx="307" cy="40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  <a:rou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en-US" altLang="zh-CN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429" name="Oval 36"/>
              <p:cNvSpPr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425" y="1938"/>
                <a:ext cx="307" cy="40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  <a:rou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altLang="zh-CN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430" name="Oval 37"/>
              <p:cNvSpPr>
                <a:spLocks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1298" y="1938"/>
                <a:ext cx="308" cy="40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  <a:rou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en-US" altLang="zh-CN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431" name="Oval 38"/>
              <p:cNvSpPr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2353" y="1938"/>
                <a:ext cx="307" cy="40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  <a:rou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en-US" altLang="zh-CN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9367" name="Line 39"/>
              <p:cNvSpPr>
                <a:spLocks noChangeShapeType="1"/>
              </p:cNvSpPr>
              <p:nvPr>
                <p:custDataLst>
                  <p:tags r:id="rId35"/>
                </p:custDataLst>
              </p:nvPr>
            </p:nvSpPr>
            <p:spPr bwMode="auto">
              <a:xfrm flipV="1">
                <a:off x="1090" y="1677"/>
                <a:ext cx="213" cy="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 w="med" len="med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39368" name="Line 40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1062" y="1802"/>
                <a:ext cx="245" cy="25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 w="med" len="med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39369" name="Line 41"/>
              <p:cNvSpPr>
                <a:spLocks noChangeShapeType="1"/>
              </p:cNvSpPr>
              <p:nvPr>
                <p:custDataLst>
                  <p:tags r:id="rId37"/>
                </p:custDataLst>
              </p:nvPr>
            </p:nvSpPr>
            <p:spPr bwMode="auto">
              <a:xfrm flipH="1">
                <a:off x="1602" y="2163"/>
                <a:ext cx="75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 w="med" len="med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39370" name="Line 42"/>
              <p:cNvSpPr>
                <a:spLocks noChangeShapeType="1"/>
              </p:cNvSpPr>
              <p:nvPr>
                <p:custDataLst>
                  <p:tags r:id="rId38"/>
                </p:custDataLst>
              </p:nvPr>
            </p:nvSpPr>
            <p:spPr bwMode="auto">
              <a:xfrm flipV="1">
                <a:off x="1571" y="1784"/>
                <a:ext cx="242" cy="26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 w="med" len="med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39371" name="Line 43"/>
              <p:cNvSpPr>
                <a:spLocks noChangeShapeType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2106" y="1730"/>
                <a:ext cx="307" cy="25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 w="med" len="med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39372" name="Freeform 44"/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649" y="1735"/>
                <a:ext cx="153" cy="232"/>
              </a:xfrm>
              <a:custGeom>
                <a:avLst/>
                <a:gdLst/>
                <a:ahLst/>
                <a:cxnLst>
                  <a:cxn ang="0">
                    <a:pos x="222" y="0"/>
                  </a:cxn>
                  <a:cxn ang="0">
                    <a:pos x="67" y="89"/>
                  </a:cxn>
                  <a:cxn ang="0">
                    <a:pos x="0" y="300"/>
                  </a:cxn>
                </a:cxnLst>
                <a:rect l="0" t="0" r="r" b="b"/>
                <a:pathLst>
                  <a:path w="222" h="300">
                    <a:moveTo>
                      <a:pt x="222" y="0"/>
                    </a:moveTo>
                    <a:cubicBezTo>
                      <a:pt x="163" y="19"/>
                      <a:pt x="104" y="39"/>
                      <a:pt x="67" y="89"/>
                    </a:cubicBezTo>
                    <a:cubicBezTo>
                      <a:pt x="30" y="139"/>
                      <a:pt x="6" y="270"/>
                      <a:pt x="0" y="300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9373" name="Freeform 45"/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716" y="1876"/>
                <a:ext cx="184" cy="210"/>
              </a:xfrm>
              <a:custGeom>
                <a:avLst/>
                <a:gdLst/>
                <a:ahLst/>
                <a:cxnLst>
                  <a:cxn ang="0">
                    <a:pos x="0" y="312"/>
                  </a:cxn>
                  <a:cxn ang="0">
                    <a:pos x="155" y="223"/>
                  </a:cxn>
                  <a:cxn ang="0">
                    <a:pos x="211" y="0"/>
                  </a:cxn>
                </a:cxnLst>
                <a:rect l="0" t="0" r="r" b="b"/>
                <a:pathLst>
                  <a:path w="211" h="312">
                    <a:moveTo>
                      <a:pt x="0" y="312"/>
                    </a:moveTo>
                    <a:cubicBezTo>
                      <a:pt x="60" y="293"/>
                      <a:pt x="120" y="275"/>
                      <a:pt x="155" y="223"/>
                    </a:cubicBezTo>
                    <a:cubicBezTo>
                      <a:pt x="190" y="171"/>
                      <a:pt x="207" y="31"/>
                      <a:pt x="211" y="0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419" name="Group 46"/>
            <p:cNvGrpSpPr/>
            <p:nvPr/>
          </p:nvGrpSpPr>
          <p:grpSpPr bwMode="auto">
            <a:xfrm>
              <a:off x="2873" y="1474"/>
              <a:ext cx="1362" cy="873"/>
              <a:chOff x="3695" y="1551"/>
              <a:chExt cx="1362" cy="873"/>
            </a:xfrm>
          </p:grpSpPr>
          <p:sp>
            <p:nvSpPr>
              <p:cNvPr id="15420" name="Oval 47"/>
              <p:cNvSpPr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4195" y="1551"/>
                <a:ext cx="307" cy="40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  <a:rou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en-US" altLang="zh-CN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421" name="Oval 48"/>
              <p:cNvSpPr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3695" y="2013"/>
                <a:ext cx="308" cy="41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  <a:rou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en-US" altLang="zh-CN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422" name="Oval 49"/>
              <p:cNvSpPr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4748" y="2014"/>
                <a:ext cx="309" cy="41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  <a:rou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en-US" altLang="zh-CN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9378" name="Line 50"/>
              <p:cNvSpPr>
                <a:spLocks noChangeShapeType="1"/>
              </p:cNvSpPr>
              <p:nvPr>
                <p:custDataLst>
                  <p:tags r:id="rId45"/>
                </p:custDataLst>
              </p:nvPr>
            </p:nvSpPr>
            <p:spPr bwMode="auto">
              <a:xfrm flipH="1">
                <a:off x="3999" y="2239"/>
                <a:ext cx="75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 w="med" len="med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39379" name="Line 51"/>
              <p:cNvSpPr>
                <a:spLocks noChangeShapeType="1"/>
              </p:cNvSpPr>
              <p:nvPr>
                <p:custDataLst>
                  <p:tags r:id="rId46"/>
                </p:custDataLst>
              </p:nvPr>
            </p:nvSpPr>
            <p:spPr bwMode="auto">
              <a:xfrm flipV="1">
                <a:off x="3968" y="1860"/>
                <a:ext cx="242" cy="26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 w="med" len="med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39380" name="Line 52"/>
              <p:cNvSpPr>
                <a:spLocks noChangeShapeType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4503" y="1806"/>
                <a:ext cx="307" cy="25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 w="med" len="med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7" name="Group 53"/>
          <p:cNvGrpSpPr/>
          <p:nvPr/>
        </p:nvGrpSpPr>
        <p:grpSpPr bwMode="auto">
          <a:xfrm>
            <a:off x="946150" y="4360863"/>
            <a:ext cx="3190876" cy="2344737"/>
            <a:chOff x="596" y="2747"/>
            <a:chExt cx="2010" cy="1477"/>
          </a:xfrm>
        </p:grpSpPr>
        <p:sp>
          <p:nvSpPr>
            <p:cNvPr id="18474" name="Text Box 54"/>
            <p:cNvSpPr txBox="1"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931" y="3701"/>
              <a:ext cx="1186" cy="523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顶点</a:t>
              </a:r>
              <a:r>
                <a:rPr lang="en-US" altLang="zh-CN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</a:t>
              </a: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的度：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eaLnBrk="1" hangingPunct="1">
                <a:defRPr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顶点</a:t>
              </a:r>
              <a:r>
                <a:rPr lang="en-US" altLang="zh-CN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的度：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5404" name="Oval 55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817" y="2747"/>
              <a:ext cx="282" cy="355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05" name="Oval 56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1423" y="2747"/>
              <a:ext cx="282" cy="355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06" name="Oval 57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1967" y="2747"/>
              <a:ext cx="282" cy="355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07" name="Oval 58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596" y="3273"/>
              <a:ext cx="282" cy="355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08" name="Oval 59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1089" y="3273"/>
              <a:ext cx="282" cy="355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09" name="Oval 60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1763" y="3273"/>
              <a:ext cx="282" cy="355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10" name="Oval 61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2324" y="3273"/>
              <a:ext cx="282" cy="355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9390" name="Line 62"/>
            <p:cNvSpPr>
              <a:spLocks noChangeShapeType="1"/>
            </p:cNvSpPr>
            <p:nvPr>
              <p:custDataLst>
                <p:tags r:id="rId56"/>
              </p:custDataLst>
            </p:nvPr>
          </p:nvSpPr>
          <p:spPr bwMode="auto">
            <a:xfrm flipH="1">
              <a:off x="781" y="3082"/>
              <a:ext cx="123" cy="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39391" name="Line 63"/>
            <p:cNvSpPr>
              <a:spLocks noChangeShapeType="1"/>
            </p:cNvSpPr>
            <p:nvPr>
              <p:custDataLst>
                <p:tags r:id="rId57"/>
              </p:custDataLst>
            </p:nvPr>
          </p:nvSpPr>
          <p:spPr bwMode="auto">
            <a:xfrm>
              <a:off x="876" y="3453"/>
              <a:ext cx="23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39392" name="Line 64"/>
            <p:cNvSpPr>
              <a:spLocks noChangeShapeType="1"/>
            </p:cNvSpPr>
            <p:nvPr>
              <p:custDataLst>
                <p:tags r:id="rId58"/>
              </p:custDataLst>
            </p:nvPr>
          </p:nvSpPr>
          <p:spPr bwMode="auto">
            <a:xfrm>
              <a:off x="1033" y="3057"/>
              <a:ext cx="145" cy="22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39393" name="Line 65"/>
            <p:cNvSpPr>
              <a:spLocks noChangeShapeType="1"/>
            </p:cNvSpPr>
            <p:nvPr>
              <p:custDataLst>
                <p:tags r:id="rId59"/>
              </p:custDataLst>
            </p:nvPr>
          </p:nvSpPr>
          <p:spPr bwMode="auto">
            <a:xfrm flipH="1">
              <a:off x="1334" y="3082"/>
              <a:ext cx="152" cy="2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39394" name="Line 66"/>
            <p:cNvSpPr>
              <a:spLocks noChangeShapeType="1"/>
            </p:cNvSpPr>
            <p:nvPr>
              <p:custDataLst>
                <p:tags r:id="rId60"/>
              </p:custDataLst>
            </p:nvPr>
          </p:nvSpPr>
          <p:spPr bwMode="auto">
            <a:xfrm>
              <a:off x="1352" y="3464"/>
              <a:ext cx="43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39395" name="Line 67"/>
            <p:cNvSpPr>
              <a:spLocks noChangeShapeType="1"/>
            </p:cNvSpPr>
            <p:nvPr>
              <p:custDataLst>
                <p:tags r:id="rId61"/>
              </p:custDataLst>
            </p:nvPr>
          </p:nvSpPr>
          <p:spPr bwMode="auto">
            <a:xfrm>
              <a:off x="1688" y="2923"/>
              <a:ext cx="2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39396" name="Line 68"/>
            <p:cNvSpPr>
              <a:spLocks noChangeShapeType="1"/>
            </p:cNvSpPr>
            <p:nvPr>
              <p:custDataLst>
                <p:tags r:id="rId62"/>
              </p:custDataLst>
            </p:nvPr>
          </p:nvSpPr>
          <p:spPr bwMode="auto">
            <a:xfrm>
              <a:off x="1687" y="2990"/>
              <a:ext cx="652" cy="36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69"/>
          <p:cNvGrpSpPr/>
          <p:nvPr/>
        </p:nvGrpSpPr>
        <p:grpSpPr bwMode="auto">
          <a:xfrm>
            <a:off x="4510088" y="4360862"/>
            <a:ext cx="3548063" cy="2292351"/>
            <a:chOff x="2907" y="2739"/>
            <a:chExt cx="2235" cy="1444"/>
          </a:xfrm>
        </p:grpSpPr>
        <p:sp>
          <p:nvSpPr>
            <p:cNvPr id="18459" name="Text Box 70"/>
            <p:cNvSpPr txBox="1"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2908" y="3660"/>
              <a:ext cx="2028" cy="523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顶点</a:t>
              </a:r>
              <a:r>
                <a:rPr lang="en-US" altLang="zh-CN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入度：     出度：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eaLnBrk="1" hangingPunct="1">
                <a:defRPr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顶点</a:t>
              </a:r>
              <a:r>
                <a:rPr lang="en-US" altLang="zh-CN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</a:t>
              </a: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入度：     出度：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15389" name="Group 71"/>
            <p:cNvGrpSpPr/>
            <p:nvPr/>
          </p:nvGrpSpPr>
          <p:grpSpPr bwMode="auto">
            <a:xfrm>
              <a:off x="2907" y="2739"/>
              <a:ext cx="2235" cy="872"/>
              <a:chOff x="425" y="1475"/>
              <a:chExt cx="2235" cy="872"/>
            </a:xfrm>
          </p:grpSpPr>
          <p:sp>
            <p:nvSpPr>
              <p:cNvPr id="15390" name="Oval 72"/>
              <p:cNvSpPr>
                <a:spLocks noChangeArrowheads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800" y="1475"/>
                <a:ext cx="307" cy="40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  <a:rou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en-US" altLang="zh-CN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391" name="Oval 73"/>
              <p:cNvSpPr>
                <a:spLocks noChangeArrowhead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1298" y="1475"/>
                <a:ext cx="308" cy="40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  <a:rou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en-US" altLang="zh-CN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392" name="Oval 74"/>
              <p:cNvSpPr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1798" y="1475"/>
                <a:ext cx="307" cy="40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  <a:rou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en-US" altLang="zh-CN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393" name="Oval 75"/>
              <p:cNvSpPr>
                <a:spLocks noChangeArrowheads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425" y="1938"/>
                <a:ext cx="307" cy="40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  <a:rou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altLang="zh-CN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394" name="Oval 76"/>
              <p:cNvSpPr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1298" y="1938"/>
                <a:ext cx="308" cy="40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  <a:rou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en-US" altLang="zh-CN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395" name="Oval 77"/>
              <p:cNvSpPr>
                <a:spLocks noChangeArrowheads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2353" y="1938"/>
                <a:ext cx="307" cy="40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  <a:rou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en-US" altLang="zh-CN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9406" name="Line 78"/>
              <p:cNvSpPr>
                <a:spLocks noChangeShapeType="1"/>
              </p:cNvSpPr>
              <p:nvPr>
                <p:custDataLst>
                  <p:tags r:id="rId70"/>
                </p:custDataLst>
              </p:nvPr>
            </p:nvSpPr>
            <p:spPr bwMode="auto">
              <a:xfrm flipV="1">
                <a:off x="1090" y="1677"/>
                <a:ext cx="213" cy="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 w="med" len="med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39407" name="Line 79"/>
              <p:cNvSpPr>
                <a:spLocks noChangeShapeType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1062" y="1802"/>
                <a:ext cx="245" cy="25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 w="med" len="med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39408" name="Line 80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 flipH="1">
                <a:off x="1602" y="2163"/>
                <a:ext cx="75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 w="med" len="med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39409" name="Line 81"/>
              <p:cNvSpPr>
                <a:spLocks noChangeShapeType="1"/>
              </p:cNvSpPr>
              <p:nvPr>
                <p:custDataLst>
                  <p:tags r:id="rId73"/>
                </p:custDataLst>
              </p:nvPr>
            </p:nvSpPr>
            <p:spPr bwMode="auto">
              <a:xfrm flipV="1">
                <a:off x="1571" y="1784"/>
                <a:ext cx="242" cy="26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 w="med" len="med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39410" name="Line 82"/>
              <p:cNvSpPr>
                <a:spLocks noChangeShapeType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2106" y="1730"/>
                <a:ext cx="307" cy="25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 w="med" len="med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39411" name="Freeform 83"/>
              <p:cNvSpPr/>
              <p:nvPr>
                <p:custDataLst>
                  <p:tags r:id="rId75"/>
                </p:custDataLst>
              </p:nvPr>
            </p:nvSpPr>
            <p:spPr bwMode="auto">
              <a:xfrm>
                <a:off x="649" y="1735"/>
                <a:ext cx="153" cy="232"/>
              </a:xfrm>
              <a:custGeom>
                <a:avLst/>
                <a:gdLst/>
                <a:ahLst/>
                <a:cxnLst>
                  <a:cxn ang="0">
                    <a:pos x="222" y="0"/>
                  </a:cxn>
                  <a:cxn ang="0">
                    <a:pos x="67" y="89"/>
                  </a:cxn>
                  <a:cxn ang="0">
                    <a:pos x="0" y="300"/>
                  </a:cxn>
                </a:cxnLst>
                <a:rect l="0" t="0" r="r" b="b"/>
                <a:pathLst>
                  <a:path w="222" h="300">
                    <a:moveTo>
                      <a:pt x="222" y="0"/>
                    </a:moveTo>
                    <a:cubicBezTo>
                      <a:pt x="163" y="19"/>
                      <a:pt x="104" y="39"/>
                      <a:pt x="67" y="89"/>
                    </a:cubicBezTo>
                    <a:cubicBezTo>
                      <a:pt x="30" y="139"/>
                      <a:pt x="6" y="270"/>
                      <a:pt x="0" y="300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9412" name="Freeform 84"/>
              <p:cNvSpPr/>
              <p:nvPr>
                <p:custDataLst>
                  <p:tags r:id="rId76"/>
                </p:custDataLst>
              </p:nvPr>
            </p:nvSpPr>
            <p:spPr bwMode="auto">
              <a:xfrm>
                <a:off x="716" y="1876"/>
                <a:ext cx="184" cy="210"/>
              </a:xfrm>
              <a:custGeom>
                <a:avLst/>
                <a:gdLst/>
                <a:ahLst/>
                <a:cxnLst>
                  <a:cxn ang="0">
                    <a:pos x="0" y="312"/>
                  </a:cxn>
                  <a:cxn ang="0">
                    <a:pos x="155" y="223"/>
                  </a:cxn>
                  <a:cxn ang="0">
                    <a:pos x="211" y="0"/>
                  </a:cxn>
                </a:cxnLst>
                <a:rect l="0" t="0" r="r" b="b"/>
                <a:pathLst>
                  <a:path w="211" h="312">
                    <a:moveTo>
                      <a:pt x="0" y="312"/>
                    </a:moveTo>
                    <a:cubicBezTo>
                      <a:pt x="60" y="293"/>
                      <a:pt x="120" y="275"/>
                      <a:pt x="155" y="223"/>
                    </a:cubicBezTo>
                    <a:cubicBezTo>
                      <a:pt x="190" y="171"/>
                      <a:pt x="207" y="31"/>
                      <a:pt x="211" y="0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0" name="Group 88"/>
          <p:cNvGrpSpPr/>
          <p:nvPr/>
        </p:nvGrpSpPr>
        <p:grpSpPr bwMode="auto">
          <a:xfrm>
            <a:off x="2720975" y="2570163"/>
            <a:ext cx="2162175" cy="1384300"/>
            <a:chOff x="3695" y="1551"/>
            <a:chExt cx="1362" cy="872"/>
          </a:xfrm>
        </p:grpSpPr>
        <p:sp>
          <p:nvSpPr>
            <p:cNvPr id="15382" name="Oval 89"/>
            <p:cNvSpPr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>
              <a:off x="4195" y="1551"/>
              <a:ext cx="307" cy="40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rou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3" name="Oval 90"/>
            <p:cNvSpPr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3695" y="2014"/>
              <a:ext cx="308" cy="40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rou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4" name="Oval 91"/>
            <p:cNvSpPr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>
              <a:off x="4750" y="2014"/>
              <a:ext cx="307" cy="40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rou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9420" name="Line 92"/>
            <p:cNvSpPr>
              <a:spLocks noChangeShapeType="1"/>
            </p:cNvSpPr>
            <p:nvPr>
              <p:custDataLst>
                <p:tags r:id="rId80"/>
              </p:custDataLst>
            </p:nvPr>
          </p:nvSpPr>
          <p:spPr bwMode="auto">
            <a:xfrm flipH="1">
              <a:off x="3999" y="2239"/>
              <a:ext cx="75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39421" name="Line 93"/>
            <p:cNvSpPr>
              <a:spLocks noChangeShapeType="1"/>
            </p:cNvSpPr>
            <p:nvPr>
              <p:custDataLst>
                <p:tags r:id="rId81"/>
              </p:custDataLst>
            </p:nvPr>
          </p:nvSpPr>
          <p:spPr bwMode="auto">
            <a:xfrm flipV="1">
              <a:off x="3968" y="1860"/>
              <a:ext cx="242" cy="2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39422" name="Line 94"/>
            <p:cNvSpPr>
              <a:spLocks noChangeShapeType="1"/>
            </p:cNvSpPr>
            <p:nvPr>
              <p:custDataLst>
                <p:tags r:id="rId82"/>
              </p:custDataLst>
            </p:nvPr>
          </p:nvSpPr>
          <p:spPr bwMode="auto">
            <a:xfrm>
              <a:off x="4503" y="1806"/>
              <a:ext cx="307" cy="25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40" grpId="0" autoUpdateAnimBg="0"/>
      <p:bldP spid="739341" grpId="0" autoUpdateAnimBg="0"/>
      <p:bldP spid="739342" grpId="0" autoUpdateAnimBg="0"/>
      <p:bldP spid="739344" grpId="0" autoUpdateAnimBg="0"/>
      <p:bldP spid="739345" grpId="0" autoUpdateAnimBg="0"/>
      <p:bldP spid="739346" grpId="0" autoUpdateAnimBg="0"/>
      <p:bldP spid="739347" grpId="0" autoUpdateAnimBg="0"/>
      <p:bldP spid="739348" grpId="0" autoUpdateAnimBg="0"/>
      <p:bldP spid="73934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 Bold" panose="02020603050405020304" charset="0"/>
                <a:ea typeface="仿宋" panose="02010609060101010101" pitchFamily="49" charset="-122"/>
                <a:cs typeface="Times New Roman Bold" panose="02020603050405020304" charset="0"/>
                <a:sym typeface="+mn-ea"/>
              </a:rPr>
              <a:t>Definition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560" y="1033145"/>
            <a:ext cx="8667750" cy="899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图</a:t>
            </a: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相关术语</a:t>
            </a:r>
            <a:b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br>
            <a:endParaRPr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29095" name="Text Box 39"/>
          <p:cNvSpPr txBox="1">
            <a:spLocks noChangeArrowheads="1"/>
          </p:cNvSpPr>
          <p:nvPr/>
        </p:nvSpPr>
        <p:spPr bwMode="auto">
          <a:xfrm>
            <a:off x="4211955" y="1340168"/>
            <a:ext cx="4241800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路径：</a:t>
            </a:r>
            <a:r>
              <a:rPr lang="en-US" altLang="zh-CN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lang="zh-CN" altLang="en-US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endParaRPr lang="en-US" altLang="zh-CN" sz="2400" b="1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路径长度：</a:t>
            </a:r>
            <a:r>
              <a:rPr lang="en-US" altLang="zh-CN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endParaRPr lang="en-US" altLang="zh-CN" sz="2400" b="1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简单路径：</a:t>
            </a:r>
            <a:r>
              <a:rPr lang="en-US" altLang="zh-CN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endParaRPr lang="en-US" altLang="zh-CN" sz="2400" b="1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回路：</a:t>
            </a:r>
            <a:r>
              <a:rPr lang="en-US" altLang="zh-CN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lang="zh-CN" altLang="en-US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 sz="2400" b="1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简单回路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lang="zh-CN" altLang="en-US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endParaRPr lang="en-US" altLang="zh-CN" sz="2400" b="1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29096" name="Text Box 40"/>
          <p:cNvSpPr txBox="1">
            <a:spLocks noChangeArrowheads="1"/>
          </p:cNvSpPr>
          <p:nvPr/>
        </p:nvSpPr>
        <p:spPr bwMode="auto">
          <a:xfrm>
            <a:off x="4019868" y="4378643"/>
            <a:ext cx="4732020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路径：</a:t>
            </a:r>
            <a:r>
              <a:rPr lang="en-US" altLang="zh-CN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</a:t>
            </a:r>
            <a:r>
              <a:rPr lang="zh-CN" altLang="en-US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lang="zh-CN" altLang="en-US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endParaRPr lang="en-US" altLang="zh-CN" sz="2400" b="1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路径长度：</a:t>
            </a:r>
            <a:r>
              <a:rPr lang="en-US" altLang="zh-CN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</a:t>
            </a:r>
            <a:endParaRPr lang="en-US" altLang="zh-CN" sz="2400" b="1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简单路径：</a:t>
            </a:r>
            <a:r>
              <a:rPr lang="en-US" altLang="zh-CN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</a:t>
            </a:r>
            <a:r>
              <a:rPr lang="zh-CN" altLang="en-US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endParaRPr lang="en-US" altLang="zh-CN" sz="2400" b="1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回路：</a:t>
            </a:r>
            <a:r>
              <a:rPr lang="en-US" altLang="zh-CN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</a:t>
            </a:r>
            <a:r>
              <a:rPr lang="zh-CN" altLang="en-US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lang="zh-CN" altLang="en-US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 sz="2400" b="1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简单回路：</a:t>
            </a:r>
            <a:r>
              <a:rPr lang="en-US" altLang="zh-CN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400" b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 sz="2400" b="1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9" name="Group 44"/>
          <p:cNvGrpSpPr/>
          <p:nvPr>
            <p:custDataLst>
              <p:tags r:id="rId2"/>
            </p:custDataLst>
          </p:nvPr>
        </p:nvGrpSpPr>
        <p:grpSpPr bwMode="auto">
          <a:xfrm>
            <a:off x="601980" y="4300856"/>
            <a:ext cx="3073400" cy="2014538"/>
            <a:chOff x="674" y="2285"/>
            <a:chExt cx="1936" cy="1269"/>
          </a:xfrm>
        </p:grpSpPr>
        <p:sp>
          <p:nvSpPr>
            <p:cNvPr id="17447" name="Text Box 4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74" y="2285"/>
              <a:ext cx="30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48" name="Oval 4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163" y="2562"/>
              <a:ext cx="200" cy="2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49" name="Oval 47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666" y="2562"/>
              <a:ext cx="200" cy="2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50" name="Oval 48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114" y="2562"/>
              <a:ext cx="200" cy="2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51" name="Oval 49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981" y="3069"/>
              <a:ext cx="200" cy="2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52" name="Oval 50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388" y="3069"/>
              <a:ext cx="200" cy="2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53" name="Oval 51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947" y="3069"/>
              <a:ext cx="200" cy="2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54" name="Text Box 52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499" y="3303"/>
              <a:ext cx="32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G2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55" name="Oval 53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410" y="3069"/>
              <a:ext cx="200" cy="2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9110" name="Line 54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1089" y="2778"/>
              <a:ext cx="144" cy="3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111" name="Line 55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167" y="3178"/>
              <a:ext cx="22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112" name="Line 56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1311" y="2755"/>
              <a:ext cx="134" cy="33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113" name="Line 57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1567" y="2778"/>
              <a:ext cx="167" cy="33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114" name="Line 58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1589" y="3189"/>
              <a:ext cx="35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115" name="Line 59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867" y="2666"/>
              <a:ext cx="24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116" name="Line 60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845" y="2722"/>
              <a:ext cx="589" cy="38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117" name="Line 61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2278" y="2744"/>
              <a:ext cx="245" cy="32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oup 62"/>
          <p:cNvGrpSpPr/>
          <p:nvPr>
            <p:custDataLst>
              <p:tags r:id="rId20"/>
            </p:custDataLst>
          </p:nvPr>
        </p:nvGrpSpPr>
        <p:grpSpPr bwMode="auto">
          <a:xfrm>
            <a:off x="630555" y="1513205"/>
            <a:ext cx="3395663" cy="2014538"/>
            <a:chOff x="546" y="345"/>
            <a:chExt cx="2139" cy="1269"/>
          </a:xfrm>
        </p:grpSpPr>
        <p:sp>
          <p:nvSpPr>
            <p:cNvPr id="17431" name="Text Box 63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546" y="345"/>
              <a:ext cx="30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32" name="Oval 64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089" y="622"/>
              <a:ext cx="200" cy="2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33" name="Oval 65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537" y="622"/>
              <a:ext cx="200" cy="2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34" name="Oval 66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985" y="622"/>
              <a:ext cx="200" cy="2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35" name="Oval 67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752" y="1085"/>
              <a:ext cx="200" cy="2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36" name="Oval 68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537" y="1085"/>
              <a:ext cx="200" cy="2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37" name="Oval 69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2485" y="1085"/>
              <a:ext cx="200" cy="2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9126" name="Line 70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1289" y="734"/>
              <a:ext cx="24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127" name="Line 71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1233" y="800"/>
              <a:ext cx="334" cy="33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128" name="Line 72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 flipH="1">
              <a:off x="1734" y="1211"/>
              <a:ext cx="75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129" name="Line 73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V="1">
              <a:off x="1722" y="823"/>
              <a:ext cx="323" cy="32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130" name="Line 74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2189" y="778"/>
              <a:ext cx="345" cy="3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131" name="Freeform 75"/>
            <p:cNvSpPr/>
            <p:nvPr>
              <p:custDataLst>
                <p:tags r:id="rId33"/>
              </p:custDataLst>
            </p:nvPr>
          </p:nvSpPr>
          <p:spPr bwMode="auto">
            <a:xfrm>
              <a:off x="900" y="800"/>
              <a:ext cx="222" cy="300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67" y="89"/>
                </a:cxn>
                <a:cxn ang="0">
                  <a:pos x="0" y="300"/>
                </a:cxn>
              </a:cxnLst>
              <a:rect l="0" t="0" r="r" b="b"/>
              <a:pathLst>
                <a:path w="222" h="300">
                  <a:moveTo>
                    <a:pt x="222" y="0"/>
                  </a:moveTo>
                  <a:cubicBezTo>
                    <a:pt x="163" y="19"/>
                    <a:pt x="104" y="39"/>
                    <a:pt x="67" y="89"/>
                  </a:cubicBezTo>
                  <a:cubicBezTo>
                    <a:pt x="30" y="139"/>
                    <a:pt x="6" y="270"/>
                    <a:pt x="0" y="300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9132" name="Freeform 76"/>
            <p:cNvSpPr/>
            <p:nvPr>
              <p:custDataLst>
                <p:tags r:id="rId34"/>
              </p:custDataLst>
            </p:nvPr>
          </p:nvSpPr>
          <p:spPr bwMode="auto">
            <a:xfrm>
              <a:off x="945" y="822"/>
              <a:ext cx="211" cy="312"/>
            </a:xfrm>
            <a:custGeom>
              <a:avLst/>
              <a:gdLst/>
              <a:ahLst/>
              <a:cxnLst>
                <a:cxn ang="0">
                  <a:pos x="0" y="312"/>
                </a:cxn>
                <a:cxn ang="0">
                  <a:pos x="155" y="223"/>
                </a:cxn>
                <a:cxn ang="0">
                  <a:pos x="211" y="0"/>
                </a:cxn>
              </a:cxnLst>
              <a:rect l="0" t="0" r="r" b="b"/>
              <a:pathLst>
                <a:path w="211" h="312">
                  <a:moveTo>
                    <a:pt x="0" y="312"/>
                  </a:moveTo>
                  <a:cubicBezTo>
                    <a:pt x="60" y="293"/>
                    <a:pt x="120" y="275"/>
                    <a:pt x="155" y="223"/>
                  </a:cubicBezTo>
                  <a:cubicBezTo>
                    <a:pt x="190" y="171"/>
                    <a:pt x="207" y="31"/>
                    <a:pt x="211" y="0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45" name="Text Box 77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1370" y="1363"/>
              <a:ext cx="32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G1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9134" name="Line 78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 flipH="1">
              <a:off x="933" y="1222"/>
              <a:ext cx="60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29135" name="Freeform 79"/>
          <p:cNvSpPr/>
          <p:nvPr>
            <p:custDataLst>
              <p:tags r:id="rId37"/>
            </p:custDataLst>
          </p:nvPr>
        </p:nvSpPr>
        <p:spPr bwMode="auto">
          <a:xfrm>
            <a:off x="1274763" y="2235518"/>
            <a:ext cx="334962" cy="495300"/>
          </a:xfrm>
          <a:custGeom>
            <a:avLst/>
            <a:gdLst/>
            <a:ahLst/>
            <a:cxnLst>
              <a:cxn ang="0">
                <a:pos x="0" y="312"/>
              </a:cxn>
              <a:cxn ang="0">
                <a:pos x="155" y="223"/>
              </a:cxn>
              <a:cxn ang="0">
                <a:pos x="211" y="0"/>
              </a:cxn>
            </a:cxnLst>
            <a:rect l="0" t="0" r="r" b="b"/>
            <a:pathLst>
              <a:path w="211" h="312">
                <a:moveTo>
                  <a:pt x="0" y="312"/>
                </a:moveTo>
                <a:cubicBezTo>
                  <a:pt x="60" y="293"/>
                  <a:pt x="120" y="275"/>
                  <a:pt x="155" y="223"/>
                </a:cubicBezTo>
                <a:cubicBezTo>
                  <a:pt x="190" y="171"/>
                  <a:pt x="207" y="31"/>
                  <a:pt x="211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9136" name="Line 80"/>
          <p:cNvSpPr>
            <a:spLocks noChangeShapeType="1"/>
          </p:cNvSpPr>
          <p:nvPr>
            <p:custDataLst>
              <p:tags r:id="rId38"/>
            </p:custDataLst>
          </p:nvPr>
        </p:nvSpPr>
        <p:spPr bwMode="auto">
          <a:xfrm>
            <a:off x="1754188" y="2276793"/>
            <a:ext cx="530225" cy="5302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9137" name="Line 81"/>
          <p:cNvSpPr>
            <a:spLocks noChangeShapeType="1"/>
          </p:cNvSpPr>
          <p:nvPr>
            <p:custDataLst>
              <p:tags r:id="rId39"/>
            </p:custDataLst>
          </p:nvPr>
        </p:nvSpPr>
        <p:spPr bwMode="auto">
          <a:xfrm flipV="1">
            <a:off x="2525395" y="2262505"/>
            <a:ext cx="512763" cy="511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9138" name="Line 82"/>
          <p:cNvSpPr>
            <a:spLocks noChangeShapeType="1"/>
          </p:cNvSpPr>
          <p:nvPr>
            <p:custDataLst>
              <p:tags r:id="rId40"/>
            </p:custDataLst>
          </p:nvPr>
        </p:nvSpPr>
        <p:spPr bwMode="auto">
          <a:xfrm flipH="1">
            <a:off x="2525395" y="2924810"/>
            <a:ext cx="11985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9139" name="Line 83"/>
          <p:cNvSpPr>
            <a:spLocks noChangeShapeType="1"/>
          </p:cNvSpPr>
          <p:nvPr>
            <p:custDataLst>
              <p:tags r:id="rId41"/>
            </p:custDataLst>
          </p:nvPr>
        </p:nvSpPr>
        <p:spPr bwMode="auto">
          <a:xfrm>
            <a:off x="3242628" y="2200593"/>
            <a:ext cx="547687" cy="5461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9170" name="Line 114"/>
          <p:cNvSpPr>
            <a:spLocks noChangeShapeType="1"/>
          </p:cNvSpPr>
          <p:nvPr>
            <p:custDataLst>
              <p:tags r:id="rId42"/>
            </p:custDataLst>
          </p:nvPr>
        </p:nvSpPr>
        <p:spPr bwMode="auto">
          <a:xfrm flipH="1">
            <a:off x="2022793" y="5078730"/>
            <a:ext cx="265112" cy="5286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9171" name="Line 115"/>
          <p:cNvSpPr>
            <a:spLocks noChangeShapeType="1"/>
          </p:cNvSpPr>
          <p:nvPr>
            <p:custDataLst>
              <p:tags r:id="rId43"/>
            </p:custDataLst>
          </p:nvPr>
        </p:nvSpPr>
        <p:spPr bwMode="auto">
          <a:xfrm>
            <a:off x="2499043" y="4900930"/>
            <a:ext cx="3873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9172" name="Line 116"/>
          <p:cNvSpPr>
            <a:spLocks noChangeShapeType="1"/>
          </p:cNvSpPr>
          <p:nvPr>
            <p:custDataLst>
              <p:tags r:id="rId44"/>
            </p:custDataLst>
          </p:nvPr>
        </p:nvSpPr>
        <p:spPr bwMode="auto">
          <a:xfrm>
            <a:off x="2464118" y="4989830"/>
            <a:ext cx="935037" cy="6175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9173" name="Line 117"/>
          <p:cNvSpPr>
            <a:spLocks noChangeShapeType="1"/>
          </p:cNvSpPr>
          <p:nvPr>
            <p:custDataLst>
              <p:tags r:id="rId45"/>
            </p:custDataLst>
          </p:nvPr>
        </p:nvSpPr>
        <p:spPr bwMode="auto">
          <a:xfrm>
            <a:off x="3151505" y="5024755"/>
            <a:ext cx="388938" cy="511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9174" name="Line 118"/>
          <p:cNvSpPr>
            <a:spLocks noChangeShapeType="1"/>
          </p:cNvSpPr>
          <p:nvPr>
            <p:custDataLst>
              <p:tags r:id="rId46"/>
            </p:custDataLst>
          </p:nvPr>
        </p:nvSpPr>
        <p:spPr bwMode="auto">
          <a:xfrm>
            <a:off x="1384618" y="5716905"/>
            <a:ext cx="3524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9205" name="Line 149"/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 flipH="1">
            <a:off x="1259205" y="5094605"/>
            <a:ext cx="228600" cy="4762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9207" name="Line 151"/>
          <p:cNvSpPr>
            <a:spLocks noChangeShapeType="1"/>
          </p:cNvSpPr>
          <p:nvPr>
            <p:custDataLst>
              <p:tags r:id="rId48"/>
            </p:custDataLst>
          </p:nvPr>
        </p:nvSpPr>
        <p:spPr bwMode="auto">
          <a:xfrm>
            <a:off x="1611630" y="5031105"/>
            <a:ext cx="212725" cy="5302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Line 102"/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 flipH="1">
            <a:off x="1230630" y="2919730"/>
            <a:ext cx="9540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0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429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0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429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429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429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42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500"/>
                                        <p:tgtEl>
                                          <p:spTgt spid="42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429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0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429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0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429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8" dur="500"/>
                                        <p:tgtEl>
                                          <p:spTgt spid="429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429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429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0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500"/>
                                        <p:tgtEl>
                                          <p:spTgt spid="429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6" dur="500"/>
                                        <p:tgtEl>
                                          <p:spTgt spid="429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1" dur="500"/>
                                        <p:tgtEl>
                                          <p:spTgt spid="429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6" dur="500"/>
                                        <p:tgtEl>
                                          <p:spTgt spid="42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1" dur="500"/>
                                        <p:tgtEl>
                                          <p:spTgt spid="42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8" dur="500"/>
                                        <p:tgtEl>
                                          <p:spTgt spid="4290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0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3" dur="500"/>
                                        <p:tgtEl>
                                          <p:spTgt spid="429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8" dur="500"/>
                                        <p:tgtEl>
                                          <p:spTgt spid="42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3" dur="500"/>
                                        <p:tgtEl>
                                          <p:spTgt spid="42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0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0" dur="500"/>
                                        <p:tgtEl>
                                          <p:spTgt spid="429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0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429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29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29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29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429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429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29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429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429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429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429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429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429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429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429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429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429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429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429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429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5" dur="500"/>
                                        <p:tgtEl>
                                          <p:spTgt spid="42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429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429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429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429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8" dur="500"/>
                                        <p:tgtEl>
                                          <p:spTgt spid="4290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0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7" dur="500"/>
                                        <p:tgtEl>
                                          <p:spTgt spid="4290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0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2" dur="500"/>
                                        <p:tgtEl>
                                          <p:spTgt spid="42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7" dur="500"/>
                                        <p:tgtEl>
                                          <p:spTgt spid="42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2" dur="500"/>
                                        <p:tgtEl>
                                          <p:spTgt spid="42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7" dur="500"/>
                                        <p:tgtEl>
                                          <p:spTgt spid="42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2" dur="500"/>
                                        <p:tgtEl>
                                          <p:spTgt spid="4290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0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7" dur="500"/>
                                        <p:tgtEl>
                                          <p:spTgt spid="42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2" dur="500"/>
                                        <p:tgtEl>
                                          <p:spTgt spid="42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7" dur="500"/>
                                        <p:tgtEl>
                                          <p:spTgt spid="42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2" dur="500"/>
                                        <p:tgtEl>
                                          <p:spTgt spid="42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7" dur="500"/>
                                        <p:tgtEl>
                                          <p:spTgt spid="42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2" dur="500"/>
                                        <p:tgtEl>
                                          <p:spTgt spid="42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7" dur="500"/>
                                        <p:tgtEl>
                                          <p:spTgt spid="42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4" dur="500"/>
                                        <p:tgtEl>
                                          <p:spTgt spid="4290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0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9" dur="500"/>
                                        <p:tgtEl>
                                          <p:spTgt spid="42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44" dur="500"/>
                                        <p:tgtEl>
                                          <p:spTgt spid="42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429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429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429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429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95" grpId="0" autoUpdateAnimBg="0" build="p"/>
      <p:bldP spid="429096" grpId="0" autoUpdateAnimBg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 Bold" panose="02020603050405020304" charset="0"/>
                <a:ea typeface="仿宋" panose="02010609060101010101" pitchFamily="49" charset="-122"/>
                <a:cs typeface="Times New Roman Bold" panose="02020603050405020304" charset="0"/>
                <a:sym typeface="+mn-ea"/>
              </a:rPr>
              <a:t>Definition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560" y="1033145"/>
            <a:ext cx="8667750" cy="899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图</a:t>
            </a: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相关术语</a:t>
            </a:r>
            <a:b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br>
            <a:endParaRPr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30084" name="Text Box 4"/>
          <p:cNvSpPr txBox="1">
            <a:spLocks noChangeArrowheads="1"/>
          </p:cNvSpPr>
          <p:nvPr/>
        </p:nvSpPr>
        <p:spPr bwMode="auto">
          <a:xfrm>
            <a:off x="6574790" y="1943100"/>
            <a:ext cx="14938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连通图</a:t>
            </a:r>
            <a:endParaRPr lang="zh-CN" altLang="en-US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094" name="Text Box 14"/>
          <p:cNvSpPr txBox="1">
            <a:spLocks noChangeArrowheads="1"/>
          </p:cNvSpPr>
          <p:nvPr/>
        </p:nvSpPr>
        <p:spPr bwMode="auto">
          <a:xfrm>
            <a:off x="6001703" y="3625850"/>
            <a:ext cx="1663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强连通图</a:t>
            </a:r>
            <a:endParaRPr lang="zh-CN" altLang="en-US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104" name="Text Box 24"/>
          <p:cNvSpPr txBox="1">
            <a:spLocks noChangeArrowheads="1"/>
          </p:cNvSpPr>
          <p:nvPr/>
        </p:nvSpPr>
        <p:spPr bwMode="auto">
          <a:xfrm>
            <a:off x="6604953" y="5391150"/>
            <a:ext cx="2563812" cy="977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非连通图</a:t>
            </a:r>
            <a:endParaRPr lang="zh-CN" altLang="en-US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有两个连通分量</a:t>
            </a:r>
            <a:endParaRPr lang="zh-CN" altLang="en-US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81"/>
          <p:cNvGrpSpPr/>
          <p:nvPr/>
        </p:nvGrpSpPr>
        <p:grpSpPr bwMode="auto">
          <a:xfrm>
            <a:off x="708978" y="1371600"/>
            <a:ext cx="3213100" cy="1266825"/>
            <a:chOff x="910" y="1252"/>
            <a:chExt cx="2024" cy="798"/>
          </a:xfrm>
        </p:grpSpPr>
        <p:sp>
          <p:nvSpPr>
            <p:cNvPr id="18514" name="Oval 82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247" y="1252"/>
              <a:ext cx="291" cy="33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</a:ln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15" name="Oval 83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695" y="1252"/>
              <a:ext cx="291" cy="33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</a:ln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16" name="Oval 84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143" y="1252"/>
              <a:ext cx="291" cy="33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</a:ln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17" name="Oval 8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910" y="1715"/>
              <a:ext cx="291" cy="33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</a:ln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18" name="Oval 8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695" y="1715"/>
              <a:ext cx="291" cy="33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</a:ln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19" name="Oval 8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643" y="1715"/>
              <a:ext cx="291" cy="33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</a:ln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0168" name="Line 88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543" y="1429"/>
              <a:ext cx="14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169" name="Line 89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1479" y="1563"/>
              <a:ext cx="240" cy="21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170" name="Line 90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flipH="1">
              <a:off x="1988" y="1906"/>
              <a:ext cx="66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171" name="Line 91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1959" y="1561"/>
              <a:ext cx="238" cy="23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172" name="Line 92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2435" y="1498"/>
              <a:ext cx="242" cy="25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173" name="Line 93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1195" y="1908"/>
              <a:ext cx="491" cy="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174" name="Line 94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1132" y="1545"/>
              <a:ext cx="149" cy="17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95"/>
          <p:cNvGrpSpPr/>
          <p:nvPr>
            <p:custDataLst>
              <p:tags r:id="rId15"/>
            </p:custDataLst>
          </p:nvPr>
        </p:nvGrpSpPr>
        <p:grpSpPr bwMode="auto">
          <a:xfrm>
            <a:off x="4355465" y="1268413"/>
            <a:ext cx="1790700" cy="1614487"/>
            <a:chOff x="3120" y="144"/>
            <a:chExt cx="1128" cy="1017"/>
          </a:xfrm>
        </p:grpSpPr>
        <p:grpSp>
          <p:nvGrpSpPr>
            <p:cNvPr id="18492" name="Group 96"/>
            <p:cNvGrpSpPr/>
            <p:nvPr/>
          </p:nvGrpSpPr>
          <p:grpSpPr bwMode="auto">
            <a:xfrm>
              <a:off x="3264" y="288"/>
              <a:ext cx="783" cy="658"/>
              <a:chOff x="794" y="2106"/>
              <a:chExt cx="783" cy="658"/>
            </a:xfrm>
          </p:grpSpPr>
          <p:sp>
            <p:nvSpPr>
              <p:cNvPr id="430177" name="Line 97"/>
              <p:cNvSpPr>
                <a:spLocks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794" y="2280"/>
                <a:ext cx="0" cy="415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30178" name="Line 98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965" y="2106"/>
                <a:ext cx="476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30179" name="Line 99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577" y="2280"/>
                <a:ext cx="0" cy="415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30180" name="Line 100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 flipH="1">
                <a:off x="930" y="2591"/>
                <a:ext cx="171" cy="173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30181" name="Line 101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 flipH="1">
                <a:off x="1305" y="2245"/>
                <a:ext cx="171" cy="173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30182" name="Line 102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292" y="2614"/>
                <a:ext cx="149" cy="147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8493" name="Group 103"/>
            <p:cNvGrpSpPr/>
            <p:nvPr/>
          </p:nvGrpSpPr>
          <p:grpSpPr bwMode="auto">
            <a:xfrm>
              <a:off x="3122" y="144"/>
              <a:ext cx="408" cy="297"/>
              <a:chOff x="432" y="1680"/>
              <a:chExt cx="408" cy="297"/>
            </a:xfrm>
          </p:grpSpPr>
          <p:sp>
            <p:nvSpPr>
              <p:cNvPr id="430184" name="Oval 104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507" name="Text Box 105"/>
              <p:cNvSpPr txBox="1"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32" y="1680"/>
                <a:ext cx="408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0"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V0</a:t>
                </a:r>
                <a:endParaRPr kumimoji="0"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494" name="Group 106"/>
            <p:cNvGrpSpPr/>
            <p:nvPr/>
          </p:nvGrpSpPr>
          <p:grpSpPr bwMode="auto">
            <a:xfrm>
              <a:off x="3840" y="864"/>
              <a:ext cx="408" cy="297"/>
              <a:chOff x="432" y="1680"/>
              <a:chExt cx="408" cy="297"/>
            </a:xfrm>
          </p:grpSpPr>
          <p:sp>
            <p:nvSpPr>
              <p:cNvPr id="430187" name="Oval 107"/>
              <p:cNvSpPr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505" name="Text Box 108"/>
              <p:cNvSpPr txBox="1"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432" y="1680"/>
                <a:ext cx="408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0"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V4</a:t>
                </a:r>
                <a:endParaRPr kumimoji="0"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495" name="Group 109"/>
            <p:cNvGrpSpPr/>
            <p:nvPr/>
          </p:nvGrpSpPr>
          <p:grpSpPr bwMode="auto">
            <a:xfrm>
              <a:off x="3120" y="864"/>
              <a:ext cx="408" cy="297"/>
              <a:chOff x="432" y="1680"/>
              <a:chExt cx="408" cy="297"/>
            </a:xfrm>
          </p:grpSpPr>
          <p:sp>
            <p:nvSpPr>
              <p:cNvPr id="430190" name="Oval 110"/>
              <p:cNvSpPr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503" name="Text Box 111"/>
              <p:cNvSpPr txBox="1"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432" y="1680"/>
                <a:ext cx="408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0"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V3</a:t>
                </a:r>
                <a:endParaRPr kumimoji="0"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496" name="Group 112"/>
            <p:cNvGrpSpPr/>
            <p:nvPr/>
          </p:nvGrpSpPr>
          <p:grpSpPr bwMode="auto">
            <a:xfrm>
              <a:off x="3818" y="144"/>
              <a:ext cx="408" cy="294"/>
              <a:chOff x="2928" y="3312"/>
              <a:chExt cx="408" cy="294"/>
            </a:xfrm>
          </p:grpSpPr>
          <p:sp>
            <p:nvSpPr>
              <p:cNvPr id="430193" name="Oval 113"/>
              <p:cNvSpPr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2976" y="3312"/>
                <a:ext cx="295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501" name="Text Box 114"/>
              <p:cNvSpPr txBox="1"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2928" y="3312"/>
                <a:ext cx="408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0"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V1</a:t>
                </a:r>
                <a:endParaRPr kumimoji="0"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497" name="Group 115"/>
            <p:cNvGrpSpPr/>
            <p:nvPr/>
          </p:nvGrpSpPr>
          <p:grpSpPr bwMode="auto">
            <a:xfrm>
              <a:off x="3456" y="528"/>
              <a:ext cx="408" cy="294"/>
              <a:chOff x="1008" y="2304"/>
              <a:chExt cx="408" cy="294"/>
            </a:xfrm>
          </p:grpSpPr>
          <p:sp>
            <p:nvSpPr>
              <p:cNvPr id="430196" name="Oval 116"/>
              <p:cNvSpPr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1056" y="2304"/>
                <a:ext cx="295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99" name="Text Box 117"/>
              <p:cNvSpPr txBox="1"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1008" y="2304"/>
                <a:ext cx="408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0"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V2</a:t>
                </a:r>
                <a:endParaRPr kumimoji="0"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0" name="Group 118"/>
          <p:cNvGrpSpPr/>
          <p:nvPr/>
        </p:nvGrpSpPr>
        <p:grpSpPr bwMode="auto">
          <a:xfrm>
            <a:off x="710565" y="3011488"/>
            <a:ext cx="2009775" cy="1384300"/>
            <a:chOff x="979" y="2695"/>
            <a:chExt cx="1266" cy="872"/>
          </a:xfrm>
        </p:grpSpPr>
        <p:sp>
          <p:nvSpPr>
            <p:cNvPr id="18486" name="Oval 119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979" y="3129"/>
              <a:ext cx="307" cy="40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87" name="Oval 120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1438" y="2695"/>
              <a:ext cx="307" cy="40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88" name="Oval 121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938" y="3158"/>
              <a:ext cx="307" cy="40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0202" name="Line 122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 flipH="1" flipV="1">
              <a:off x="1291" y="3366"/>
              <a:ext cx="63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203" name="Line 123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 flipV="1">
              <a:off x="1236" y="3004"/>
              <a:ext cx="239" cy="23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204" name="Line 124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>
              <a:off x="1737" y="2958"/>
              <a:ext cx="260" cy="24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oup 125"/>
          <p:cNvGrpSpPr/>
          <p:nvPr/>
        </p:nvGrpSpPr>
        <p:grpSpPr bwMode="auto">
          <a:xfrm>
            <a:off x="3428365" y="3040063"/>
            <a:ext cx="1866900" cy="1690687"/>
            <a:chOff x="2462" y="2543"/>
            <a:chExt cx="1176" cy="1065"/>
          </a:xfrm>
        </p:grpSpPr>
        <p:sp>
          <p:nvSpPr>
            <p:cNvPr id="430206" name="Line 126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>
              <a:off x="2654" y="2831"/>
              <a:ext cx="0" cy="48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207" name="Line 127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>
              <a:off x="2782" y="3465"/>
              <a:ext cx="50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208" name="Line 128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>
              <a:off x="2782" y="2711"/>
              <a:ext cx="47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209" name="Line 129"/>
            <p:cNvSpPr>
              <a:spLocks noChangeShapeType="1"/>
            </p:cNvSpPr>
            <p:nvPr>
              <p:custDataLst>
                <p:tags r:id="rId41"/>
              </p:custDataLst>
            </p:nvPr>
          </p:nvSpPr>
          <p:spPr bwMode="auto">
            <a:xfrm flipH="1" flipV="1">
              <a:off x="2702" y="2783"/>
              <a:ext cx="672" cy="62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8473" name="Group 130"/>
            <p:cNvGrpSpPr/>
            <p:nvPr>
              <p:custDataLst>
                <p:tags r:id="rId42"/>
              </p:custDataLst>
            </p:nvPr>
          </p:nvGrpSpPr>
          <p:grpSpPr bwMode="auto">
            <a:xfrm>
              <a:off x="2462" y="2543"/>
              <a:ext cx="408" cy="297"/>
              <a:chOff x="432" y="1680"/>
              <a:chExt cx="408" cy="297"/>
            </a:xfrm>
          </p:grpSpPr>
          <p:sp>
            <p:nvSpPr>
              <p:cNvPr id="430211" name="Oval 131"/>
              <p:cNvSpPr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85" name="Text Box 132"/>
              <p:cNvSpPr txBox="1"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432" y="1680"/>
                <a:ext cx="408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0"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V0</a:t>
                </a:r>
                <a:endParaRPr kumimoji="0"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474" name="Group 133"/>
            <p:cNvGrpSpPr/>
            <p:nvPr>
              <p:custDataLst>
                <p:tags r:id="rId45"/>
              </p:custDataLst>
            </p:nvPr>
          </p:nvGrpSpPr>
          <p:grpSpPr bwMode="auto">
            <a:xfrm>
              <a:off x="3230" y="2545"/>
              <a:ext cx="408" cy="297"/>
              <a:chOff x="432" y="1680"/>
              <a:chExt cx="408" cy="297"/>
            </a:xfrm>
          </p:grpSpPr>
          <p:sp>
            <p:nvSpPr>
              <p:cNvPr id="430214" name="Oval 134"/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83" name="Text Box 135"/>
              <p:cNvSpPr txBox="1"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432" y="1680"/>
                <a:ext cx="408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0"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V1</a:t>
                </a:r>
                <a:endParaRPr kumimoji="0"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475" name="Group 136"/>
            <p:cNvGrpSpPr/>
            <p:nvPr>
              <p:custDataLst>
                <p:tags r:id="rId48"/>
              </p:custDataLst>
            </p:nvPr>
          </p:nvGrpSpPr>
          <p:grpSpPr bwMode="auto">
            <a:xfrm>
              <a:off x="2462" y="3311"/>
              <a:ext cx="408" cy="297"/>
              <a:chOff x="432" y="1680"/>
              <a:chExt cx="408" cy="297"/>
            </a:xfrm>
          </p:grpSpPr>
          <p:sp>
            <p:nvSpPr>
              <p:cNvPr id="430217" name="Oval 137"/>
              <p:cNvSpPr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81" name="Text Box 138"/>
              <p:cNvSpPr txBox="1">
                <a:spLocks noChangeArrowheads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432" y="1680"/>
                <a:ext cx="408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0"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V2</a:t>
                </a:r>
                <a:endParaRPr kumimoji="0"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476" name="Group 139"/>
            <p:cNvGrpSpPr/>
            <p:nvPr>
              <p:custDataLst>
                <p:tags r:id="rId51"/>
              </p:custDataLst>
            </p:nvPr>
          </p:nvGrpSpPr>
          <p:grpSpPr bwMode="auto">
            <a:xfrm>
              <a:off x="3230" y="3311"/>
              <a:ext cx="408" cy="297"/>
              <a:chOff x="432" y="1680"/>
              <a:chExt cx="408" cy="297"/>
            </a:xfrm>
          </p:grpSpPr>
          <p:sp>
            <p:nvSpPr>
              <p:cNvPr id="430220" name="Oval 140"/>
              <p:cNvSpPr>
                <a:spLocks noChangeArrowheads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79" name="Text Box 141"/>
              <p:cNvSpPr txBox="1">
                <a:spLocks noChangeArrowhead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432" y="1680"/>
                <a:ext cx="408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0"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V3</a:t>
                </a:r>
                <a:endParaRPr kumimoji="0"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30222" name="Line 142"/>
            <p:cNvSpPr>
              <a:spLocks noChangeShapeType="1"/>
            </p:cNvSpPr>
            <p:nvPr>
              <p:custDataLst>
                <p:tags r:id="rId54"/>
              </p:custDataLst>
            </p:nvPr>
          </p:nvSpPr>
          <p:spPr bwMode="auto">
            <a:xfrm flipV="1">
              <a:off x="2750" y="2831"/>
              <a:ext cx="576" cy="528"/>
            </a:xfrm>
            <a:prstGeom prst="line">
              <a:avLst/>
            </a:prstGeom>
            <a:noFill/>
            <a:ln w="34925">
              <a:solidFill>
                <a:schemeClr val="tx2"/>
              </a:solidFill>
              <a:round/>
              <a:headEnd type="triangle" w="med" len="med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" name="Group 143"/>
          <p:cNvGrpSpPr/>
          <p:nvPr/>
        </p:nvGrpSpPr>
        <p:grpSpPr bwMode="auto">
          <a:xfrm>
            <a:off x="620078" y="4860926"/>
            <a:ext cx="2557462" cy="1720849"/>
            <a:chOff x="193" y="996"/>
            <a:chExt cx="1611" cy="1084"/>
          </a:xfrm>
        </p:grpSpPr>
        <p:sp>
          <p:nvSpPr>
            <p:cNvPr id="430224" name="Line 144"/>
            <p:cNvSpPr>
              <a:spLocks noChangeShapeType="1"/>
            </p:cNvSpPr>
            <p:nvPr>
              <p:custDataLst>
                <p:tags r:id="rId55"/>
              </p:custDataLst>
            </p:nvPr>
          </p:nvSpPr>
          <p:spPr bwMode="auto">
            <a:xfrm>
              <a:off x="543" y="1270"/>
              <a:ext cx="432" cy="528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225" name="Line 145"/>
            <p:cNvSpPr>
              <a:spLocks noChangeShapeType="1"/>
            </p:cNvSpPr>
            <p:nvPr>
              <p:custDataLst>
                <p:tags r:id="rId56"/>
              </p:custDataLst>
            </p:nvPr>
          </p:nvSpPr>
          <p:spPr bwMode="auto">
            <a:xfrm>
              <a:off x="399" y="1315"/>
              <a:ext cx="2" cy="43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226" name="Line 146"/>
            <p:cNvSpPr>
              <a:spLocks noChangeShapeType="1"/>
            </p:cNvSpPr>
            <p:nvPr>
              <p:custDataLst>
                <p:tags r:id="rId57"/>
              </p:custDataLst>
            </p:nvPr>
          </p:nvSpPr>
          <p:spPr bwMode="auto">
            <a:xfrm>
              <a:off x="1119" y="1318"/>
              <a:ext cx="0" cy="45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461" name="Oval 147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193" y="999"/>
              <a:ext cx="431" cy="353"/>
            </a:xfrm>
            <a:prstGeom prst="ellipse">
              <a:avLst/>
            </a:prstGeom>
            <a:solidFill>
              <a:srgbClr val="CCFFFF"/>
            </a:solidFill>
            <a:ln w="28575" cap="rnd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V0</a:t>
              </a:r>
              <a:endParaRPr kumimoji="0"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62" name="Oval 148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194" y="1727"/>
              <a:ext cx="431" cy="353"/>
            </a:xfrm>
            <a:prstGeom prst="ellipse">
              <a:avLst/>
            </a:prstGeom>
            <a:solidFill>
              <a:srgbClr val="CCFFFF"/>
            </a:solidFill>
            <a:ln w="28575" cap="rnd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V3</a:t>
              </a:r>
              <a:endParaRPr kumimoji="0"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63" name="Oval 149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893" y="1727"/>
              <a:ext cx="431" cy="353"/>
            </a:xfrm>
            <a:prstGeom prst="ellipse">
              <a:avLst/>
            </a:prstGeom>
            <a:solidFill>
              <a:srgbClr val="CCFFFF"/>
            </a:solidFill>
            <a:ln w="28575" cap="rnd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V2</a:t>
              </a:r>
              <a:endParaRPr kumimoji="0"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64" name="Oval 150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914" y="1007"/>
              <a:ext cx="431" cy="353"/>
            </a:xfrm>
            <a:prstGeom prst="ellipse">
              <a:avLst/>
            </a:prstGeom>
            <a:solidFill>
              <a:srgbClr val="CCFFFF"/>
            </a:solidFill>
            <a:ln w="28575" cap="rnd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V1</a:t>
              </a:r>
              <a:endParaRPr kumimoji="0"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0231" name="Line 151"/>
            <p:cNvSpPr>
              <a:spLocks noChangeShapeType="1"/>
            </p:cNvSpPr>
            <p:nvPr>
              <p:custDataLst>
                <p:tags r:id="rId62"/>
              </p:custDataLst>
            </p:nvPr>
          </p:nvSpPr>
          <p:spPr bwMode="auto">
            <a:xfrm flipV="1">
              <a:off x="602" y="1174"/>
              <a:ext cx="313" cy="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232" name="Line 152"/>
            <p:cNvSpPr>
              <a:spLocks noChangeShapeType="1"/>
            </p:cNvSpPr>
            <p:nvPr>
              <p:custDataLst>
                <p:tags r:id="rId63"/>
              </p:custDataLst>
            </p:nvPr>
          </p:nvSpPr>
          <p:spPr bwMode="auto">
            <a:xfrm>
              <a:off x="1578" y="1312"/>
              <a:ext cx="2" cy="43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467" name="Oval 153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1372" y="996"/>
              <a:ext cx="431" cy="353"/>
            </a:xfrm>
            <a:prstGeom prst="ellipse">
              <a:avLst/>
            </a:prstGeom>
            <a:solidFill>
              <a:srgbClr val="CCFFFF"/>
            </a:solidFill>
            <a:ln w="28575" cap="rnd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V4</a:t>
              </a:r>
              <a:endParaRPr kumimoji="0"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68" name="Oval 154"/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1373" y="1724"/>
              <a:ext cx="431" cy="353"/>
            </a:xfrm>
            <a:prstGeom prst="ellipse">
              <a:avLst/>
            </a:prstGeom>
            <a:solidFill>
              <a:srgbClr val="CCFFFF"/>
            </a:solidFill>
            <a:ln w="28575" cap="rnd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V5</a:t>
              </a:r>
              <a:endParaRPr kumimoji="0"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Group 155"/>
          <p:cNvGrpSpPr/>
          <p:nvPr/>
        </p:nvGrpSpPr>
        <p:grpSpPr bwMode="auto">
          <a:xfrm>
            <a:off x="3425190" y="4852988"/>
            <a:ext cx="2876550" cy="2038350"/>
            <a:chOff x="3948" y="882"/>
            <a:chExt cx="1812" cy="1284"/>
          </a:xfrm>
        </p:grpSpPr>
        <p:sp>
          <p:nvSpPr>
            <p:cNvPr id="18446" name="Oval 156"/>
            <p:cNvSpPr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4420" y="904"/>
              <a:ext cx="217" cy="235"/>
            </a:xfrm>
            <a:prstGeom prst="ellipse">
              <a:avLst/>
            </a:prstGeom>
            <a:solidFill>
              <a:srgbClr val="FFFF00">
                <a:alpha val="50195"/>
              </a:srgbClr>
            </a:solidFill>
            <a:ln w="28575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47" name="Oval 157"/>
            <p:cNvSpPr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3948" y="1428"/>
              <a:ext cx="217" cy="224"/>
            </a:xfrm>
            <a:prstGeom prst="ellipse">
              <a:avLst/>
            </a:prstGeom>
            <a:solidFill>
              <a:srgbClr val="FFFF00">
                <a:alpha val="50195"/>
              </a:srgbClr>
            </a:solidFill>
            <a:ln w="28575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0238" name="Line 158"/>
            <p:cNvSpPr>
              <a:spLocks noChangeShapeType="1"/>
            </p:cNvSpPr>
            <p:nvPr>
              <p:custDataLst>
                <p:tags r:id="rId68"/>
              </p:custDataLst>
            </p:nvPr>
          </p:nvSpPr>
          <p:spPr bwMode="auto">
            <a:xfrm flipH="1">
              <a:off x="4056" y="1043"/>
              <a:ext cx="363" cy="385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239" name="Line 159"/>
            <p:cNvSpPr>
              <a:spLocks noChangeShapeType="1"/>
            </p:cNvSpPr>
            <p:nvPr>
              <p:custDataLst>
                <p:tags r:id="rId69"/>
              </p:custDataLst>
            </p:nvPr>
          </p:nvSpPr>
          <p:spPr bwMode="auto">
            <a:xfrm>
              <a:off x="4637" y="1010"/>
              <a:ext cx="653" cy="931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240" name="Line 160"/>
            <p:cNvSpPr>
              <a:spLocks noChangeShapeType="1"/>
            </p:cNvSpPr>
            <p:nvPr>
              <p:custDataLst>
                <p:tags r:id="rId70"/>
              </p:custDataLst>
            </p:nvPr>
          </p:nvSpPr>
          <p:spPr bwMode="auto">
            <a:xfrm>
              <a:off x="4166" y="1556"/>
              <a:ext cx="1124" cy="385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241" name="Line 161"/>
            <p:cNvSpPr>
              <a:spLocks noChangeShapeType="1"/>
            </p:cNvSpPr>
            <p:nvPr>
              <p:custDataLst>
                <p:tags r:id="rId71"/>
              </p:custDataLst>
            </p:nvPr>
          </p:nvSpPr>
          <p:spPr bwMode="auto">
            <a:xfrm flipH="1">
              <a:off x="4595" y="1043"/>
              <a:ext cx="586" cy="93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242" name="Line 162"/>
            <p:cNvSpPr>
              <a:spLocks noChangeShapeType="1"/>
            </p:cNvSpPr>
            <p:nvPr>
              <p:custDataLst>
                <p:tags r:id="rId72"/>
              </p:custDataLst>
            </p:nvPr>
          </p:nvSpPr>
          <p:spPr bwMode="auto">
            <a:xfrm>
              <a:off x="5399" y="1010"/>
              <a:ext cx="290" cy="418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243" name="Line 163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 flipH="1">
              <a:off x="4631" y="1556"/>
              <a:ext cx="949" cy="417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454" name="Oval 164"/>
            <p:cNvSpPr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>
              <a:off x="5180" y="882"/>
              <a:ext cx="217" cy="225"/>
            </a:xfrm>
            <a:prstGeom prst="ellipse">
              <a:avLst/>
            </a:prstGeom>
            <a:solidFill>
              <a:srgbClr val="FFFF00">
                <a:alpha val="50195"/>
              </a:srgbClr>
            </a:solidFill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55" name="Oval 165"/>
            <p:cNvSpPr>
              <a:spLocks noChangeArrowheads="1"/>
            </p:cNvSpPr>
            <p:nvPr>
              <p:custDataLst>
                <p:tags r:id="rId75"/>
              </p:custDataLst>
            </p:nvPr>
          </p:nvSpPr>
          <p:spPr bwMode="auto">
            <a:xfrm>
              <a:off x="5543" y="1396"/>
              <a:ext cx="217" cy="224"/>
            </a:xfrm>
            <a:prstGeom prst="ellipse">
              <a:avLst/>
            </a:prstGeom>
            <a:solidFill>
              <a:srgbClr val="FFFF00">
                <a:alpha val="50195"/>
              </a:srgbClr>
            </a:solidFill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56" name="Oval 166"/>
            <p:cNvSpPr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>
              <a:off x="4418" y="1941"/>
              <a:ext cx="217" cy="225"/>
            </a:xfrm>
            <a:prstGeom prst="ellipse">
              <a:avLst/>
            </a:prstGeom>
            <a:solidFill>
              <a:srgbClr val="FFFF00">
                <a:alpha val="50195"/>
              </a:srgbClr>
            </a:solidFill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F</a:t>
              </a:r>
              <a:endPara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57" name="Oval 167"/>
            <p:cNvSpPr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>
              <a:off x="5216" y="1909"/>
              <a:ext cx="217" cy="225"/>
            </a:xfrm>
            <a:prstGeom prst="ellipse">
              <a:avLst/>
            </a:prstGeom>
            <a:solidFill>
              <a:srgbClr val="FFFF00">
                <a:alpha val="50195"/>
              </a:srgbClr>
            </a:solidFill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430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8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430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8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430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8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430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8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4" grpId="0" autoUpdateAnimBg="0" build="p"/>
      <p:bldP spid="430094" grpId="0" autoUpdateAnimBg="0" build="p"/>
      <p:bldP spid="430104" grpId="0" autoUpdateAnimBg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 Bold" panose="02020603050405020304" charset="0"/>
                <a:ea typeface="仿宋" panose="02010609060101010101" pitchFamily="49" charset="-122"/>
                <a:cs typeface="Times New Roman Bold" panose="02020603050405020304" charset="0"/>
                <a:sym typeface="+mn-ea"/>
              </a:rPr>
              <a:t>Definition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653315" name="Text Box 3"/>
          <p:cNvSpPr txBox="1">
            <a:spLocks noChangeArrowheads="1"/>
          </p:cNvSpPr>
          <p:nvPr/>
        </p:nvSpPr>
        <p:spPr bwMode="auto">
          <a:xfrm>
            <a:off x="457200" y="1038225"/>
            <a:ext cx="2557463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ADT</a:t>
            </a:r>
            <a:r>
              <a:rPr kumimoji="0"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</a:t>
            </a:r>
            <a:endParaRPr kumimoji="0"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kumimoji="0"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3316" name="Text Box 4"/>
          <p:cNvSpPr txBox="1">
            <a:spLocks noChangeArrowheads="1"/>
          </p:cNvSpPr>
          <p:nvPr/>
        </p:nvSpPr>
        <p:spPr bwMode="auto">
          <a:xfrm>
            <a:off x="660400" y="1436688"/>
            <a:ext cx="1866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0"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数据对象：</a:t>
            </a:r>
            <a:endParaRPr kumimoji="0" lang="zh-CN" altLang="en-US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53317" name="Text Box 5"/>
          <p:cNvSpPr txBox="1">
            <a:spLocks noChangeArrowheads="1"/>
          </p:cNvSpPr>
          <p:nvPr/>
        </p:nvSpPr>
        <p:spPr bwMode="auto">
          <a:xfrm>
            <a:off x="2235200" y="1446213"/>
            <a:ext cx="66913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是具有相同特性的数据元素的集合称为</a:t>
            </a:r>
            <a:r>
              <a:rPr lang="zh-CN" altLang="en-US" sz="2400" b="1" u="sng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顶点集</a:t>
            </a:r>
            <a:endParaRPr lang="zh-CN" altLang="en-US" sz="2400" b="1" u="sng">
              <a:solidFill>
                <a:srgbClr val="D6009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53318" name="Text Box 6"/>
          <p:cNvSpPr txBox="1">
            <a:spLocks noChangeArrowheads="1"/>
          </p:cNvSpPr>
          <p:nvPr/>
        </p:nvSpPr>
        <p:spPr bwMode="auto">
          <a:xfrm>
            <a:off x="827088" y="1960563"/>
            <a:ext cx="171323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数据关系：</a:t>
            </a:r>
            <a:endParaRPr kumimoji="0" lang="zh-CN" altLang="en-US" sz="2400" b="1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3319" name="Text Box 7"/>
          <p:cNvSpPr txBox="1">
            <a:spLocks noChangeArrowheads="1"/>
          </p:cNvSpPr>
          <p:nvPr/>
        </p:nvSpPr>
        <p:spPr bwMode="auto">
          <a:xfrm>
            <a:off x="2286000" y="1976438"/>
            <a:ext cx="601980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R={VR}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sz="2400" b="1" u="sng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两个顶点关系的集合</a:t>
            </a:r>
            <a:endParaRPr lang="zh-CN" altLang="en-US" sz="2400" b="1" u="sng">
              <a:solidFill>
                <a:srgbClr val="D6009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VR={&lt;v,w&gt;| v,w∈V, &lt;v,w&gt;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表示从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的弧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53320" name="Text Box 8"/>
          <p:cNvSpPr txBox="1">
            <a:spLocks noChangeArrowheads="1"/>
          </p:cNvSpPr>
          <p:nvPr/>
        </p:nvSpPr>
        <p:spPr bwMode="auto">
          <a:xfrm>
            <a:off x="808038" y="2797175"/>
            <a:ext cx="18716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zh-CN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  <a:r>
              <a:rPr kumimoji="0" lang="zh-CN" altLang="en-US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0" lang="zh-CN" altLang="en-US" sz="2400" b="1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19"/>
          <p:cNvGrpSpPr/>
          <p:nvPr/>
        </p:nvGrpSpPr>
        <p:grpSpPr bwMode="auto">
          <a:xfrm>
            <a:off x="690563" y="3235325"/>
            <a:ext cx="8234363" cy="3603626"/>
            <a:chOff x="471" y="1804"/>
            <a:chExt cx="5187" cy="2270"/>
          </a:xfrm>
        </p:grpSpPr>
        <p:sp>
          <p:nvSpPr>
            <p:cNvPr id="19467" name="Text Box 9"/>
            <p:cNvSpPr txBox="1">
              <a:spLocks noChangeArrowheads="1"/>
            </p:cNvSpPr>
            <p:nvPr/>
          </p:nvSpPr>
          <p:spPr bwMode="auto">
            <a:xfrm>
              <a:off x="568" y="1804"/>
              <a:ext cx="488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CreatGraph(*G, V, VR);   </a:t>
              </a:r>
              <a:r>
                <a:rPr lang="zh-CN" altLang="en-US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按</a:t>
              </a:r>
              <a:r>
                <a:rPr lang="en-US" altLang="zh-CN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V</a:t>
              </a:r>
              <a:r>
                <a:rPr lang="zh-CN" altLang="en-US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和</a:t>
              </a:r>
              <a:r>
                <a:rPr lang="en-US" altLang="zh-CN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VR</a:t>
              </a:r>
              <a:r>
                <a:rPr lang="zh-CN" altLang="en-US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的定义</a:t>
              </a:r>
              <a:r>
                <a:rPr lang="zh-CN" altLang="en-US" sz="2400" b="1" i="1" u="sng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构造</a:t>
              </a:r>
              <a:r>
                <a:rPr lang="zh-CN" altLang="en-US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图</a:t>
              </a:r>
              <a:r>
                <a:rPr lang="en-US" altLang="zh-CN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G</a:t>
              </a:r>
              <a:endParaRPr lang="en-US" altLang="zh-CN" sz="2400" b="1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468" name="Text Box 10"/>
            <p:cNvSpPr txBox="1">
              <a:spLocks noChangeArrowheads="1"/>
            </p:cNvSpPr>
            <p:nvPr/>
          </p:nvSpPr>
          <p:spPr bwMode="auto">
            <a:xfrm>
              <a:off x="471" y="2649"/>
              <a:ext cx="482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GetVex(G, v);                       </a:t>
              </a:r>
              <a:r>
                <a:rPr lang="zh-CN" altLang="en-US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返回图</a:t>
              </a:r>
              <a:r>
                <a:rPr lang="en-US" altLang="zh-CN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G</a:t>
              </a:r>
              <a:r>
                <a:rPr lang="zh-CN" altLang="en-US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中</a:t>
              </a:r>
              <a:r>
                <a:rPr lang="zh-CN" altLang="en-US" sz="2400" b="1" i="1" u="sng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顶点</a:t>
              </a:r>
              <a:r>
                <a:rPr lang="en-US" altLang="zh-CN" sz="2400" b="1" i="1" u="sng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v </a:t>
              </a:r>
              <a:r>
                <a:rPr lang="zh-CN" altLang="en-US" sz="2400" b="1" i="1" u="sng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的值</a:t>
              </a:r>
              <a:endParaRPr lang="zh-CN" altLang="en-US" sz="2400" b="1" i="1" u="sng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469" name="Text Box 11"/>
            <p:cNvSpPr txBox="1">
              <a:spLocks noChangeArrowheads="1"/>
            </p:cNvSpPr>
            <p:nvPr/>
          </p:nvSpPr>
          <p:spPr bwMode="auto">
            <a:xfrm>
              <a:off x="576" y="2082"/>
              <a:ext cx="400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DestroyGraph(*G):            </a:t>
              </a:r>
              <a:r>
                <a:rPr lang="zh-CN" altLang="en-US" sz="2400" b="1" i="1" u="sng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销毁</a:t>
              </a:r>
              <a:r>
                <a:rPr lang="zh-CN" altLang="en-US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图</a:t>
              </a:r>
              <a:r>
                <a:rPr lang="en-US" altLang="zh-CN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G</a:t>
              </a:r>
              <a:endParaRPr lang="en-US" altLang="zh-CN" sz="2400" b="1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470" name="Text Box 12"/>
            <p:cNvSpPr txBox="1">
              <a:spLocks noChangeArrowheads="1"/>
            </p:cNvSpPr>
            <p:nvPr/>
          </p:nvSpPr>
          <p:spPr bwMode="auto">
            <a:xfrm>
              <a:off x="583" y="2365"/>
              <a:ext cx="462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LocateVex(G, u);                 </a:t>
              </a:r>
              <a:r>
                <a:rPr lang="zh-CN" altLang="en-US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返回图</a:t>
              </a:r>
              <a:r>
                <a:rPr lang="en-US" altLang="zh-CN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G</a:t>
              </a:r>
              <a:r>
                <a:rPr lang="zh-CN" altLang="en-US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中</a:t>
              </a:r>
              <a:r>
                <a:rPr lang="zh-CN" altLang="en-US" sz="2400" b="1" i="1" u="sng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顶点</a:t>
              </a:r>
              <a:r>
                <a:rPr lang="en-US" altLang="zh-CN" sz="2400" b="1" i="1" u="sng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u</a:t>
              </a:r>
              <a:r>
                <a:rPr lang="zh-CN" altLang="en-US" sz="2400" b="1" i="1" u="sng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的</a:t>
              </a:r>
              <a:r>
                <a:rPr lang="en-US" altLang="zh-CN" sz="2400" b="1" i="1" u="sng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"</a:t>
              </a:r>
              <a:r>
                <a:rPr lang="zh-CN" altLang="en-US" sz="2400" b="1" i="1" u="sng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位置”</a:t>
              </a:r>
              <a:endParaRPr lang="zh-CN" altLang="en-US" sz="2400" b="1" i="1" u="sng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471" name="Text Box 15"/>
            <p:cNvSpPr txBox="1">
              <a:spLocks noChangeArrowheads="1"/>
            </p:cNvSpPr>
            <p:nvPr/>
          </p:nvSpPr>
          <p:spPr bwMode="auto">
            <a:xfrm>
              <a:off x="582" y="2941"/>
              <a:ext cx="507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PutVex(*G, v, value);         </a:t>
              </a:r>
              <a:r>
                <a:rPr lang="zh-CN" altLang="en-US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将图</a:t>
              </a:r>
              <a:r>
                <a:rPr lang="en-US" altLang="zh-CN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G</a:t>
              </a:r>
              <a:r>
                <a:rPr lang="zh-CN" altLang="en-US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中</a:t>
              </a:r>
              <a:r>
                <a:rPr lang="zh-CN" altLang="en-US" sz="2400" b="1" i="1" u="sng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顶点</a:t>
              </a:r>
              <a:r>
                <a:rPr lang="en-US" altLang="zh-CN" sz="2400" b="1" i="1" u="sng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v </a:t>
              </a:r>
              <a:r>
                <a:rPr lang="zh-CN" altLang="en-US" sz="2400" b="1" i="1" u="sng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赋值</a:t>
              </a:r>
              <a:r>
                <a:rPr lang="zh-CN" altLang="en-US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为</a:t>
              </a:r>
              <a:r>
                <a:rPr lang="en-US" altLang="zh-CN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value</a:t>
              </a:r>
              <a:endParaRPr lang="en-US" altLang="zh-CN" sz="2400" b="1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472" name="Text Box 16"/>
            <p:cNvSpPr txBox="1">
              <a:spLocks noChangeArrowheads="1"/>
            </p:cNvSpPr>
            <p:nvPr/>
          </p:nvSpPr>
          <p:spPr bwMode="auto">
            <a:xfrm>
              <a:off x="571" y="3239"/>
              <a:ext cx="430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FirstAdjVex(G, v);               </a:t>
              </a:r>
              <a:r>
                <a:rPr lang="zh-CN" altLang="en-US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返回 </a:t>
              </a:r>
              <a:r>
                <a:rPr lang="en-US" altLang="zh-CN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v </a:t>
              </a:r>
              <a:r>
                <a:rPr lang="zh-CN" altLang="en-US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的</a:t>
              </a:r>
              <a:r>
                <a:rPr lang="zh-CN" altLang="en-US" sz="2400" b="1" i="1" u="sng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第一个邻接点</a:t>
              </a:r>
              <a:endParaRPr lang="zh-CN" altLang="en-US" sz="2400" i="1" u="sng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473" name="Text Box 17"/>
            <p:cNvSpPr txBox="1">
              <a:spLocks noChangeArrowheads="1"/>
            </p:cNvSpPr>
            <p:nvPr/>
          </p:nvSpPr>
          <p:spPr bwMode="auto">
            <a:xfrm>
              <a:off x="566" y="3551"/>
              <a:ext cx="4359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NextAdjVex(G, v, w);          </a:t>
              </a:r>
              <a:r>
                <a:rPr lang="zh-CN" altLang="en-US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返回 </a:t>
              </a:r>
              <a:r>
                <a:rPr lang="en-US" altLang="zh-CN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v </a:t>
              </a:r>
              <a:r>
                <a:rPr lang="zh-CN" altLang="en-US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的</a:t>
              </a:r>
              <a:r>
                <a:rPr lang="en-US" altLang="zh-CN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(</a:t>
              </a:r>
              <a:r>
                <a:rPr lang="zh-CN" altLang="en-US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相对于</a:t>
              </a:r>
              <a:r>
                <a:rPr lang="en-US" altLang="zh-CN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w)</a:t>
              </a:r>
              <a:br>
                <a:rPr lang="en-US" altLang="zh-CN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</a:br>
              <a:r>
                <a:rPr lang="en-US" altLang="zh-CN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				    </a:t>
              </a:r>
              <a:r>
                <a:rPr lang="zh-CN" altLang="en-US" sz="2400" b="1" i="1" u="sng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下一个邻接点</a:t>
              </a:r>
              <a:endParaRPr lang="zh-CN" altLang="en-US" sz="2400" b="1" i="1" u="sng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 Bold" panose="02020603050405020304" charset="0"/>
                <a:ea typeface="仿宋" panose="02010609060101010101" pitchFamily="49" charset="-122"/>
                <a:cs typeface="Times New Roman Bold" panose="02020603050405020304" charset="0"/>
                <a:sym typeface="+mn-ea"/>
              </a:rPr>
              <a:t>Definition</a:t>
            </a:r>
            <a:endParaRPr dirty="0"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46100" y="1353503"/>
            <a:ext cx="27987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zh-CN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基本操作（续）</a:t>
            </a:r>
            <a:r>
              <a:rPr kumimoji="0" lang="zh-CN" altLang="en-US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0" lang="zh-CN" altLang="en-US" sz="2400" b="1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16"/>
          <p:cNvGrpSpPr/>
          <p:nvPr/>
        </p:nvGrpSpPr>
        <p:grpSpPr bwMode="auto">
          <a:xfrm>
            <a:off x="539750" y="1772603"/>
            <a:ext cx="8443913" cy="3749675"/>
            <a:chOff x="310" y="571"/>
            <a:chExt cx="5319" cy="2362"/>
          </a:xfrm>
        </p:grpSpPr>
        <p:sp>
          <p:nvSpPr>
            <p:cNvPr id="20488" name="Text Box 3"/>
            <p:cNvSpPr txBox="1">
              <a:spLocks noChangeArrowheads="1"/>
            </p:cNvSpPr>
            <p:nvPr/>
          </p:nvSpPr>
          <p:spPr bwMode="auto">
            <a:xfrm>
              <a:off x="312" y="571"/>
              <a:ext cx="448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InsertVex(*G, v);       </a:t>
              </a:r>
              <a:r>
                <a:rPr lang="zh-CN" altLang="en-US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在图</a:t>
              </a:r>
              <a:r>
                <a:rPr lang="en-US" altLang="zh-CN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G</a:t>
              </a:r>
              <a:r>
                <a:rPr lang="zh-CN" altLang="en-US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中</a:t>
              </a:r>
              <a:r>
                <a:rPr lang="zh-CN" altLang="en-US" sz="2400" b="1" i="1" u="sng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增添新顶点</a:t>
              </a:r>
              <a:r>
                <a:rPr lang="en-US" altLang="zh-CN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v</a:t>
              </a:r>
              <a:endParaRPr lang="en-US" altLang="zh-CN" sz="2400" b="1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0489" name="Text Box 5"/>
            <p:cNvSpPr txBox="1">
              <a:spLocks noChangeArrowheads="1"/>
            </p:cNvSpPr>
            <p:nvPr/>
          </p:nvSpPr>
          <p:spPr bwMode="auto">
            <a:xfrm>
              <a:off x="320" y="885"/>
              <a:ext cx="465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DeleteVex(*G, v);      </a:t>
              </a:r>
              <a:r>
                <a:rPr lang="zh-CN" altLang="en-US" sz="2400" b="1" i="1" u="sng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删除</a:t>
              </a:r>
              <a:r>
                <a:rPr lang="zh-CN" altLang="en-US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图</a:t>
              </a:r>
              <a:r>
                <a:rPr lang="en-US" altLang="zh-CN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G</a:t>
              </a:r>
              <a:r>
                <a:rPr lang="zh-CN" altLang="en-US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中顶点</a:t>
              </a:r>
              <a:r>
                <a:rPr lang="en-US" altLang="zh-CN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v</a:t>
              </a:r>
              <a:r>
                <a:rPr lang="zh-CN" altLang="en-US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及其相关的弧</a:t>
              </a:r>
              <a:endParaRPr lang="zh-CN" altLang="en-US" sz="2400" b="1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0490" name="Text Box 6"/>
            <p:cNvSpPr txBox="1">
              <a:spLocks noChangeArrowheads="1"/>
            </p:cNvSpPr>
            <p:nvPr/>
          </p:nvSpPr>
          <p:spPr bwMode="auto">
            <a:xfrm>
              <a:off x="310" y="1187"/>
              <a:ext cx="525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InsertArc(*G, v, w);  </a:t>
              </a:r>
              <a:r>
                <a:rPr lang="zh-CN" altLang="en-US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在</a:t>
              </a:r>
              <a:r>
                <a:rPr lang="en-US" altLang="zh-CN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G</a:t>
              </a:r>
              <a:r>
                <a:rPr lang="zh-CN" altLang="en-US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中</a:t>
              </a:r>
              <a:r>
                <a:rPr lang="zh-CN" altLang="en-US" sz="2400" b="1" i="1" u="sng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增添弧</a:t>
              </a:r>
              <a:r>
                <a:rPr lang="en-US" altLang="zh-CN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&lt;v,w&gt;</a:t>
              </a:r>
              <a:r>
                <a:rPr lang="zh-CN" altLang="en-US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，若</a:t>
              </a:r>
              <a:r>
                <a:rPr lang="en-US" altLang="zh-CN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G</a:t>
              </a:r>
              <a:r>
                <a:rPr lang="zh-CN" altLang="en-US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是无向的，</a:t>
              </a:r>
              <a:endParaRPr lang="zh-CN" altLang="en-US" sz="2400" b="1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                                    则还增添对称弧</a:t>
              </a:r>
              <a:r>
                <a:rPr lang="en-US" altLang="zh-CN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&lt;w,v&gt;</a:t>
              </a:r>
              <a:endParaRPr lang="en-US" altLang="zh-CN" sz="2400" b="1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0491" name="Rectangle 7"/>
            <p:cNvSpPr>
              <a:spLocks noChangeArrowheads="1"/>
            </p:cNvSpPr>
            <p:nvPr/>
          </p:nvSpPr>
          <p:spPr bwMode="auto">
            <a:xfrm>
              <a:off x="317" y="1753"/>
              <a:ext cx="531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DeleteArc(*G, v, w);</a:t>
              </a:r>
              <a:r>
                <a:rPr lang="en-US" altLang="zh-CN" sz="24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</a:t>
              </a:r>
              <a:r>
                <a:rPr lang="zh-CN" altLang="en-US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在</a:t>
              </a:r>
              <a:r>
                <a:rPr lang="en-US" altLang="zh-CN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G</a:t>
              </a:r>
              <a:r>
                <a:rPr lang="zh-CN" altLang="en-US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中</a:t>
              </a:r>
              <a:r>
                <a:rPr lang="zh-CN" altLang="en-US" sz="2400" b="1" i="1" u="sng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删除弧</a:t>
              </a:r>
              <a:r>
                <a:rPr lang="en-US" altLang="zh-CN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&lt;v,w&gt;</a:t>
              </a:r>
              <a:r>
                <a:rPr lang="zh-CN" altLang="en-US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，若</a:t>
              </a:r>
              <a:r>
                <a:rPr lang="en-US" altLang="zh-CN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G</a:t>
              </a:r>
              <a:r>
                <a:rPr lang="zh-CN" altLang="en-US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是无向的，</a:t>
              </a:r>
              <a:endParaRPr lang="zh-CN" altLang="en-US" sz="2400" b="1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                                    则还删除对称弧</a:t>
              </a:r>
              <a:r>
                <a:rPr lang="en-US" altLang="zh-CN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&lt;w,v&gt;</a:t>
              </a:r>
              <a:endParaRPr lang="en-US" altLang="zh-CN" sz="2400" b="1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0492" name="Rectangle 9"/>
            <p:cNvSpPr>
              <a:spLocks noChangeArrowheads="1"/>
            </p:cNvSpPr>
            <p:nvPr/>
          </p:nvSpPr>
          <p:spPr bwMode="auto">
            <a:xfrm>
              <a:off x="329" y="2329"/>
              <a:ext cx="4829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DFSTraverse(G, v, Visit());   </a:t>
              </a:r>
              <a:r>
                <a:rPr lang="zh-CN" altLang="en-US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从顶点</a:t>
              </a:r>
              <a:r>
                <a:rPr lang="en-US" altLang="zh-CN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v</a:t>
              </a:r>
              <a:r>
                <a:rPr lang="zh-CN" altLang="en-US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起</a:t>
              </a:r>
              <a:r>
                <a:rPr lang="zh-CN" altLang="en-US" sz="2400" b="1" i="1" u="sng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深度优先遍历</a:t>
              </a:r>
              <a:r>
                <a:rPr lang="zh-CN" altLang="en-US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图</a:t>
              </a:r>
              <a:r>
                <a:rPr lang="en-US" altLang="zh-CN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G</a:t>
              </a:r>
              <a:endPara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0493" name="Rectangle 10"/>
            <p:cNvSpPr>
              <a:spLocks noChangeArrowheads="1"/>
            </p:cNvSpPr>
            <p:nvPr/>
          </p:nvSpPr>
          <p:spPr bwMode="auto">
            <a:xfrm>
              <a:off x="324" y="2643"/>
              <a:ext cx="472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BFSTraverse(G, v, Visit()); </a:t>
              </a:r>
              <a:r>
                <a:rPr lang="zh-CN" altLang="en-US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从顶点</a:t>
              </a:r>
              <a:r>
                <a:rPr lang="en-US" altLang="zh-CN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v</a:t>
              </a:r>
              <a:r>
                <a:rPr lang="zh-CN" altLang="en-US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起</a:t>
              </a:r>
              <a:r>
                <a:rPr lang="zh-CN" altLang="en-US" sz="2400" b="1" i="1" u="sng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广度优先遍历</a:t>
              </a:r>
              <a:r>
                <a:rPr lang="zh-CN" altLang="en-US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图</a:t>
              </a:r>
              <a:r>
                <a:rPr lang="en-US" altLang="zh-CN" sz="2400" b="1">
                  <a:solidFill>
                    <a:srgbClr val="D60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G</a:t>
              </a:r>
              <a:endParaRPr lang="en-US" altLang="zh-CN" sz="2400" b="1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655374" name="Text Box 14"/>
          <p:cNvSpPr txBox="1">
            <a:spLocks noChangeArrowheads="1"/>
          </p:cNvSpPr>
          <p:nvPr/>
        </p:nvSpPr>
        <p:spPr bwMode="auto">
          <a:xfrm>
            <a:off x="369888" y="5650865"/>
            <a:ext cx="1987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r>
              <a:rPr kumimoji="0" lang="zh-CN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ADT</a:t>
            </a:r>
            <a:r>
              <a:rPr kumimoji="0"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</a:t>
            </a:r>
            <a:endParaRPr kumimoji="0" lang="en-US" altLang="zh-CN" sz="24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en-US" altLang="zh-CN" kern="0" dirty="0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Implementation</a:t>
            </a:r>
            <a:endParaRPr lang="en-US" altLang="zh-CN" kern="0" dirty="0">
              <a:solidFill>
                <a:schemeClr val="bg1"/>
              </a:solidFill>
              <a:latin typeface="Times New Roman Bold" panose="02020603050405020304" charset="0"/>
              <a:ea typeface="仿宋" panose="02010609060101010101" pitchFamily="49" charset="-122"/>
              <a:cs typeface="Times New Roman Bold" panose="02020603050405020304" charset="0"/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560" y="1033145"/>
            <a:ext cx="8667750" cy="1245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b="1" dirty="0">
                <a:latin typeface="Times New Roman Regular" panose="02020603050405020304" charset="0"/>
                <a:ea typeface="仿宋" charset="0"/>
                <a:cs typeface="Times New Roman Regular" panose="02020603050405020304" charset="0"/>
                <a:sym typeface="+mn-ea"/>
              </a:rPr>
              <a:t>图存储结构</a:t>
            </a:r>
            <a:r>
              <a:rPr lang="en-US" altLang="zh-CN" b="1" dirty="0">
                <a:latin typeface="Times New Roman Regular" panose="02020603050405020304" charset="0"/>
                <a:ea typeface="仿宋" charset="0"/>
                <a:cs typeface="Times New Roman Regular" panose="02020603050405020304" charset="0"/>
                <a:sym typeface="+mn-ea"/>
              </a:rPr>
              <a:t>——</a:t>
            </a:r>
            <a:r>
              <a:rPr lang="zh-CN" altLang="en-US" b="1" dirty="0">
                <a:latin typeface="Times New Roman Regular" panose="02020603050405020304" charset="0"/>
                <a:ea typeface="仿宋" charset="0"/>
                <a:cs typeface="Times New Roman Regular" panose="02020603050405020304" charset="0"/>
                <a:sym typeface="+mn-ea"/>
              </a:rPr>
              <a:t>邻接矩阵</a:t>
            </a:r>
            <a:br>
              <a:rPr lang="zh-CN" altLang="en-US" b="1" dirty="0">
                <a:latin typeface="Times New Roman Regular" panose="02020603050405020304" charset="0"/>
                <a:ea typeface="仿宋" charset="0"/>
                <a:cs typeface="Times New Roman Regular" panose="02020603050405020304" charset="0"/>
                <a:sym typeface="+mn-ea"/>
              </a:rPr>
            </a:br>
            <a:r>
              <a:rPr lang="zh-CN" altLang="en-US" sz="1800" b="1" dirty="0">
                <a:latin typeface="Times New Roman Regular" panose="02020603050405020304" charset="0"/>
                <a:ea typeface="仿宋" charset="0"/>
                <a:cs typeface="Times New Roman Regular" panose="02020603050405020304" charset="0"/>
                <a:sym typeface="+mn-ea"/>
              </a:rPr>
              <a:t>设图 G = ( V ，E ) 具有 </a:t>
            </a:r>
            <a:r>
              <a:rPr lang="zh-CN" alt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charset="0"/>
                <a:cs typeface="Times New Roman Regular" panose="02020603050405020304" charset="0"/>
                <a:sym typeface="+mn-ea"/>
              </a:rPr>
              <a:t>n</a:t>
            </a:r>
            <a:r>
              <a:rPr lang="zh-CN" altLang="en-US" sz="1800" b="1" dirty="0">
                <a:latin typeface="Times New Roman Regular" panose="02020603050405020304" charset="0"/>
                <a:ea typeface="仿宋" charset="0"/>
                <a:cs typeface="Times New Roman Regular" panose="02020603050405020304" charset="0"/>
                <a:sym typeface="+mn-ea"/>
              </a:rPr>
              <a:t>(n≥1) 个顶点 v1 , v2 , … , vn 和 </a:t>
            </a:r>
            <a:r>
              <a:rPr lang="zh-CN" alt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charset="0"/>
                <a:cs typeface="Times New Roman Regular" panose="02020603050405020304" charset="0"/>
                <a:sym typeface="+mn-ea"/>
              </a:rPr>
              <a:t>m</a:t>
            </a:r>
            <a:r>
              <a:rPr lang="zh-CN" altLang="en-US" sz="1800" b="1" dirty="0">
                <a:latin typeface="Times New Roman Regular" panose="02020603050405020304" charset="0"/>
                <a:ea typeface="仿宋" charset="0"/>
                <a:cs typeface="Times New Roman Regular" panose="02020603050405020304" charset="0"/>
                <a:sym typeface="+mn-ea"/>
              </a:rPr>
              <a:t> 条边或弧 e1 , e2 , … , em ，则 G 的邻接矩阵是 n×n 阶矩阵，记为 </a:t>
            </a:r>
            <a:r>
              <a:rPr lang="zh-CN" alt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charset="0"/>
                <a:cs typeface="Times New Roman Regular" panose="02020603050405020304" charset="0"/>
                <a:sym typeface="+mn-ea"/>
              </a:rPr>
              <a:t>A(G)</a:t>
            </a:r>
            <a:r>
              <a:rPr lang="zh-CN" altLang="en-US" sz="1800" b="1" dirty="0">
                <a:latin typeface="Times New Roman Regular" panose="02020603050405020304" charset="0"/>
                <a:ea typeface="仿宋" charset="0"/>
                <a:cs typeface="Times New Roman Regular" panose="02020603050405020304" charset="0"/>
                <a:sym typeface="+mn-ea"/>
              </a:rPr>
              <a:t> 。</a:t>
            </a:r>
            <a:endParaRPr lang="zh-CN" altLang="en-US" sz="1800" b="1" dirty="0">
              <a:latin typeface="Times New Roman Regular" panose="02020603050405020304" charset="0"/>
              <a:ea typeface="仿宋" charset="0"/>
              <a:cs typeface="Times New Roman Regular" panose="02020603050405020304" charset="0"/>
              <a:sym typeface="+mn-ea"/>
            </a:endParaRPr>
          </a:p>
        </p:txBody>
      </p:sp>
      <p:sp>
        <p:nvSpPr>
          <p:cNvPr id="1555463" name="Text Box 7"/>
          <p:cNvSpPr txBox="1"/>
          <p:nvPr/>
        </p:nvSpPr>
        <p:spPr>
          <a:xfrm>
            <a:off x="539750" y="2321560"/>
            <a:ext cx="762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 dirty="0">
                <a:solidFill>
                  <a:srgbClr val="000000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</a:rPr>
              <a:t>邻接矩阵存放 </a:t>
            </a:r>
            <a:r>
              <a:rPr lang="en-US" altLang="zh-CN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</a:rPr>
              <a:t>n</a:t>
            </a:r>
            <a:r>
              <a:rPr lang="en-US" altLang="zh-CN" sz="1800" b="1" dirty="0">
                <a:solidFill>
                  <a:srgbClr val="FF0000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</a:rPr>
              <a:t> </a:t>
            </a:r>
            <a:r>
              <a:rPr lang="zh-CN" altLang="en-US" sz="1800" b="1" dirty="0">
                <a:solidFill>
                  <a:srgbClr val="000000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</a:rPr>
              <a:t>个顶点信息和</a:t>
            </a:r>
            <a:r>
              <a:rPr lang="zh-CN" alt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</a:rPr>
              <a:t> </a:t>
            </a:r>
            <a:r>
              <a:rPr lang="en-US" altLang="zh-CN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</a:rPr>
              <a:t>n</a:t>
            </a:r>
            <a:r>
              <a:rPr lang="en-US" altLang="zh-CN" sz="1800" b="1" baseline="30000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</a:rPr>
              <a:t>2</a:t>
            </a:r>
            <a:r>
              <a:rPr lang="en-US" altLang="zh-CN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</a:rPr>
              <a:t> </a:t>
            </a:r>
            <a:r>
              <a:rPr lang="zh-CN" altLang="en-US" sz="1800" b="1" dirty="0">
                <a:solidFill>
                  <a:srgbClr val="000000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</a:rPr>
              <a:t>条边或弧信息。</a:t>
            </a:r>
            <a:endParaRPr lang="zh-CN" altLang="en-US" sz="1800" b="1" dirty="0">
              <a:solidFill>
                <a:srgbClr val="000000"/>
              </a:solidFill>
              <a:latin typeface="Times New Roman Regular" panose="02020603050405020304" charset="0"/>
              <a:ea typeface="仿宋" panose="02010609060101010101" pitchFamily="49" charset="-122"/>
              <a:cs typeface="Times New Roman Regular" panose="02020603050405020304" charset="0"/>
            </a:endParaRPr>
          </a:p>
        </p:txBody>
      </p:sp>
      <p:sp>
        <p:nvSpPr>
          <p:cNvPr id="1555462" name="Text Box 6"/>
          <p:cNvSpPr txBox="1"/>
          <p:nvPr/>
        </p:nvSpPr>
        <p:spPr>
          <a:xfrm>
            <a:off x="539750" y="2997200"/>
            <a:ext cx="5715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</a:rPr>
              <a:t>其每一个元素 </a:t>
            </a:r>
            <a:r>
              <a:rPr lang="en-US" altLang="zh-CN" sz="2000" b="1" dirty="0">
                <a:solidFill>
                  <a:srgbClr val="000000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</a:rPr>
              <a:t>a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</a:rPr>
              <a:t>ij</a:t>
            </a:r>
            <a:r>
              <a:rPr lang="en-US" altLang="zh-CN" sz="2000" b="1" dirty="0">
                <a:solidFill>
                  <a:srgbClr val="000000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</a:rPr>
              <a:t>定义为</a:t>
            </a:r>
            <a:r>
              <a:rPr lang="en-US" altLang="zh-CN" sz="2000" b="1" dirty="0">
                <a:solidFill>
                  <a:srgbClr val="000000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</a:rPr>
              <a:t>:</a:t>
            </a:r>
            <a:endParaRPr lang="en-US" altLang="zh-CN" sz="2000" b="1" dirty="0">
              <a:solidFill>
                <a:srgbClr val="000000"/>
              </a:solidFill>
              <a:latin typeface="Times New Roman Regular" panose="02020603050405020304" charset="0"/>
              <a:ea typeface="仿宋" panose="02010609060101010101" pitchFamily="49" charset="-122"/>
              <a:cs typeface="Times New Roman Regular" panose="02020603050405020304" charset="0"/>
            </a:endParaRPr>
          </a:p>
        </p:txBody>
      </p:sp>
      <p:grpSp>
        <p:nvGrpSpPr>
          <p:cNvPr id="1555464" name="Group 8"/>
          <p:cNvGrpSpPr/>
          <p:nvPr/>
        </p:nvGrpSpPr>
        <p:grpSpPr>
          <a:xfrm>
            <a:off x="1835150" y="3575050"/>
            <a:ext cx="6248400" cy="1162050"/>
            <a:chOff x="1248" y="2006"/>
            <a:chExt cx="3936" cy="732"/>
          </a:xfrm>
        </p:grpSpPr>
        <p:sp>
          <p:nvSpPr>
            <p:cNvPr id="30727" name="Text Box 9"/>
            <p:cNvSpPr txBox="1"/>
            <p:nvPr/>
          </p:nvSpPr>
          <p:spPr>
            <a:xfrm>
              <a:off x="1248" y="2208"/>
              <a:ext cx="105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2800" b="1" baseline="-25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ij  </a:t>
              </a:r>
              <a:r>
                <a:rPr lang="en-US" altLang="zh-CN" sz="2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 </a:t>
              </a:r>
              <a:endPara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5466" name="AutoShape 10"/>
            <p:cNvSpPr/>
            <p:nvPr/>
          </p:nvSpPr>
          <p:spPr bwMode="auto">
            <a:xfrm>
              <a:off x="1872" y="2064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0729" name="Text Box 11"/>
            <p:cNvSpPr txBox="1"/>
            <p:nvPr/>
          </p:nvSpPr>
          <p:spPr>
            <a:xfrm>
              <a:off x="2064" y="2006"/>
              <a:ext cx="52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30" name="Text Box 12"/>
            <p:cNvSpPr txBox="1"/>
            <p:nvPr/>
          </p:nvSpPr>
          <p:spPr>
            <a:xfrm>
              <a:off x="2064" y="2448"/>
              <a:ext cx="33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31" name="Text Box 13"/>
            <p:cNvSpPr txBox="1"/>
            <p:nvPr/>
          </p:nvSpPr>
          <p:spPr>
            <a:xfrm>
              <a:off x="2448" y="2006"/>
              <a:ext cx="273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顶点 </a:t>
              </a:r>
              <a:r>
                <a:rPr lang="en-US" altLang="zh-CN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v</a:t>
              </a:r>
              <a:r>
                <a:rPr lang="en-US" altLang="zh-CN" b="1" baseline="-25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i </a:t>
              </a: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与 </a:t>
              </a:r>
              <a:r>
                <a:rPr lang="en-US" altLang="zh-CN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v</a:t>
              </a:r>
              <a:r>
                <a:rPr lang="en-US" altLang="zh-CN" b="1" baseline="-25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j </a:t>
              </a: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不相邻接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0732" name="Text Box 14"/>
            <p:cNvSpPr txBox="1"/>
            <p:nvPr/>
          </p:nvSpPr>
          <p:spPr>
            <a:xfrm>
              <a:off x="2448" y="2438"/>
              <a:ext cx="273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顶点 </a:t>
              </a:r>
              <a:r>
                <a:rPr lang="en-US" altLang="zh-CN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v</a:t>
              </a:r>
              <a:r>
                <a:rPr lang="en-US" altLang="zh-CN" b="1" baseline="-25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i </a:t>
              </a: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与 </a:t>
              </a:r>
              <a:r>
                <a:rPr lang="en-US" altLang="zh-CN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v</a:t>
              </a:r>
              <a:r>
                <a:rPr lang="en-US" altLang="zh-CN" b="1" baseline="-25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j </a:t>
              </a: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相邻接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55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55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55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55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555463" grpId="0"/>
      <p:bldP spid="155546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en-US" altLang="zh-CN" kern="0" dirty="0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Implementation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560" y="1033145"/>
            <a:ext cx="8667750" cy="1245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b="1" dirty="0">
                <a:latin typeface="Times New Roman Regular" panose="02020603050405020304" charset="0"/>
                <a:ea typeface="仿宋" charset="0"/>
                <a:cs typeface="Times New Roman Regular" panose="02020603050405020304" charset="0"/>
                <a:sym typeface="+mn-ea"/>
              </a:rPr>
              <a:t>图存储结构</a:t>
            </a:r>
            <a:r>
              <a:rPr lang="en-US" altLang="zh-CN" b="1" dirty="0">
                <a:latin typeface="Times New Roman Regular" panose="02020603050405020304" charset="0"/>
                <a:ea typeface="仿宋" charset="0"/>
                <a:cs typeface="Times New Roman Regular" panose="02020603050405020304" charset="0"/>
                <a:sym typeface="+mn-ea"/>
              </a:rPr>
              <a:t>——</a:t>
            </a:r>
            <a:r>
              <a:rPr lang="zh-CN" altLang="en-US" b="1" dirty="0">
                <a:latin typeface="Times New Roman Regular" panose="02020603050405020304" charset="0"/>
                <a:ea typeface="仿宋" charset="0"/>
                <a:cs typeface="Times New Roman Regular" panose="02020603050405020304" charset="0"/>
                <a:sym typeface="+mn-ea"/>
              </a:rPr>
              <a:t>邻接矩阵</a:t>
            </a:r>
            <a:br>
              <a:rPr lang="zh-CN" altLang="en-US" b="1" dirty="0">
                <a:latin typeface="Times New Roman Regular" panose="02020603050405020304" charset="0"/>
                <a:ea typeface="仿宋" charset="0"/>
                <a:cs typeface="Times New Roman Regular" panose="02020603050405020304" charset="0"/>
                <a:sym typeface="+mn-ea"/>
              </a:rPr>
            </a:br>
            <a:r>
              <a:rPr lang="zh-CN" altLang="en-US" sz="1800" b="1" dirty="0">
                <a:latin typeface="Times New Roman Regular" panose="02020603050405020304" charset="0"/>
                <a:ea typeface="仿宋" charset="0"/>
                <a:cs typeface="Times New Roman Regular" panose="02020603050405020304" charset="0"/>
                <a:sym typeface="+mn-ea"/>
              </a:rPr>
              <a:t>设图 G = ( V ，E ) 具有 </a:t>
            </a:r>
            <a:r>
              <a:rPr lang="zh-CN" alt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charset="0"/>
                <a:cs typeface="Times New Roman Regular" panose="02020603050405020304" charset="0"/>
                <a:sym typeface="+mn-ea"/>
              </a:rPr>
              <a:t>n</a:t>
            </a:r>
            <a:r>
              <a:rPr lang="zh-CN" altLang="en-US" sz="1800" b="1" dirty="0">
                <a:latin typeface="Times New Roman Regular" panose="02020603050405020304" charset="0"/>
                <a:ea typeface="仿宋" charset="0"/>
                <a:cs typeface="Times New Roman Regular" panose="02020603050405020304" charset="0"/>
                <a:sym typeface="+mn-ea"/>
              </a:rPr>
              <a:t>(n≥1) 个顶点 v1 , v2 , … , vn 和 </a:t>
            </a:r>
            <a:r>
              <a:rPr lang="zh-CN" alt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charset="0"/>
                <a:cs typeface="Times New Roman Regular" panose="02020603050405020304" charset="0"/>
                <a:sym typeface="+mn-ea"/>
              </a:rPr>
              <a:t>m</a:t>
            </a:r>
            <a:r>
              <a:rPr lang="zh-CN" altLang="en-US" sz="1800" b="1" dirty="0">
                <a:latin typeface="Times New Roman Regular" panose="02020603050405020304" charset="0"/>
                <a:ea typeface="仿宋" charset="0"/>
                <a:cs typeface="Times New Roman Regular" panose="02020603050405020304" charset="0"/>
                <a:sym typeface="+mn-ea"/>
              </a:rPr>
              <a:t> 条边或弧 e1 , e2 , … , em ，则 G 的邻接矩阵是 n×n 阶矩阵，记为 </a:t>
            </a:r>
            <a:r>
              <a:rPr lang="zh-CN" alt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charset="0"/>
                <a:cs typeface="Times New Roman Regular" panose="02020603050405020304" charset="0"/>
                <a:sym typeface="+mn-ea"/>
              </a:rPr>
              <a:t>A(G)</a:t>
            </a:r>
            <a:r>
              <a:rPr lang="zh-CN" altLang="en-US" sz="1800" b="1" dirty="0">
                <a:latin typeface="Times New Roman Regular" panose="02020603050405020304" charset="0"/>
                <a:ea typeface="仿宋" charset="0"/>
                <a:cs typeface="Times New Roman Regular" panose="02020603050405020304" charset="0"/>
                <a:sym typeface="+mn-ea"/>
              </a:rPr>
              <a:t> 。</a:t>
            </a:r>
            <a:endParaRPr lang="zh-CN" altLang="en-US" sz="1800" b="1" dirty="0">
              <a:latin typeface="Times New Roman Regular" panose="02020603050405020304" charset="0"/>
              <a:ea typeface="仿宋" charset="0"/>
              <a:cs typeface="Times New Roman Regular" panose="02020603050405020304" charset="0"/>
              <a:sym typeface="+mn-ea"/>
            </a:endParaRPr>
          </a:p>
        </p:txBody>
      </p:sp>
      <p:sp>
        <p:nvSpPr>
          <p:cNvPr id="1555463" name="Text Box 7"/>
          <p:cNvSpPr txBox="1"/>
          <p:nvPr/>
        </p:nvSpPr>
        <p:spPr>
          <a:xfrm>
            <a:off x="539750" y="2321560"/>
            <a:ext cx="762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邻接矩阵存放 </a:t>
            </a:r>
            <a:r>
              <a:rPr lang="en-US" altLang="zh-CN" sz="18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n</a:t>
            </a:r>
            <a:r>
              <a:rPr lang="en-US" altLang="zh-CN" sz="1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 </a:t>
            </a:r>
            <a:r>
              <a:rPr lang="zh-CN" altLang="en-US" sz="18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个顶点信息和</a:t>
            </a:r>
            <a:r>
              <a:rPr lang="zh-CN" altLang="en-US" sz="18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n</a:t>
            </a:r>
            <a:r>
              <a:rPr lang="en-US" altLang="zh-CN" sz="1800" b="1" baseline="300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2</a:t>
            </a:r>
            <a:r>
              <a:rPr lang="en-US" altLang="zh-CN" sz="18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 </a:t>
            </a:r>
            <a:r>
              <a:rPr lang="zh-CN" altLang="en-US" sz="18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条边或弧信息。</a:t>
            </a:r>
            <a:endParaRPr lang="zh-CN" altLang="en-US" sz="18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1347470" y="3081338"/>
            <a:ext cx="2085975" cy="1735137"/>
            <a:chOff x="1968" y="672"/>
            <a:chExt cx="1314" cy="1093"/>
          </a:xfrm>
        </p:grpSpPr>
        <p:sp>
          <p:nvSpPr>
            <p:cNvPr id="5" name="Line 16"/>
            <p:cNvSpPr>
              <a:spLocks noChangeShapeType="1"/>
            </p:cNvSpPr>
            <p:nvPr/>
          </p:nvSpPr>
          <p:spPr bwMode="auto">
            <a:xfrm>
              <a:off x="2226" y="857"/>
              <a:ext cx="62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" name="Line 17"/>
            <p:cNvSpPr>
              <a:spLocks noChangeShapeType="1"/>
            </p:cNvSpPr>
            <p:nvPr/>
          </p:nvSpPr>
          <p:spPr bwMode="auto">
            <a:xfrm>
              <a:off x="2097" y="986"/>
              <a:ext cx="0" cy="5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" name="Oval 18"/>
            <p:cNvSpPr>
              <a:spLocks noChangeArrowheads="1"/>
            </p:cNvSpPr>
            <p:nvPr/>
          </p:nvSpPr>
          <p:spPr bwMode="auto">
            <a:xfrm>
              <a:off x="1979" y="735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" name="Oval 19"/>
            <p:cNvSpPr>
              <a:spLocks noChangeArrowheads="1"/>
            </p:cNvSpPr>
            <p:nvPr/>
          </p:nvSpPr>
          <p:spPr bwMode="auto">
            <a:xfrm>
              <a:off x="2832" y="735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" name="Oval 20"/>
            <p:cNvSpPr>
              <a:spLocks noChangeArrowheads="1"/>
            </p:cNvSpPr>
            <p:nvPr/>
          </p:nvSpPr>
          <p:spPr bwMode="auto">
            <a:xfrm>
              <a:off x="1968" y="1514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" name="Oval 21"/>
            <p:cNvSpPr>
              <a:spLocks noChangeArrowheads="1"/>
            </p:cNvSpPr>
            <p:nvPr/>
          </p:nvSpPr>
          <p:spPr bwMode="auto">
            <a:xfrm>
              <a:off x="2854" y="1525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772" name="Text Box 22"/>
            <p:cNvSpPr txBox="1"/>
            <p:nvPr/>
          </p:nvSpPr>
          <p:spPr>
            <a:xfrm>
              <a:off x="1979" y="676"/>
              <a:ext cx="43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b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73" name="Text Box 23"/>
            <p:cNvSpPr txBox="1"/>
            <p:nvPr/>
          </p:nvSpPr>
          <p:spPr>
            <a:xfrm>
              <a:off x="2832" y="672"/>
              <a:ext cx="43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b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74" name="Text Box 24"/>
            <p:cNvSpPr txBox="1"/>
            <p:nvPr/>
          </p:nvSpPr>
          <p:spPr>
            <a:xfrm>
              <a:off x="2850" y="1462"/>
              <a:ext cx="43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b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75" name="Text Box 25"/>
            <p:cNvSpPr txBox="1"/>
            <p:nvPr/>
          </p:nvSpPr>
          <p:spPr>
            <a:xfrm>
              <a:off x="1968" y="1451"/>
              <a:ext cx="43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b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2230" y="1643"/>
              <a:ext cx="62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 flipH="1" flipV="1">
              <a:off x="2171" y="934"/>
              <a:ext cx="720" cy="6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5" name="Text Box 28"/>
          <p:cNvSpPr txBox="1"/>
          <p:nvPr/>
        </p:nvSpPr>
        <p:spPr>
          <a:xfrm>
            <a:off x="890270" y="2700338"/>
            <a:ext cx="24384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有向图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6" name="Group 29"/>
          <p:cNvGrpSpPr/>
          <p:nvPr/>
        </p:nvGrpSpPr>
        <p:grpSpPr>
          <a:xfrm>
            <a:off x="3938270" y="2852738"/>
            <a:ext cx="3962400" cy="2058988"/>
            <a:chOff x="2880" y="240"/>
            <a:chExt cx="2496" cy="1297"/>
          </a:xfrm>
        </p:grpSpPr>
        <p:sp>
          <p:nvSpPr>
            <p:cNvPr id="31754" name="Text Box 30"/>
            <p:cNvSpPr txBox="1"/>
            <p:nvPr/>
          </p:nvSpPr>
          <p:spPr>
            <a:xfrm>
              <a:off x="2880" y="864"/>
              <a:ext cx="100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A(G) = 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55" name="Text Box 31"/>
            <p:cNvSpPr txBox="1"/>
            <p:nvPr/>
          </p:nvSpPr>
          <p:spPr>
            <a:xfrm>
              <a:off x="3792" y="240"/>
              <a:ext cx="1584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1     2     3     4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3744" y="528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3744" y="528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1" name="Line 34"/>
            <p:cNvSpPr>
              <a:spLocks noChangeShapeType="1"/>
            </p:cNvSpPr>
            <p:nvPr/>
          </p:nvSpPr>
          <p:spPr bwMode="auto">
            <a:xfrm>
              <a:off x="3744" y="1488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2" name="Line 35"/>
            <p:cNvSpPr>
              <a:spLocks noChangeShapeType="1"/>
            </p:cNvSpPr>
            <p:nvPr/>
          </p:nvSpPr>
          <p:spPr bwMode="auto">
            <a:xfrm>
              <a:off x="4848" y="528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" name="Line 36"/>
            <p:cNvSpPr>
              <a:spLocks noChangeShapeType="1"/>
            </p:cNvSpPr>
            <p:nvPr/>
          </p:nvSpPr>
          <p:spPr bwMode="auto">
            <a:xfrm>
              <a:off x="4800" y="528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4" name="Line 37"/>
            <p:cNvSpPr>
              <a:spLocks noChangeShapeType="1"/>
            </p:cNvSpPr>
            <p:nvPr/>
          </p:nvSpPr>
          <p:spPr bwMode="auto">
            <a:xfrm>
              <a:off x="4800" y="1488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762" name="Text Box 38"/>
            <p:cNvSpPr txBox="1"/>
            <p:nvPr/>
          </p:nvSpPr>
          <p:spPr>
            <a:xfrm>
              <a:off x="3504" y="480"/>
              <a:ext cx="144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63" name="Text Box 39"/>
            <p:cNvSpPr txBox="1"/>
            <p:nvPr/>
          </p:nvSpPr>
          <p:spPr>
            <a:xfrm>
              <a:off x="3504" y="747"/>
              <a:ext cx="144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64" name="Text Box 40"/>
            <p:cNvSpPr txBox="1"/>
            <p:nvPr/>
          </p:nvSpPr>
          <p:spPr>
            <a:xfrm>
              <a:off x="3504" y="1019"/>
              <a:ext cx="192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65" name="Text Box 41"/>
            <p:cNvSpPr txBox="1"/>
            <p:nvPr/>
          </p:nvSpPr>
          <p:spPr>
            <a:xfrm>
              <a:off x="3504" y="1286"/>
              <a:ext cx="192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9" name="Text Box 42"/>
          <p:cNvSpPr txBox="1"/>
          <p:nvPr/>
        </p:nvSpPr>
        <p:spPr>
          <a:xfrm>
            <a:off x="5386070" y="3233738"/>
            <a:ext cx="2514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0     1     1     0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Text Box 43"/>
          <p:cNvSpPr txBox="1"/>
          <p:nvPr/>
        </p:nvSpPr>
        <p:spPr>
          <a:xfrm>
            <a:off x="5386070" y="3657600"/>
            <a:ext cx="2514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0     0     0     0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" name="Text Box 44"/>
          <p:cNvSpPr txBox="1"/>
          <p:nvPr/>
        </p:nvSpPr>
        <p:spPr>
          <a:xfrm>
            <a:off x="5386070" y="4089400"/>
            <a:ext cx="2514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0     0     0     1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Text Box 45"/>
          <p:cNvSpPr txBox="1"/>
          <p:nvPr/>
        </p:nvSpPr>
        <p:spPr>
          <a:xfrm>
            <a:off x="5386070" y="4513263"/>
            <a:ext cx="2514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1     0     0     0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61634" name="Text Box 34"/>
          <p:cNvSpPr txBox="1"/>
          <p:nvPr/>
        </p:nvSpPr>
        <p:spPr>
          <a:xfrm>
            <a:off x="827405" y="5024120"/>
            <a:ext cx="795655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有向图，顶点 </a:t>
            </a:r>
            <a:r>
              <a:rPr lang="en-US" altLang="zh-CN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v</a:t>
            </a:r>
            <a:r>
              <a:rPr lang="en-US" altLang="zh-CN" sz="2000" b="1" baseline="-25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i</a:t>
            </a:r>
            <a:r>
              <a:rPr lang="en-US" altLang="zh-CN" sz="2000" b="1" baseline="-25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的出度是邻接矩阵中</a:t>
            </a:r>
            <a:r>
              <a:rPr lang="zh-CN" altLang="en-US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第 </a:t>
            </a:r>
            <a:r>
              <a:rPr lang="en-US" altLang="zh-CN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i </a:t>
            </a:r>
            <a:r>
              <a:rPr lang="zh-CN" altLang="en-US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行</a:t>
            </a:r>
            <a:r>
              <a:rPr lang="zh-CN" altLang="en-US" sz="20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的元素之和。</a:t>
            </a:r>
            <a:endParaRPr lang="zh-CN" altLang="en-US" sz="20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1561635" name="Text Box 35"/>
          <p:cNvSpPr txBox="1"/>
          <p:nvPr/>
        </p:nvSpPr>
        <p:spPr>
          <a:xfrm>
            <a:off x="898843" y="5528945"/>
            <a:ext cx="710565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顶点 </a:t>
            </a:r>
            <a:r>
              <a:rPr lang="en-US" altLang="zh-CN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v</a:t>
            </a:r>
            <a:r>
              <a:rPr lang="en-US" altLang="zh-CN" sz="2000" b="1" baseline="-25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i </a:t>
            </a:r>
            <a:r>
              <a:rPr lang="zh-CN" altLang="en-US" sz="20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的入度是邻接矩阵中</a:t>
            </a:r>
            <a:r>
              <a:rPr lang="zh-CN" altLang="en-US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第 </a:t>
            </a:r>
            <a:r>
              <a:rPr lang="en-US" altLang="zh-CN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i </a:t>
            </a:r>
            <a:r>
              <a:rPr lang="zh-CN" altLang="en-US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列</a:t>
            </a:r>
            <a:r>
              <a:rPr lang="zh-CN" altLang="en-US" sz="20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的元素之和。</a:t>
            </a:r>
            <a:endParaRPr lang="zh-CN" altLang="en-US" sz="20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1561636" name="Text Box 36"/>
          <p:cNvSpPr txBox="1"/>
          <p:nvPr/>
        </p:nvSpPr>
        <p:spPr>
          <a:xfrm>
            <a:off x="1475423" y="5958840"/>
            <a:ext cx="47244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例 </a:t>
            </a:r>
            <a:r>
              <a:rPr lang="en-US" altLang="zh-CN" sz="20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v</a:t>
            </a:r>
            <a:r>
              <a:rPr lang="en-US" altLang="zh-CN" sz="2000" b="1" baseline="-250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1</a:t>
            </a:r>
            <a:r>
              <a:rPr lang="en-US" altLang="zh-CN" sz="20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的出度为 </a:t>
            </a:r>
            <a:r>
              <a:rPr lang="en-US" altLang="zh-CN" sz="20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；入度为 </a:t>
            </a:r>
            <a:r>
              <a:rPr lang="en-US" altLang="zh-CN" sz="20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。</a:t>
            </a:r>
            <a:endParaRPr lang="zh-CN" altLang="en-US" sz="20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61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61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61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61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61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61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9" grpId="0"/>
      <p:bldP spid="30" grpId="0"/>
      <p:bldP spid="31" grpId="0"/>
      <p:bldP spid="32" grpId="0"/>
      <p:bldP spid="1561634" grpId="0"/>
      <p:bldP spid="1561635" grpId="0"/>
      <p:bldP spid="15616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en-US" altLang="zh-CN" kern="0" dirty="0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Implementation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560" y="1033145"/>
            <a:ext cx="8667750" cy="1245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b="1" dirty="0"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图存储结构</a:t>
            </a:r>
            <a:r>
              <a:rPr lang="en-US" altLang="zh-CN" b="1" dirty="0"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——</a:t>
            </a:r>
            <a:r>
              <a:rPr lang="zh-CN" altLang="en-US" b="1" dirty="0"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邻接矩阵</a:t>
            </a:r>
            <a:br>
              <a:rPr lang="zh-CN" altLang="en-US" b="1" dirty="0"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</a:br>
            <a:r>
              <a:rPr lang="zh-CN" altLang="en-US" sz="1800" b="1" dirty="0"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设图 G = ( V ，E ) 具有 </a:t>
            </a:r>
            <a:r>
              <a:rPr lang="zh-CN" alt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n</a:t>
            </a:r>
            <a:r>
              <a:rPr lang="zh-CN" altLang="en-US" sz="1800" b="1" dirty="0"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(n≥1) 个顶点 v1 , v2 , … , vn 和 </a:t>
            </a:r>
            <a:r>
              <a:rPr lang="zh-CN" alt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m</a:t>
            </a:r>
            <a:r>
              <a:rPr lang="zh-CN" altLang="en-US" sz="1800" b="1" dirty="0"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 条边或弧 e1 , e2 , … , em ，则 G 的邻接矩阵是 n×n 阶矩阵，记为 </a:t>
            </a:r>
            <a:r>
              <a:rPr lang="zh-CN" alt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A(G)</a:t>
            </a:r>
            <a:r>
              <a:rPr lang="zh-CN" altLang="en-US" sz="1800" b="1" dirty="0"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 。</a:t>
            </a:r>
            <a:endParaRPr lang="zh-CN" altLang="en-US" sz="1800" b="1" dirty="0">
              <a:latin typeface="Times New Roman Regular" panose="02020603050405020304" charset="0"/>
              <a:ea typeface="仿宋" panose="02010609060101010101" pitchFamily="49" charset="-122"/>
              <a:cs typeface="Times New Roman Regular" panose="02020603050405020304" charset="0"/>
              <a:sym typeface="+mn-ea"/>
            </a:endParaRPr>
          </a:p>
        </p:txBody>
      </p:sp>
      <p:sp>
        <p:nvSpPr>
          <p:cNvPr id="1555463" name="Text Box 7"/>
          <p:cNvSpPr txBox="1"/>
          <p:nvPr/>
        </p:nvSpPr>
        <p:spPr>
          <a:xfrm>
            <a:off x="539750" y="2321560"/>
            <a:ext cx="762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邻接矩阵存放 </a:t>
            </a:r>
            <a:r>
              <a:rPr lang="en-US" altLang="zh-CN" sz="18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n</a:t>
            </a:r>
            <a:r>
              <a:rPr lang="en-US" altLang="zh-CN" sz="1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 </a:t>
            </a:r>
            <a:r>
              <a:rPr lang="zh-CN" altLang="en-US" sz="18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个顶点信息和</a:t>
            </a:r>
            <a:r>
              <a:rPr lang="zh-CN" altLang="en-US" sz="18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n</a:t>
            </a:r>
            <a:r>
              <a:rPr lang="en-US" altLang="zh-CN" sz="1800" b="1" baseline="300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2</a:t>
            </a:r>
            <a:r>
              <a:rPr lang="en-US" altLang="zh-CN" sz="18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 </a:t>
            </a:r>
            <a:r>
              <a:rPr lang="zh-CN" altLang="en-US" sz="18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条边或弧信息。</a:t>
            </a:r>
            <a:endParaRPr lang="zh-CN" altLang="en-US" sz="18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</a:endParaRPr>
          </a:p>
        </p:txBody>
      </p:sp>
      <p:grpSp>
        <p:nvGrpSpPr>
          <p:cNvPr id="1557506" name="Group 2"/>
          <p:cNvGrpSpPr/>
          <p:nvPr/>
        </p:nvGrpSpPr>
        <p:grpSpPr>
          <a:xfrm>
            <a:off x="1301750" y="3186748"/>
            <a:ext cx="2109788" cy="1735137"/>
            <a:chOff x="2223" y="1307"/>
            <a:chExt cx="1329" cy="1093"/>
          </a:xfrm>
        </p:grpSpPr>
        <p:sp>
          <p:nvSpPr>
            <p:cNvPr id="1557507" name="Line 3"/>
            <p:cNvSpPr>
              <a:spLocks noChangeShapeType="1"/>
            </p:cNvSpPr>
            <p:nvPr/>
          </p:nvSpPr>
          <p:spPr bwMode="auto">
            <a:xfrm>
              <a:off x="2481" y="1492"/>
              <a:ext cx="62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57508" name="Line 4"/>
            <p:cNvSpPr>
              <a:spLocks noChangeShapeType="1"/>
            </p:cNvSpPr>
            <p:nvPr/>
          </p:nvSpPr>
          <p:spPr bwMode="auto">
            <a:xfrm>
              <a:off x="2374" y="1621"/>
              <a:ext cx="0" cy="5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57509" name="Line 5"/>
            <p:cNvSpPr>
              <a:spLocks noChangeShapeType="1"/>
            </p:cNvSpPr>
            <p:nvPr/>
          </p:nvSpPr>
          <p:spPr bwMode="auto">
            <a:xfrm>
              <a:off x="3227" y="1621"/>
              <a:ext cx="0" cy="5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57510" name="Line 6"/>
            <p:cNvSpPr>
              <a:spLocks noChangeShapeType="1"/>
            </p:cNvSpPr>
            <p:nvPr/>
          </p:nvSpPr>
          <p:spPr bwMode="auto">
            <a:xfrm>
              <a:off x="2876" y="1968"/>
              <a:ext cx="288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57511" name="Line 7"/>
            <p:cNvSpPr>
              <a:spLocks noChangeShapeType="1"/>
            </p:cNvSpPr>
            <p:nvPr/>
          </p:nvSpPr>
          <p:spPr bwMode="auto">
            <a:xfrm flipH="1">
              <a:off x="2876" y="1562"/>
              <a:ext cx="288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57512" name="Line 8"/>
            <p:cNvSpPr>
              <a:spLocks noChangeShapeType="1"/>
            </p:cNvSpPr>
            <p:nvPr/>
          </p:nvSpPr>
          <p:spPr bwMode="auto">
            <a:xfrm flipH="1">
              <a:off x="2433" y="1957"/>
              <a:ext cx="288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57513" name="Oval 9"/>
            <p:cNvSpPr>
              <a:spLocks noChangeArrowheads="1"/>
            </p:cNvSpPr>
            <p:nvPr/>
          </p:nvSpPr>
          <p:spPr bwMode="auto">
            <a:xfrm>
              <a:off x="2234" y="1370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57514" name="Oval 10"/>
            <p:cNvSpPr>
              <a:spLocks noChangeArrowheads="1"/>
            </p:cNvSpPr>
            <p:nvPr/>
          </p:nvSpPr>
          <p:spPr bwMode="auto">
            <a:xfrm>
              <a:off x="3120" y="1370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57515" name="Oval 11"/>
            <p:cNvSpPr>
              <a:spLocks noChangeArrowheads="1"/>
            </p:cNvSpPr>
            <p:nvPr/>
          </p:nvSpPr>
          <p:spPr bwMode="auto">
            <a:xfrm>
              <a:off x="2223" y="2149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57516" name="Oval 12"/>
            <p:cNvSpPr>
              <a:spLocks noChangeArrowheads="1"/>
            </p:cNvSpPr>
            <p:nvPr/>
          </p:nvSpPr>
          <p:spPr bwMode="auto">
            <a:xfrm>
              <a:off x="3109" y="2160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57517" name="Oval 13"/>
            <p:cNvSpPr>
              <a:spLocks noChangeArrowheads="1"/>
            </p:cNvSpPr>
            <p:nvPr/>
          </p:nvSpPr>
          <p:spPr bwMode="auto">
            <a:xfrm>
              <a:off x="2677" y="1765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806" name="Text Box 14"/>
            <p:cNvSpPr txBox="1"/>
            <p:nvPr/>
          </p:nvSpPr>
          <p:spPr>
            <a:xfrm>
              <a:off x="2234" y="1311"/>
              <a:ext cx="43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b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07" name="Text Box 15"/>
            <p:cNvSpPr txBox="1"/>
            <p:nvPr/>
          </p:nvSpPr>
          <p:spPr>
            <a:xfrm>
              <a:off x="3120" y="1307"/>
              <a:ext cx="43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b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08" name="Text Box 16"/>
            <p:cNvSpPr txBox="1"/>
            <p:nvPr/>
          </p:nvSpPr>
          <p:spPr>
            <a:xfrm>
              <a:off x="2677" y="1702"/>
              <a:ext cx="43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b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09" name="Text Box 17"/>
            <p:cNvSpPr txBox="1"/>
            <p:nvPr/>
          </p:nvSpPr>
          <p:spPr>
            <a:xfrm>
              <a:off x="3105" y="2097"/>
              <a:ext cx="43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b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10" name="Text Box 18"/>
            <p:cNvSpPr txBox="1"/>
            <p:nvPr/>
          </p:nvSpPr>
          <p:spPr>
            <a:xfrm>
              <a:off x="2223" y="2086"/>
              <a:ext cx="43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b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2771" name="Text Box 19"/>
          <p:cNvSpPr txBox="1"/>
          <p:nvPr/>
        </p:nvSpPr>
        <p:spPr>
          <a:xfrm>
            <a:off x="685800" y="2677160"/>
            <a:ext cx="2590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仿宋" charset="0"/>
                <a:ea typeface="仿宋" charset="0"/>
                <a:cs typeface="仿宋" charset="0"/>
              </a:rPr>
              <a:t>例</a:t>
            </a:r>
            <a:r>
              <a:rPr lang="zh-CN" altLang="en-US" b="1" dirty="0">
                <a:solidFill>
                  <a:srgbClr val="FF0000"/>
                </a:solidFill>
                <a:latin typeface="仿宋" charset="0"/>
                <a:ea typeface="仿宋" charset="0"/>
                <a:cs typeface="仿宋" charset="0"/>
              </a:rPr>
              <a:t>无向图 </a:t>
            </a:r>
            <a:r>
              <a:rPr lang="en-US" altLang="zh-CN" b="1" dirty="0">
                <a:solidFill>
                  <a:srgbClr val="FF0000"/>
                </a:solidFill>
                <a:latin typeface="仿宋" charset="0"/>
                <a:ea typeface="仿宋" charset="0"/>
                <a:cs typeface="仿宋" charset="0"/>
              </a:rPr>
              <a:t>G</a:t>
            </a:r>
            <a:endParaRPr lang="en-US" altLang="zh-CN" b="1" dirty="0">
              <a:solidFill>
                <a:srgbClr val="FF0000"/>
              </a:solidFill>
              <a:latin typeface="仿宋" charset="0"/>
              <a:ea typeface="仿宋" charset="0"/>
              <a:cs typeface="仿宋" charset="0"/>
            </a:endParaRPr>
          </a:p>
        </p:txBody>
      </p:sp>
      <p:sp>
        <p:nvSpPr>
          <p:cNvPr id="1557524" name="Text Box 20"/>
          <p:cNvSpPr txBox="1"/>
          <p:nvPr/>
        </p:nvSpPr>
        <p:spPr>
          <a:xfrm>
            <a:off x="5645150" y="3305810"/>
            <a:ext cx="2514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0   1   0   1   0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57525" name="Text Box 21"/>
          <p:cNvSpPr txBox="1"/>
          <p:nvPr/>
        </p:nvSpPr>
        <p:spPr>
          <a:xfrm>
            <a:off x="5645150" y="3610610"/>
            <a:ext cx="2514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1   0   1   0   1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57526" name="Text Box 22"/>
          <p:cNvSpPr txBox="1"/>
          <p:nvPr/>
        </p:nvSpPr>
        <p:spPr>
          <a:xfrm>
            <a:off x="5645150" y="3915410"/>
            <a:ext cx="2514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0   1   0   1   1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57527" name="Text Box 23"/>
          <p:cNvSpPr txBox="1"/>
          <p:nvPr/>
        </p:nvSpPr>
        <p:spPr>
          <a:xfrm>
            <a:off x="5645150" y="4220210"/>
            <a:ext cx="2514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1   0   1   0   0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57528" name="Text Box 24"/>
          <p:cNvSpPr txBox="1"/>
          <p:nvPr/>
        </p:nvSpPr>
        <p:spPr>
          <a:xfrm>
            <a:off x="5645150" y="4525010"/>
            <a:ext cx="2514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0   1   1   0   0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557529" name="Group 25"/>
          <p:cNvGrpSpPr/>
          <p:nvPr/>
        </p:nvGrpSpPr>
        <p:grpSpPr>
          <a:xfrm>
            <a:off x="4197350" y="2924810"/>
            <a:ext cx="3962400" cy="1998663"/>
            <a:chOff x="2880" y="2534"/>
            <a:chExt cx="2496" cy="1259"/>
          </a:xfrm>
        </p:grpSpPr>
        <p:sp>
          <p:nvSpPr>
            <p:cNvPr id="32782" name="Text Box 26"/>
            <p:cNvSpPr txBox="1"/>
            <p:nvPr/>
          </p:nvSpPr>
          <p:spPr>
            <a:xfrm>
              <a:off x="2880" y="3158"/>
              <a:ext cx="100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A(G) = 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783" name="Text Box 27"/>
            <p:cNvSpPr txBox="1"/>
            <p:nvPr/>
          </p:nvSpPr>
          <p:spPr>
            <a:xfrm>
              <a:off x="3792" y="2534"/>
              <a:ext cx="1584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1   2   3   4   5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7532" name="Line 28"/>
            <p:cNvSpPr>
              <a:spLocks noChangeShapeType="1"/>
            </p:cNvSpPr>
            <p:nvPr/>
          </p:nvSpPr>
          <p:spPr bwMode="auto">
            <a:xfrm>
              <a:off x="3744" y="2822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57533" name="Line 29"/>
            <p:cNvSpPr>
              <a:spLocks noChangeShapeType="1"/>
            </p:cNvSpPr>
            <p:nvPr/>
          </p:nvSpPr>
          <p:spPr bwMode="auto">
            <a:xfrm>
              <a:off x="3744" y="2822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57534" name="Line 30"/>
            <p:cNvSpPr>
              <a:spLocks noChangeShapeType="1"/>
            </p:cNvSpPr>
            <p:nvPr/>
          </p:nvSpPr>
          <p:spPr bwMode="auto">
            <a:xfrm>
              <a:off x="3744" y="3782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57535" name="Line 31"/>
            <p:cNvSpPr>
              <a:spLocks noChangeShapeType="1"/>
            </p:cNvSpPr>
            <p:nvPr/>
          </p:nvSpPr>
          <p:spPr bwMode="auto">
            <a:xfrm>
              <a:off x="4848" y="2822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57536" name="Line 32"/>
            <p:cNvSpPr>
              <a:spLocks noChangeShapeType="1"/>
            </p:cNvSpPr>
            <p:nvPr/>
          </p:nvSpPr>
          <p:spPr bwMode="auto">
            <a:xfrm>
              <a:off x="4800" y="2822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57537" name="Line 33"/>
            <p:cNvSpPr>
              <a:spLocks noChangeShapeType="1"/>
            </p:cNvSpPr>
            <p:nvPr/>
          </p:nvSpPr>
          <p:spPr bwMode="auto">
            <a:xfrm>
              <a:off x="4800" y="3782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90" name="Text Box 34"/>
            <p:cNvSpPr txBox="1"/>
            <p:nvPr/>
          </p:nvSpPr>
          <p:spPr>
            <a:xfrm>
              <a:off x="3504" y="2774"/>
              <a:ext cx="144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791" name="Text Box 35"/>
            <p:cNvSpPr txBox="1"/>
            <p:nvPr/>
          </p:nvSpPr>
          <p:spPr>
            <a:xfrm>
              <a:off x="3504" y="2966"/>
              <a:ext cx="144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792" name="Text Box 36"/>
            <p:cNvSpPr txBox="1"/>
            <p:nvPr/>
          </p:nvSpPr>
          <p:spPr>
            <a:xfrm>
              <a:off x="3504" y="3158"/>
              <a:ext cx="192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793" name="Text Box 37"/>
            <p:cNvSpPr txBox="1"/>
            <p:nvPr/>
          </p:nvSpPr>
          <p:spPr>
            <a:xfrm>
              <a:off x="3504" y="3350"/>
              <a:ext cx="192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794" name="Text Box 38"/>
            <p:cNvSpPr txBox="1"/>
            <p:nvPr/>
          </p:nvSpPr>
          <p:spPr>
            <a:xfrm>
              <a:off x="3504" y="3542"/>
              <a:ext cx="192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7937" y="5094605"/>
            <a:ext cx="937147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无向图，顶点 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v</a:t>
            </a:r>
            <a:r>
              <a:rPr lang="en-US" altLang="zh-CN" b="1" baseline="-25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i 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的度是邻接矩阵中第 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行或第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i 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列的元素之和。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  <p:bldP spid="32771" grpId="1"/>
      <p:bldP spid="1557524" grpId="0"/>
      <p:bldP spid="1557524" grpId="1"/>
      <p:bldP spid="1557525" grpId="0"/>
      <p:bldP spid="1557525" grpId="1"/>
      <p:bldP spid="1557526" grpId="0"/>
      <p:bldP spid="1557526" grpId="1"/>
      <p:bldP spid="1557527" grpId="0"/>
      <p:bldP spid="1557527" grpId="1"/>
      <p:bldP spid="1557528" grpId="0"/>
      <p:bldP spid="1557528" grpId="1"/>
      <p:bldP spid="11" grpId="0"/>
      <p:bldP spid="1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en-US" altLang="zh-CN" kern="0" dirty="0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Implementation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560" y="1033145"/>
            <a:ext cx="8667750" cy="1245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b="1" dirty="0"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图存储结构</a:t>
            </a:r>
            <a:r>
              <a:rPr lang="en-US" altLang="zh-CN" b="1" dirty="0"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——</a:t>
            </a:r>
            <a:r>
              <a:rPr lang="zh-CN" altLang="en-US" b="1" dirty="0"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邻接矩阵</a:t>
            </a:r>
            <a:br>
              <a:rPr lang="zh-CN" altLang="en-US" b="1" dirty="0"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</a:br>
            <a:r>
              <a:rPr lang="zh-CN" altLang="en-US" sz="1800" b="1" dirty="0"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设图 G = ( V ，E ) 具有 </a:t>
            </a:r>
            <a:r>
              <a:rPr lang="zh-CN" alt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n</a:t>
            </a:r>
            <a:r>
              <a:rPr lang="zh-CN" altLang="en-US" sz="1800" b="1" dirty="0"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(n≥1) 个顶点 v1 , v2 , … , vn 和 </a:t>
            </a:r>
            <a:r>
              <a:rPr lang="zh-CN" alt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m</a:t>
            </a:r>
            <a:r>
              <a:rPr lang="zh-CN" altLang="en-US" sz="1800" b="1" dirty="0"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 条边或弧 e1 , e2 , … , em ，则 G 的邻接矩阵是 n×n 阶矩阵，记为 </a:t>
            </a:r>
            <a:r>
              <a:rPr lang="zh-CN" alt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A(G)</a:t>
            </a:r>
            <a:r>
              <a:rPr lang="zh-CN" altLang="en-US" sz="1800" b="1" dirty="0"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 。</a:t>
            </a:r>
            <a:endParaRPr lang="zh-CN" altLang="en-US" sz="1800" b="1" dirty="0">
              <a:latin typeface="Times New Roman Regular" panose="02020603050405020304" charset="0"/>
              <a:ea typeface="仿宋" panose="02010609060101010101" pitchFamily="49" charset="-122"/>
              <a:cs typeface="Times New Roman Regular" panose="02020603050405020304" charset="0"/>
              <a:sym typeface="+mn-ea"/>
            </a:endParaRPr>
          </a:p>
        </p:txBody>
      </p:sp>
      <p:sp>
        <p:nvSpPr>
          <p:cNvPr id="1555463" name="Text Box 7"/>
          <p:cNvSpPr txBox="1"/>
          <p:nvPr/>
        </p:nvSpPr>
        <p:spPr>
          <a:xfrm>
            <a:off x="539750" y="2321560"/>
            <a:ext cx="762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 dirty="0">
                <a:solidFill>
                  <a:srgbClr val="000000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</a:rPr>
              <a:t>邻接矩阵存放 </a:t>
            </a:r>
            <a:r>
              <a:rPr lang="en-US" altLang="zh-CN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</a:rPr>
              <a:t>n</a:t>
            </a:r>
            <a:r>
              <a:rPr lang="en-US" altLang="zh-CN" sz="1800" b="1" dirty="0">
                <a:solidFill>
                  <a:srgbClr val="FF0000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</a:rPr>
              <a:t> </a:t>
            </a:r>
            <a:r>
              <a:rPr lang="zh-CN" altLang="en-US" sz="1800" b="1" dirty="0">
                <a:solidFill>
                  <a:srgbClr val="000000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</a:rPr>
              <a:t>个顶点信息和</a:t>
            </a:r>
            <a:r>
              <a:rPr lang="zh-CN" alt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</a:rPr>
              <a:t> </a:t>
            </a:r>
            <a:r>
              <a:rPr lang="en-US" altLang="zh-CN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</a:rPr>
              <a:t>n</a:t>
            </a:r>
            <a:r>
              <a:rPr lang="en-US" altLang="zh-CN" sz="1800" b="1" baseline="30000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</a:rPr>
              <a:t>2</a:t>
            </a:r>
            <a:r>
              <a:rPr lang="en-US" altLang="zh-CN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</a:rPr>
              <a:t> </a:t>
            </a:r>
            <a:r>
              <a:rPr lang="zh-CN" altLang="en-US" sz="1800" b="1" dirty="0">
                <a:solidFill>
                  <a:srgbClr val="000000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</a:rPr>
              <a:t>条边或弧信息。</a:t>
            </a:r>
            <a:endParaRPr lang="zh-CN" altLang="en-US" sz="1800" b="1" dirty="0">
              <a:solidFill>
                <a:srgbClr val="000000"/>
              </a:solidFill>
              <a:latin typeface="Times New Roman Regular" panose="02020603050405020304" charset="0"/>
              <a:ea typeface="仿宋" panose="02010609060101010101" pitchFamily="49" charset="-122"/>
              <a:cs typeface="Times New Roman Regular" panose="02020603050405020304" charset="0"/>
            </a:endParaRPr>
          </a:p>
        </p:txBody>
      </p:sp>
      <p:sp>
        <p:nvSpPr>
          <p:cNvPr id="431231" name="Comment 127"/>
          <p:cNvSpPr>
            <a:spLocks noChangeArrowheads="1"/>
          </p:cNvSpPr>
          <p:nvPr/>
        </p:nvSpPr>
        <p:spPr bwMode="auto">
          <a:xfrm>
            <a:off x="247650" y="2782888"/>
            <a:ext cx="2732088" cy="460375"/>
          </a:xfrm>
          <a:prstGeom prst="rect">
            <a:avLst/>
          </a:prstGeom>
          <a:solidFill>
            <a:srgbClr val="FCFDC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800000"/>
                </a:solidFill>
                <a:latin typeface="仿宋" charset="0"/>
                <a:ea typeface="仿宋" charset="0"/>
              </a:rPr>
              <a:t>弧及邻接矩阵结构</a:t>
            </a:r>
            <a:endParaRPr lang="zh-CN" altLang="en-US" sz="2400" b="1" dirty="0">
              <a:solidFill>
                <a:srgbClr val="800000"/>
              </a:solidFill>
              <a:latin typeface="仿宋" charset="0"/>
              <a:ea typeface="仿宋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" y="3748405"/>
            <a:ext cx="8054975" cy="1572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1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1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231" grpId="0" bldLvl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en-US" altLang="zh-CN" kern="0" dirty="0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Implementation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560" y="1033145"/>
            <a:ext cx="8667750" cy="1245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图存储结构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——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邻接矩阵</a:t>
            </a:r>
            <a:b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</a:br>
            <a:r>
              <a:rPr lang="zh-CN" altLang="en-US" sz="1800" b="1" dirty="0"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设图 G = ( V ，E ) 具有 </a:t>
            </a:r>
            <a:r>
              <a:rPr lang="zh-CN" alt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n</a:t>
            </a:r>
            <a:r>
              <a:rPr lang="zh-CN" altLang="en-US" sz="1800" b="1" dirty="0"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(n≥1) 个顶点 v1 , v2 , … , vn 和 </a:t>
            </a:r>
            <a:r>
              <a:rPr lang="zh-CN" alt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m</a:t>
            </a:r>
            <a:r>
              <a:rPr lang="zh-CN" altLang="en-US" sz="1800" b="1" dirty="0"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 条边或弧 e1 , e2 , … , em ，则 G 的邻接矩阵是 n×n 阶矩阵，记为 </a:t>
            </a:r>
            <a:r>
              <a:rPr lang="zh-CN" alt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A(G)</a:t>
            </a:r>
            <a:r>
              <a:rPr lang="zh-CN" altLang="en-US" sz="1800" b="1" dirty="0"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 。</a:t>
            </a:r>
            <a:endParaRPr lang="zh-CN" altLang="en-US" sz="1800" b="1" dirty="0">
              <a:latin typeface="Times New Roman Regular" panose="02020603050405020304" charset="0"/>
              <a:ea typeface="仿宋" panose="02010609060101010101" pitchFamily="49" charset="-122"/>
              <a:cs typeface="Times New Roman Regular" panose="02020603050405020304" charset="0"/>
              <a:sym typeface="+mn-ea"/>
            </a:endParaRPr>
          </a:p>
        </p:txBody>
      </p:sp>
      <p:sp>
        <p:nvSpPr>
          <p:cNvPr id="1555463" name="Text Box 7"/>
          <p:cNvSpPr txBox="1"/>
          <p:nvPr/>
        </p:nvSpPr>
        <p:spPr>
          <a:xfrm>
            <a:off x="539750" y="2321560"/>
            <a:ext cx="762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000000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</a:rPr>
              <a:t>邻接矩阵存放 </a:t>
            </a:r>
            <a:r>
              <a:rPr lang="en-US" altLang="zh-CN" sz="1800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</a:rPr>
              <a:t>n</a:t>
            </a:r>
            <a:r>
              <a:rPr lang="en-US" altLang="zh-CN" sz="1800" dirty="0">
                <a:solidFill>
                  <a:srgbClr val="FF0000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</a:rPr>
              <a:t>个顶点信息和</a:t>
            </a:r>
            <a:r>
              <a:rPr lang="zh-CN" altLang="en-US" sz="1800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</a:rPr>
              <a:t> </a:t>
            </a:r>
            <a:r>
              <a:rPr lang="en-US" altLang="zh-CN" sz="1800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</a:rPr>
              <a:t>n</a:t>
            </a:r>
            <a:r>
              <a:rPr lang="en-US" altLang="zh-CN" sz="1800" baseline="30000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</a:rPr>
              <a:t>2</a:t>
            </a:r>
            <a:r>
              <a:rPr lang="en-US" altLang="zh-CN" sz="1800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</a:rPr>
              <a:t>条边或弧信息。</a:t>
            </a:r>
            <a:endParaRPr lang="zh-CN" altLang="en-US" sz="1800" dirty="0">
              <a:solidFill>
                <a:srgbClr val="000000"/>
              </a:solidFill>
              <a:latin typeface="Times New Roman Regular" panose="02020603050405020304" charset="0"/>
              <a:ea typeface="仿宋" panose="02010609060101010101" pitchFamily="49" charset="-122"/>
              <a:cs typeface="Times New Roman Regular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" y="2853055"/>
            <a:ext cx="8079740" cy="3317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/>
          <a:lstStyle/>
          <a:p>
            <a:r>
              <a:rPr lang="en-US" altLang="zh-CN" sz="2800" dirty="0">
                <a:latin typeface="Times New Roman Bold" panose="02020603050405020304" charset="0"/>
                <a:ea typeface="仿宋" panose="02010609060101010101" pitchFamily="49" charset="-122"/>
                <a:cs typeface="Times New Roman Bold" panose="02020603050405020304" charset="0"/>
              </a:rPr>
              <a:t>Preview</a:t>
            </a:r>
            <a:endParaRPr lang="en-US" altLang="zh-CN" sz="2800" dirty="0">
              <a:latin typeface="Times New Roman Bold" panose="02020603050405020304" charset="0"/>
              <a:ea typeface="仿宋" panose="02010609060101010101" pitchFamily="49" charset="-122"/>
              <a:cs typeface="Times New Roman Bold" panose="02020603050405020304" charset="0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grpSp>
        <p:nvGrpSpPr>
          <p:cNvPr id="145" name="组合 144"/>
          <p:cNvGrpSpPr/>
          <p:nvPr/>
        </p:nvGrpSpPr>
        <p:grpSpPr>
          <a:xfrm>
            <a:off x="1979016" y="1988628"/>
            <a:ext cx="5015596" cy="612000"/>
            <a:chOff x="2231111" y="2160573"/>
            <a:chExt cx="5015596" cy="612000"/>
          </a:xfrm>
        </p:grpSpPr>
        <p:grpSp>
          <p:nvGrpSpPr>
            <p:cNvPr id="146" name="组合 6"/>
            <p:cNvGrpSpPr>
              <a:grpSpLocks noChangeAspect="1"/>
            </p:cNvGrpSpPr>
            <p:nvPr/>
          </p:nvGrpSpPr>
          <p:grpSpPr bwMode="auto">
            <a:xfrm>
              <a:off x="2261056" y="2183973"/>
              <a:ext cx="4985651" cy="565200"/>
              <a:chOff x="1509713" y="2128267"/>
              <a:chExt cx="6086474" cy="606426"/>
            </a:xfrm>
          </p:grpSpPr>
          <p:sp>
            <p:nvSpPr>
              <p:cNvPr id="148" name="Rectangle 32"/>
              <p:cNvSpPr>
                <a:spLocks noChangeArrowheads="1"/>
              </p:cNvSpPr>
              <p:nvPr/>
            </p:nvSpPr>
            <p:spPr bwMode="auto">
              <a:xfrm>
                <a:off x="1509115" y="2548432"/>
                <a:ext cx="6086759" cy="18616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alpha val="70000"/>
                    </a:sysClr>
                  </a:gs>
                  <a:gs pos="100000">
                    <a:sysClr val="windowText" lastClr="000000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600" kern="0">
                  <a:solidFill>
                    <a:sysClr val="windowText" lastClr="000000"/>
                  </a:solidFill>
                  <a:ea typeface="华文细黑" panose="02010600040101010101" pitchFamily="2" charset="-122"/>
                </a:endParaRPr>
              </a:p>
            </p:txBody>
          </p:sp>
          <p:sp>
            <p:nvSpPr>
              <p:cNvPr id="150" name="AutoShape 9"/>
              <p:cNvSpPr>
                <a:spLocks noChangeArrowheads="1"/>
              </p:cNvSpPr>
              <p:nvPr/>
            </p:nvSpPr>
            <p:spPr bwMode="auto">
              <a:xfrm>
                <a:off x="1546495" y="2124994"/>
                <a:ext cx="6049379" cy="53659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EEECE1"/>
                </a:solidFill>
                <a:rou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600" kern="0">
                  <a:solidFill>
                    <a:sysClr val="windowText" lastClr="000000"/>
                  </a:solidFill>
                  <a:ea typeface="华文细黑" panose="02010600040101010101" pitchFamily="2" charset="-122"/>
                </a:endParaRPr>
              </a:p>
            </p:txBody>
          </p:sp>
          <p:sp>
            <p:nvSpPr>
              <p:cNvPr id="152" name="WordArt 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89658" y="2244157"/>
                <a:ext cx="184150" cy="28257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endParaRPr lang="zh-CN" altLang="en-US" sz="2600" b="1" kern="10">
                  <a:ln w="3175">
                    <a:solidFill>
                      <a:srgbClr val="FFFFFF"/>
                    </a:solidFill>
                    <a:round/>
                  </a:ln>
                  <a:solidFill>
                    <a:srgbClr val="4A452A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54" name="AutoShape 26"/>
              <p:cNvSpPr>
                <a:spLocks noChangeArrowheads="1"/>
              </p:cNvSpPr>
              <p:nvPr/>
            </p:nvSpPr>
            <p:spPr bwMode="auto">
              <a:xfrm>
                <a:off x="2154964" y="2124994"/>
                <a:ext cx="5438833" cy="536598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lIns="144000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600" b="1" kern="0" dirty="0">
                    <a:solidFill>
                      <a:sysClr val="windowText" lastClr="000000"/>
                    </a:solidFill>
                    <a:latin typeface="Times New Roman Bold" panose="02020603050405020304" charset="0"/>
                    <a:ea typeface="微软雅黑" panose="020B0503020204020204" pitchFamily="34" charset="-122"/>
                    <a:cs typeface="Times New Roman Bold" panose="02020603050405020304" charset="0"/>
                  </a:rPr>
                  <a:t>Definition</a:t>
                </a:r>
                <a:endParaRPr lang="en-US" altLang="zh-CN" sz="2600" b="1" kern="0" dirty="0">
                  <a:solidFill>
                    <a:sysClr val="windowText" lastClr="000000"/>
                  </a:solidFill>
                  <a:latin typeface="Times New Roman Bold" panose="02020603050405020304" charset="0"/>
                  <a:ea typeface="微软雅黑" panose="020B0503020204020204" pitchFamily="34" charset="-122"/>
                  <a:cs typeface="Times New Roman Bold" panose="02020603050405020304" charset="0"/>
                </a:endParaRPr>
              </a:p>
            </p:txBody>
          </p:sp>
        </p:grpSp>
        <p:grpSp>
          <p:nvGrpSpPr>
            <p:cNvPr id="157" name="组合 156"/>
            <p:cNvGrpSpPr/>
            <p:nvPr/>
          </p:nvGrpSpPr>
          <p:grpSpPr>
            <a:xfrm>
              <a:off x="2231111" y="2160573"/>
              <a:ext cx="612000" cy="612000"/>
              <a:chOff x="2231111" y="2160573"/>
              <a:chExt cx="612000" cy="612000"/>
            </a:xfrm>
          </p:grpSpPr>
          <p:grpSp>
            <p:nvGrpSpPr>
              <p:cNvPr id="158" name="组合 177"/>
              <p:cNvGrpSpPr/>
              <p:nvPr/>
            </p:nvGrpSpPr>
            <p:grpSpPr bwMode="auto">
              <a:xfrm>
                <a:off x="2231111" y="2160573"/>
                <a:ext cx="612000" cy="612000"/>
                <a:chOff x="2480338" y="1675294"/>
                <a:chExt cx="564189" cy="564189"/>
              </a:xfrm>
            </p:grpSpPr>
            <p:grpSp>
              <p:nvGrpSpPr>
                <p:cNvPr id="159" name="Group 58"/>
                <p:cNvGrpSpPr/>
                <p:nvPr/>
              </p:nvGrpSpPr>
              <p:grpSpPr bwMode="auto">
                <a:xfrm>
                  <a:off x="2480338" y="1675294"/>
                  <a:ext cx="564189" cy="564189"/>
                  <a:chOff x="1274" y="2437"/>
                  <a:chExt cx="384" cy="384"/>
                </a:xfrm>
              </p:grpSpPr>
              <p:sp>
                <p:nvSpPr>
                  <p:cNvPr id="160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52" y="2485"/>
                    <a:ext cx="223" cy="28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3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1pPr>
                    <a:lvl2pPr>
                      <a:defRPr sz="28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3pPr>
                    <a:lvl4pPr>
                      <a:defRPr sz="20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4pPr>
                    <a:lvl5pPr>
                      <a:defRPr sz="20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5pPr>
                    <a:lvl6pPr eaLnBrk="0" fontAlgn="base" hangingPunct="0"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6pPr>
                    <a:lvl7pPr eaLnBrk="0" fontAlgn="base" hangingPunct="0"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7pPr>
                    <a:lvl8pPr eaLnBrk="0" fontAlgn="base" hangingPunct="0"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8pPr>
                    <a:lvl9pPr eaLnBrk="0" fontAlgn="base" hangingPunct="0"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9pPr>
                  </a:lstStyle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2400" b="1" ker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itchFamily="2" charset="-122"/>
                      </a:rPr>
                      <a:t>3</a:t>
                    </a:r>
                    <a:endParaRPr lang="en-US" altLang="zh-CN" sz="24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61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1274" y="2435"/>
                    <a:ext cx="384" cy="386"/>
                  </a:xfrm>
                  <a:prstGeom prst="ellipse">
                    <a:avLst/>
                  </a:prstGeom>
                  <a:solidFill>
                    <a:srgbClr val="4F81B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62" name="Oval 61"/>
                  <p:cNvSpPr>
                    <a:spLocks noChangeArrowheads="1"/>
                  </p:cNvSpPr>
                  <p:nvPr/>
                </p:nvSpPr>
                <p:spPr bwMode="gray">
                  <a:xfrm>
                    <a:off x="1274" y="2435"/>
                    <a:ext cx="384" cy="3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4F81BD">
                          <a:alpha val="32001"/>
                        </a:srgbClr>
                      </a:gs>
                      <a:gs pos="100000">
                        <a:srgbClr val="4F81BD">
                          <a:gamma/>
                          <a:shade val="0"/>
                          <a:invGamma/>
                          <a:alpha val="89999"/>
                        </a:srgbClr>
                      </a:gs>
                    </a:gsLst>
                    <a:lin ang="2700000" scaled="1"/>
                  </a:gradFill>
                  <a:ln w="38100" algn="ctr">
                    <a:noFill/>
                    <a:round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63" name="Oval 62"/>
                  <p:cNvSpPr>
                    <a:spLocks noChangeArrowheads="1"/>
                  </p:cNvSpPr>
                  <p:nvPr/>
                </p:nvSpPr>
                <p:spPr bwMode="gray">
                  <a:xfrm>
                    <a:off x="1299" y="2460"/>
                    <a:ext cx="334" cy="33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4F81BD">
                          <a:gamma/>
                          <a:shade val="54118"/>
                          <a:invGamma/>
                        </a:srgbClr>
                      </a:gs>
                      <a:gs pos="50000">
                        <a:srgbClr val="4F81BD"/>
                      </a:gs>
                      <a:gs pos="100000">
                        <a:srgbClr val="4F81BD">
                          <a:gamma/>
                          <a:shade val="54118"/>
                          <a:invGamma/>
                        </a:srgbClr>
                      </a:gs>
                    </a:gsLst>
                    <a:lin ang="18900000" scaled="1"/>
                  </a:gradFill>
                  <a:ln w="38100" algn="ctr">
                    <a:noFill/>
                    <a:round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64" name="Oval 63"/>
                  <p:cNvSpPr>
                    <a:spLocks noChangeArrowheads="1"/>
                  </p:cNvSpPr>
                  <p:nvPr/>
                </p:nvSpPr>
                <p:spPr bwMode="gray">
                  <a:xfrm>
                    <a:off x="1299" y="2461"/>
                    <a:ext cx="334" cy="33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4F81BD">
                          <a:gamma/>
                          <a:shade val="63529"/>
                          <a:invGamma/>
                        </a:srgbClr>
                      </a:gs>
                      <a:gs pos="100000">
                        <a:srgbClr val="4F81BD">
                          <a:alpha val="0"/>
                        </a:srgbClr>
                      </a:gs>
                    </a:gsLst>
                    <a:lin ang="2700000" scaled="1"/>
                  </a:gradFill>
                  <a:ln w="38100" algn="ctr">
                    <a:noFill/>
                    <a:round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65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1317" y="2479"/>
                    <a:ext cx="298" cy="300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66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1322" y="2484"/>
                    <a:ext cx="291" cy="29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595959"/>
                      </a:gs>
                      <a:gs pos="100000">
                        <a:srgbClr val="C0C0C0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67" name="Oval 66"/>
                  <p:cNvSpPr>
                    <a:spLocks noChangeArrowheads="1"/>
                  </p:cNvSpPr>
                  <p:nvPr/>
                </p:nvSpPr>
                <p:spPr bwMode="auto">
                  <a:xfrm>
                    <a:off x="1326" y="2485"/>
                    <a:ext cx="283" cy="28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0C0C0">
                          <a:alpha val="0"/>
                        </a:srgbClr>
                      </a:gs>
                      <a:gs pos="100000">
                        <a:srgbClr val="E9E9E9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68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1329" y="2486"/>
                    <a:ext cx="269" cy="267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89898"/>
                      </a:gs>
                      <a:gs pos="100000">
                        <a:srgbClr val="C0C0C0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69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2496"/>
                    <a:ext cx="240" cy="21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C0C0C0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70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2566307" y="1741214"/>
                  <a:ext cx="361977" cy="4244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fontAlgn="auto" hangingPunct="1">
                    <a:spcBef>
                      <a:spcPct val="0"/>
                    </a:spcBef>
                    <a:spcAft>
                      <a:spcPts val="0"/>
                    </a:spcAft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400" b="1" kern="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itchFamily="2" charset="-122"/>
                    </a:rPr>
                    <a:t>1</a:t>
                  </a:r>
                  <a:endParaRPr lang="en-US" altLang="zh-CN" sz="2400" b="1" kern="0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71" name="椭圆 170"/>
              <p:cNvSpPr/>
              <p:nvPr/>
            </p:nvSpPr>
            <p:spPr>
              <a:xfrm>
                <a:off x="2266317" y="2196688"/>
                <a:ext cx="541588" cy="541588"/>
              </a:xfrm>
              <a:prstGeom prst="ellipse">
                <a:avLst/>
              </a:prstGeom>
              <a:noFill/>
              <a:ln w="66675">
                <a:solidFill>
                  <a:schemeClr val="tx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14" name="组合 213"/>
          <p:cNvGrpSpPr/>
          <p:nvPr/>
        </p:nvGrpSpPr>
        <p:grpSpPr>
          <a:xfrm>
            <a:off x="1973936" y="2639317"/>
            <a:ext cx="5015596" cy="612000"/>
            <a:chOff x="2231111" y="3445629"/>
            <a:chExt cx="5015596" cy="612000"/>
          </a:xfrm>
        </p:grpSpPr>
        <p:grpSp>
          <p:nvGrpSpPr>
            <p:cNvPr id="215" name="组合 6"/>
            <p:cNvGrpSpPr>
              <a:grpSpLocks noChangeAspect="1"/>
            </p:cNvGrpSpPr>
            <p:nvPr/>
          </p:nvGrpSpPr>
          <p:grpSpPr bwMode="auto">
            <a:xfrm>
              <a:off x="2261056" y="3469029"/>
              <a:ext cx="4985651" cy="565200"/>
              <a:chOff x="1509713" y="2128267"/>
              <a:chExt cx="6086474" cy="606426"/>
            </a:xfrm>
          </p:grpSpPr>
          <p:sp>
            <p:nvSpPr>
              <p:cNvPr id="216" name="Rectangle 32"/>
              <p:cNvSpPr>
                <a:spLocks noChangeArrowheads="1"/>
              </p:cNvSpPr>
              <p:nvPr/>
            </p:nvSpPr>
            <p:spPr bwMode="auto">
              <a:xfrm>
                <a:off x="1509115" y="2548432"/>
                <a:ext cx="6086759" cy="18616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alpha val="70000"/>
                    </a:sysClr>
                  </a:gs>
                  <a:gs pos="100000">
                    <a:sysClr val="windowText" lastClr="000000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600" kern="0">
                  <a:solidFill>
                    <a:sysClr val="windowText" lastClr="000000"/>
                  </a:solidFill>
                  <a:ea typeface="华文细黑" panose="02010600040101010101" pitchFamily="2" charset="-122"/>
                </a:endParaRPr>
              </a:p>
            </p:txBody>
          </p:sp>
          <p:sp>
            <p:nvSpPr>
              <p:cNvPr id="217" name="AutoShape 9"/>
              <p:cNvSpPr>
                <a:spLocks noChangeArrowheads="1"/>
              </p:cNvSpPr>
              <p:nvPr/>
            </p:nvSpPr>
            <p:spPr bwMode="auto">
              <a:xfrm>
                <a:off x="1546495" y="2124994"/>
                <a:ext cx="6049379" cy="53659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EEECE1"/>
                </a:solidFill>
                <a:rou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600" kern="0">
                  <a:solidFill>
                    <a:sysClr val="windowText" lastClr="000000"/>
                  </a:solidFill>
                  <a:ea typeface="华文细黑" panose="02010600040101010101" pitchFamily="2" charset="-122"/>
                </a:endParaRPr>
              </a:p>
            </p:txBody>
          </p:sp>
          <p:sp>
            <p:nvSpPr>
              <p:cNvPr id="218" name="WordArt 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89658" y="2244157"/>
                <a:ext cx="184150" cy="28257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endParaRPr lang="zh-CN" altLang="en-US" sz="2600" b="1" kern="10">
                  <a:ln w="3175">
                    <a:solidFill>
                      <a:srgbClr val="FFFFFF"/>
                    </a:solidFill>
                    <a:round/>
                  </a:ln>
                  <a:solidFill>
                    <a:srgbClr val="4A452A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19" name="AutoShape 26"/>
              <p:cNvSpPr>
                <a:spLocks noChangeArrowheads="1"/>
              </p:cNvSpPr>
              <p:nvPr/>
            </p:nvSpPr>
            <p:spPr bwMode="auto">
              <a:xfrm>
                <a:off x="2154964" y="2124994"/>
                <a:ext cx="5438833" cy="536598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lIns="144000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600" b="1" kern="0" dirty="0">
                    <a:solidFill>
                      <a:sysClr val="windowText" lastClr="000000"/>
                    </a:solidFill>
                    <a:latin typeface="Times New Roman Bold" panose="02020603050405020304" charset="0"/>
                    <a:ea typeface="微软雅黑" panose="020B0503020204020204" pitchFamily="34" charset="-122"/>
                    <a:cs typeface="Times New Roman Bold" panose="02020603050405020304" charset="0"/>
                  </a:rPr>
                  <a:t>Implementation</a:t>
                </a:r>
                <a:endParaRPr lang="en-US" altLang="zh-CN" sz="2600" b="1" kern="0" dirty="0">
                  <a:solidFill>
                    <a:sysClr val="windowText" lastClr="000000"/>
                  </a:solidFill>
                  <a:latin typeface="Times New Roman Bold" panose="02020603050405020304" charset="0"/>
                  <a:ea typeface="微软雅黑" panose="020B0503020204020204" pitchFamily="34" charset="-122"/>
                  <a:cs typeface="Times New Roman Bold" panose="02020603050405020304" charset="0"/>
                </a:endParaRPr>
              </a:p>
            </p:txBody>
          </p:sp>
        </p:grpSp>
        <p:grpSp>
          <p:nvGrpSpPr>
            <p:cNvPr id="220" name="组合 219"/>
            <p:cNvGrpSpPr/>
            <p:nvPr/>
          </p:nvGrpSpPr>
          <p:grpSpPr>
            <a:xfrm>
              <a:off x="2231111" y="3445629"/>
              <a:ext cx="612000" cy="612000"/>
              <a:chOff x="2231111" y="3445629"/>
              <a:chExt cx="612000" cy="612000"/>
            </a:xfrm>
          </p:grpSpPr>
          <p:grpSp>
            <p:nvGrpSpPr>
              <p:cNvPr id="221" name="组合 177"/>
              <p:cNvGrpSpPr/>
              <p:nvPr/>
            </p:nvGrpSpPr>
            <p:grpSpPr bwMode="auto">
              <a:xfrm>
                <a:off x="2231111" y="3445629"/>
                <a:ext cx="612000" cy="612000"/>
                <a:chOff x="2480338" y="1675294"/>
                <a:chExt cx="564189" cy="564189"/>
              </a:xfrm>
            </p:grpSpPr>
            <p:grpSp>
              <p:nvGrpSpPr>
                <p:cNvPr id="222" name="Group 58"/>
                <p:cNvGrpSpPr/>
                <p:nvPr/>
              </p:nvGrpSpPr>
              <p:grpSpPr bwMode="auto">
                <a:xfrm>
                  <a:off x="2480338" y="1675294"/>
                  <a:ext cx="564189" cy="564189"/>
                  <a:chOff x="1274" y="2437"/>
                  <a:chExt cx="384" cy="384"/>
                </a:xfrm>
              </p:grpSpPr>
              <p:sp>
                <p:nvSpPr>
                  <p:cNvPr id="223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52" y="2485"/>
                    <a:ext cx="223" cy="28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3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1pPr>
                    <a:lvl2pPr>
                      <a:defRPr sz="28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3pPr>
                    <a:lvl4pPr>
                      <a:defRPr sz="20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4pPr>
                    <a:lvl5pPr>
                      <a:defRPr sz="20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5pPr>
                    <a:lvl6pPr eaLnBrk="0" fontAlgn="base" hangingPunct="0"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6pPr>
                    <a:lvl7pPr eaLnBrk="0" fontAlgn="base" hangingPunct="0"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7pPr>
                    <a:lvl8pPr eaLnBrk="0" fontAlgn="base" hangingPunct="0"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8pPr>
                    <a:lvl9pPr eaLnBrk="0" fontAlgn="base" hangingPunct="0"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9pPr>
                  </a:lstStyle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2400" b="1" ker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itchFamily="2" charset="-122"/>
                      </a:rPr>
                      <a:t>3</a:t>
                    </a:r>
                    <a:endParaRPr lang="en-US" altLang="zh-CN" sz="24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24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1274" y="2435"/>
                    <a:ext cx="384" cy="386"/>
                  </a:xfrm>
                  <a:prstGeom prst="ellipse">
                    <a:avLst/>
                  </a:prstGeom>
                  <a:solidFill>
                    <a:srgbClr val="4F81B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25" name="Oval 61"/>
                  <p:cNvSpPr>
                    <a:spLocks noChangeArrowheads="1"/>
                  </p:cNvSpPr>
                  <p:nvPr/>
                </p:nvSpPr>
                <p:spPr bwMode="gray">
                  <a:xfrm>
                    <a:off x="1274" y="2435"/>
                    <a:ext cx="384" cy="3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4F81BD">
                          <a:alpha val="32001"/>
                        </a:srgbClr>
                      </a:gs>
                      <a:gs pos="100000">
                        <a:srgbClr val="4F81BD">
                          <a:gamma/>
                          <a:shade val="0"/>
                          <a:invGamma/>
                          <a:alpha val="89999"/>
                        </a:srgbClr>
                      </a:gs>
                    </a:gsLst>
                    <a:lin ang="2700000" scaled="1"/>
                  </a:gradFill>
                  <a:ln w="38100" algn="ctr">
                    <a:noFill/>
                    <a:round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26" name="Oval 62"/>
                  <p:cNvSpPr>
                    <a:spLocks noChangeArrowheads="1"/>
                  </p:cNvSpPr>
                  <p:nvPr/>
                </p:nvSpPr>
                <p:spPr bwMode="gray">
                  <a:xfrm>
                    <a:off x="1299" y="2460"/>
                    <a:ext cx="334" cy="33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4F81BD">
                          <a:gamma/>
                          <a:shade val="54118"/>
                          <a:invGamma/>
                        </a:srgbClr>
                      </a:gs>
                      <a:gs pos="50000">
                        <a:srgbClr val="4F81BD"/>
                      </a:gs>
                      <a:gs pos="100000">
                        <a:srgbClr val="4F81BD">
                          <a:gamma/>
                          <a:shade val="54118"/>
                          <a:invGamma/>
                        </a:srgbClr>
                      </a:gs>
                    </a:gsLst>
                    <a:lin ang="18900000" scaled="1"/>
                  </a:gradFill>
                  <a:ln w="38100" algn="ctr">
                    <a:noFill/>
                    <a:round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27" name="Oval 63"/>
                  <p:cNvSpPr>
                    <a:spLocks noChangeArrowheads="1"/>
                  </p:cNvSpPr>
                  <p:nvPr/>
                </p:nvSpPr>
                <p:spPr bwMode="gray">
                  <a:xfrm>
                    <a:off x="1299" y="2461"/>
                    <a:ext cx="334" cy="33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4F81BD">
                          <a:gamma/>
                          <a:shade val="63529"/>
                          <a:invGamma/>
                        </a:srgbClr>
                      </a:gs>
                      <a:gs pos="100000">
                        <a:srgbClr val="4F81BD">
                          <a:alpha val="0"/>
                        </a:srgbClr>
                      </a:gs>
                    </a:gsLst>
                    <a:lin ang="2700000" scaled="1"/>
                  </a:gradFill>
                  <a:ln w="38100" algn="ctr">
                    <a:noFill/>
                    <a:round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28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1317" y="2479"/>
                    <a:ext cx="298" cy="300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29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1322" y="2484"/>
                    <a:ext cx="291" cy="29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595959"/>
                      </a:gs>
                      <a:gs pos="100000">
                        <a:srgbClr val="C0C0C0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30" name="Oval 66"/>
                  <p:cNvSpPr>
                    <a:spLocks noChangeArrowheads="1"/>
                  </p:cNvSpPr>
                  <p:nvPr/>
                </p:nvSpPr>
                <p:spPr bwMode="auto">
                  <a:xfrm>
                    <a:off x="1326" y="2485"/>
                    <a:ext cx="283" cy="28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0C0C0">
                          <a:alpha val="0"/>
                        </a:srgbClr>
                      </a:gs>
                      <a:gs pos="100000">
                        <a:srgbClr val="E9E9E9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31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1329" y="2486"/>
                    <a:ext cx="269" cy="267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89898"/>
                      </a:gs>
                      <a:gs pos="100000">
                        <a:srgbClr val="C0C0C0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32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2496"/>
                    <a:ext cx="240" cy="21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C0C0C0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33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2566307" y="1741214"/>
                  <a:ext cx="361977" cy="4244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fontAlgn="auto" hangingPunct="1">
                    <a:spcBef>
                      <a:spcPct val="0"/>
                    </a:spcBef>
                    <a:spcAft>
                      <a:spcPts val="0"/>
                    </a:spcAft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400" b="1" kern="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itchFamily="2" charset="-122"/>
                    </a:rPr>
                    <a:t>2</a:t>
                  </a:r>
                  <a:endParaRPr lang="en-US" altLang="zh-CN" sz="2400" b="1" kern="0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234" name="椭圆 233"/>
              <p:cNvSpPr/>
              <p:nvPr/>
            </p:nvSpPr>
            <p:spPr>
              <a:xfrm>
                <a:off x="2266317" y="3480872"/>
                <a:ext cx="541588" cy="541588"/>
              </a:xfrm>
              <a:prstGeom prst="ellipse">
                <a:avLst/>
              </a:prstGeom>
              <a:noFill/>
              <a:ln w="66675">
                <a:solidFill>
                  <a:schemeClr val="tx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1992986" y="3322577"/>
            <a:ext cx="5015596" cy="612000"/>
            <a:chOff x="2231111" y="3445629"/>
            <a:chExt cx="5015596" cy="612000"/>
          </a:xfrm>
        </p:grpSpPr>
        <p:grpSp>
          <p:nvGrpSpPr>
            <p:cNvPr id="83" name="组合 6"/>
            <p:cNvGrpSpPr>
              <a:grpSpLocks noChangeAspect="1"/>
            </p:cNvGrpSpPr>
            <p:nvPr/>
          </p:nvGrpSpPr>
          <p:grpSpPr bwMode="auto">
            <a:xfrm>
              <a:off x="2261056" y="3469029"/>
              <a:ext cx="4985651" cy="565200"/>
              <a:chOff x="1509713" y="2128267"/>
              <a:chExt cx="6086474" cy="606426"/>
            </a:xfrm>
          </p:grpSpPr>
          <p:sp>
            <p:nvSpPr>
              <p:cNvPr id="84" name="Rectangle 32"/>
              <p:cNvSpPr>
                <a:spLocks noChangeArrowheads="1"/>
              </p:cNvSpPr>
              <p:nvPr/>
            </p:nvSpPr>
            <p:spPr bwMode="auto">
              <a:xfrm>
                <a:off x="1509115" y="2548432"/>
                <a:ext cx="6086759" cy="18616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alpha val="70000"/>
                    </a:sysClr>
                  </a:gs>
                  <a:gs pos="100000">
                    <a:sysClr val="windowText" lastClr="000000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600" kern="0">
                  <a:solidFill>
                    <a:sysClr val="windowText" lastClr="000000"/>
                  </a:solidFill>
                  <a:ea typeface="华文细黑" panose="02010600040101010101" pitchFamily="2" charset="-122"/>
                </a:endParaRPr>
              </a:p>
            </p:txBody>
          </p:sp>
          <p:sp>
            <p:nvSpPr>
              <p:cNvPr id="85" name="AutoShape 9"/>
              <p:cNvSpPr>
                <a:spLocks noChangeArrowheads="1"/>
              </p:cNvSpPr>
              <p:nvPr/>
            </p:nvSpPr>
            <p:spPr bwMode="auto">
              <a:xfrm>
                <a:off x="1546495" y="2124994"/>
                <a:ext cx="6049379" cy="53659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EEECE1"/>
                </a:solidFill>
                <a:rou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600" kern="0">
                  <a:solidFill>
                    <a:sysClr val="windowText" lastClr="000000"/>
                  </a:solidFill>
                  <a:ea typeface="华文细黑" panose="02010600040101010101" pitchFamily="2" charset="-122"/>
                </a:endParaRPr>
              </a:p>
            </p:txBody>
          </p:sp>
          <p:sp>
            <p:nvSpPr>
              <p:cNvPr id="86" name="WordArt 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89658" y="2244157"/>
                <a:ext cx="184150" cy="28257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endParaRPr lang="zh-CN" altLang="en-US" sz="2600" b="1" kern="10">
                  <a:ln w="3175">
                    <a:solidFill>
                      <a:srgbClr val="FFFFFF"/>
                    </a:solidFill>
                    <a:round/>
                  </a:ln>
                  <a:solidFill>
                    <a:srgbClr val="4A452A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7" name="AutoShape 26"/>
              <p:cNvSpPr>
                <a:spLocks noChangeArrowheads="1"/>
              </p:cNvSpPr>
              <p:nvPr/>
            </p:nvSpPr>
            <p:spPr bwMode="auto">
              <a:xfrm>
                <a:off x="2154964" y="2124994"/>
                <a:ext cx="5438833" cy="536598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lIns="144000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600" b="1" kern="0" dirty="0">
                    <a:solidFill>
                      <a:sysClr val="windowText" lastClr="000000"/>
                    </a:solidFill>
                    <a:latin typeface="Times New Roman Bold" panose="02020603050405020304" charset="0"/>
                    <a:ea typeface="微软雅黑" panose="020B0503020204020204" pitchFamily="34" charset="-122"/>
                    <a:cs typeface="Times New Roman Bold" panose="02020603050405020304" charset="0"/>
                  </a:rPr>
                  <a:t>Graph Iteration</a:t>
                </a:r>
                <a:endParaRPr lang="en-US" altLang="zh-CN" sz="2600" b="1" kern="0" dirty="0">
                  <a:solidFill>
                    <a:sysClr val="windowText" lastClr="000000"/>
                  </a:solidFill>
                  <a:latin typeface="Times New Roman Bold" panose="02020603050405020304" charset="0"/>
                  <a:ea typeface="微软雅黑" panose="020B0503020204020204" pitchFamily="34" charset="-122"/>
                  <a:cs typeface="Times New Roman Bold" panose="02020603050405020304" charset="0"/>
                </a:endParaRP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2231111" y="3445629"/>
              <a:ext cx="612000" cy="612000"/>
              <a:chOff x="2231111" y="3445629"/>
              <a:chExt cx="612000" cy="612000"/>
            </a:xfrm>
          </p:grpSpPr>
          <p:grpSp>
            <p:nvGrpSpPr>
              <p:cNvPr id="89" name="组合 177"/>
              <p:cNvGrpSpPr/>
              <p:nvPr/>
            </p:nvGrpSpPr>
            <p:grpSpPr bwMode="auto">
              <a:xfrm>
                <a:off x="2231111" y="3445629"/>
                <a:ext cx="612000" cy="612000"/>
                <a:chOff x="2480338" y="1675294"/>
                <a:chExt cx="564189" cy="564189"/>
              </a:xfrm>
            </p:grpSpPr>
            <p:grpSp>
              <p:nvGrpSpPr>
                <p:cNvPr id="90" name="Group 58"/>
                <p:cNvGrpSpPr/>
                <p:nvPr/>
              </p:nvGrpSpPr>
              <p:grpSpPr bwMode="auto">
                <a:xfrm>
                  <a:off x="2480338" y="1675294"/>
                  <a:ext cx="564189" cy="564189"/>
                  <a:chOff x="1274" y="2437"/>
                  <a:chExt cx="384" cy="384"/>
                </a:xfrm>
              </p:grpSpPr>
              <p:sp>
                <p:nvSpPr>
                  <p:cNvPr id="91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52" y="2485"/>
                    <a:ext cx="223" cy="28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3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1pPr>
                    <a:lvl2pPr>
                      <a:defRPr sz="28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3pPr>
                    <a:lvl4pPr>
                      <a:defRPr sz="20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4pPr>
                    <a:lvl5pPr>
                      <a:defRPr sz="20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5pPr>
                    <a:lvl6pPr eaLnBrk="0" fontAlgn="base" hangingPunct="0"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6pPr>
                    <a:lvl7pPr eaLnBrk="0" fontAlgn="base" hangingPunct="0"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7pPr>
                    <a:lvl8pPr eaLnBrk="0" fontAlgn="base" hangingPunct="0"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8pPr>
                    <a:lvl9pPr eaLnBrk="0" fontAlgn="base" hangingPunct="0"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9pPr>
                  </a:lstStyle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2400" b="1" ker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itchFamily="2" charset="-122"/>
                      </a:rPr>
                      <a:t>3</a:t>
                    </a:r>
                    <a:endParaRPr lang="en-US" altLang="zh-CN" sz="24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92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1274" y="2435"/>
                    <a:ext cx="384" cy="386"/>
                  </a:xfrm>
                  <a:prstGeom prst="ellipse">
                    <a:avLst/>
                  </a:prstGeom>
                  <a:solidFill>
                    <a:srgbClr val="4F81B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93" name="Oval 61"/>
                  <p:cNvSpPr>
                    <a:spLocks noChangeArrowheads="1"/>
                  </p:cNvSpPr>
                  <p:nvPr/>
                </p:nvSpPr>
                <p:spPr bwMode="gray">
                  <a:xfrm>
                    <a:off x="1274" y="2435"/>
                    <a:ext cx="384" cy="3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4F81BD">
                          <a:alpha val="32001"/>
                        </a:srgbClr>
                      </a:gs>
                      <a:gs pos="100000">
                        <a:srgbClr val="4F81BD">
                          <a:gamma/>
                          <a:shade val="0"/>
                          <a:invGamma/>
                          <a:alpha val="89999"/>
                        </a:srgbClr>
                      </a:gs>
                    </a:gsLst>
                    <a:lin ang="2700000" scaled="1"/>
                  </a:gradFill>
                  <a:ln w="38100" algn="ctr">
                    <a:noFill/>
                    <a:round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94" name="Oval 62"/>
                  <p:cNvSpPr>
                    <a:spLocks noChangeArrowheads="1"/>
                  </p:cNvSpPr>
                  <p:nvPr/>
                </p:nvSpPr>
                <p:spPr bwMode="gray">
                  <a:xfrm>
                    <a:off x="1299" y="2460"/>
                    <a:ext cx="334" cy="33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4F81BD">
                          <a:gamma/>
                          <a:shade val="54118"/>
                          <a:invGamma/>
                        </a:srgbClr>
                      </a:gs>
                      <a:gs pos="50000">
                        <a:srgbClr val="4F81BD"/>
                      </a:gs>
                      <a:gs pos="100000">
                        <a:srgbClr val="4F81BD">
                          <a:gamma/>
                          <a:shade val="54118"/>
                          <a:invGamma/>
                        </a:srgbClr>
                      </a:gs>
                    </a:gsLst>
                    <a:lin ang="18900000" scaled="1"/>
                  </a:gradFill>
                  <a:ln w="38100" algn="ctr">
                    <a:noFill/>
                    <a:round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95" name="Oval 63"/>
                  <p:cNvSpPr>
                    <a:spLocks noChangeArrowheads="1"/>
                  </p:cNvSpPr>
                  <p:nvPr/>
                </p:nvSpPr>
                <p:spPr bwMode="gray">
                  <a:xfrm>
                    <a:off x="1299" y="2461"/>
                    <a:ext cx="334" cy="33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4F81BD">
                          <a:gamma/>
                          <a:shade val="63529"/>
                          <a:invGamma/>
                        </a:srgbClr>
                      </a:gs>
                      <a:gs pos="100000">
                        <a:srgbClr val="4F81BD">
                          <a:alpha val="0"/>
                        </a:srgbClr>
                      </a:gs>
                    </a:gsLst>
                    <a:lin ang="2700000" scaled="1"/>
                  </a:gradFill>
                  <a:ln w="38100" algn="ctr">
                    <a:noFill/>
                    <a:round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96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1317" y="2479"/>
                    <a:ext cx="298" cy="300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97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1322" y="2484"/>
                    <a:ext cx="291" cy="29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595959"/>
                      </a:gs>
                      <a:gs pos="100000">
                        <a:srgbClr val="C0C0C0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98" name="Oval 66"/>
                  <p:cNvSpPr>
                    <a:spLocks noChangeArrowheads="1"/>
                  </p:cNvSpPr>
                  <p:nvPr/>
                </p:nvSpPr>
                <p:spPr bwMode="auto">
                  <a:xfrm>
                    <a:off x="1326" y="2485"/>
                    <a:ext cx="283" cy="28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0C0C0">
                          <a:alpha val="0"/>
                        </a:srgbClr>
                      </a:gs>
                      <a:gs pos="100000">
                        <a:srgbClr val="E9E9E9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99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1329" y="2486"/>
                    <a:ext cx="269" cy="267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89898"/>
                      </a:gs>
                      <a:gs pos="100000">
                        <a:srgbClr val="C0C0C0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0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2496"/>
                    <a:ext cx="240" cy="21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C0C0C0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01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2566307" y="1741214"/>
                  <a:ext cx="361977" cy="4244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fontAlgn="auto" hangingPunct="1">
                    <a:spcBef>
                      <a:spcPct val="0"/>
                    </a:spcBef>
                    <a:spcAft>
                      <a:spcPts val="0"/>
                    </a:spcAft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400" b="1" kern="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itchFamily="2" charset="-122"/>
                    </a:rPr>
                    <a:t>3</a:t>
                  </a:r>
                  <a:endParaRPr lang="en-US" altLang="zh-CN" sz="2400" b="1" kern="0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02" name="椭圆 101"/>
              <p:cNvSpPr/>
              <p:nvPr/>
            </p:nvSpPr>
            <p:spPr>
              <a:xfrm>
                <a:off x="2266317" y="3480872"/>
                <a:ext cx="541588" cy="541588"/>
              </a:xfrm>
              <a:prstGeom prst="ellipse">
                <a:avLst/>
              </a:prstGeom>
              <a:noFill/>
              <a:ln w="66675">
                <a:solidFill>
                  <a:schemeClr val="tx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en-US" altLang="zh-CN" kern="0" dirty="0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Implementation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560" y="1033145"/>
            <a:ext cx="8667750" cy="2630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b="1" dirty="0"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图存储结构</a:t>
            </a:r>
            <a:r>
              <a:rPr lang="en-US" altLang="zh-CN" b="1" dirty="0"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——</a:t>
            </a:r>
            <a:r>
              <a:rPr lang="zh-CN" altLang="en-US" b="1" dirty="0"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邻接矩阵</a:t>
            </a:r>
            <a:br>
              <a:rPr lang="zh-CN" altLang="en-US" b="1" dirty="0"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</a:br>
            <a:r>
              <a:rPr lang="zh-CN" altLang="en-US" sz="1800" b="1" dirty="0">
                <a:solidFill>
                  <a:srgbClr val="C00000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相关特点：</a:t>
            </a:r>
            <a:br>
              <a:rPr lang="zh-CN" altLang="en-US" sz="1800" b="1" dirty="0"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</a:br>
            <a:r>
              <a:rPr lang="en-US" altLang="zh-CN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1</a:t>
            </a:r>
            <a:r>
              <a:rPr lang="zh-CN" alt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）无向图的邻接矩阵对称，可压缩存储；有向图邻接矩阵不一定对称；</a:t>
            </a:r>
            <a:br>
              <a:rPr lang="zh-CN" alt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</a:br>
            <a:r>
              <a:rPr lang="en-US" altLang="zh-CN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2</a:t>
            </a:r>
            <a:r>
              <a:rPr lang="zh-CN" alt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）无向图中顶点Vi的度是邻接矩阵中第i行元素之和</a:t>
            </a:r>
            <a:br>
              <a:rPr lang="zh-CN" alt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</a:br>
            <a:r>
              <a:rPr lang="en-US" altLang="zh-CN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3</a:t>
            </a:r>
            <a:r>
              <a:rPr lang="zh-CN" alt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）有向图中，</a:t>
            </a:r>
            <a:br>
              <a:rPr lang="zh-CN" alt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</a:br>
            <a:r>
              <a:rPr lang="en-US" altLang="zh-CN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	</a:t>
            </a:r>
            <a:r>
              <a:rPr lang="zh-CN" alt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顶点Vi的出度是邻接矩阵中第i行元素之和</a:t>
            </a:r>
            <a:br>
              <a:rPr lang="zh-CN" alt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</a:br>
            <a:r>
              <a:rPr lang="en-US" altLang="zh-CN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	</a:t>
            </a:r>
            <a:r>
              <a:rPr lang="zh-CN" alt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顶点Vi的入度是邻接矩阵中第i列元素之和</a:t>
            </a:r>
            <a:endParaRPr lang="zh-CN" altLang="en-US" sz="1800" b="1" dirty="0">
              <a:solidFill>
                <a:schemeClr val="accent1"/>
              </a:solidFill>
              <a:latin typeface="Times New Roman Regular" panose="02020603050405020304" charset="0"/>
              <a:ea typeface="仿宋" panose="02010609060101010101" pitchFamily="49" charset="-122"/>
              <a:cs typeface="Times New Roman Regular" panose="02020603050405020304" charset="0"/>
              <a:sym typeface="+mn-ea"/>
            </a:endParaRPr>
          </a:p>
        </p:txBody>
      </p:sp>
      <p:grpSp>
        <p:nvGrpSpPr>
          <p:cNvPr id="26627" name="Group 58"/>
          <p:cNvGrpSpPr/>
          <p:nvPr/>
        </p:nvGrpSpPr>
        <p:grpSpPr bwMode="auto">
          <a:xfrm>
            <a:off x="2540000" y="4264025"/>
            <a:ext cx="2268538" cy="2163763"/>
            <a:chOff x="3057" y="2794"/>
            <a:chExt cx="1429" cy="1363"/>
          </a:xfrm>
        </p:grpSpPr>
        <p:graphicFrame>
          <p:nvGraphicFramePr>
            <p:cNvPr id="26677" name="Object 59"/>
            <p:cNvGraphicFramePr>
              <a:graphicFrameLocks noChangeAspect="1"/>
            </p:cNvGraphicFramePr>
            <p:nvPr/>
          </p:nvGraphicFramePr>
          <p:xfrm>
            <a:off x="3273" y="3012"/>
            <a:ext cx="1192" cy="1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25" name="公式" r:id="rId2" imgW="1117600" imgH="1244600" progId="Equation.3">
                    <p:embed/>
                  </p:oleObj>
                </mc:Choice>
                <mc:Fallback>
                  <p:oleObj name="公式" r:id="rId2" imgW="1117600" imgH="124460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3" y="3012"/>
                          <a:ext cx="1192" cy="11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678" name="Group 60"/>
            <p:cNvGrpSpPr/>
            <p:nvPr/>
          </p:nvGrpSpPr>
          <p:grpSpPr bwMode="auto">
            <a:xfrm>
              <a:off x="3284" y="2794"/>
              <a:ext cx="1202" cy="253"/>
              <a:chOff x="3284" y="2794"/>
              <a:chExt cx="1202" cy="253"/>
            </a:xfrm>
          </p:grpSpPr>
          <p:grpSp>
            <p:nvGrpSpPr>
              <p:cNvPr id="26685" name="Group 61"/>
              <p:cNvGrpSpPr/>
              <p:nvPr/>
            </p:nvGrpSpPr>
            <p:grpSpPr bwMode="auto">
              <a:xfrm>
                <a:off x="3284" y="2794"/>
                <a:ext cx="1005" cy="250"/>
                <a:chOff x="2533" y="1421"/>
                <a:chExt cx="1005" cy="250"/>
              </a:xfrm>
            </p:grpSpPr>
            <p:sp>
              <p:nvSpPr>
                <p:cNvPr id="26687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3246" y="1421"/>
                  <a:ext cx="29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宋体" pitchFamily="2" charset="-122"/>
                      <a:sym typeface="Wingdings" panose="05000000000000000000" pitchFamily="2" charset="2"/>
                    </a:rPr>
                    <a:t></a:t>
                  </a:r>
                  <a:endParaRPr lang="en-US" altLang="zh-CN" sz="2000">
                    <a:latin typeface="Times New Roman" panose="02020603050405020304" pitchFamily="18" charset="0"/>
                    <a:ea typeface="宋体" pitchFamily="2" charset="-122"/>
                    <a:sym typeface="Wingdings" panose="05000000000000000000" pitchFamily="2" charset="2"/>
                  </a:endParaRPr>
                </a:p>
              </p:txBody>
            </p:sp>
            <p:sp>
              <p:nvSpPr>
                <p:cNvPr id="26688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3001" y="1421"/>
                  <a:ext cx="25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宋体" pitchFamily="2" charset="-122"/>
                      <a:sym typeface="Wingdings" panose="05000000000000000000" pitchFamily="2" charset="2"/>
                    </a:rPr>
                    <a:t></a:t>
                  </a:r>
                  <a:endParaRPr lang="en-US" altLang="zh-CN" sz="2000">
                    <a:latin typeface="Times New Roman" panose="02020603050405020304" pitchFamily="18" charset="0"/>
                    <a:ea typeface="宋体" pitchFamily="2" charset="-122"/>
                    <a:sym typeface="Wingdings" panose="05000000000000000000" pitchFamily="2" charset="2"/>
                  </a:endParaRPr>
                </a:p>
              </p:txBody>
            </p:sp>
            <p:sp>
              <p:nvSpPr>
                <p:cNvPr id="26689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2779" y="1421"/>
                  <a:ext cx="25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宋体" pitchFamily="2" charset="-122"/>
                      <a:sym typeface="Wingdings" panose="05000000000000000000" pitchFamily="2" charset="2"/>
                    </a:rPr>
                    <a:t></a:t>
                  </a:r>
                  <a:endParaRPr lang="en-US" altLang="zh-CN" sz="2000">
                    <a:latin typeface="Times New Roman" panose="02020603050405020304" pitchFamily="18" charset="0"/>
                    <a:ea typeface="宋体" pitchFamily="2" charset="-122"/>
                    <a:sym typeface="Wingdings" panose="05000000000000000000" pitchFamily="2" charset="2"/>
                  </a:endParaRPr>
                </a:p>
              </p:txBody>
            </p:sp>
            <p:sp>
              <p:nvSpPr>
                <p:cNvPr id="26690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533" y="1421"/>
                  <a:ext cx="25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宋体" pitchFamily="2" charset="-122"/>
                      <a:sym typeface="Wingdings" panose="05000000000000000000" pitchFamily="2" charset="2"/>
                    </a:rPr>
                    <a:t></a:t>
                  </a:r>
                  <a:endParaRPr lang="en-US" altLang="zh-CN" sz="2000">
                    <a:latin typeface="Times New Roman" panose="02020603050405020304" pitchFamily="18" charset="0"/>
                    <a:ea typeface="宋体" pitchFamily="2" charset="-122"/>
                    <a:sym typeface="Wingdings" panose="05000000000000000000" pitchFamily="2" charset="2"/>
                  </a:endParaRPr>
                </a:p>
              </p:txBody>
            </p:sp>
          </p:grpSp>
          <p:sp>
            <p:nvSpPr>
              <p:cNvPr id="26686" name="Text Box 66"/>
              <p:cNvSpPr txBox="1">
                <a:spLocks noChangeArrowheads="1"/>
              </p:cNvSpPr>
              <p:nvPr/>
            </p:nvSpPr>
            <p:spPr bwMode="auto">
              <a:xfrm>
                <a:off x="4227" y="2797"/>
                <a:ext cx="2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ea typeface="宋体" pitchFamily="2" charset="-122"/>
                    <a:sym typeface="Wingdings" panose="05000000000000000000" pitchFamily="2" charset="2"/>
                  </a:rPr>
                  <a:t></a:t>
                </a:r>
                <a:endParaRPr lang="en-US" altLang="zh-CN" sz="2000">
                  <a:latin typeface="Times New Roman" panose="02020603050405020304" pitchFamily="18" charset="0"/>
                  <a:ea typeface="宋体" pitchFamily="2" charset="-122"/>
                  <a:sym typeface="Wingdings" panose="05000000000000000000" pitchFamily="2" charset="2"/>
                </a:endParaRPr>
              </a:p>
            </p:txBody>
          </p:sp>
        </p:grpSp>
        <p:grpSp>
          <p:nvGrpSpPr>
            <p:cNvPr id="26679" name="Group 67"/>
            <p:cNvGrpSpPr/>
            <p:nvPr/>
          </p:nvGrpSpPr>
          <p:grpSpPr bwMode="auto">
            <a:xfrm>
              <a:off x="3057" y="2981"/>
              <a:ext cx="270" cy="1176"/>
              <a:chOff x="3057" y="2981"/>
              <a:chExt cx="270" cy="1176"/>
            </a:xfrm>
          </p:grpSpPr>
          <p:sp>
            <p:nvSpPr>
              <p:cNvPr id="26680" name="Text Box 68"/>
              <p:cNvSpPr txBox="1">
                <a:spLocks noChangeArrowheads="1"/>
              </p:cNvSpPr>
              <p:nvPr/>
            </p:nvSpPr>
            <p:spPr bwMode="auto">
              <a:xfrm>
                <a:off x="3067" y="2981"/>
                <a:ext cx="2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ea typeface="宋体" pitchFamily="2" charset="-122"/>
                    <a:sym typeface="Wingdings" panose="05000000000000000000" pitchFamily="2" charset="2"/>
                  </a:rPr>
                  <a:t></a:t>
                </a:r>
                <a:endParaRPr lang="en-US" altLang="zh-CN" sz="2000">
                  <a:latin typeface="Times New Roman" panose="02020603050405020304" pitchFamily="18" charset="0"/>
                  <a:ea typeface="宋体" pitchFamily="2" charset="-122"/>
                  <a:sym typeface="Wingdings" panose="05000000000000000000" pitchFamily="2" charset="2"/>
                </a:endParaRPr>
              </a:p>
            </p:txBody>
          </p:sp>
          <p:sp>
            <p:nvSpPr>
              <p:cNvPr id="26681" name="Text Box 69"/>
              <p:cNvSpPr txBox="1">
                <a:spLocks noChangeArrowheads="1"/>
              </p:cNvSpPr>
              <p:nvPr/>
            </p:nvSpPr>
            <p:spPr bwMode="auto">
              <a:xfrm>
                <a:off x="3068" y="3215"/>
                <a:ext cx="2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ea typeface="宋体" pitchFamily="2" charset="-122"/>
                    <a:sym typeface="Wingdings" panose="05000000000000000000" pitchFamily="2" charset="2"/>
                  </a:rPr>
                  <a:t></a:t>
                </a:r>
                <a:endParaRPr lang="en-US" altLang="zh-CN" sz="2000">
                  <a:latin typeface="Times New Roman" panose="02020603050405020304" pitchFamily="18" charset="0"/>
                  <a:ea typeface="宋体" pitchFamily="2" charset="-122"/>
                  <a:sym typeface="Wingdings" panose="05000000000000000000" pitchFamily="2" charset="2"/>
                </a:endParaRPr>
              </a:p>
            </p:txBody>
          </p:sp>
          <p:sp>
            <p:nvSpPr>
              <p:cNvPr id="26682" name="Text Box 70"/>
              <p:cNvSpPr txBox="1">
                <a:spLocks noChangeArrowheads="1"/>
              </p:cNvSpPr>
              <p:nvPr/>
            </p:nvSpPr>
            <p:spPr bwMode="auto">
              <a:xfrm>
                <a:off x="3057" y="3448"/>
                <a:ext cx="2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ea typeface="宋体" pitchFamily="2" charset="-122"/>
                    <a:sym typeface="Wingdings" panose="05000000000000000000" pitchFamily="2" charset="2"/>
                  </a:rPr>
                  <a:t></a:t>
                </a:r>
                <a:endParaRPr lang="en-US" altLang="zh-CN" sz="2000">
                  <a:latin typeface="Times New Roman" panose="02020603050405020304" pitchFamily="18" charset="0"/>
                  <a:ea typeface="宋体" pitchFamily="2" charset="-122"/>
                  <a:sym typeface="Wingdings" panose="05000000000000000000" pitchFamily="2" charset="2"/>
                </a:endParaRPr>
              </a:p>
            </p:txBody>
          </p:sp>
          <p:sp>
            <p:nvSpPr>
              <p:cNvPr id="26683" name="Text Box 71"/>
              <p:cNvSpPr txBox="1">
                <a:spLocks noChangeArrowheads="1"/>
              </p:cNvSpPr>
              <p:nvPr/>
            </p:nvSpPr>
            <p:spPr bwMode="auto">
              <a:xfrm>
                <a:off x="3068" y="3671"/>
                <a:ext cx="2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ea typeface="宋体" pitchFamily="2" charset="-122"/>
                    <a:sym typeface="Wingdings" panose="05000000000000000000" pitchFamily="2" charset="2"/>
                  </a:rPr>
                  <a:t></a:t>
                </a:r>
                <a:endParaRPr lang="en-US" altLang="zh-CN" sz="2000">
                  <a:latin typeface="Times New Roman" panose="02020603050405020304" pitchFamily="18" charset="0"/>
                  <a:ea typeface="宋体" pitchFamily="2" charset="-122"/>
                  <a:sym typeface="Wingdings" panose="05000000000000000000" pitchFamily="2" charset="2"/>
                </a:endParaRPr>
              </a:p>
            </p:txBody>
          </p:sp>
          <p:sp>
            <p:nvSpPr>
              <p:cNvPr id="26684" name="Text Box 72"/>
              <p:cNvSpPr txBox="1">
                <a:spLocks noChangeArrowheads="1"/>
              </p:cNvSpPr>
              <p:nvPr/>
            </p:nvSpPr>
            <p:spPr bwMode="auto">
              <a:xfrm>
                <a:off x="3061" y="3907"/>
                <a:ext cx="2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ea typeface="宋体" pitchFamily="2" charset="-122"/>
                    <a:sym typeface="Wingdings" panose="05000000000000000000" pitchFamily="2" charset="2"/>
                  </a:rPr>
                  <a:t></a:t>
                </a:r>
                <a:endParaRPr lang="en-US" altLang="zh-CN" sz="2000">
                  <a:latin typeface="Times New Roman" panose="02020603050405020304" pitchFamily="18" charset="0"/>
                  <a:ea typeface="宋体" pitchFamily="2" charset="-122"/>
                  <a:sym typeface="Wingdings" panose="05000000000000000000" pitchFamily="2" charset="2"/>
                </a:endParaRPr>
              </a:p>
            </p:txBody>
          </p:sp>
        </p:grpSp>
      </p:grpSp>
      <p:grpSp>
        <p:nvGrpSpPr>
          <p:cNvPr id="26628" name="Group 73"/>
          <p:cNvGrpSpPr/>
          <p:nvPr/>
        </p:nvGrpSpPr>
        <p:grpSpPr bwMode="auto">
          <a:xfrm>
            <a:off x="6567488" y="4513263"/>
            <a:ext cx="1989137" cy="1841500"/>
            <a:chOff x="2337" y="1643"/>
            <a:chExt cx="1253" cy="1160"/>
          </a:xfrm>
        </p:grpSpPr>
        <p:graphicFrame>
          <p:nvGraphicFramePr>
            <p:cNvPr id="26666" name="Object 74"/>
            <p:cNvGraphicFramePr>
              <a:graphicFrameLocks noChangeAspect="1"/>
            </p:cNvGraphicFramePr>
            <p:nvPr/>
          </p:nvGraphicFramePr>
          <p:xfrm>
            <a:off x="2544" y="1824"/>
            <a:ext cx="1046" cy="9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26" name="Equation" r:id="rId4" imgW="901065" imgH="989965" progId="Equation.DSMT4">
                    <p:embed/>
                  </p:oleObj>
                </mc:Choice>
                <mc:Fallback>
                  <p:oleObj name="Equation" r:id="rId4" imgW="901065" imgH="989965" progId="Equation.DSMT4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824"/>
                          <a:ext cx="1046" cy="9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667" name="Group 75"/>
            <p:cNvGrpSpPr/>
            <p:nvPr/>
          </p:nvGrpSpPr>
          <p:grpSpPr bwMode="auto">
            <a:xfrm>
              <a:off x="2337" y="1785"/>
              <a:ext cx="260" cy="1018"/>
              <a:chOff x="2315" y="1563"/>
              <a:chExt cx="260" cy="1018"/>
            </a:xfrm>
          </p:grpSpPr>
          <p:sp>
            <p:nvSpPr>
              <p:cNvPr id="26673" name="Text Box 76"/>
              <p:cNvSpPr txBox="1">
                <a:spLocks noChangeArrowheads="1"/>
              </p:cNvSpPr>
              <p:nvPr/>
            </p:nvSpPr>
            <p:spPr bwMode="auto">
              <a:xfrm>
                <a:off x="2315" y="1563"/>
                <a:ext cx="2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ea typeface="宋体" pitchFamily="2" charset="-122"/>
                    <a:sym typeface="Wingdings" panose="05000000000000000000" pitchFamily="2" charset="2"/>
                  </a:rPr>
                  <a:t></a:t>
                </a:r>
                <a:endParaRPr lang="en-US" altLang="zh-CN" sz="2000">
                  <a:latin typeface="Times New Roman" panose="02020603050405020304" pitchFamily="18" charset="0"/>
                  <a:ea typeface="宋体" pitchFamily="2" charset="-122"/>
                  <a:sym typeface="Wingdings" panose="05000000000000000000" pitchFamily="2" charset="2"/>
                </a:endParaRPr>
              </a:p>
            </p:txBody>
          </p:sp>
          <p:sp>
            <p:nvSpPr>
              <p:cNvPr id="26674" name="Text Box 77"/>
              <p:cNvSpPr txBox="1">
                <a:spLocks noChangeArrowheads="1"/>
              </p:cNvSpPr>
              <p:nvPr/>
            </p:nvSpPr>
            <p:spPr bwMode="auto">
              <a:xfrm>
                <a:off x="2316" y="1797"/>
                <a:ext cx="2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ea typeface="宋体" pitchFamily="2" charset="-122"/>
                    <a:sym typeface="Wingdings" panose="05000000000000000000" pitchFamily="2" charset="2"/>
                  </a:rPr>
                  <a:t></a:t>
                </a:r>
                <a:endParaRPr lang="en-US" altLang="zh-CN" sz="2000">
                  <a:latin typeface="Times New Roman" panose="02020603050405020304" pitchFamily="18" charset="0"/>
                  <a:ea typeface="宋体" pitchFamily="2" charset="-122"/>
                  <a:sym typeface="Wingdings" panose="05000000000000000000" pitchFamily="2" charset="2"/>
                </a:endParaRPr>
              </a:p>
            </p:txBody>
          </p:sp>
          <p:sp>
            <p:nvSpPr>
              <p:cNvPr id="26675" name="Text Box 78"/>
              <p:cNvSpPr txBox="1">
                <a:spLocks noChangeArrowheads="1"/>
              </p:cNvSpPr>
              <p:nvPr/>
            </p:nvSpPr>
            <p:spPr bwMode="auto">
              <a:xfrm>
                <a:off x="2316" y="2063"/>
                <a:ext cx="2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ea typeface="宋体" pitchFamily="2" charset="-122"/>
                    <a:sym typeface="Wingdings" panose="05000000000000000000" pitchFamily="2" charset="2"/>
                  </a:rPr>
                  <a:t></a:t>
                </a:r>
                <a:endParaRPr lang="en-US" altLang="zh-CN" sz="2000">
                  <a:latin typeface="Times New Roman" panose="02020603050405020304" pitchFamily="18" charset="0"/>
                  <a:ea typeface="宋体" pitchFamily="2" charset="-122"/>
                  <a:sym typeface="Wingdings" panose="05000000000000000000" pitchFamily="2" charset="2"/>
                </a:endParaRPr>
              </a:p>
            </p:txBody>
          </p:sp>
          <p:sp>
            <p:nvSpPr>
              <p:cNvPr id="26676" name="Text Box 79"/>
              <p:cNvSpPr txBox="1">
                <a:spLocks noChangeArrowheads="1"/>
              </p:cNvSpPr>
              <p:nvPr/>
            </p:nvSpPr>
            <p:spPr bwMode="auto">
              <a:xfrm>
                <a:off x="2316" y="2331"/>
                <a:ext cx="2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ea typeface="宋体" pitchFamily="2" charset="-122"/>
                    <a:sym typeface="Wingdings" panose="05000000000000000000" pitchFamily="2" charset="2"/>
                  </a:rPr>
                  <a:t></a:t>
                </a:r>
                <a:endParaRPr lang="en-US" altLang="zh-CN" sz="2000">
                  <a:latin typeface="Times New Roman" panose="02020603050405020304" pitchFamily="18" charset="0"/>
                  <a:ea typeface="宋体" pitchFamily="2" charset="-122"/>
                  <a:sym typeface="Wingdings" panose="05000000000000000000" pitchFamily="2" charset="2"/>
                </a:endParaRPr>
              </a:p>
            </p:txBody>
          </p:sp>
        </p:grpSp>
        <p:grpSp>
          <p:nvGrpSpPr>
            <p:cNvPr id="26668" name="Group 80"/>
            <p:cNvGrpSpPr/>
            <p:nvPr/>
          </p:nvGrpSpPr>
          <p:grpSpPr bwMode="auto">
            <a:xfrm>
              <a:off x="2555" y="1643"/>
              <a:ext cx="1005" cy="250"/>
              <a:chOff x="2533" y="1421"/>
              <a:chExt cx="1005" cy="250"/>
            </a:xfrm>
          </p:grpSpPr>
          <p:sp>
            <p:nvSpPr>
              <p:cNvPr id="26669" name="Text Box 81"/>
              <p:cNvSpPr txBox="1">
                <a:spLocks noChangeArrowheads="1"/>
              </p:cNvSpPr>
              <p:nvPr/>
            </p:nvSpPr>
            <p:spPr bwMode="auto">
              <a:xfrm>
                <a:off x="3246" y="1421"/>
                <a:ext cx="2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ea typeface="宋体" pitchFamily="2" charset="-122"/>
                    <a:sym typeface="Wingdings" panose="05000000000000000000" pitchFamily="2" charset="2"/>
                  </a:rPr>
                  <a:t></a:t>
                </a:r>
                <a:endParaRPr lang="en-US" altLang="zh-CN" sz="2000">
                  <a:latin typeface="Times New Roman" panose="02020603050405020304" pitchFamily="18" charset="0"/>
                  <a:ea typeface="宋体" pitchFamily="2" charset="-122"/>
                  <a:sym typeface="Wingdings" panose="05000000000000000000" pitchFamily="2" charset="2"/>
                </a:endParaRPr>
              </a:p>
            </p:txBody>
          </p:sp>
          <p:sp>
            <p:nvSpPr>
              <p:cNvPr id="26670" name="Text Box 82"/>
              <p:cNvSpPr txBox="1">
                <a:spLocks noChangeArrowheads="1"/>
              </p:cNvSpPr>
              <p:nvPr/>
            </p:nvSpPr>
            <p:spPr bwMode="auto">
              <a:xfrm>
                <a:off x="3001" y="1421"/>
                <a:ext cx="2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ea typeface="宋体" pitchFamily="2" charset="-122"/>
                    <a:sym typeface="Wingdings" panose="05000000000000000000" pitchFamily="2" charset="2"/>
                  </a:rPr>
                  <a:t></a:t>
                </a:r>
                <a:endParaRPr lang="en-US" altLang="zh-CN" sz="2000">
                  <a:latin typeface="Times New Roman" panose="02020603050405020304" pitchFamily="18" charset="0"/>
                  <a:ea typeface="宋体" pitchFamily="2" charset="-122"/>
                  <a:sym typeface="Wingdings" panose="05000000000000000000" pitchFamily="2" charset="2"/>
                </a:endParaRPr>
              </a:p>
            </p:txBody>
          </p:sp>
          <p:sp>
            <p:nvSpPr>
              <p:cNvPr id="26671" name="Text Box 83"/>
              <p:cNvSpPr txBox="1">
                <a:spLocks noChangeArrowheads="1"/>
              </p:cNvSpPr>
              <p:nvPr/>
            </p:nvSpPr>
            <p:spPr bwMode="auto">
              <a:xfrm>
                <a:off x="2779" y="1421"/>
                <a:ext cx="2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ea typeface="宋体" pitchFamily="2" charset="-122"/>
                    <a:sym typeface="Wingdings" panose="05000000000000000000" pitchFamily="2" charset="2"/>
                  </a:rPr>
                  <a:t></a:t>
                </a:r>
                <a:endParaRPr lang="en-US" altLang="zh-CN" sz="2000">
                  <a:latin typeface="Times New Roman" panose="02020603050405020304" pitchFamily="18" charset="0"/>
                  <a:ea typeface="宋体" pitchFamily="2" charset="-122"/>
                  <a:sym typeface="Wingdings" panose="05000000000000000000" pitchFamily="2" charset="2"/>
                </a:endParaRPr>
              </a:p>
            </p:txBody>
          </p:sp>
          <p:sp>
            <p:nvSpPr>
              <p:cNvPr id="26672" name="Text Box 84"/>
              <p:cNvSpPr txBox="1">
                <a:spLocks noChangeArrowheads="1"/>
              </p:cNvSpPr>
              <p:nvPr/>
            </p:nvSpPr>
            <p:spPr bwMode="auto">
              <a:xfrm>
                <a:off x="2533" y="1421"/>
                <a:ext cx="2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ea typeface="宋体" pitchFamily="2" charset="-122"/>
                    <a:sym typeface="Wingdings" panose="05000000000000000000" pitchFamily="2" charset="2"/>
                  </a:rPr>
                  <a:t></a:t>
                </a:r>
                <a:endParaRPr lang="en-US" altLang="zh-CN" sz="2000">
                  <a:latin typeface="Times New Roman" panose="02020603050405020304" pitchFamily="18" charset="0"/>
                  <a:ea typeface="宋体" pitchFamily="2" charset="-122"/>
                  <a:sym typeface="Wingdings" panose="05000000000000000000" pitchFamily="2" charset="2"/>
                </a:endParaRPr>
              </a:p>
            </p:txBody>
          </p:sp>
        </p:grpSp>
      </p:grpSp>
      <p:sp>
        <p:nvSpPr>
          <p:cNvPr id="26633" name="Text Box 89"/>
          <p:cNvSpPr txBox="1">
            <a:spLocks noChangeArrowheads="1"/>
          </p:cNvSpPr>
          <p:nvPr/>
        </p:nvSpPr>
        <p:spPr bwMode="auto">
          <a:xfrm>
            <a:off x="3028950" y="6337300"/>
            <a:ext cx="1582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宋体" pitchFamily="2" charset="-122"/>
              </a:rPr>
              <a:t>G2.arcs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6634" name="Text Box 90"/>
          <p:cNvSpPr txBox="1">
            <a:spLocks noChangeArrowheads="1"/>
          </p:cNvSpPr>
          <p:nvPr/>
        </p:nvSpPr>
        <p:spPr bwMode="auto">
          <a:xfrm>
            <a:off x="7067550" y="6280150"/>
            <a:ext cx="1582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宋体" pitchFamily="2" charset="-122"/>
              </a:rPr>
              <a:t>G1.arcs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grpSp>
        <p:nvGrpSpPr>
          <p:cNvPr id="26635" name="Group 93"/>
          <p:cNvGrpSpPr/>
          <p:nvPr>
            <p:custDataLst>
              <p:tags r:id="rId6"/>
            </p:custDataLst>
          </p:nvPr>
        </p:nvGrpSpPr>
        <p:grpSpPr bwMode="auto">
          <a:xfrm>
            <a:off x="371475" y="4576763"/>
            <a:ext cx="1912938" cy="1771650"/>
            <a:chOff x="749" y="2970"/>
            <a:chExt cx="1205" cy="1116"/>
          </a:xfrm>
        </p:grpSpPr>
        <p:sp>
          <p:nvSpPr>
            <p:cNvPr id="26653" name="Text Box 94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749" y="2970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6654" name="Oval 95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091" y="2995"/>
              <a:ext cx="200" cy="212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endParaRPr lang="en-US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6655" name="Oval 96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754" y="3713"/>
              <a:ext cx="200" cy="212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  <a:endParaRPr lang="en-US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6656" name="Oval 97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425" y="3380"/>
              <a:ext cx="200" cy="212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  <a:endParaRPr lang="en-US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6657" name="Oval 98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754" y="3002"/>
              <a:ext cx="200" cy="212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  <a:endParaRPr lang="en-US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6658" name="Oval 99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091" y="3713"/>
              <a:ext cx="200" cy="212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  <a:endParaRPr lang="en-US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6659" name="Text Box 100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343" y="3836"/>
              <a:ext cx="3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G2</a:t>
              </a:r>
              <a:endParaRPr lang="en-US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432229" name="Line 101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1289" y="3110"/>
              <a:ext cx="46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2230" name="Line 102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1178" y="3210"/>
              <a:ext cx="0" cy="5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2231" name="Line 103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1878" y="3210"/>
              <a:ext cx="0" cy="5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2232" name="Line 104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578" y="3566"/>
              <a:ext cx="211" cy="21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2233" name="Line 105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1567" y="3199"/>
              <a:ext cx="222" cy="22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2234" name="Line 106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1267" y="3566"/>
              <a:ext cx="189" cy="18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636" name="Group 107"/>
          <p:cNvGrpSpPr/>
          <p:nvPr>
            <p:custDataLst>
              <p:tags r:id="rId20"/>
            </p:custDataLst>
          </p:nvPr>
        </p:nvGrpSpPr>
        <p:grpSpPr bwMode="auto">
          <a:xfrm>
            <a:off x="4500563" y="4681538"/>
            <a:ext cx="1836737" cy="1511300"/>
            <a:chOff x="665" y="1951"/>
            <a:chExt cx="1157" cy="952"/>
          </a:xfrm>
        </p:grpSpPr>
        <p:sp>
          <p:nvSpPr>
            <p:cNvPr id="26642" name="Text Box 108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665" y="1952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6643" name="Text Box 109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249" y="2653"/>
              <a:ext cx="3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G1</a:t>
              </a:r>
              <a:endParaRPr lang="en-US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grpSp>
          <p:nvGrpSpPr>
            <p:cNvPr id="26644" name="Group 110"/>
            <p:cNvGrpSpPr/>
            <p:nvPr/>
          </p:nvGrpSpPr>
          <p:grpSpPr bwMode="auto">
            <a:xfrm>
              <a:off x="1016" y="1951"/>
              <a:ext cx="806" cy="734"/>
              <a:chOff x="1238" y="2285"/>
              <a:chExt cx="806" cy="734"/>
            </a:xfrm>
          </p:grpSpPr>
          <p:sp>
            <p:nvSpPr>
              <p:cNvPr id="26645" name="Oval 111"/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844" y="2285"/>
                <a:ext cx="200" cy="212"/>
              </a:xfrm>
              <a:prstGeom prst="ellipse">
                <a:avLst/>
              </a:prstGeom>
              <a:solidFill>
                <a:srgbClr val="00FFFF"/>
              </a:solidFill>
              <a:ln w="381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楷体_GB2312" pitchFamily="49" charset="-122"/>
                  </a:rPr>
                  <a:t>2</a:t>
                </a:r>
                <a:endParaRPr lang="en-US" altLang="zh-CN" sz="20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6646" name="Oval 112"/>
              <p:cNvSpPr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844" y="2807"/>
                <a:ext cx="200" cy="212"/>
              </a:xfrm>
              <a:prstGeom prst="ellipse">
                <a:avLst/>
              </a:prstGeom>
              <a:solidFill>
                <a:srgbClr val="00FFFF"/>
              </a:solidFill>
              <a:ln w="381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楷体_GB2312" pitchFamily="49" charset="-122"/>
                  </a:rPr>
                  <a:t>4</a:t>
                </a:r>
                <a:endParaRPr lang="en-US" altLang="zh-CN" sz="20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6647" name="Oval 113"/>
              <p:cNvSpPr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238" y="2285"/>
                <a:ext cx="200" cy="212"/>
              </a:xfrm>
              <a:prstGeom prst="ellipse">
                <a:avLst/>
              </a:prstGeom>
              <a:solidFill>
                <a:srgbClr val="00FFFF"/>
              </a:solidFill>
              <a:ln w="381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楷体_GB2312" pitchFamily="49" charset="-122"/>
                  </a:rPr>
                  <a:t>1</a:t>
                </a:r>
                <a:endParaRPr lang="en-US" altLang="zh-CN" sz="20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6648" name="Oval 114"/>
              <p:cNvSpPr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238" y="2807"/>
                <a:ext cx="200" cy="212"/>
              </a:xfrm>
              <a:prstGeom prst="ellipse">
                <a:avLst/>
              </a:prstGeom>
              <a:solidFill>
                <a:srgbClr val="00FFFF"/>
              </a:solidFill>
              <a:ln w="381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楷体_GB2312" pitchFamily="49" charset="-122"/>
                  </a:rPr>
                  <a:t>3</a:t>
                </a:r>
                <a:endParaRPr lang="en-US" altLang="zh-CN" sz="20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432243" name="Line 115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434" y="2400"/>
                <a:ext cx="41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32244" name="Line 116"/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1434" y="2933"/>
                <a:ext cx="41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32245" name="Line 117"/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1334" y="2500"/>
                <a:ext cx="0" cy="32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32246" name="Line 118"/>
              <p:cNvSpPr>
                <a:spLocks noChangeShapeType="1"/>
              </p:cNvSpPr>
              <p:nvPr>
                <p:custDataLst>
                  <p:tags r:id="rId30"/>
                </p:custDataLst>
              </p:nvPr>
            </p:nvSpPr>
            <p:spPr bwMode="auto">
              <a:xfrm flipH="1" flipV="1">
                <a:off x="1400" y="2466"/>
                <a:ext cx="467" cy="38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432247" name="Rectangle 119"/>
          <p:cNvSpPr>
            <a:spLocks noChangeArrowheads="1"/>
          </p:cNvSpPr>
          <p:nvPr/>
        </p:nvSpPr>
        <p:spPr bwMode="auto">
          <a:xfrm>
            <a:off x="914083" y="3618865"/>
            <a:ext cx="8743950" cy="645160"/>
          </a:xfrm>
          <a:prstGeom prst="rect">
            <a:avLst/>
          </a:prstGeom>
          <a:noFill/>
          <a:ln w="19050" algn="ctr">
            <a:solidFill>
              <a:srgbClr val="FF99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仿宋" charset="0"/>
                <a:ea typeface="仿宋" charset="0"/>
                <a:cs typeface="仿宋" charset="0"/>
              </a:rPr>
              <a:t>判断两顶点是否为</a:t>
            </a:r>
            <a:r>
              <a:rPr lang="zh-CN" altLang="en-US" sz="1800" dirty="0">
                <a:solidFill>
                  <a:srgbClr val="FF0000"/>
                </a:solidFill>
                <a:latin typeface="仿宋" charset="0"/>
                <a:ea typeface="仿宋" charset="0"/>
                <a:cs typeface="仿宋" charset="0"/>
              </a:rPr>
              <a:t>邻接点</a:t>
            </a:r>
            <a:r>
              <a:rPr lang="zh-CN" altLang="en-US" sz="1800" dirty="0">
                <a:solidFill>
                  <a:srgbClr val="000000"/>
                </a:solidFill>
                <a:latin typeface="仿宋" charset="0"/>
                <a:ea typeface="仿宋" charset="0"/>
                <a:cs typeface="仿宋" charset="0"/>
              </a:rPr>
              <a:t>：</a:t>
            </a:r>
            <a:endParaRPr lang="zh-CN" altLang="en-US" sz="1800" dirty="0">
              <a:solidFill>
                <a:srgbClr val="000000"/>
              </a:solidFill>
              <a:latin typeface="仿宋" charset="0"/>
              <a:ea typeface="仿宋" charset="0"/>
              <a:cs typeface="仿宋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仿宋" charset="0"/>
                <a:ea typeface="仿宋" charset="0"/>
                <a:cs typeface="仿宋" charset="0"/>
              </a:rPr>
              <a:t>在图中</a:t>
            </a:r>
            <a:r>
              <a:rPr lang="zh-CN" altLang="en-US" sz="1800" dirty="0">
                <a:solidFill>
                  <a:srgbClr val="FF0000"/>
                </a:solidFill>
                <a:latin typeface="仿宋" charset="0"/>
                <a:ea typeface="仿宋" charset="0"/>
                <a:cs typeface="仿宋" charset="0"/>
              </a:rPr>
              <a:t>增加、删除边</a:t>
            </a:r>
            <a:r>
              <a:rPr lang="zh-CN" altLang="en-US" sz="1800" dirty="0">
                <a:solidFill>
                  <a:srgbClr val="000000"/>
                </a:solidFill>
                <a:latin typeface="仿宋" charset="0"/>
                <a:ea typeface="仿宋" charset="0"/>
                <a:cs typeface="仿宋" charset="0"/>
              </a:rPr>
              <a:t>：                                                             </a:t>
            </a:r>
            <a:endParaRPr lang="zh-CN" altLang="en-US" sz="1800" dirty="0">
              <a:solidFill>
                <a:srgbClr val="000000"/>
              </a:solidFill>
              <a:latin typeface="仿宋" charset="0"/>
              <a:ea typeface="仿宋" charset="0"/>
              <a:cs typeface="仿宋" charset="0"/>
            </a:endParaRPr>
          </a:p>
        </p:txBody>
      </p:sp>
      <p:sp>
        <p:nvSpPr>
          <p:cNvPr id="432252" name="Rectangle 124"/>
          <p:cNvSpPr>
            <a:spLocks noChangeArrowheads="1"/>
          </p:cNvSpPr>
          <p:nvPr/>
        </p:nvSpPr>
        <p:spPr bwMode="auto">
          <a:xfrm>
            <a:off x="3670300" y="3618865"/>
            <a:ext cx="34931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仿宋" charset="0"/>
                <a:ea typeface="仿宋" charset="0"/>
                <a:cs typeface="仿宋" charset="0"/>
              </a:rPr>
              <a:t>只需判邻接矩阵对应分量是否为</a:t>
            </a:r>
            <a:r>
              <a:rPr lang="en-US" altLang="zh-CN" sz="1800">
                <a:solidFill>
                  <a:srgbClr val="000000"/>
                </a:solidFill>
                <a:latin typeface="仿宋" charset="0"/>
                <a:ea typeface="仿宋" charset="0"/>
                <a:cs typeface="仿宋" charset="0"/>
              </a:rPr>
              <a:t>1</a:t>
            </a:r>
            <a:endParaRPr lang="en-US" altLang="zh-CN" sz="1800">
              <a:solidFill>
                <a:srgbClr val="000000"/>
              </a:solidFill>
              <a:latin typeface="仿宋" charset="0"/>
              <a:ea typeface="仿宋" charset="0"/>
              <a:cs typeface="仿宋" charset="0"/>
            </a:endParaRPr>
          </a:p>
        </p:txBody>
      </p:sp>
      <p:sp>
        <p:nvSpPr>
          <p:cNvPr id="432253" name="Rectangle 125"/>
          <p:cNvSpPr>
            <a:spLocks noChangeArrowheads="1"/>
          </p:cNvSpPr>
          <p:nvPr/>
        </p:nvSpPr>
        <p:spPr bwMode="auto">
          <a:xfrm>
            <a:off x="3202305" y="3895725"/>
            <a:ext cx="385381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0000"/>
                </a:solidFill>
                <a:latin typeface="仿宋" charset="0"/>
                <a:ea typeface="仿宋" charset="0"/>
                <a:cs typeface="仿宋" charset="0"/>
              </a:rPr>
              <a:t>只需对邻接矩阵对应分量</a:t>
            </a:r>
            <a:r>
              <a:rPr lang="zh-CN" altLang="en-US" sz="1800" b="1">
                <a:solidFill>
                  <a:srgbClr val="FF0000"/>
                </a:solidFill>
                <a:latin typeface="仿宋" charset="0"/>
                <a:ea typeface="仿宋" charset="0"/>
                <a:cs typeface="仿宋" charset="0"/>
              </a:rPr>
              <a:t>赋值</a:t>
            </a:r>
            <a:r>
              <a:rPr lang="en-US" altLang="zh-CN" sz="1800" b="1">
                <a:solidFill>
                  <a:srgbClr val="FF0000"/>
                </a:solidFill>
                <a:latin typeface="仿宋" charset="0"/>
                <a:ea typeface="仿宋" charset="0"/>
                <a:cs typeface="仿宋" charset="0"/>
              </a:rPr>
              <a:t>1</a:t>
            </a:r>
            <a:r>
              <a:rPr lang="zh-CN" altLang="en-US" sz="1800" b="1">
                <a:solidFill>
                  <a:srgbClr val="000000"/>
                </a:solidFill>
                <a:latin typeface="仿宋" charset="0"/>
                <a:ea typeface="仿宋" charset="0"/>
                <a:cs typeface="仿宋" charset="0"/>
              </a:rPr>
              <a:t>或</a:t>
            </a:r>
            <a:r>
              <a:rPr lang="zh-CN" altLang="en-US" sz="1800" b="1">
                <a:solidFill>
                  <a:srgbClr val="FF0000"/>
                </a:solidFill>
                <a:latin typeface="仿宋" charset="0"/>
                <a:ea typeface="仿宋" charset="0"/>
                <a:cs typeface="仿宋" charset="0"/>
              </a:rPr>
              <a:t>清</a:t>
            </a:r>
            <a:r>
              <a:rPr lang="en-US" altLang="zh-CN" sz="1800" b="1">
                <a:solidFill>
                  <a:srgbClr val="FF0000"/>
                </a:solidFill>
                <a:latin typeface="仿宋" charset="0"/>
                <a:ea typeface="仿宋" charset="0"/>
                <a:cs typeface="仿宋" charset="0"/>
              </a:rPr>
              <a:t>0</a:t>
            </a:r>
            <a:endParaRPr lang="en-US" altLang="zh-CN" sz="1800" b="1">
              <a:solidFill>
                <a:srgbClr val="FF0000"/>
              </a:solidFill>
              <a:latin typeface="仿宋" charset="0"/>
              <a:ea typeface="仿宋" charset="0"/>
              <a:cs typeface="仿宋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26633" grpId="0"/>
      <p:bldP spid="26633" grpId="1"/>
      <p:bldP spid="26634" grpId="0"/>
      <p:bldP spid="26634" grpId="1"/>
      <p:bldP spid="432247" grpId="0" bldLvl="0" animBg="1"/>
      <p:bldP spid="432252" grpId="0"/>
      <p:bldP spid="432253" grpId="0"/>
      <p:bldP spid="43225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en-US" altLang="zh-CN" kern="0" dirty="0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Implementation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560" y="1033145"/>
            <a:ext cx="866775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b="1" dirty="0">
                <a:latin typeface="仿宋" charset="0"/>
                <a:ea typeface="仿宋" charset="0"/>
                <a:cs typeface="仿宋" charset="0"/>
                <a:sym typeface="+mn-ea"/>
              </a:rPr>
              <a:t>图存储结构</a:t>
            </a:r>
            <a:r>
              <a:rPr lang="en-US" altLang="zh-CN" b="1" dirty="0">
                <a:latin typeface="仿宋" charset="0"/>
                <a:ea typeface="仿宋" charset="0"/>
                <a:cs typeface="仿宋" charset="0"/>
                <a:sym typeface="+mn-ea"/>
              </a:rPr>
              <a:t>——</a:t>
            </a:r>
            <a:r>
              <a:rPr lang="zh-CN" altLang="en-US" b="1" dirty="0">
                <a:latin typeface="仿宋" charset="0"/>
                <a:ea typeface="仿宋" charset="0"/>
                <a:cs typeface="仿宋" charset="0"/>
                <a:sym typeface="+mn-ea"/>
              </a:rPr>
              <a:t>邻接矩阵（带权图）</a:t>
            </a:r>
            <a:endParaRPr lang="zh-CN" altLang="en-US" sz="1800" b="1" dirty="0">
              <a:solidFill>
                <a:schemeClr val="accent1"/>
              </a:solidFill>
              <a:latin typeface="仿宋" charset="0"/>
              <a:ea typeface="仿宋" charset="0"/>
              <a:cs typeface="仿宋" charset="0"/>
              <a:sym typeface="+mn-ea"/>
            </a:endParaRPr>
          </a:p>
        </p:txBody>
      </p:sp>
      <p:grpSp>
        <p:nvGrpSpPr>
          <p:cNvPr id="2" name="Group 158"/>
          <p:cNvGrpSpPr/>
          <p:nvPr/>
        </p:nvGrpSpPr>
        <p:grpSpPr bwMode="auto">
          <a:xfrm>
            <a:off x="1709738" y="1445578"/>
            <a:ext cx="6408738" cy="879475"/>
            <a:chOff x="1123" y="455"/>
            <a:chExt cx="4037" cy="554"/>
          </a:xfrm>
        </p:grpSpPr>
        <p:sp>
          <p:nvSpPr>
            <p:cNvPr id="27736" name="Text Box 73"/>
            <p:cNvSpPr txBox="1">
              <a:spLocks noChangeArrowheads="1"/>
            </p:cNvSpPr>
            <p:nvPr/>
          </p:nvSpPr>
          <p:spPr bwMode="auto">
            <a:xfrm>
              <a:off x="1123" y="597"/>
              <a:ext cx="14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AdjMatrix[i][j]=</a:t>
              </a:r>
              <a:endParaRPr lang="en-US" altLang="zh-CN" sz="24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7737" name="Rectangle 74"/>
            <p:cNvSpPr>
              <a:spLocks noChangeArrowheads="1"/>
            </p:cNvSpPr>
            <p:nvPr/>
          </p:nvSpPr>
          <p:spPr bwMode="auto">
            <a:xfrm>
              <a:off x="2655" y="644"/>
              <a:ext cx="12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ea typeface="楷体_GB2312" pitchFamily="49" charset="-122"/>
                </a:rPr>
                <a:t>0</a:t>
              </a: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或</a:t>
              </a:r>
              <a:r>
                <a:rPr lang="zh-CN" altLang="en-US" b="1">
                  <a:solidFill>
                    <a:srgbClr val="000000"/>
                  </a:solidFill>
                  <a:ea typeface="楷体_GB2312" pitchFamily="49" charset="-122"/>
                </a:rPr>
                <a:t>∞</a:t>
              </a:r>
              <a:r>
                <a:rPr lang="zh-CN" altLang="en-US" sz="2400" b="1">
                  <a:solidFill>
                    <a:srgbClr val="000000"/>
                  </a:solidFill>
                  <a:ea typeface="宋体" pitchFamily="2" charset="-122"/>
                </a:rPr>
                <a:t>   </a:t>
              </a: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否则</a:t>
              </a:r>
              <a:endParaRPr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7738" name="Rectangle 75"/>
            <p:cNvSpPr>
              <a:spLocks noChangeArrowheads="1"/>
            </p:cNvSpPr>
            <p:nvPr/>
          </p:nvSpPr>
          <p:spPr bwMode="auto">
            <a:xfrm>
              <a:off x="2655" y="455"/>
              <a:ext cx="2505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  <a:sym typeface="Symbol" panose="05050102010706020507" pitchFamily="18" charset="2"/>
                </a:rPr>
                <a:t></a:t>
              </a:r>
              <a:r>
                <a:rPr lang="en-US" altLang="zh-CN" sz="2400" b="1" baseline="-25000">
                  <a:solidFill>
                    <a:srgbClr val="000000"/>
                  </a:solidFill>
                  <a:ea typeface="宋体" pitchFamily="2" charset="-122"/>
                </a:rPr>
                <a:t> ij</a:t>
              </a: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        (v</a:t>
              </a:r>
              <a:r>
                <a:rPr lang="en-US" altLang="zh-CN" sz="2400" b="1" baseline="-25000">
                  <a:solidFill>
                    <a:srgbClr val="000000"/>
                  </a:solidFill>
                  <a:ea typeface="宋体" pitchFamily="2" charset="-122"/>
                </a:rPr>
                <a:t>i</a:t>
              </a: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,v</a:t>
              </a:r>
              <a:r>
                <a:rPr lang="en-US" altLang="zh-CN" sz="2400" b="1" baseline="-25000">
                  <a:solidFill>
                    <a:srgbClr val="000000"/>
                  </a:solidFill>
                  <a:ea typeface="宋体" pitchFamily="2" charset="-122"/>
                </a:rPr>
                <a:t>j</a:t>
              </a: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) </a:t>
              </a: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或</a:t>
              </a:r>
              <a:r>
                <a:rPr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&lt;</a:t>
              </a: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v</a:t>
              </a:r>
              <a:r>
                <a:rPr lang="en-US" altLang="zh-CN" sz="2400" b="1" baseline="-25000">
                  <a:solidFill>
                    <a:srgbClr val="000000"/>
                  </a:solidFill>
                  <a:ea typeface="宋体" pitchFamily="2" charset="-122"/>
                </a:rPr>
                <a:t>i</a:t>
              </a: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,v</a:t>
              </a:r>
              <a:r>
                <a:rPr lang="en-US" altLang="zh-CN" sz="2400" b="1" baseline="-25000">
                  <a:solidFill>
                    <a:srgbClr val="000000"/>
                  </a:solidFill>
                  <a:ea typeface="宋体" pitchFamily="2" charset="-122"/>
                </a:rPr>
                <a:t>j</a:t>
              </a:r>
              <a:r>
                <a:rPr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&gt;</a:t>
              </a: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 </a:t>
              </a: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  <a:sym typeface="Symbol" panose="05050102010706020507" pitchFamily="18" charset="2"/>
                </a:rPr>
                <a:t>VR</a:t>
              </a:r>
              <a:endParaRPr lang="en-US" altLang="zh-CN" sz="2400" b="1">
                <a:solidFill>
                  <a:srgbClr val="000000"/>
                </a:solidFill>
                <a:ea typeface="宋体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33228" name="AutoShape 76"/>
            <p:cNvSpPr/>
            <p:nvPr/>
          </p:nvSpPr>
          <p:spPr bwMode="auto">
            <a:xfrm>
              <a:off x="2552" y="507"/>
              <a:ext cx="56" cy="492"/>
            </a:xfrm>
            <a:prstGeom prst="leftBrace">
              <a:avLst>
                <a:gd name="adj1" fmla="val 73214"/>
                <a:gd name="adj2" fmla="val 50000"/>
              </a:avLst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77"/>
          <p:cNvGrpSpPr/>
          <p:nvPr/>
        </p:nvGrpSpPr>
        <p:grpSpPr bwMode="auto">
          <a:xfrm>
            <a:off x="1073150" y="2433003"/>
            <a:ext cx="1649413" cy="1792287"/>
            <a:chOff x="739" y="1541"/>
            <a:chExt cx="1039" cy="1129"/>
          </a:xfrm>
        </p:grpSpPr>
        <p:sp>
          <p:nvSpPr>
            <p:cNvPr id="27715" name="Oval 78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821" y="1614"/>
              <a:ext cx="200" cy="21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宋体" pitchFamily="2" charset="-122"/>
                </a:rPr>
                <a:t>1</a:t>
              </a:r>
              <a:endParaRPr lang="en-US" altLang="zh-CN" sz="20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7716" name="Oval 79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484" y="2332"/>
              <a:ext cx="200" cy="21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宋体" pitchFamily="2" charset="-122"/>
                </a:rPr>
                <a:t>4</a:t>
              </a:r>
              <a:endParaRPr lang="en-US" altLang="zh-CN" sz="20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7717" name="Oval 80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155" y="1999"/>
              <a:ext cx="200" cy="21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宋体" pitchFamily="2" charset="-122"/>
                </a:rPr>
                <a:t>5</a:t>
              </a:r>
              <a:endParaRPr lang="en-US" altLang="zh-CN" sz="20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7718" name="Oval 81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84" y="1621"/>
              <a:ext cx="200" cy="21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宋体" pitchFamily="2" charset="-122"/>
                </a:rPr>
                <a:t>2</a:t>
              </a:r>
              <a:endParaRPr lang="en-US" altLang="zh-CN" sz="20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7719" name="Oval 82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821" y="2332"/>
              <a:ext cx="200" cy="21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宋体" pitchFamily="2" charset="-122"/>
                </a:rPr>
                <a:t>3</a:t>
              </a:r>
              <a:endParaRPr lang="en-US" altLang="zh-CN" sz="20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33235" name="Line 83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1019" y="1729"/>
              <a:ext cx="46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3236" name="Line 84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908" y="1829"/>
              <a:ext cx="0" cy="5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3237" name="Line 85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1608" y="1829"/>
              <a:ext cx="0" cy="5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3238" name="Line 86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1308" y="2185"/>
              <a:ext cx="211" cy="21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3239" name="Line 87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1297" y="1818"/>
              <a:ext cx="222" cy="22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3240" name="Line 88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997" y="2185"/>
              <a:ext cx="189" cy="18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3241" name="Line 89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019" y="2466"/>
              <a:ext cx="48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3242" name="Line 90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964" y="1777"/>
              <a:ext cx="244" cy="24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728" name="Text Box 91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739" y="1941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0066"/>
                  </a:solidFill>
                  <a:ea typeface="宋体" pitchFamily="2" charset="-122"/>
                </a:rPr>
                <a:t>7</a:t>
              </a:r>
              <a:endParaRPr lang="en-US" altLang="zh-CN" sz="2000" b="1">
                <a:solidFill>
                  <a:srgbClr val="FF0066"/>
                </a:solidFill>
                <a:ea typeface="宋体" pitchFamily="2" charset="-122"/>
              </a:endParaRPr>
            </a:p>
          </p:txBody>
        </p:sp>
        <p:sp>
          <p:nvSpPr>
            <p:cNvPr id="27729" name="Text Box 92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162" y="1541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0066"/>
                  </a:solidFill>
                  <a:ea typeface="宋体" pitchFamily="2" charset="-122"/>
                </a:rPr>
                <a:t>5</a:t>
              </a:r>
              <a:endParaRPr lang="en-US" altLang="zh-CN" sz="2000" b="1">
                <a:solidFill>
                  <a:srgbClr val="FF0066"/>
                </a:solidFill>
                <a:ea typeface="宋体" pitchFamily="2" charset="-122"/>
              </a:endParaRPr>
            </a:p>
          </p:txBody>
        </p:sp>
        <p:sp>
          <p:nvSpPr>
            <p:cNvPr id="27730" name="Text Box 93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39" y="1752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0066"/>
                  </a:solidFill>
                  <a:ea typeface="宋体" pitchFamily="2" charset="-122"/>
                </a:rPr>
                <a:t>3</a:t>
              </a:r>
              <a:endParaRPr lang="en-US" altLang="zh-CN" sz="2000" b="1">
                <a:solidFill>
                  <a:srgbClr val="FF0066"/>
                </a:solidFill>
                <a:ea typeface="宋体" pitchFamily="2" charset="-122"/>
              </a:endParaRPr>
            </a:p>
          </p:txBody>
        </p:sp>
        <p:sp>
          <p:nvSpPr>
            <p:cNvPr id="27731" name="Text Box 94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988" y="203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0066"/>
                  </a:solidFill>
                  <a:ea typeface="宋体" pitchFamily="2" charset="-122"/>
                </a:rPr>
                <a:t>1</a:t>
              </a:r>
              <a:endParaRPr lang="en-US" altLang="zh-CN" sz="2000" b="1">
                <a:solidFill>
                  <a:srgbClr val="FF0066"/>
                </a:solidFill>
                <a:ea typeface="宋体" pitchFamily="2" charset="-122"/>
              </a:endParaRPr>
            </a:p>
          </p:txBody>
        </p:sp>
        <p:sp>
          <p:nvSpPr>
            <p:cNvPr id="27732" name="Text Box 95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339" y="1896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0066"/>
                  </a:solidFill>
                  <a:ea typeface="宋体" pitchFamily="2" charset="-122"/>
                </a:rPr>
                <a:t>8</a:t>
              </a:r>
              <a:endParaRPr lang="en-US" altLang="zh-CN" sz="2000" b="1">
                <a:solidFill>
                  <a:srgbClr val="FF0066"/>
                </a:solidFill>
                <a:ea typeface="宋体" pitchFamily="2" charset="-122"/>
              </a:endParaRPr>
            </a:p>
          </p:txBody>
        </p:sp>
        <p:sp>
          <p:nvSpPr>
            <p:cNvPr id="27733" name="Text Box 96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250" y="2197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0066"/>
                  </a:solidFill>
                  <a:ea typeface="宋体" pitchFamily="2" charset="-122"/>
                </a:rPr>
                <a:t>6</a:t>
              </a:r>
              <a:endParaRPr lang="en-US" altLang="zh-CN" sz="2000" b="1">
                <a:solidFill>
                  <a:srgbClr val="FF0066"/>
                </a:solidFill>
                <a:ea typeface="宋体" pitchFamily="2" charset="-122"/>
              </a:endParaRPr>
            </a:p>
          </p:txBody>
        </p:sp>
        <p:sp>
          <p:nvSpPr>
            <p:cNvPr id="27734" name="Text Box 97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573" y="1952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0066"/>
                  </a:solidFill>
                  <a:ea typeface="宋体" pitchFamily="2" charset="-122"/>
                </a:rPr>
                <a:t>4</a:t>
              </a:r>
              <a:endParaRPr lang="en-US" altLang="zh-CN" sz="2000" b="1">
                <a:solidFill>
                  <a:srgbClr val="FF0066"/>
                </a:solidFill>
                <a:ea typeface="宋体" pitchFamily="2" charset="-122"/>
              </a:endParaRPr>
            </a:p>
          </p:txBody>
        </p:sp>
        <p:sp>
          <p:nvSpPr>
            <p:cNvPr id="27735" name="Text Box 98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150" y="2420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0066"/>
                  </a:solidFill>
                  <a:ea typeface="宋体" pitchFamily="2" charset="-122"/>
                </a:rPr>
                <a:t>2</a:t>
              </a:r>
              <a:endParaRPr lang="en-US" altLang="zh-CN" sz="2000" b="1">
                <a:solidFill>
                  <a:srgbClr val="FF0066"/>
                </a:solidFill>
                <a:ea typeface="宋体" pitchFamily="2" charset="-122"/>
              </a:endParaRPr>
            </a:p>
          </p:txBody>
        </p:sp>
      </p:grpSp>
      <p:sp>
        <p:nvSpPr>
          <p:cNvPr id="433251" name="Text Box 99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560763" y="2677478"/>
            <a:ext cx="2074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rPr>
              <a:t>0    5    7    0   3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433252" name="Text Box 100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560763" y="2987040"/>
            <a:ext cx="2074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rPr>
              <a:t>5    0    0    4   8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433253" name="Text Box 101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560763" y="3329940"/>
            <a:ext cx="2074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rPr>
              <a:t>7    0    0    2   1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433254" name="Text Box 102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560763" y="3663315"/>
            <a:ext cx="2074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rPr>
              <a:t>0    4    2    0   6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433255" name="Text Box 103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560763" y="4055428"/>
            <a:ext cx="2074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rPr>
              <a:t>3    8    1    6   0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grpSp>
        <p:nvGrpSpPr>
          <p:cNvPr id="6" name="Group 104"/>
          <p:cNvGrpSpPr/>
          <p:nvPr>
            <p:custDataLst>
              <p:tags r:id="rId28"/>
            </p:custDataLst>
          </p:nvPr>
        </p:nvGrpSpPr>
        <p:grpSpPr bwMode="auto">
          <a:xfrm>
            <a:off x="3163888" y="2374265"/>
            <a:ext cx="2268537" cy="2163763"/>
            <a:chOff x="2602" y="969"/>
            <a:chExt cx="1429" cy="1363"/>
          </a:xfrm>
        </p:grpSpPr>
        <p:graphicFrame>
          <p:nvGraphicFramePr>
            <p:cNvPr id="27701" name="Object 105"/>
            <p:cNvGraphicFramePr>
              <a:graphicFrameLocks noChangeAspect="1"/>
            </p:cNvGraphicFramePr>
            <p:nvPr>
              <p:custDataLst>
                <p:tags r:id="rId29"/>
              </p:custDataLst>
            </p:nvPr>
          </p:nvGraphicFramePr>
          <p:xfrm>
            <a:off x="2831" y="1232"/>
            <a:ext cx="1166" cy="10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08" name="Equation" r:id="rId30" imgW="1092200" imgH="1143000" progId="Equation.DSMT4">
                    <p:embed/>
                  </p:oleObj>
                </mc:Choice>
                <mc:Fallback>
                  <p:oleObj name="Equation" r:id="rId30" imgW="1092200" imgH="1143000" progId="Equation.DSMT4">
                    <p:embed/>
                    <p:pic>
                      <p:nvPicPr>
                        <p:cNvPr id="0" name="Object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1" y="1232"/>
                          <a:ext cx="1166" cy="10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702" name="Group 106"/>
            <p:cNvGrpSpPr/>
            <p:nvPr/>
          </p:nvGrpSpPr>
          <p:grpSpPr bwMode="auto">
            <a:xfrm>
              <a:off x="2829" y="969"/>
              <a:ext cx="1202" cy="253"/>
              <a:chOff x="3284" y="2794"/>
              <a:chExt cx="1202" cy="253"/>
            </a:xfrm>
          </p:grpSpPr>
          <p:grpSp>
            <p:nvGrpSpPr>
              <p:cNvPr id="27709" name="Group 107"/>
              <p:cNvGrpSpPr/>
              <p:nvPr/>
            </p:nvGrpSpPr>
            <p:grpSpPr bwMode="auto">
              <a:xfrm>
                <a:off x="3284" y="2794"/>
                <a:ext cx="1005" cy="250"/>
                <a:chOff x="2533" y="1421"/>
                <a:chExt cx="1005" cy="250"/>
              </a:xfrm>
            </p:grpSpPr>
            <p:sp>
              <p:nvSpPr>
                <p:cNvPr id="27711" name="Text Box 108"/>
                <p:cNvSpPr txBox="1">
                  <a:spLocks noChangeArrowheads="1"/>
                </p:cNvSpPr>
                <p:nvPr>
                  <p:custDataLst>
                    <p:tags r:id="rId32"/>
                  </p:custDataLst>
                </p:nvPr>
              </p:nvSpPr>
              <p:spPr bwMode="auto">
                <a:xfrm>
                  <a:off x="3246" y="1421"/>
                  <a:ext cx="29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itchFamily="2" charset="-122"/>
                      <a:sym typeface="Wingdings" panose="05000000000000000000" pitchFamily="2" charset="2"/>
                    </a:rPr>
                    <a:t></a:t>
                  </a:r>
                  <a:endPara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  <a:sym typeface="Wingdings" panose="05000000000000000000" pitchFamily="2" charset="2"/>
                  </a:endParaRPr>
                </a:p>
              </p:txBody>
            </p:sp>
            <p:sp>
              <p:nvSpPr>
                <p:cNvPr id="27712" name="Text Box 109"/>
                <p:cNvSpPr txBox="1">
                  <a:spLocks noChangeArrowheads="1"/>
                </p:cNvSpPr>
                <p:nvPr>
                  <p:custDataLst>
                    <p:tags r:id="rId33"/>
                  </p:custDataLst>
                </p:nvPr>
              </p:nvSpPr>
              <p:spPr bwMode="auto">
                <a:xfrm>
                  <a:off x="3001" y="1421"/>
                  <a:ext cx="25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itchFamily="2" charset="-122"/>
                      <a:sym typeface="Wingdings" panose="05000000000000000000" pitchFamily="2" charset="2"/>
                    </a:rPr>
                    <a:t></a:t>
                  </a:r>
                  <a:endPara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  <a:sym typeface="Wingdings" panose="05000000000000000000" pitchFamily="2" charset="2"/>
                  </a:endParaRPr>
                </a:p>
              </p:txBody>
            </p:sp>
            <p:sp>
              <p:nvSpPr>
                <p:cNvPr id="27713" name="Text Box 110"/>
                <p:cNvSpPr txBox="1">
                  <a:spLocks noChangeArrowheads="1"/>
                </p:cNvSpPr>
                <p:nvPr>
                  <p:custDataLst>
                    <p:tags r:id="rId34"/>
                  </p:custDataLst>
                </p:nvPr>
              </p:nvSpPr>
              <p:spPr bwMode="auto">
                <a:xfrm>
                  <a:off x="2779" y="1421"/>
                  <a:ext cx="25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itchFamily="2" charset="-122"/>
                      <a:sym typeface="Wingdings" panose="05000000000000000000" pitchFamily="2" charset="2"/>
                    </a:rPr>
                    <a:t></a:t>
                  </a:r>
                  <a:endPara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  <a:sym typeface="Wingdings" panose="05000000000000000000" pitchFamily="2" charset="2"/>
                  </a:endParaRPr>
                </a:p>
              </p:txBody>
            </p:sp>
            <p:sp>
              <p:nvSpPr>
                <p:cNvPr id="27714" name="Text Box 111"/>
                <p:cNvSpPr txBox="1">
                  <a:spLocks noChangeArrowheads="1"/>
                </p:cNvSpPr>
                <p:nvPr>
                  <p:custDataLst>
                    <p:tags r:id="rId35"/>
                  </p:custDataLst>
                </p:nvPr>
              </p:nvSpPr>
              <p:spPr bwMode="auto">
                <a:xfrm>
                  <a:off x="2533" y="1421"/>
                  <a:ext cx="25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itchFamily="2" charset="-122"/>
                      <a:sym typeface="Wingdings" panose="05000000000000000000" pitchFamily="2" charset="2"/>
                    </a:rPr>
                    <a:t></a:t>
                  </a:r>
                  <a:endPara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  <a:sym typeface="Wingdings" panose="05000000000000000000" pitchFamily="2" charset="2"/>
                  </a:endParaRPr>
                </a:p>
              </p:txBody>
            </p:sp>
          </p:grpSp>
          <p:sp>
            <p:nvSpPr>
              <p:cNvPr id="27710" name="Text Box 112"/>
              <p:cNvSpPr txBox="1"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4227" y="2797"/>
                <a:ext cx="2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  <a:sym typeface="Wingdings" panose="05000000000000000000" pitchFamily="2" charset="2"/>
                  </a:rPr>
                  <a:t></a:t>
                </a:r>
                <a:endPara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  <a:sym typeface="Wingdings" panose="05000000000000000000" pitchFamily="2" charset="2"/>
                </a:endParaRPr>
              </a:p>
            </p:txBody>
          </p:sp>
        </p:grpSp>
        <p:grpSp>
          <p:nvGrpSpPr>
            <p:cNvPr id="27703" name="Group 113"/>
            <p:cNvGrpSpPr/>
            <p:nvPr/>
          </p:nvGrpSpPr>
          <p:grpSpPr bwMode="auto">
            <a:xfrm>
              <a:off x="2602" y="1156"/>
              <a:ext cx="270" cy="1176"/>
              <a:chOff x="3057" y="2981"/>
              <a:chExt cx="270" cy="1176"/>
            </a:xfrm>
          </p:grpSpPr>
          <p:sp>
            <p:nvSpPr>
              <p:cNvPr id="27704" name="Text Box 114"/>
              <p:cNvSpPr txBox="1"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3067" y="2981"/>
                <a:ext cx="2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  <a:sym typeface="Wingdings" panose="05000000000000000000" pitchFamily="2" charset="2"/>
                  </a:rPr>
                  <a:t></a:t>
                </a:r>
                <a:endPara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  <a:sym typeface="Wingdings" panose="05000000000000000000" pitchFamily="2" charset="2"/>
                </a:endParaRPr>
              </a:p>
            </p:txBody>
          </p:sp>
          <p:sp>
            <p:nvSpPr>
              <p:cNvPr id="27705" name="Text Box 115"/>
              <p:cNvSpPr txBox="1"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3068" y="3215"/>
                <a:ext cx="2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  <a:sym typeface="Wingdings" panose="05000000000000000000" pitchFamily="2" charset="2"/>
                  </a:rPr>
                  <a:t></a:t>
                </a:r>
                <a:endPara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  <a:sym typeface="Wingdings" panose="05000000000000000000" pitchFamily="2" charset="2"/>
                </a:endParaRPr>
              </a:p>
            </p:txBody>
          </p:sp>
          <p:sp>
            <p:nvSpPr>
              <p:cNvPr id="27706" name="Text Box 116"/>
              <p:cNvSpPr txBox="1"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3057" y="3448"/>
                <a:ext cx="2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  <a:sym typeface="Wingdings" panose="05000000000000000000" pitchFamily="2" charset="2"/>
                  </a:rPr>
                  <a:t></a:t>
                </a:r>
                <a:endPara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  <a:sym typeface="Wingdings" panose="05000000000000000000" pitchFamily="2" charset="2"/>
                </a:endParaRPr>
              </a:p>
            </p:txBody>
          </p:sp>
          <p:sp>
            <p:nvSpPr>
              <p:cNvPr id="27707" name="Text Box 117"/>
              <p:cNvSpPr txBox="1"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3068" y="3671"/>
                <a:ext cx="2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  <a:sym typeface="Wingdings" panose="05000000000000000000" pitchFamily="2" charset="2"/>
                  </a:rPr>
                  <a:t></a:t>
                </a:r>
                <a:endPara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  <a:sym typeface="Wingdings" panose="05000000000000000000" pitchFamily="2" charset="2"/>
                </a:endParaRPr>
              </a:p>
            </p:txBody>
          </p:sp>
          <p:sp>
            <p:nvSpPr>
              <p:cNvPr id="27708" name="Text Box 118"/>
              <p:cNvSpPr txBox="1"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3061" y="3907"/>
                <a:ext cx="2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  <a:sym typeface="Wingdings" panose="05000000000000000000" pitchFamily="2" charset="2"/>
                  </a:rPr>
                  <a:t></a:t>
                </a:r>
                <a:endPara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  <a:sym typeface="Wingdings" panose="05000000000000000000" pitchFamily="2" charset="2"/>
                </a:endParaRPr>
              </a:p>
            </p:txBody>
          </p:sp>
        </p:grpSp>
      </p:grpSp>
      <p:grpSp>
        <p:nvGrpSpPr>
          <p:cNvPr id="8" name="Group 119"/>
          <p:cNvGrpSpPr/>
          <p:nvPr>
            <p:custDataLst>
              <p:tags r:id="rId42"/>
            </p:custDataLst>
          </p:nvPr>
        </p:nvGrpSpPr>
        <p:grpSpPr bwMode="auto">
          <a:xfrm>
            <a:off x="974725" y="4196715"/>
            <a:ext cx="2916238" cy="2438400"/>
            <a:chOff x="1139" y="1872"/>
            <a:chExt cx="1837" cy="1536"/>
          </a:xfrm>
        </p:grpSpPr>
        <p:sp>
          <p:nvSpPr>
            <p:cNvPr id="27673" name="Text Box 120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1518" y="2096"/>
              <a:ext cx="17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1">
                  <a:solidFill>
                    <a:srgbClr val="FF0066"/>
                  </a:solidFill>
                  <a:ea typeface="宋体" pitchFamily="2" charset="-122"/>
                </a:rPr>
                <a:t>8</a:t>
              </a:r>
              <a:endParaRPr kumimoji="0" lang="en-US" altLang="zh-CN" sz="2000" b="1">
                <a:solidFill>
                  <a:srgbClr val="FF0066"/>
                </a:solidFill>
                <a:ea typeface="宋体" pitchFamily="2" charset="-122"/>
              </a:endParaRPr>
            </a:p>
          </p:txBody>
        </p:sp>
        <p:sp>
          <p:nvSpPr>
            <p:cNvPr id="27674" name="Text Box 121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2398" y="2107"/>
              <a:ext cx="17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1">
                  <a:solidFill>
                    <a:srgbClr val="FF0066"/>
                  </a:solidFill>
                  <a:ea typeface="宋体" pitchFamily="2" charset="-122"/>
                </a:rPr>
                <a:t>2</a:t>
              </a:r>
              <a:endParaRPr kumimoji="0" lang="en-US" altLang="zh-CN" sz="2000" b="1">
                <a:solidFill>
                  <a:srgbClr val="FF0066"/>
                </a:solidFill>
                <a:ea typeface="宋体" pitchFamily="2" charset="-122"/>
              </a:endParaRPr>
            </a:p>
          </p:txBody>
        </p:sp>
        <p:sp>
          <p:nvSpPr>
            <p:cNvPr id="27675" name="Text Box 122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1559" y="2400"/>
              <a:ext cx="17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1">
                  <a:solidFill>
                    <a:srgbClr val="FF0066"/>
                  </a:solidFill>
                  <a:ea typeface="宋体" pitchFamily="2" charset="-122"/>
                </a:rPr>
                <a:t>7</a:t>
              </a:r>
              <a:endParaRPr kumimoji="0" lang="en-US" altLang="zh-CN" sz="2000" b="1">
                <a:solidFill>
                  <a:srgbClr val="FF0066"/>
                </a:solidFill>
                <a:ea typeface="宋体" pitchFamily="2" charset="-122"/>
              </a:endParaRPr>
            </a:p>
          </p:txBody>
        </p:sp>
        <p:sp>
          <p:nvSpPr>
            <p:cNvPr id="27676" name="Text Box 123"/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2274" y="2383"/>
              <a:ext cx="174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1">
                  <a:solidFill>
                    <a:srgbClr val="FF0066"/>
                  </a:solidFill>
                  <a:ea typeface="宋体" pitchFamily="2" charset="-122"/>
                </a:rPr>
                <a:t>3</a:t>
              </a:r>
              <a:endParaRPr kumimoji="0" lang="en-US" altLang="zh-CN" sz="2000" b="1">
                <a:solidFill>
                  <a:srgbClr val="FF0066"/>
                </a:solidFill>
                <a:ea typeface="宋体" pitchFamily="2" charset="-122"/>
              </a:endParaRPr>
            </a:p>
          </p:txBody>
        </p:sp>
        <p:sp>
          <p:nvSpPr>
            <p:cNvPr id="27677" name="Text Box 124"/>
            <p:cNvSpPr txBox="1"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1139" y="2903"/>
              <a:ext cx="17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1">
                  <a:solidFill>
                    <a:srgbClr val="FF0066"/>
                  </a:solidFill>
                  <a:ea typeface="宋体" pitchFamily="2" charset="-122"/>
                </a:rPr>
                <a:t>4</a:t>
              </a:r>
              <a:endParaRPr kumimoji="0" lang="en-US" altLang="zh-CN" sz="2000" b="1">
                <a:solidFill>
                  <a:srgbClr val="FF0066"/>
                </a:solidFill>
                <a:ea typeface="宋体" pitchFamily="2" charset="-122"/>
              </a:endParaRPr>
            </a:p>
          </p:txBody>
        </p:sp>
        <p:sp>
          <p:nvSpPr>
            <p:cNvPr id="27678" name="Text Box 125"/>
            <p:cNvSpPr txBox="1"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1530" y="2806"/>
              <a:ext cx="135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1">
                  <a:solidFill>
                    <a:srgbClr val="FF0066"/>
                  </a:solidFill>
                  <a:ea typeface="宋体" pitchFamily="2" charset="-122"/>
                </a:rPr>
                <a:t>9</a:t>
              </a:r>
              <a:endParaRPr kumimoji="0" lang="en-US" altLang="zh-CN" sz="2000" b="1">
                <a:solidFill>
                  <a:srgbClr val="FF0066"/>
                </a:solidFill>
                <a:ea typeface="宋体" pitchFamily="2" charset="-122"/>
              </a:endParaRPr>
            </a:p>
          </p:txBody>
        </p:sp>
        <p:sp>
          <p:nvSpPr>
            <p:cNvPr id="27679" name="Text Box 126"/>
            <p:cNvSpPr txBox="1"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1584" y="3024"/>
              <a:ext cx="174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1">
                  <a:solidFill>
                    <a:srgbClr val="FF0066"/>
                  </a:solidFill>
                  <a:ea typeface="宋体" pitchFamily="2" charset="-122"/>
                </a:rPr>
                <a:t>6</a:t>
              </a:r>
              <a:endParaRPr kumimoji="0" lang="en-US" altLang="zh-CN" sz="2000" b="1">
                <a:solidFill>
                  <a:srgbClr val="FF0066"/>
                </a:solidFill>
                <a:ea typeface="宋体" pitchFamily="2" charset="-122"/>
              </a:endParaRPr>
            </a:p>
            <a:p>
              <a:pPr algn="just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endParaRPr kumimoji="0" lang="en-US" altLang="zh-CN" sz="1000" b="1">
                <a:solidFill>
                  <a:srgbClr val="FF0066"/>
                </a:solidFill>
                <a:ea typeface="宋体" pitchFamily="2" charset="-122"/>
              </a:endParaRPr>
            </a:p>
          </p:txBody>
        </p:sp>
        <p:sp>
          <p:nvSpPr>
            <p:cNvPr id="27680" name="Text Box 127"/>
            <p:cNvSpPr txBox="1"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2265" y="3132"/>
              <a:ext cx="17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1">
                  <a:solidFill>
                    <a:srgbClr val="FF0066"/>
                  </a:solidFill>
                  <a:ea typeface="宋体" pitchFamily="2" charset="-122"/>
                </a:rPr>
                <a:t>2</a:t>
              </a:r>
              <a:endParaRPr kumimoji="0" lang="en-US" altLang="zh-CN" sz="2000" b="1">
                <a:solidFill>
                  <a:srgbClr val="FF0066"/>
                </a:solidFill>
                <a:ea typeface="宋体" pitchFamily="2" charset="-122"/>
              </a:endParaRPr>
            </a:p>
          </p:txBody>
        </p:sp>
        <p:sp>
          <p:nvSpPr>
            <p:cNvPr id="27681" name="Text Box 128"/>
            <p:cNvSpPr txBox="1"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2418" y="2817"/>
              <a:ext cx="17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1">
                  <a:solidFill>
                    <a:srgbClr val="FF0066"/>
                  </a:solidFill>
                  <a:ea typeface="宋体" pitchFamily="2" charset="-122"/>
                </a:rPr>
                <a:t>2</a:t>
              </a:r>
              <a:endParaRPr kumimoji="0" lang="en-US" altLang="zh-CN" sz="2000" b="1">
                <a:solidFill>
                  <a:srgbClr val="FF0066"/>
                </a:solidFill>
                <a:ea typeface="宋体" pitchFamily="2" charset="-122"/>
              </a:endParaRPr>
            </a:p>
          </p:txBody>
        </p:sp>
        <p:sp>
          <p:nvSpPr>
            <p:cNvPr id="27682" name="Text Box 129"/>
            <p:cNvSpPr txBox="1"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2082" y="2232"/>
              <a:ext cx="17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1">
                  <a:solidFill>
                    <a:srgbClr val="FF0066"/>
                  </a:solidFill>
                  <a:ea typeface="宋体" pitchFamily="2" charset="-122"/>
                </a:rPr>
                <a:t>1</a:t>
              </a:r>
              <a:endParaRPr kumimoji="0" lang="en-US" altLang="zh-CN" sz="2000" b="1">
                <a:solidFill>
                  <a:srgbClr val="FF0066"/>
                </a:solidFill>
                <a:ea typeface="宋体" pitchFamily="2" charset="-122"/>
              </a:endParaRPr>
            </a:p>
          </p:txBody>
        </p:sp>
        <p:sp>
          <p:nvSpPr>
            <p:cNvPr id="27683" name="Oval 130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2667" y="2440"/>
              <a:ext cx="309" cy="19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lnSpc>
                  <a:spcPct val="72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1">
                  <a:solidFill>
                    <a:srgbClr val="000000"/>
                  </a:solidFill>
                  <a:ea typeface="宋体" pitchFamily="2" charset="-122"/>
                </a:rPr>
                <a:t>V</a:t>
              </a:r>
              <a:r>
                <a:rPr kumimoji="0" lang="en-US" altLang="zh-CN" sz="2000" b="1" baseline="-16000">
                  <a:solidFill>
                    <a:srgbClr val="000000"/>
                  </a:solidFill>
                  <a:ea typeface="宋体" pitchFamily="2" charset="-122"/>
                </a:rPr>
                <a:t>3</a:t>
              </a:r>
              <a:endParaRPr kumimoji="0" lang="en-US" altLang="zh-CN" sz="2000" b="1" baseline="-16000">
                <a:solidFill>
                  <a:srgbClr val="000000"/>
                </a:solidFill>
                <a:ea typeface="宋体" pitchFamily="2" charset="-122"/>
              </a:endParaRPr>
            </a:p>
            <a:p>
              <a:pPr algn="just">
                <a:lnSpc>
                  <a:spcPct val="96000"/>
                </a:lnSpc>
                <a:spcBef>
                  <a:spcPct val="0"/>
                </a:spcBef>
                <a:buFontTx/>
                <a:buNone/>
              </a:pPr>
              <a:endParaRPr kumimoji="0" lang="en-US" altLang="zh-CN" sz="9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33283" name="Line 131"/>
            <p:cNvSpPr>
              <a:spLocks noChangeShapeType="1"/>
            </p:cNvSpPr>
            <p:nvPr>
              <p:custDataLst>
                <p:tags r:id="rId54"/>
              </p:custDataLst>
            </p:nvPr>
          </p:nvSpPr>
          <p:spPr bwMode="auto">
            <a:xfrm flipH="1">
              <a:off x="1333" y="2050"/>
              <a:ext cx="569" cy="3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3284" name="Line 132"/>
            <p:cNvSpPr>
              <a:spLocks noChangeShapeType="1"/>
            </p:cNvSpPr>
            <p:nvPr>
              <p:custDataLst>
                <p:tags r:id="rId55"/>
              </p:custDataLst>
            </p:nvPr>
          </p:nvSpPr>
          <p:spPr bwMode="auto">
            <a:xfrm>
              <a:off x="2121" y="2050"/>
              <a:ext cx="645" cy="3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3285" name="Line 133"/>
            <p:cNvSpPr>
              <a:spLocks noChangeShapeType="1"/>
            </p:cNvSpPr>
            <p:nvPr>
              <p:custDataLst>
                <p:tags r:id="rId56"/>
              </p:custDataLst>
            </p:nvPr>
          </p:nvSpPr>
          <p:spPr bwMode="auto">
            <a:xfrm>
              <a:off x="1333" y="2648"/>
              <a:ext cx="587" cy="2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3286" name="Line 134"/>
            <p:cNvSpPr>
              <a:spLocks noChangeShapeType="1"/>
            </p:cNvSpPr>
            <p:nvPr>
              <p:custDataLst>
                <p:tags r:id="rId57"/>
              </p:custDataLst>
            </p:nvPr>
          </p:nvSpPr>
          <p:spPr bwMode="auto">
            <a:xfrm flipH="1">
              <a:off x="1395" y="2554"/>
              <a:ext cx="4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3287" name="Line 135"/>
            <p:cNvSpPr>
              <a:spLocks noChangeShapeType="1"/>
            </p:cNvSpPr>
            <p:nvPr>
              <p:custDataLst>
                <p:tags r:id="rId58"/>
              </p:custDataLst>
            </p:nvPr>
          </p:nvSpPr>
          <p:spPr bwMode="auto">
            <a:xfrm>
              <a:off x="2101" y="2543"/>
              <a:ext cx="56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3288" name="Line 136"/>
            <p:cNvSpPr>
              <a:spLocks noChangeShapeType="1"/>
            </p:cNvSpPr>
            <p:nvPr>
              <p:custDataLst>
                <p:tags r:id="rId59"/>
              </p:custDataLst>
            </p:nvPr>
          </p:nvSpPr>
          <p:spPr bwMode="auto">
            <a:xfrm flipH="1">
              <a:off x="1436" y="3054"/>
              <a:ext cx="464" cy="1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3289" name="Freeform 137"/>
            <p:cNvSpPr/>
            <p:nvPr>
              <p:custDataLst>
                <p:tags r:id="rId60"/>
              </p:custDataLst>
            </p:nvPr>
          </p:nvSpPr>
          <p:spPr bwMode="auto">
            <a:xfrm>
              <a:off x="1440" y="2665"/>
              <a:ext cx="1347" cy="743"/>
            </a:xfrm>
            <a:custGeom>
              <a:avLst/>
              <a:gdLst/>
              <a:ahLst/>
              <a:cxnLst>
                <a:cxn ang="0">
                  <a:pos x="0" y="951"/>
                </a:cxn>
                <a:cxn ang="0">
                  <a:pos x="1365" y="951"/>
                </a:cxn>
                <a:cxn ang="0">
                  <a:pos x="1995" y="0"/>
                </a:cxn>
              </a:cxnLst>
              <a:rect l="0" t="0" r="r" b="b"/>
              <a:pathLst>
                <a:path w="1995" h="1109">
                  <a:moveTo>
                    <a:pt x="0" y="951"/>
                  </a:moveTo>
                  <a:cubicBezTo>
                    <a:pt x="516" y="1030"/>
                    <a:pt x="1033" y="1109"/>
                    <a:pt x="1365" y="951"/>
                  </a:cubicBezTo>
                  <a:cubicBezTo>
                    <a:pt x="1697" y="793"/>
                    <a:pt x="1890" y="158"/>
                    <a:pt x="1995" y="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691" name="Text Box 138"/>
            <p:cNvSpPr txBox="1"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2063" y="2708"/>
              <a:ext cx="97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1">
                  <a:solidFill>
                    <a:srgbClr val="FF0066"/>
                  </a:solidFill>
                  <a:ea typeface="宋体" pitchFamily="2" charset="-122"/>
                </a:rPr>
                <a:t>2</a:t>
              </a:r>
              <a:endParaRPr kumimoji="0" lang="en-US" altLang="zh-CN" sz="2000" b="1">
                <a:solidFill>
                  <a:srgbClr val="FF0066"/>
                </a:solidFill>
                <a:ea typeface="宋体" pitchFamily="2" charset="-122"/>
              </a:endParaRPr>
            </a:p>
            <a:p>
              <a:pPr algn="just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endParaRPr kumimoji="0" lang="en-US" altLang="zh-CN" sz="1000" b="1">
                <a:solidFill>
                  <a:srgbClr val="FF0066"/>
                </a:solidFill>
                <a:ea typeface="宋体" pitchFamily="2" charset="-122"/>
              </a:endParaRPr>
            </a:p>
          </p:txBody>
        </p:sp>
        <p:sp>
          <p:nvSpPr>
            <p:cNvPr id="27692" name="Oval 139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1872" y="1872"/>
              <a:ext cx="309" cy="19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lnSpc>
                  <a:spcPct val="72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1">
                  <a:solidFill>
                    <a:srgbClr val="000000"/>
                  </a:solidFill>
                  <a:ea typeface="宋体" pitchFamily="2" charset="-122"/>
                </a:rPr>
                <a:t>V</a:t>
              </a:r>
              <a:r>
                <a:rPr kumimoji="0" lang="en-US" altLang="zh-CN" sz="2000" b="1" baseline="-16000">
                  <a:solidFill>
                    <a:srgbClr val="000000"/>
                  </a:solidFill>
                  <a:ea typeface="宋体" pitchFamily="2" charset="-122"/>
                </a:rPr>
                <a:t>2</a:t>
              </a:r>
              <a:endParaRPr kumimoji="0" lang="en-US" altLang="zh-CN" sz="2000" b="1" baseline="-16000">
                <a:solidFill>
                  <a:srgbClr val="000000"/>
                </a:solidFill>
                <a:ea typeface="宋体" pitchFamily="2" charset="-122"/>
              </a:endParaRPr>
            </a:p>
            <a:p>
              <a:pPr algn="just">
                <a:lnSpc>
                  <a:spcPct val="96000"/>
                </a:lnSpc>
                <a:spcBef>
                  <a:spcPct val="0"/>
                </a:spcBef>
                <a:buFontTx/>
                <a:buNone/>
              </a:pPr>
              <a:endParaRPr kumimoji="0" lang="en-US" altLang="zh-CN" sz="9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7693" name="Oval 140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1824" y="2448"/>
              <a:ext cx="309" cy="19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lnSpc>
                  <a:spcPct val="72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1">
                  <a:solidFill>
                    <a:srgbClr val="000000"/>
                  </a:solidFill>
                  <a:ea typeface="宋体" pitchFamily="2" charset="-122"/>
                </a:rPr>
                <a:t>V</a:t>
              </a:r>
              <a:r>
                <a:rPr kumimoji="0" lang="en-US" altLang="zh-CN" sz="2000" b="1" baseline="-16000">
                  <a:solidFill>
                    <a:srgbClr val="000000"/>
                  </a:solidFill>
                  <a:ea typeface="宋体" pitchFamily="2" charset="-122"/>
                </a:rPr>
                <a:t>4</a:t>
              </a:r>
              <a:endParaRPr kumimoji="0" lang="en-US" altLang="zh-CN" sz="2000" b="1" baseline="-16000">
                <a:solidFill>
                  <a:srgbClr val="000000"/>
                </a:solidFill>
                <a:ea typeface="宋体" pitchFamily="2" charset="-122"/>
              </a:endParaRPr>
            </a:p>
            <a:p>
              <a:pPr algn="just">
                <a:lnSpc>
                  <a:spcPct val="96000"/>
                </a:lnSpc>
                <a:spcBef>
                  <a:spcPct val="0"/>
                </a:spcBef>
                <a:buFontTx/>
                <a:buNone/>
              </a:pPr>
              <a:endParaRPr kumimoji="0" lang="en-US" altLang="zh-CN" sz="9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7694" name="Oval 141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1152" y="2444"/>
              <a:ext cx="309" cy="19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lnSpc>
                  <a:spcPct val="72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1">
                  <a:solidFill>
                    <a:srgbClr val="000000"/>
                  </a:solidFill>
                  <a:ea typeface="宋体" pitchFamily="2" charset="-122"/>
                </a:rPr>
                <a:t>V</a:t>
              </a:r>
              <a:r>
                <a:rPr kumimoji="0" lang="en-US" altLang="zh-CN" sz="2000" b="1" baseline="-16000">
                  <a:solidFill>
                    <a:srgbClr val="000000"/>
                  </a:solidFill>
                  <a:ea typeface="宋体" pitchFamily="2" charset="-122"/>
                </a:rPr>
                <a:t>1</a:t>
              </a:r>
              <a:endParaRPr kumimoji="0" lang="en-US" altLang="zh-CN" sz="2000" b="1" baseline="-16000">
                <a:solidFill>
                  <a:srgbClr val="000000"/>
                </a:solidFill>
                <a:ea typeface="宋体" pitchFamily="2" charset="-122"/>
              </a:endParaRPr>
            </a:p>
            <a:p>
              <a:pPr algn="just">
                <a:lnSpc>
                  <a:spcPct val="96000"/>
                </a:lnSpc>
                <a:spcBef>
                  <a:spcPct val="0"/>
                </a:spcBef>
                <a:buFontTx/>
                <a:buNone/>
              </a:pPr>
              <a:endParaRPr kumimoji="0" lang="en-US" altLang="zh-CN" sz="9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7695" name="Oval 142"/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1872" y="2920"/>
              <a:ext cx="309" cy="19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lnSpc>
                  <a:spcPct val="72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1">
                  <a:solidFill>
                    <a:srgbClr val="000000"/>
                  </a:solidFill>
                  <a:ea typeface="宋体" pitchFamily="2" charset="-122"/>
                </a:rPr>
                <a:t>V</a:t>
              </a:r>
              <a:r>
                <a:rPr kumimoji="0" lang="en-US" altLang="zh-CN" sz="2000" b="1" baseline="-16000">
                  <a:solidFill>
                    <a:srgbClr val="000000"/>
                  </a:solidFill>
                  <a:ea typeface="宋体" pitchFamily="2" charset="-122"/>
                </a:rPr>
                <a:t>6</a:t>
              </a:r>
              <a:endParaRPr kumimoji="0" lang="en-US" altLang="zh-CN" sz="2000" b="1" baseline="-16000">
                <a:solidFill>
                  <a:srgbClr val="000000"/>
                </a:solidFill>
                <a:ea typeface="宋体" pitchFamily="2" charset="-122"/>
              </a:endParaRPr>
            </a:p>
            <a:p>
              <a:pPr algn="ctr">
                <a:lnSpc>
                  <a:spcPct val="72000"/>
                </a:lnSpc>
                <a:spcBef>
                  <a:spcPct val="0"/>
                </a:spcBef>
                <a:buFontTx/>
                <a:buNone/>
              </a:pPr>
              <a:endParaRPr kumimoji="0" lang="en-US" altLang="zh-CN" sz="2000" b="1" baseline="-16000">
                <a:solidFill>
                  <a:srgbClr val="000000"/>
                </a:solidFill>
                <a:ea typeface="宋体" pitchFamily="2" charset="-122"/>
              </a:endParaRPr>
            </a:p>
            <a:p>
              <a:pPr algn="just">
                <a:lnSpc>
                  <a:spcPct val="96000"/>
                </a:lnSpc>
                <a:spcBef>
                  <a:spcPct val="0"/>
                </a:spcBef>
                <a:buFontTx/>
                <a:buNone/>
              </a:pPr>
              <a:endParaRPr kumimoji="0" lang="en-US" altLang="zh-CN" sz="9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7696" name="Oval 143"/>
            <p:cNvSpPr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1152" y="3164"/>
              <a:ext cx="309" cy="19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lnSpc>
                  <a:spcPct val="72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1">
                  <a:solidFill>
                    <a:srgbClr val="000000"/>
                  </a:solidFill>
                  <a:ea typeface="宋体" pitchFamily="2" charset="-122"/>
                </a:rPr>
                <a:t>V</a:t>
              </a:r>
              <a:r>
                <a:rPr kumimoji="0" lang="en-US" altLang="zh-CN" sz="2000" b="1" baseline="-16000">
                  <a:solidFill>
                    <a:srgbClr val="000000"/>
                  </a:solidFill>
                  <a:ea typeface="宋体" pitchFamily="2" charset="-122"/>
                </a:rPr>
                <a:t>5</a:t>
              </a:r>
              <a:endParaRPr kumimoji="0" lang="en-US" altLang="zh-CN" sz="2000" b="1" baseline="-16000">
                <a:solidFill>
                  <a:srgbClr val="000000"/>
                </a:solidFill>
                <a:ea typeface="宋体" pitchFamily="2" charset="-122"/>
              </a:endParaRPr>
            </a:p>
            <a:p>
              <a:pPr algn="just">
                <a:lnSpc>
                  <a:spcPct val="96000"/>
                </a:lnSpc>
                <a:spcBef>
                  <a:spcPct val="0"/>
                </a:spcBef>
                <a:buFontTx/>
                <a:buNone/>
              </a:pPr>
              <a:endParaRPr kumimoji="0" lang="en-US" altLang="zh-CN" sz="9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33296" name="Line 144"/>
            <p:cNvSpPr>
              <a:spLocks noChangeShapeType="1"/>
            </p:cNvSpPr>
            <p:nvPr>
              <p:custDataLst>
                <p:tags r:id="rId67"/>
              </p:custDataLst>
            </p:nvPr>
          </p:nvSpPr>
          <p:spPr bwMode="auto">
            <a:xfrm flipV="1">
              <a:off x="2016" y="2064"/>
              <a:ext cx="0" cy="3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3297" name="Line 145"/>
            <p:cNvSpPr>
              <a:spLocks noChangeShapeType="1"/>
            </p:cNvSpPr>
            <p:nvPr>
              <p:custDataLst>
                <p:tags r:id="rId68"/>
              </p:custDataLst>
            </p:nvPr>
          </p:nvSpPr>
          <p:spPr bwMode="auto">
            <a:xfrm flipH="1">
              <a:off x="2160" y="2592"/>
              <a:ext cx="528" cy="3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3298" name="Line 146"/>
            <p:cNvSpPr>
              <a:spLocks noChangeShapeType="1"/>
            </p:cNvSpPr>
            <p:nvPr>
              <p:custDataLst>
                <p:tags r:id="rId69"/>
              </p:custDataLst>
            </p:nvPr>
          </p:nvSpPr>
          <p:spPr bwMode="auto">
            <a:xfrm>
              <a:off x="1296" y="2640"/>
              <a:ext cx="0" cy="5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3299" name="Line 147"/>
            <p:cNvSpPr>
              <a:spLocks noChangeShapeType="1"/>
            </p:cNvSpPr>
            <p:nvPr>
              <p:custDataLst>
                <p:tags r:id="rId70"/>
              </p:custDataLst>
            </p:nvPr>
          </p:nvSpPr>
          <p:spPr bwMode="auto">
            <a:xfrm>
              <a:off x="2016" y="2640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33314" name="Rectangle 162"/>
          <p:cNvSpPr>
            <a:spLocks noChangeArrowheads="1"/>
          </p:cNvSpPr>
          <p:nvPr/>
        </p:nvSpPr>
        <p:spPr bwMode="auto">
          <a:xfrm>
            <a:off x="4135438" y="1523365"/>
            <a:ext cx="663575" cy="377825"/>
          </a:xfrm>
          <a:prstGeom prst="rect">
            <a:avLst/>
          </a:prstGeom>
          <a:solidFill>
            <a:srgbClr val="FF99CC">
              <a:alpha val="50000"/>
            </a:srgbClr>
          </a:solidFill>
          <a:ln w="28575">
            <a:solidFill>
              <a:srgbClr val="FF00FF"/>
            </a:solidFill>
            <a:prstDash val="dashDot"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Group 148"/>
          <p:cNvGrpSpPr/>
          <p:nvPr>
            <p:custDataLst>
              <p:tags r:id="rId71"/>
            </p:custDataLst>
          </p:nvPr>
        </p:nvGrpSpPr>
        <p:grpSpPr bwMode="auto">
          <a:xfrm>
            <a:off x="5186363" y="3717290"/>
            <a:ext cx="3657600" cy="2987675"/>
            <a:chOff x="3024" y="1488"/>
            <a:chExt cx="2304" cy="1968"/>
          </a:xfrm>
        </p:grpSpPr>
        <p:sp>
          <p:nvSpPr>
            <p:cNvPr id="27664" name="Rectangle 149"/>
            <p:cNvSpPr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3456" y="1776"/>
              <a:ext cx="1824" cy="163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2400" b="1">
                  <a:solidFill>
                    <a:srgbClr val="0000CC"/>
                  </a:solidFill>
                  <a:ea typeface="宋体" pitchFamily="2" charset="-122"/>
                </a:rPr>
                <a:t>0</a:t>
              </a: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    8   ∞    7    4    9</a:t>
              </a:r>
              <a:endParaRPr lang="en-US" altLang="zh-CN" sz="2400" b="1">
                <a:solidFill>
                  <a:srgbClr val="000000"/>
                </a:solidFill>
                <a:ea typeface="宋体" pitchFamily="2" charset="-122"/>
              </a:endParaRPr>
            </a:p>
            <a:p>
              <a:pPr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 8   </a:t>
              </a:r>
              <a:r>
                <a:rPr lang="en-US" altLang="zh-CN" sz="2400" b="1">
                  <a:solidFill>
                    <a:srgbClr val="0000CC"/>
                  </a:solidFill>
                  <a:ea typeface="宋体" pitchFamily="2" charset="-122"/>
                </a:rPr>
                <a:t>0</a:t>
              </a: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    2    1   ∞  ∞</a:t>
              </a:r>
              <a:endParaRPr lang="en-US" altLang="zh-CN" sz="2400" b="1">
                <a:solidFill>
                  <a:srgbClr val="000000"/>
                </a:solidFill>
                <a:ea typeface="宋体" pitchFamily="2" charset="-122"/>
              </a:endParaRPr>
            </a:p>
            <a:p>
              <a:pPr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∞    2    </a:t>
              </a:r>
              <a:r>
                <a:rPr lang="en-US" altLang="zh-CN" sz="2400" b="1">
                  <a:solidFill>
                    <a:srgbClr val="0000CC"/>
                  </a:solidFill>
                  <a:ea typeface="宋体" pitchFamily="2" charset="-122"/>
                </a:rPr>
                <a:t>0</a:t>
              </a: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   3   ∞   2</a:t>
              </a:r>
              <a:endParaRPr lang="en-US" altLang="zh-CN" sz="2400" b="1">
                <a:solidFill>
                  <a:srgbClr val="000000"/>
                </a:solidFill>
                <a:ea typeface="宋体" pitchFamily="2" charset="-122"/>
              </a:endParaRPr>
            </a:p>
            <a:p>
              <a:pPr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 7    1    3   </a:t>
              </a:r>
              <a:r>
                <a:rPr lang="en-US" altLang="zh-CN" sz="2400" b="1">
                  <a:solidFill>
                    <a:srgbClr val="0000CC"/>
                  </a:solidFill>
                  <a:ea typeface="宋体" pitchFamily="2" charset="-122"/>
                </a:rPr>
                <a:t>0</a:t>
              </a: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   ∞   2</a:t>
              </a:r>
              <a:endParaRPr lang="en-US" altLang="zh-CN" sz="2400" b="1">
                <a:solidFill>
                  <a:srgbClr val="000000"/>
                </a:solidFill>
                <a:ea typeface="宋体" pitchFamily="2" charset="-122"/>
              </a:endParaRPr>
            </a:p>
            <a:p>
              <a:pPr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 4   ∞    2   ∞   </a:t>
              </a:r>
              <a:r>
                <a:rPr lang="en-US" altLang="zh-CN" sz="2400" b="1">
                  <a:solidFill>
                    <a:srgbClr val="0000CC"/>
                  </a:solidFill>
                  <a:ea typeface="宋体" pitchFamily="2" charset="-122"/>
                </a:rPr>
                <a:t>0</a:t>
              </a: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   6</a:t>
              </a:r>
              <a:endParaRPr lang="en-US" altLang="zh-CN" sz="2400" b="1">
                <a:solidFill>
                  <a:srgbClr val="000000"/>
                </a:solidFill>
                <a:ea typeface="宋体" pitchFamily="2" charset="-122"/>
              </a:endParaRPr>
            </a:p>
            <a:p>
              <a:pPr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 9   ∞   2    2   6    </a:t>
              </a:r>
              <a:r>
                <a:rPr lang="en-US" altLang="zh-CN" sz="2400" b="1">
                  <a:solidFill>
                    <a:srgbClr val="0000CC"/>
                  </a:solidFill>
                  <a:ea typeface="宋体" pitchFamily="2" charset="-122"/>
                </a:rPr>
                <a:t>0</a:t>
              </a:r>
              <a:r>
                <a:rPr lang="en-US" altLang="zh-CN" b="1">
                  <a:solidFill>
                    <a:srgbClr val="000000"/>
                  </a:solidFill>
                  <a:ea typeface="宋体" pitchFamily="2" charset="-122"/>
                </a:rPr>
                <a:t> </a:t>
              </a:r>
              <a:endParaRPr lang="en-US" altLang="zh-CN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5" name="Line 150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 flipH="1">
              <a:off x="3360" y="1729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6" name="Line 151"/>
            <p:cNvSpPr>
              <a:spLocks noChangeShapeType="1"/>
            </p:cNvSpPr>
            <p:nvPr>
              <p:custDataLst>
                <p:tags r:id="rId74"/>
              </p:custDataLst>
            </p:nvPr>
          </p:nvSpPr>
          <p:spPr bwMode="auto">
            <a:xfrm>
              <a:off x="3360" y="1729"/>
              <a:ext cx="0" cy="17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Line 152"/>
            <p:cNvSpPr>
              <a:spLocks noChangeShapeType="1"/>
            </p:cNvSpPr>
            <p:nvPr>
              <p:custDataLst>
                <p:tags r:id="rId75"/>
              </p:custDataLst>
            </p:nvPr>
          </p:nvSpPr>
          <p:spPr bwMode="auto">
            <a:xfrm>
              <a:off x="3360" y="345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" name="Line 153"/>
            <p:cNvSpPr>
              <a:spLocks noChangeShapeType="1"/>
            </p:cNvSpPr>
            <p:nvPr>
              <p:custDataLst>
                <p:tags r:id="rId76"/>
              </p:custDataLst>
            </p:nvPr>
          </p:nvSpPr>
          <p:spPr bwMode="auto">
            <a:xfrm flipH="1">
              <a:off x="5232" y="1729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9" name="Line 154"/>
            <p:cNvSpPr>
              <a:spLocks noChangeShapeType="1"/>
            </p:cNvSpPr>
            <p:nvPr>
              <p:custDataLst>
                <p:tags r:id="rId77"/>
              </p:custDataLst>
            </p:nvPr>
          </p:nvSpPr>
          <p:spPr bwMode="auto">
            <a:xfrm>
              <a:off x="5328" y="1729"/>
              <a:ext cx="0" cy="17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" name="Line 155"/>
            <p:cNvSpPr>
              <a:spLocks noChangeShapeType="1"/>
            </p:cNvSpPr>
            <p:nvPr>
              <p:custDataLst>
                <p:tags r:id="rId78"/>
              </p:custDataLst>
            </p:nvPr>
          </p:nvSpPr>
          <p:spPr bwMode="auto">
            <a:xfrm>
              <a:off x="5232" y="345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671" name="Rectangle 156"/>
            <p:cNvSpPr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>
              <a:off x="3024" y="1728"/>
              <a:ext cx="240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0000"/>
                  </a:solidFill>
                  <a:ea typeface="宋体" pitchFamily="2" charset="-122"/>
                </a:rPr>
                <a:t>1</a:t>
              </a:r>
              <a:endParaRPr lang="en-US" altLang="zh-CN" sz="1800" b="1">
                <a:solidFill>
                  <a:srgbClr val="000000"/>
                </a:solidFill>
                <a:ea typeface="宋体" pitchFamily="2" charset="-122"/>
              </a:endParaRPr>
            </a:p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endParaRPr lang="en-US" altLang="zh-CN" sz="800" b="1">
                <a:solidFill>
                  <a:srgbClr val="000000"/>
                </a:solidFill>
                <a:ea typeface="宋体" pitchFamily="2" charset="-122"/>
              </a:endParaRPr>
            </a:p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0000"/>
                  </a:solidFill>
                  <a:ea typeface="宋体" pitchFamily="2" charset="-122"/>
                </a:rPr>
                <a:t>2</a:t>
              </a:r>
              <a:endParaRPr lang="en-US" altLang="zh-CN" sz="1800" b="1">
                <a:solidFill>
                  <a:srgbClr val="000000"/>
                </a:solidFill>
                <a:ea typeface="宋体" pitchFamily="2" charset="-122"/>
              </a:endParaRPr>
            </a:p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endParaRPr lang="en-US" altLang="zh-CN" sz="800" b="1">
                <a:solidFill>
                  <a:srgbClr val="000000"/>
                </a:solidFill>
                <a:ea typeface="宋体" pitchFamily="2" charset="-122"/>
              </a:endParaRPr>
            </a:p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0000"/>
                  </a:solidFill>
                  <a:ea typeface="宋体" pitchFamily="2" charset="-122"/>
                </a:rPr>
                <a:t>3</a:t>
              </a:r>
              <a:endParaRPr lang="en-US" altLang="zh-CN" sz="1800" b="1">
                <a:solidFill>
                  <a:srgbClr val="000000"/>
                </a:solidFill>
                <a:ea typeface="宋体" pitchFamily="2" charset="-122"/>
              </a:endParaRPr>
            </a:p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endParaRPr lang="en-US" altLang="zh-CN" sz="800" b="1">
                <a:solidFill>
                  <a:srgbClr val="000000"/>
                </a:solidFill>
                <a:ea typeface="宋体" pitchFamily="2" charset="-122"/>
              </a:endParaRPr>
            </a:p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0000"/>
                  </a:solidFill>
                  <a:ea typeface="宋体" pitchFamily="2" charset="-122"/>
                </a:rPr>
                <a:t>4</a:t>
              </a:r>
              <a:endParaRPr lang="en-US" altLang="zh-CN" sz="1800" b="1">
                <a:solidFill>
                  <a:srgbClr val="000000"/>
                </a:solidFill>
                <a:ea typeface="宋体" pitchFamily="2" charset="-122"/>
              </a:endParaRPr>
            </a:p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endParaRPr lang="en-US" altLang="zh-CN" sz="800" b="1">
                <a:solidFill>
                  <a:srgbClr val="000000"/>
                </a:solidFill>
                <a:ea typeface="宋体" pitchFamily="2" charset="-122"/>
              </a:endParaRPr>
            </a:p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0000"/>
                  </a:solidFill>
                  <a:ea typeface="宋体" pitchFamily="2" charset="-122"/>
                </a:rPr>
                <a:t>5</a:t>
              </a:r>
              <a:endParaRPr lang="en-US" altLang="zh-CN" sz="1800" b="1">
                <a:solidFill>
                  <a:srgbClr val="000000"/>
                </a:solidFill>
                <a:ea typeface="宋体" pitchFamily="2" charset="-122"/>
              </a:endParaRPr>
            </a:p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endParaRPr lang="en-US" altLang="zh-CN" sz="800" b="1">
                <a:solidFill>
                  <a:srgbClr val="000000"/>
                </a:solidFill>
                <a:ea typeface="宋体" pitchFamily="2" charset="-122"/>
              </a:endParaRPr>
            </a:p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0000"/>
                  </a:solidFill>
                  <a:ea typeface="宋体" pitchFamily="2" charset="-122"/>
                </a:rPr>
                <a:t>6</a:t>
              </a:r>
              <a:endParaRPr lang="en-US" altLang="zh-CN" sz="18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7672" name="Rectangle 157"/>
            <p:cNvSpPr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>
              <a:off x="3408" y="1488"/>
              <a:ext cx="18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0000"/>
                  </a:solidFill>
                  <a:ea typeface="宋体" pitchFamily="2" charset="-122"/>
                </a:rPr>
                <a:t>1      2      3      4      5      6</a:t>
              </a:r>
              <a:endParaRPr lang="en-US" altLang="zh-CN" sz="18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33251" grpId="0" autoUpdateAnimBg="0"/>
      <p:bldP spid="433252" grpId="0" autoUpdateAnimBg="0"/>
      <p:bldP spid="433253" grpId="0" autoUpdateAnimBg="0"/>
      <p:bldP spid="433254" grpId="0" autoUpdateAnimBg="0"/>
      <p:bldP spid="433255" grpId="0" autoUpdateAnimBg="0"/>
      <p:bldP spid="433314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en-US" altLang="zh-CN" kern="0" dirty="0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Implementation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560" y="1033145"/>
            <a:ext cx="8667750" cy="563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图存储结构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——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邻接矩阵</a:t>
            </a:r>
            <a:b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</a:b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邻接矩阵表示法的优缺点：</a:t>
            </a:r>
            <a:b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</a:br>
            <a:b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</a:br>
            <a:r>
              <a:rPr lang="zh-CN" altLang="en-US" sz="20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优点：</a:t>
            </a:r>
            <a:br>
              <a:rPr lang="zh-CN" altLang="en-US" sz="20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</a:br>
            <a:r>
              <a:rPr lang="zh-CN" altLang="en-US" sz="20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便于判断两个顶点之间是否有边。</a:t>
            </a:r>
            <a:br>
              <a:rPr lang="zh-CN" altLang="en-US" sz="20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</a:br>
            <a:r>
              <a:rPr lang="zh-CN" altLang="en-US" sz="20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便于计算各个顶点的度。</a:t>
            </a:r>
            <a:br>
              <a:rPr lang="zh-CN" altLang="en-US" sz="20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</a:br>
            <a:br>
              <a:rPr lang="zh-CN" altLang="en-US" sz="20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</a:br>
            <a:r>
              <a:rPr lang="zh-CN" altLang="en-US" sz="20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缺点：</a:t>
            </a:r>
            <a:br>
              <a:rPr lang="zh-CN" altLang="en-US" sz="20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</a:br>
            <a:r>
              <a:rPr lang="zh-CN" altLang="en-US" sz="2000" b="1" dirty="0">
                <a:solidFill>
                  <a:srgbClr val="FF0000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不便于增加和删除顶点。</a:t>
            </a:r>
            <a:br>
              <a:rPr lang="zh-CN" altLang="en-US" sz="20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</a:br>
            <a:r>
              <a:rPr lang="zh-CN" altLang="en-US" sz="20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不便于统计边的数目，需要扫描邻接矩阵所有元素才能统计完毕，时间复杂度为0(n</a:t>
            </a:r>
            <a:r>
              <a:rPr lang="zh-CN" altLang="en-US" sz="2000" b="1" baseline="30000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2</a:t>
            </a:r>
            <a:r>
              <a:rPr lang="zh-CN" altLang="en-US" sz="20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)。</a:t>
            </a:r>
            <a:br>
              <a:rPr lang="zh-CN" altLang="en-US" sz="20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</a:br>
            <a:r>
              <a:rPr lang="zh-CN" altLang="en-US" sz="20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空间复杂度高。对于稀疏图而言尤其浪费空间。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endParaRPr lang="zh-CN" altLang="en-US" sz="1800" b="1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endParaRPr lang="zh-CN" altLang="en-US" sz="1800" b="1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en-US" altLang="zh-CN" kern="0" dirty="0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Implementation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560" y="1033145"/>
            <a:ext cx="8667750" cy="2630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图存储结构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——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邻接表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altLang="en-US" sz="18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邻接表(adjacency list)表示法是一种链式存储结构，由一个顺序存储的顶点表和n个链接存储的边表组成。</a:t>
            </a:r>
            <a:endParaRPr lang="zh-CN" altLang="en-US" sz="1800" b="1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altLang="en-US" sz="18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顶点表目有两个域：顶点数据域和指向此顶点边表指针域</a:t>
            </a:r>
            <a:endParaRPr lang="zh-CN" altLang="en-US" sz="1800" b="1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altLang="en-US" sz="18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边表把依附于同一个顶点vi的边（即相邻矩阵中同一行的非0元素）组织成一个单链表。边表中的每一个表目都代表一条边，由两个主要的域组成：</a:t>
            </a:r>
            <a:br>
              <a:rPr lang="zh-CN" altLang="en-US" sz="18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</a:br>
            <a:r>
              <a:rPr lang="zh-CN" altLang="en-US" sz="18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与顶点vi邻接的另一顶点的序号、指向边表中下一个边表目的指针</a:t>
            </a:r>
            <a:endParaRPr lang="zh-CN" altLang="en-US" sz="1800" b="1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1817603" name="Group 3"/>
          <p:cNvGrpSpPr/>
          <p:nvPr/>
        </p:nvGrpSpPr>
        <p:grpSpPr>
          <a:xfrm>
            <a:off x="687705" y="4157345"/>
            <a:ext cx="2644775" cy="457200"/>
            <a:chOff x="3792" y="1152"/>
            <a:chExt cx="1536" cy="288"/>
          </a:xfrm>
        </p:grpSpPr>
        <p:sp>
          <p:nvSpPr>
            <p:cNvPr id="1817604" name="Line 4"/>
            <p:cNvSpPr>
              <a:spLocks noChangeShapeType="1"/>
            </p:cNvSpPr>
            <p:nvPr/>
          </p:nvSpPr>
          <p:spPr bwMode="auto">
            <a:xfrm>
              <a:off x="3792" y="1152"/>
              <a:ext cx="12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17605" name="Line 5"/>
            <p:cNvSpPr>
              <a:spLocks noChangeShapeType="1"/>
            </p:cNvSpPr>
            <p:nvPr/>
          </p:nvSpPr>
          <p:spPr bwMode="auto">
            <a:xfrm>
              <a:off x="3792" y="1440"/>
              <a:ext cx="12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17606" name="Line 6"/>
            <p:cNvSpPr>
              <a:spLocks noChangeShapeType="1"/>
            </p:cNvSpPr>
            <p:nvPr/>
          </p:nvSpPr>
          <p:spPr bwMode="auto">
            <a:xfrm>
              <a:off x="3792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17607" name="Line 7"/>
            <p:cNvSpPr>
              <a:spLocks noChangeShapeType="1"/>
            </p:cNvSpPr>
            <p:nvPr/>
          </p:nvSpPr>
          <p:spPr bwMode="auto">
            <a:xfrm>
              <a:off x="4416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17608" name="Line 8"/>
            <p:cNvSpPr>
              <a:spLocks noChangeShapeType="1"/>
            </p:cNvSpPr>
            <p:nvPr/>
          </p:nvSpPr>
          <p:spPr bwMode="auto">
            <a:xfrm>
              <a:off x="5040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8939" name="Text Box 9"/>
            <p:cNvSpPr txBox="1"/>
            <p:nvPr/>
          </p:nvSpPr>
          <p:spPr>
            <a:xfrm>
              <a:off x="3829" y="1152"/>
              <a:ext cx="912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vexinfo</a:t>
              </a:r>
              <a:endPara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40" name="Text Box 10"/>
            <p:cNvSpPr txBox="1"/>
            <p:nvPr/>
          </p:nvSpPr>
          <p:spPr>
            <a:xfrm>
              <a:off x="4416" y="1152"/>
              <a:ext cx="912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firstarc</a:t>
              </a:r>
              <a:endPara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17611" name="Group 11"/>
          <p:cNvGrpSpPr/>
          <p:nvPr/>
        </p:nvGrpSpPr>
        <p:grpSpPr>
          <a:xfrm>
            <a:off x="4556125" y="4157345"/>
            <a:ext cx="3719195" cy="457200"/>
            <a:chOff x="1200" y="1152"/>
            <a:chExt cx="2160" cy="288"/>
          </a:xfrm>
        </p:grpSpPr>
        <p:sp>
          <p:nvSpPr>
            <p:cNvPr id="1817612" name="Line 12"/>
            <p:cNvSpPr>
              <a:spLocks noChangeShapeType="1"/>
            </p:cNvSpPr>
            <p:nvPr/>
          </p:nvSpPr>
          <p:spPr bwMode="auto">
            <a:xfrm>
              <a:off x="1200" y="1152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17613" name="Line 13"/>
            <p:cNvSpPr>
              <a:spLocks noChangeShapeType="1"/>
            </p:cNvSpPr>
            <p:nvPr/>
          </p:nvSpPr>
          <p:spPr bwMode="auto">
            <a:xfrm>
              <a:off x="1200" y="1440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17614" name="Line 14"/>
            <p:cNvSpPr>
              <a:spLocks noChangeShapeType="1"/>
            </p:cNvSpPr>
            <p:nvPr/>
          </p:nvSpPr>
          <p:spPr bwMode="auto">
            <a:xfrm>
              <a:off x="1200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17615" name="Line 15"/>
            <p:cNvSpPr>
              <a:spLocks noChangeShapeType="1"/>
            </p:cNvSpPr>
            <p:nvPr/>
          </p:nvSpPr>
          <p:spPr bwMode="auto">
            <a:xfrm>
              <a:off x="1824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17616" name="Line 16"/>
            <p:cNvSpPr>
              <a:spLocks noChangeShapeType="1"/>
            </p:cNvSpPr>
            <p:nvPr/>
          </p:nvSpPr>
          <p:spPr bwMode="auto">
            <a:xfrm>
              <a:off x="2448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8930" name="Text Box 17"/>
            <p:cNvSpPr txBox="1"/>
            <p:nvPr/>
          </p:nvSpPr>
          <p:spPr>
            <a:xfrm>
              <a:off x="1226" y="1152"/>
              <a:ext cx="912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adjvex</a:t>
              </a:r>
              <a:endPara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31" name="Text Box 18"/>
            <p:cNvSpPr txBox="1"/>
            <p:nvPr/>
          </p:nvSpPr>
          <p:spPr>
            <a:xfrm>
              <a:off x="2448" y="1152"/>
              <a:ext cx="912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nextarc</a:t>
              </a:r>
              <a:endPara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17619" name="Line 19"/>
            <p:cNvSpPr>
              <a:spLocks noChangeShapeType="1"/>
            </p:cNvSpPr>
            <p:nvPr/>
          </p:nvSpPr>
          <p:spPr bwMode="auto">
            <a:xfrm>
              <a:off x="3072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8933" name="Text Box 20"/>
            <p:cNvSpPr txBox="1"/>
            <p:nvPr/>
          </p:nvSpPr>
          <p:spPr>
            <a:xfrm>
              <a:off x="1824" y="1152"/>
              <a:ext cx="912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arcinfo</a:t>
              </a:r>
              <a:endPara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17621" name="Text Box 21"/>
          <p:cNvSpPr txBox="1"/>
          <p:nvPr/>
        </p:nvSpPr>
        <p:spPr>
          <a:xfrm>
            <a:off x="5546725" y="3547745"/>
            <a:ext cx="25622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边表结点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17622" name="Text Box 22"/>
          <p:cNvSpPr txBox="1"/>
          <p:nvPr/>
        </p:nvSpPr>
        <p:spPr>
          <a:xfrm>
            <a:off x="1221105" y="3547745"/>
            <a:ext cx="20351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顶点表结点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17623" name="Text Box 23"/>
          <p:cNvSpPr txBox="1"/>
          <p:nvPr/>
        </p:nvSpPr>
        <p:spPr>
          <a:xfrm>
            <a:off x="4479925" y="5071745"/>
            <a:ext cx="388429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adjvex   :   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邻接顶点位置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17624" name="Text Box 24"/>
          <p:cNvSpPr txBox="1"/>
          <p:nvPr/>
        </p:nvSpPr>
        <p:spPr>
          <a:xfrm>
            <a:off x="4479925" y="5589270"/>
            <a:ext cx="388429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arcinfo  :   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边的信息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17625" name="Text Box 25"/>
          <p:cNvSpPr txBox="1"/>
          <p:nvPr/>
        </p:nvSpPr>
        <p:spPr>
          <a:xfrm>
            <a:off x="4462780" y="6122670"/>
            <a:ext cx="453326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nextarc</a:t>
            </a:r>
            <a:r>
              <a:rPr lang="en-US" altLang="zh-CN" sz="2000" b="1" baseline="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  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下一条关联边边表结点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17626" name="Text Box 26"/>
          <p:cNvSpPr txBox="1"/>
          <p:nvPr/>
        </p:nvSpPr>
        <p:spPr>
          <a:xfrm>
            <a:off x="611505" y="5055870"/>
            <a:ext cx="305816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vexinfo  :   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顶点的信息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17627" name="Text Box 27"/>
          <p:cNvSpPr txBox="1"/>
          <p:nvPr/>
        </p:nvSpPr>
        <p:spPr>
          <a:xfrm>
            <a:off x="611505" y="5589270"/>
            <a:ext cx="386524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firstarc  :   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第一条关联边结点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17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17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17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17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17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17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17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17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17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17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17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17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17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17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17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17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817621" grpId="0"/>
      <p:bldP spid="1817622" grpId="0"/>
      <p:bldP spid="1817623" grpId="0"/>
      <p:bldP spid="1817624" grpId="0"/>
      <p:bldP spid="1817625" grpId="0"/>
      <p:bldP spid="1817626" grpId="0"/>
      <p:bldP spid="18176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5565" y="2348230"/>
            <a:ext cx="7079615" cy="209105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en-US" altLang="zh-CN" kern="0" dirty="0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Implementation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560" y="1033145"/>
            <a:ext cx="8970645" cy="1245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图存储结构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——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邻接表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alt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为图中每个顶点建立一个单链表，第i个单链表中的结点表示依附于顶点Vi的边(有向图中指以Vi为尾的弧)，再用一个顶点数组指向每个单链表</a:t>
            </a:r>
            <a:endParaRPr lang="zh-CN" altLang="en-US" sz="1800" b="1" dirty="0">
              <a:solidFill>
                <a:schemeClr val="accent1"/>
              </a:solidFill>
              <a:latin typeface="Times New Roman Regular" panose="02020603050405020304" charset="0"/>
              <a:ea typeface="仿宋" panose="02010609060101010101" pitchFamily="49" charset="-122"/>
              <a:cs typeface="Times New Roman Regular" panose="02020603050405020304" charset="0"/>
              <a:sym typeface="+mn-ea"/>
            </a:endParaRPr>
          </a:p>
        </p:txBody>
      </p:sp>
      <p:grpSp>
        <p:nvGrpSpPr>
          <p:cNvPr id="12" name="Group 11"/>
          <p:cNvGrpSpPr/>
          <p:nvPr>
            <p:custDataLst>
              <p:tags r:id="rId3"/>
            </p:custDataLst>
          </p:nvPr>
        </p:nvGrpSpPr>
        <p:grpSpPr bwMode="auto">
          <a:xfrm>
            <a:off x="237490" y="4088448"/>
            <a:ext cx="1976438" cy="1773238"/>
            <a:chOff x="364" y="2635"/>
            <a:chExt cx="1245" cy="1117"/>
          </a:xfrm>
        </p:grpSpPr>
        <p:sp>
          <p:nvSpPr>
            <p:cNvPr id="13" name="Text Box 1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64" y="2635"/>
              <a:ext cx="19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46" y="2661"/>
              <a:ext cx="200" cy="21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409" y="3379"/>
              <a:ext cx="200" cy="21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80" y="3046"/>
              <a:ext cx="200" cy="21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409" y="2668"/>
              <a:ext cx="200" cy="21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746" y="3379"/>
              <a:ext cx="200" cy="21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998" y="3501"/>
              <a:ext cx="32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G1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944" y="2776"/>
              <a:ext cx="46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833" y="2876"/>
              <a:ext cx="0" cy="5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533" y="2876"/>
              <a:ext cx="0" cy="5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1233" y="3232"/>
              <a:ext cx="211" cy="21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1222" y="2865"/>
              <a:ext cx="222" cy="22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922" y="3232"/>
              <a:ext cx="189" cy="18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" name="Group 25"/>
          <p:cNvGrpSpPr/>
          <p:nvPr/>
        </p:nvGrpSpPr>
        <p:grpSpPr bwMode="auto">
          <a:xfrm>
            <a:off x="2956878" y="3831273"/>
            <a:ext cx="1879600" cy="3081337"/>
            <a:chOff x="1697" y="484"/>
            <a:chExt cx="1184" cy="1941"/>
          </a:xfrm>
        </p:grpSpPr>
        <p:grpSp>
          <p:nvGrpSpPr>
            <p:cNvPr id="27" name="Group 26"/>
            <p:cNvGrpSpPr/>
            <p:nvPr>
              <p:custDataLst>
                <p:tags r:id="rId17"/>
              </p:custDataLst>
            </p:nvPr>
          </p:nvGrpSpPr>
          <p:grpSpPr bwMode="auto">
            <a:xfrm>
              <a:off x="1697" y="484"/>
              <a:ext cx="1082" cy="1658"/>
              <a:chOff x="1908" y="2449"/>
              <a:chExt cx="1082" cy="1658"/>
            </a:xfrm>
          </p:grpSpPr>
          <p:sp>
            <p:nvSpPr>
              <p:cNvPr id="28" name="Rectangle 27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2158" y="2685"/>
                <a:ext cx="815" cy="141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Line 28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2151" y="2963"/>
                <a:ext cx="815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Line 29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2151" y="3240"/>
                <a:ext cx="815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Line 30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2151" y="3518"/>
                <a:ext cx="815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Line 31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2580" y="2685"/>
                <a:ext cx="0" cy="1411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Line 32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2168" y="3811"/>
                <a:ext cx="822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Text Box 33"/>
              <p:cNvSpPr txBox="1"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908" y="2687"/>
                <a:ext cx="195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Text Box 34"/>
              <p:cNvSpPr txBox="1"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908" y="2960"/>
                <a:ext cx="195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Text Box 35"/>
              <p:cNvSpPr txBox="1"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908" y="3232"/>
                <a:ext cx="195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Text Box 36"/>
              <p:cNvSpPr txBox="1"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908" y="3505"/>
                <a:ext cx="195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Text Box 37"/>
              <p:cNvSpPr txBox="1"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2271" y="2685"/>
                <a:ext cx="222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en-US" altLang="zh-CN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Text Box 38"/>
              <p:cNvSpPr txBox="1"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2270" y="3235"/>
                <a:ext cx="222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en-US" altLang="zh-CN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Text Box 39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2270" y="3510"/>
                <a:ext cx="232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en-US" altLang="zh-CN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Text Box 40"/>
              <p:cNvSpPr txBox="1"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2270" y="2937"/>
                <a:ext cx="232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en-US" altLang="zh-CN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Text Box 41"/>
              <p:cNvSpPr txBox="1"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2294" y="2449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Text Box 42"/>
              <p:cNvSpPr txBox="1">
                <a:spLocks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2818" y="2460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Text Box 43"/>
              <p:cNvSpPr txBox="1"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1915" y="3834"/>
                <a:ext cx="195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Text Box 44"/>
              <p:cNvSpPr txBox="1"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2271" y="3817"/>
                <a:ext cx="222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endParaRPr lang="en-US" altLang="zh-CN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Text Box 45"/>
            <p:cNvSpPr txBox="1">
              <a:spLocks noChangeArrowheads="1"/>
            </p:cNvSpPr>
            <p:nvPr/>
          </p:nvSpPr>
          <p:spPr bwMode="auto">
            <a:xfrm>
              <a:off x="1788" y="2175"/>
              <a:ext cx="109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Group 48"/>
          <p:cNvGrpSpPr/>
          <p:nvPr/>
        </p:nvGrpSpPr>
        <p:grpSpPr bwMode="auto">
          <a:xfrm>
            <a:off x="4376103" y="3891598"/>
            <a:ext cx="2928937" cy="782637"/>
            <a:chOff x="2785" y="2462"/>
            <a:chExt cx="1845" cy="493"/>
          </a:xfrm>
        </p:grpSpPr>
        <p:sp>
          <p:nvSpPr>
            <p:cNvPr id="48" name="Rectangle 49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3987" y="2680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4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Line 50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>
              <a:off x="4309" y="2685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" name="Rectangle 51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3144" y="2681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2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Line 52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>
              <a:off x="3466" y="2686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Line 53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>
              <a:off x="2785" y="2820"/>
              <a:ext cx="3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Line 54"/>
            <p:cNvSpPr>
              <a:spLocks noChangeShapeType="1"/>
            </p:cNvSpPr>
            <p:nvPr>
              <p:custDataLst>
                <p:tags r:id="rId41"/>
              </p:custDataLst>
            </p:nvPr>
          </p:nvSpPr>
          <p:spPr bwMode="auto">
            <a:xfrm>
              <a:off x="3706" y="2807"/>
              <a:ext cx="2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" name="Text Box 55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4379" y="2704"/>
              <a:ext cx="20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Text Box 56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3951" y="2462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Text Box 57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4257" y="2462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Group 58"/>
          <p:cNvGrpSpPr/>
          <p:nvPr>
            <p:custDataLst>
              <p:tags r:id="rId45"/>
            </p:custDataLst>
          </p:nvPr>
        </p:nvGrpSpPr>
        <p:grpSpPr bwMode="auto">
          <a:xfrm>
            <a:off x="4363403" y="4674235"/>
            <a:ext cx="4306887" cy="446087"/>
            <a:chOff x="2777" y="2955"/>
            <a:chExt cx="2713" cy="281"/>
          </a:xfrm>
        </p:grpSpPr>
        <p:sp>
          <p:nvSpPr>
            <p:cNvPr id="58" name="Rectangle 59"/>
            <p:cNvSpPr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3992" y="2984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3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Line 60"/>
            <p:cNvSpPr>
              <a:spLocks noChangeShapeType="1"/>
            </p:cNvSpPr>
            <p:nvPr>
              <p:custDataLst>
                <p:tags r:id="rId47"/>
              </p:custDataLst>
            </p:nvPr>
          </p:nvSpPr>
          <p:spPr bwMode="auto">
            <a:xfrm>
              <a:off x="4314" y="2989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" name="Line 61"/>
            <p:cNvSpPr>
              <a:spLocks noChangeShapeType="1"/>
            </p:cNvSpPr>
            <p:nvPr>
              <p:custDataLst>
                <p:tags r:id="rId48"/>
              </p:custDataLst>
            </p:nvPr>
          </p:nvSpPr>
          <p:spPr bwMode="auto">
            <a:xfrm>
              <a:off x="3633" y="3123"/>
              <a:ext cx="3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Rectangle 62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4847" y="2962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5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Line 63"/>
            <p:cNvSpPr>
              <a:spLocks noChangeShapeType="1"/>
            </p:cNvSpPr>
            <p:nvPr>
              <p:custDataLst>
                <p:tags r:id="rId50"/>
              </p:custDataLst>
            </p:nvPr>
          </p:nvSpPr>
          <p:spPr bwMode="auto">
            <a:xfrm>
              <a:off x="5169" y="2967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" name="Line 64"/>
            <p:cNvSpPr>
              <a:spLocks noChangeShapeType="1"/>
            </p:cNvSpPr>
            <p:nvPr>
              <p:custDataLst>
                <p:tags r:id="rId51"/>
              </p:custDataLst>
            </p:nvPr>
          </p:nvSpPr>
          <p:spPr bwMode="auto">
            <a:xfrm>
              <a:off x="4488" y="3101"/>
              <a:ext cx="3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" name="Text Box 65"/>
            <p:cNvSpPr txBox="1"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5220" y="2955"/>
              <a:ext cx="20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Rectangle 66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3136" y="2985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1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Line 67"/>
            <p:cNvSpPr>
              <a:spLocks noChangeShapeType="1"/>
            </p:cNvSpPr>
            <p:nvPr>
              <p:custDataLst>
                <p:tags r:id="rId54"/>
              </p:custDataLst>
            </p:nvPr>
          </p:nvSpPr>
          <p:spPr bwMode="auto">
            <a:xfrm>
              <a:off x="3458" y="2990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Line 68"/>
            <p:cNvSpPr>
              <a:spLocks noChangeShapeType="1"/>
            </p:cNvSpPr>
            <p:nvPr>
              <p:custDataLst>
                <p:tags r:id="rId55"/>
              </p:custDataLst>
            </p:nvPr>
          </p:nvSpPr>
          <p:spPr bwMode="auto">
            <a:xfrm>
              <a:off x="2777" y="3124"/>
              <a:ext cx="3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9" name="Group 69"/>
          <p:cNvGrpSpPr/>
          <p:nvPr>
            <p:custDataLst>
              <p:tags r:id="rId56"/>
            </p:custDataLst>
          </p:nvPr>
        </p:nvGrpSpPr>
        <p:grpSpPr bwMode="auto">
          <a:xfrm>
            <a:off x="4409440" y="5150485"/>
            <a:ext cx="4232275" cy="433388"/>
            <a:chOff x="2806" y="3255"/>
            <a:chExt cx="2666" cy="273"/>
          </a:xfrm>
        </p:grpSpPr>
        <p:sp>
          <p:nvSpPr>
            <p:cNvPr id="70" name="Rectangle 70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3132" y="3277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2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Line 71"/>
            <p:cNvSpPr>
              <a:spLocks noChangeShapeType="1"/>
            </p:cNvSpPr>
            <p:nvPr>
              <p:custDataLst>
                <p:tags r:id="rId58"/>
              </p:custDataLst>
            </p:nvPr>
          </p:nvSpPr>
          <p:spPr bwMode="auto">
            <a:xfrm>
              <a:off x="3454" y="3282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" name="Line 72"/>
            <p:cNvSpPr>
              <a:spLocks noChangeShapeType="1"/>
            </p:cNvSpPr>
            <p:nvPr>
              <p:custDataLst>
                <p:tags r:id="rId59"/>
              </p:custDataLst>
            </p:nvPr>
          </p:nvSpPr>
          <p:spPr bwMode="auto">
            <a:xfrm>
              <a:off x="2806" y="3385"/>
              <a:ext cx="34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3" name="Text Box 73"/>
            <p:cNvSpPr txBox="1"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5212" y="3260"/>
              <a:ext cx="20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Rectangle 74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3984" y="3277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4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Line 75"/>
            <p:cNvSpPr>
              <a:spLocks noChangeShapeType="1"/>
            </p:cNvSpPr>
            <p:nvPr>
              <p:custDataLst>
                <p:tags r:id="rId62"/>
              </p:custDataLst>
            </p:nvPr>
          </p:nvSpPr>
          <p:spPr bwMode="auto">
            <a:xfrm>
              <a:off x="4306" y="3282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6" name="Line 76"/>
            <p:cNvSpPr>
              <a:spLocks noChangeShapeType="1"/>
            </p:cNvSpPr>
            <p:nvPr>
              <p:custDataLst>
                <p:tags r:id="rId63"/>
              </p:custDataLst>
            </p:nvPr>
          </p:nvSpPr>
          <p:spPr bwMode="auto">
            <a:xfrm>
              <a:off x="3625" y="3416"/>
              <a:ext cx="3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77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4829" y="3255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5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Line 78"/>
            <p:cNvSpPr>
              <a:spLocks noChangeShapeType="1"/>
            </p:cNvSpPr>
            <p:nvPr>
              <p:custDataLst>
                <p:tags r:id="rId65"/>
              </p:custDataLst>
            </p:nvPr>
          </p:nvSpPr>
          <p:spPr bwMode="auto">
            <a:xfrm>
              <a:off x="5151" y="3260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9" name="Line 79"/>
            <p:cNvSpPr>
              <a:spLocks noChangeShapeType="1"/>
            </p:cNvSpPr>
            <p:nvPr>
              <p:custDataLst>
                <p:tags r:id="rId66"/>
              </p:custDataLst>
            </p:nvPr>
          </p:nvSpPr>
          <p:spPr bwMode="auto">
            <a:xfrm>
              <a:off x="4470" y="3394"/>
              <a:ext cx="3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0" name="Group 80"/>
          <p:cNvGrpSpPr/>
          <p:nvPr>
            <p:custDataLst>
              <p:tags r:id="rId67"/>
            </p:custDataLst>
          </p:nvPr>
        </p:nvGrpSpPr>
        <p:grpSpPr bwMode="auto">
          <a:xfrm>
            <a:off x="4409440" y="5652135"/>
            <a:ext cx="2878138" cy="417513"/>
            <a:chOff x="2806" y="3571"/>
            <a:chExt cx="1813" cy="263"/>
          </a:xfrm>
        </p:grpSpPr>
        <p:sp>
          <p:nvSpPr>
            <p:cNvPr id="81" name="Rectangle 81"/>
            <p:cNvSpPr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3132" y="3571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1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Line 82"/>
            <p:cNvSpPr>
              <a:spLocks noChangeShapeType="1"/>
            </p:cNvSpPr>
            <p:nvPr>
              <p:custDataLst>
                <p:tags r:id="rId69"/>
              </p:custDataLst>
            </p:nvPr>
          </p:nvSpPr>
          <p:spPr bwMode="auto">
            <a:xfrm>
              <a:off x="3454" y="3576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" name="Line 83"/>
            <p:cNvSpPr>
              <a:spLocks noChangeShapeType="1"/>
            </p:cNvSpPr>
            <p:nvPr>
              <p:custDataLst>
                <p:tags r:id="rId70"/>
              </p:custDataLst>
            </p:nvPr>
          </p:nvSpPr>
          <p:spPr bwMode="auto">
            <a:xfrm>
              <a:off x="2806" y="3718"/>
              <a:ext cx="32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4" name="Text Box 84"/>
            <p:cNvSpPr txBox="1"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4379" y="3583"/>
              <a:ext cx="20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Rectangle 85"/>
            <p:cNvSpPr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3976" y="3581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3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Line 86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4298" y="3586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" name="Line 87"/>
            <p:cNvSpPr>
              <a:spLocks noChangeShapeType="1"/>
            </p:cNvSpPr>
            <p:nvPr>
              <p:custDataLst>
                <p:tags r:id="rId74"/>
              </p:custDataLst>
            </p:nvPr>
          </p:nvSpPr>
          <p:spPr bwMode="auto">
            <a:xfrm>
              <a:off x="3617" y="3720"/>
              <a:ext cx="3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8" name="Group 88"/>
          <p:cNvGrpSpPr/>
          <p:nvPr>
            <p:custDataLst>
              <p:tags r:id="rId75"/>
            </p:custDataLst>
          </p:nvPr>
        </p:nvGrpSpPr>
        <p:grpSpPr bwMode="auto">
          <a:xfrm>
            <a:off x="4357053" y="6107748"/>
            <a:ext cx="2913062" cy="431800"/>
            <a:chOff x="2773" y="3858"/>
            <a:chExt cx="1835" cy="272"/>
          </a:xfrm>
        </p:grpSpPr>
        <p:sp>
          <p:nvSpPr>
            <p:cNvPr id="89" name="Rectangle 89"/>
            <p:cNvSpPr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>
              <a:off x="3132" y="3858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2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Line 90"/>
            <p:cNvSpPr>
              <a:spLocks noChangeShapeType="1"/>
            </p:cNvSpPr>
            <p:nvPr>
              <p:custDataLst>
                <p:tags r:id="rId77"/>
              </p:custDataLst>
            </p:nvPr>
          </p:nvSpPr>
          <p:spPr bwMode="auto">
            <a:xfrm>
              <a:off x="3454" y="3863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1" name="Line 91"/>
            <p:cNvSpPr>
              <a:spLocks noChangeShapeType="1"/>
            </p:cNvSpPr>
            <p:nvPr>
              <p:custDataLst>
                <p:tags r:id="rId78"/>
              </p:custDataLst>
            </p:nvPr>
          </p:nvSpPr>
          <p:spPr bwMode="auto">
            <a:xfrm>
              <a:off x="2773" y="3997"/>
              <a:ext cx="3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" name="Rectangle 92"/>
            <p:cNvSpPr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>
              <a:off x="3965" y="3870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3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Line 93"/>
            <p:cNvSpPr>
              <a:spLocks noChangeShapeType="1"/>
            </p:cNvSpPr>
            <p:nvPr>
              <p:custDataLst>
                <p:tags r:id="rId80"/>
              </p:custDataLst>
            </p:nvPr>
          </p:nvSpPr>
          <p:spPr bwMode="auto">
            <a:xfrm>
              <a:off x="4287" y="3875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4" name="Line 94"/>
            <p:cNvSpPr>
              <a:spLocks noChangeShapeType="1"/>
            </p:cNvSpPr>
            <p:nvPr>
              <p:custDataLst>
                <p:tags r:id="rId81"/>
              </p:custDataLst>
            </p:nvPr>
          </p:nvSpPr>
          <p:spPr bwMode="auto">
            <a:xfrm>
              <a:off x="3606" y="4009"/>
              <a:ext cx="3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5" name="Text Box 95"/>
            <p:cNvSpPr txBox="1">
              <a:spLocks noChangeArrowheads="1"/>
            </p:cNvSpPr>
            <p:nvPr>
              <p:custDataLst>
                <p:tags r:id="rId82"/>
              </p:custDataLst>
            </p:nvPr>
          </p:nvSpPr>
          <p:spPr bwMode="auto">
            <a:xfrm>
              <a:off x="4352" y="3879"/>
              <a:ext cx="20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6" name="Oval 96"/>
          <p:cNvSpPr>
            <a:spLocks noChangeArrowheads="1"/>
          </p:cNvSpPr>
          <p:nvPr/>
        </p:nvSpPr>
        <p:spPr bwMode="auto">
          <a:xfrm>
            <a:off x="6169978" y="4061460"/>
            <a:ext cx="1306512" cy="71913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  <a:round/>
            <a:tailEnd type="none" w="sm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Comment 97"/>
          <p:cNvSpPr>
            <a:spLocks noChangeArrowheads="1"/>
          </p:cNvSpPr>
          <p:nvPr/>
        </p:nvSpPr>
        <p:spPr bwMode="auto">
          <a:xfrm>
            <a:off x="180340" y="2626360"/>
            <a:ext cx="612775" cy="1198880"/>
          </a:xfrm>
          <a:prstGeom prst="rect">
            <a:avLst/>
          </a:prstGeom>
          <a:solidFill>
            <a:srgbClr val="FCFDC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弧结点</a:t>
            </a:r>
            <a:endParaRPr lang="zh-CN" altLang="en-US" sz="2400" b="1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Oval 106"/>
          <p:cNvSpPr>
            <a:spLocks noChangeArrowheads="1"/>
          </p:cNvSpPr>
          <p:nvPr>
            <p:custDataLst>
              <p:tags r:id="rId83"/>
            </p:custDataLst>
          </p:nvPr>
        </p:nvSpPr>
        <p:spPr bwMode="auto">
          <a:xfrm>
            <a:off x="1867853" y="411861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Oval 107"/>
          <p:cNvSpPr>
            <a:spLocks noChangeArrowheads="1"/>
          </p:cNvSpPr>
          <p:nvPr>
            <p:custDataLst>
              <p:tags r:id="rId84"/>
            </p:custDataLst>
          </p:nvPr>
        </p:nvSpPr>
        <p:spPr bwMode="auto">
          <a:xfrm>
            <a:off x="812165" y="5234623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Oval 108"/>
          <p:cNvSpPr>
            <a:spLocks noChangeArrowheads="1"/>
          </p:cNvSpPr>
          <p:nvPr>
            <p:custDataLst>
              <p:tags r:id="rId85"/>
            </p:custDataLst>
          </p:nvPr>
        </p:nvSpPr>
        <p:spPr bwMode="auto">
          <a:xfrm>
            <a:off x="815340" y="4102735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Oval 109"/>
          <p:cNvSpPr>
            <a:spLocks noChangeArrowheads="1"/>
          </p:cNvSpPr>
          <p:nvPr>
            <p:custDataLst>
              <p:tags r:id="rId86"/>
            </p:custDataLst>
          </p:nvPr>
        </p:nvSpPr>
        <p:spPr bwMode="auto">
          <a:xfrm>
            <a:off x="1345565" y="4717098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Oval 110"/>
          <p:cNvSpPr>
            <a:spLocks noChangeArrowheads="1"/>
          </p:cNvSpPr>
          <p:nvPr>
            <p:custDataLst>
              <p:tags r:id="rId87"/>
            </p:custDataLst>
          </p:nvPr>
        </p:nvSpPr>
        <p:spPr bwMode="auto">
          <a:xfrm>
            <a:off x="1851978" y="524891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Oval 111"/>
          <p:cNvSpPr>
            <a:spLocks noChangeArrowheads="1"/>
          </p:cNvSpPr>
          <p:nvPr>
            <p:custDataLst>
              <p:tags r:id="rId88"/>
            </p:custDataLst>
          </p:nvPr>
        </p:nvSpPr>
        <p:spPr bwMode="auto">
          <a:xfrm>
            <a:off x="816928" y="4090035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Oval 112"/>
          <p:cNvSpPr>
            <a:spLocks noChangeArrowheads="1"/>
          </p:cNvSpPr>
          <p:nvPr>
            <p:custDataLst>
              <p:tags r:id="rId89"/>
            </p:custDataLst>
          </p:nvPr>
        </p:nvSpPr>
        <p:spPr bwMode="auto">
          <a:xfrm>
            <a:off x="1875790" y="4120198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Oval 113"/>
          <p:cNvSpPr>
            <a:spLocks noChangeArrowheads="1"/>
          </p:cNvSpPr>
          <p:nvPr>
            <p:custDataLst>
              <p:tags r:id="rId90"/>
            </p:custDataLst>
          </p:nvPr>
        </p:nvSpPr>
        <p:spPr bwMode="auto">
          <a:xfrm>
            <a:off x="1348740" y="472186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Oval 114"/>
          <p:cNvSpPr>
            <a:spLocks noChangeArrowheads="1"/>
          </p:cNvSpPr>
          <p:nvPr>
            <p:custDataLst>
              <p:tags r:id="rId91"/>
            </p:custDataLst>
          </p:nvPr>
        </p:nvSpPr>
        <p:spPr bwMode="auto">
          <a:xfrm>
            <a:off x="807403" y="5237798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Oval 115"/>
          <p:cNvSpPr>
            <a:spLocks noChangeArrowheads="1"/>
          </p:cNvSpPr>
          <p:nvPr>
            <p:custDataLst>
              <p:tags r:id="rId92"/>
            </p:custDataLst>
          </p:nvPr>
        </p:nvSpPr>
        <p:spPr bwMode="auto">
          <a:xfrm>
            <a:off x="1866265" y="5253673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9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9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9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9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9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9" presetClass="entr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9" presetClass="entr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96" grpId="0" bldLvl="0" animBg="1"/>
      <p:bldP spid="97" grpId="0" bldLvl="0" animBg="1" autoUpdateAnimBg="0"/>
      <p:bldP spid="102" grpId="0" bldLvl="0" animBg="1" autoUpdateAnimBg="0"/>
      <p:bldP spid="102" grpId="1" bldLvl="0" animBg="1"/>
      <p:bldP spid="102" grpId="2" bldLvl="0" animBg="1"/>
      <p:bldP spid="102" grpId="3" bldLvl="0" animBg="1"/>
      <p:bldP spid="102" grpId="4" bldLvl="0" animBg="1"/>
      <p:bldP spid="102" grpId="5" bldLvl="0" animBg="1"/>
      <p:bldP spid="103" grpId="0" bldLvl="0" animBg="1" autoUpdateAnimBg="0"/>
      <p:bldP spid="103" grpId="1" bldLvl="0" animBg="1"/>
      <p:bldP spid="103" grpId="2" bldLvl="0" animBg="1"/>
      <p:bldP spid="103" grpId="3" bldLvl="0" animBg="1"/>
      <p:bldP spid="104" grpId="0" bldLvl="0" animBg="1" autoUpdateAnimBg="0"/>
      <p:bldP spid="104" grpId="1" bldLvl="0" animBg="1"/>
      <p:bldP spid="104" grpId="2" bldLvl="0" animBg="1"/>
      <p:bldP spid="104" grpId="3" bldLvl="0" animBg="1"/>
      <p:bldP spid="105" grpId="0" bldLvl="0" animBg="1" autoUpdateAnimBg="0"/>
      <p:bldP spid="105" grpId="1" bldLvl="0" animBg="1"/>
      <p:bldP spid="105" grpId="2" bldLvl="0" animBg="1"/>
      <p:bldP spid="105" grpId="3" bldLvl="0" animBg="1"/>
      <p:bldP spid="105" grpId="4" bldLvl="0" animBg="1"/>
      <p:bldP spid="105" grpId="5" bldLvl="0" animBg="1"/>
      <p:bldP spid="106" grpId="0" bldLvl="0" animBg="1" autoUpdateAnimBg="0"/>
      <p:bldP spid="106" grpId="1" bldLvl="0" animBg="1"/>
      <p:bldP spid="106" grpId="2" bldLvl="0" animBg="1"/>
      <p:bldP spid="106" grpId="3" bldLvl="0" animBg="1"/>
      <p:bldP spid="107" grpId="0" bldLvl="0" animBg="1" autoUpdateAnimBg="0"/>
      <p:bldP spid="107" grpId="1" bldLvl="0" animBg="1"/>
      <p:bldP spid="108" grpId="0" bldLvl="0" animBg="1" autoUpdateAnimBg="0"/>
      <p:bldP spid="108" grpId="1" bldLvl="0" animBg="1"/>
      <p:bldP spid="109" grpId="0" bldLvl="0" animBg="1" autoUpdateAnimBg="0"/>
      <p:bldP spid="109" grpId="1" bldLvl="0" animBg="1"/>
      <p:bldP spid="110" grpId="0" bldLvl="0" animBg="1" autoUpdateAnimBg="0"/>
      <p:bldP spid="110" grpId="1" bldLvl="0" animBg="1"/>
      <p:bldP spid="111" grpId="0" bldLvl="0" animBg="1" autoUpdateAnimBg="0"/>
      <p:bldP spid="111" grpId="1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2278380"/>
            <a:ext cx="7412355" cy="251714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en-US" altLang="zh-CN" kern="0" dirty="0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Implementation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560" y="1033145"/>
            <a:ext cx="8930640" cy="1245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图存储结构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——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邻接表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altLang="en-US" sz="18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为图中每个顶点建立一个单链表，第i个单链表中的结点表示依附于顶点Vi的边(有向图中指以Vi为尾的弧)，再用一个顶点数组指向每个单链表</a:t>
            </a:r>
            <a:endParaRPr lang="zh-CN" altLang="en-US" sz="1800" b="1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9699" name="Group 6"/>
          <p:cNvGrpSpPr/>
          <p:nvPr>
            <p:custDataLst>
              <p:tags r:id="rId3"/>
            </p:custDataLst>
          </p:nvPr>
        </p:nvGrpSpPr>
        <p:grpSpPr bwMode="auto">
          <a:xfrm>
            <a:off x="247650" y="4119563"/>
            <a:ext cx="1976438" cy="1773238"/>
            <a:chOff x="364" y="2635"/>
            <a:chExt cx="1245" cy="1117"/>
          </a:xfrm>
        </p:grpSpPr>
        <p:sp>
          <p:nvSpPr>
            <p:cNvPr id="29779" name="Text Box 7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64" y="2635"/>
              <a:ext cx="19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80" name="Oval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46" y="2661"/>
              <a:ext cx="200" cy="21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81" name="Oval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409" y="3379"/>
              <a:ext cx="200" cy="21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82" name="Oval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80" y="3046"/>
              <a:ext cx="200" cy="21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83" name="Oval 11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409" y="2668"/>
              <a:ext cx="200" cy="21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84" name="Oval 1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746" y="3379"/>
              <a:ext cx="200" cy="21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85" name="Text Box 13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998" y="3501"/>
              <a:ext cx="32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G1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1022" name="Line 14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944" y="2776"/>
              <a:ext cx="46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1023" name="Line 15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833" y="2876"/>
              <a:ext cx="0" cy="5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1024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533" y="2876"/>
              <a:ext cx="0" cy="5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1025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1233" y="3232"/>
              <a:ext cx="211" cy="21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1026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1222" y="2865"/>
              <a:ext cx="222" cy="22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1027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922" y="3232"/>
              <a:ext cx="189" cy="18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701" name="Group 41"/>
          <p:cNvGrpSpPr/>
          <p:nvPr/>
        </p:nvGrpSpPr>
        <p:grpSpPr bwMode="auto">
          <a:xfrm>
            <a:off x="4386263" y="3922713"/>
            <a:ext cx="2928937" cy="782637"/>
            <a:chOff x="2785" y="2462"/>
            <a:chExt cx="1845" cy="493"/>
          </a:xfrm>
        </p:grpSpPr>
        <p:sp>
          <p:nvSpPr>
            <p:cNvPr id="29750" name="Rectangle 42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987" y="2680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4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1051" name="Line 43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4309" y="2685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752" name="Rectangle 44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144" y="2681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2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1053" name="Line 45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3466" y="2686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1054" name="Line 46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2785" y="2820"/>
              <a:ext cx="3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1055" name="Line 47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3706" y="2807"/>
              <a:ext cx="2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756" name="Text Box 48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4379" y="2704"/>
              <a:ext cx="20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57" name="Text Box 49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951" y="2462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58" name="Text Box 50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4257" y="2462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702" name="Group 51"/>
          <p:cNvGrpSpPr/>
          <p:nvPr>
            <p:custDataLst>
              <p:tags r:id="rId26"/>
            </p:custDataLst>
          </p:nvPr>
        </p:nvGrpSpPr>
        <p:grpSpPr bwMode="auto">
          <a:xfrm>
            <a:off x="4373563" y="4705350"/>
            <a:ext cx="4306887" cy="446087"/>
            <a:chOff x="2777" y="2955"/>
            <a:chExt cx="2713" cy="281"/>
          </a:xfrm>
        </p:grpSpPr>
        <p:sp>
          <p:nvSpPr>
            <p:cNvPr id="29740" name="Rectangle 52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992" y="2984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3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1061" name="Line 53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4314" y="2989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1062" name="Line 54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3633" y="3123"/>
              <a:ext cx="3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743" name="Rectangle 55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4847" y="2962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5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1064" name="Line 56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5169" y="2967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1065" name="Line 57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4488" y="3101"/>
              <a:ext cx="3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746" name="Text Box 58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5220" y="2955"/>
              <a:ext cx="20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47" name="Rectangle 59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136" y="2985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1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1068" name="Line 60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>
              <a:off x="3458" y="2990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1069" name="Line 61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>
              <a:off x="2777" y="3124"/>
              <a:ext cx="3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703" name="Group 62"/>
          <p:cNvGrpSpPr/>
          <p:nvPr>
            <p:custDataLst>
              <p:tags r:id="rId37"/>
            </p:custDataLst>
          </p:nvPr>
        </p:nvGrpSpPr>
        <p:grpSpPr bwMode="auto">
          <a:xfrm>
            <a:off x="4419600" y="5181600"/>
            <a:ext cx="4232275" cy="433388"/>
            <a:chOff x="2806" y="3255"/>
            <a:chExt cx="2666" cy="273"/>
          </a:xfrm>
        </p:grpSpPr>
        <p:sp>
          <p:nvSpPr>
            <p:cNvPr id="29730" name="Rectangle 63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3132" y="3277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2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1072" name="Line 64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>
              <a:off x="3454" y="3282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1073" name="Line 65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>
              <a:off x="2806" y="3385"/>
              <a:ext cx="34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733" name="Text Box 66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5212" y="3260"/>
              <a:ext cx="20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34" name="Rectangle 67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3984" y="3277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4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1076" name="Line 68"/>
            <p:cNvSpPr>
              <a:spLocks noChangeShapeType="1"/>
            </p:cNvSpPr>
            <p:nvPr>
              <p:custDataLst>
                <p:tags r:id="rId43"/>
              </p:custDataLst>
            </p:nvPr>
          </p:nvSpPr>
          <p:spPr bwMode="auto">
            <a:xfrm>
              <a:off x="4306" y="3282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1077" name="Line 69"/>
            <p:cNvSpPr>
              <a:spLocks noChangeShapeType="1"/>
            </p:cNvSpPr>
            <p:nvPr>
              <p:custDataLst>
                <p:tags r:id="rId44"/>
              </p:custDataLst>
            </p:nvPr>
          </p:nvSpPr>
          <p:spPr bwMode="auto">
            <a:xfrm>
              <a:off x="3625" y="3416"/>
              <a:ext cx="3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737" name="Rectangle 70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4829" y="3255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5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1079" name="Line 71"/>
            <p:cNvSpPr>
              <a:spLocks noChangeShapeType="1"/>
            </p:cNvSpPr>
            <p:nvPr>
              <p:custDataLst>
                <p:tags r:id="rId46"/>
              </p:custDataLst>
            </p:nvPr>
          </p:nvSpPr>
          <p:spPr bwMode="auto">
            <a:xfrm>
              <a:off x="5151" y="3260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1080" name="Line 72"/>
            <p:cNvSpPr>
              <a:spLocks noChangeShapeType="1"/>
            </p:cNvSpPr>
            <p:nvPr>
              <p:custDataLst>
                <p:tags r:id="rId47"/>
              </p:custDataLst>
            </p:nvPr>
          </p:nvSpPr>
          <p:spPr bwMode="auto">
            <a:xfrm>
              <a:off x="4470" y="3394"/>
              <a:ext cx="3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704" name="Group 73"/>
          <p:cNvGrpSpPr/>
          <p:nvPr>
            <p:custDataLst>
              <p:tags r:id="rId48"/>
            </p:custDataLst>
          </p:nvPr>
        </p:nvGrpSpPr>
        <p:grpSpPr bwMode="auto">
          <a:xfrm>
            <a:off x="4419600" y="5683250"/>
            <a:ext cx="2878138" cy="417513"/>
            <a:chOff x="2806" y="3571"/>
            <a:chExt cx="1813" cy="263"/>
          </a:xfrm>
        </p:grpSpPr>
        <p:sp>
          <p:nvSpPr>
            <p:cNvPr id="29723" name="Rectangle 74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3132" y="3571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1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1083" name="Line 75"/>
            <p:cNvSpPr>
              <a:spLocks noChangeShapeType="1"/>
            </p:cNvSpPr>
            <p:nvPr>
              <p:custDataLst>
                <p:tags r:id="rId50"/>
              </p:custDataLst>
            </p:nvPr>
          </p:nvSpPr>
          <p:spPr bwMode="auto">
            <a:xfrm>
              <a:off x="3454" y="3576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1084" name="Line 76"/>
            <p:cNvSpPr>
              <a:spLocks noChangeShapeType="1"/>
            </p:cNvSpPr>
            <p:nvPr>
              <p:custDataLst>
                <p:tags r:id="rId51"/>
              </p:custDataLst>
            </p:nvPr>
          </p:nvSpPr>
          <p:spPr bwMode="auto">
            <a:xfrm>
              <a:off x="2806" y="3718"/>
              <a:ext cx="32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726" name="Text Box 77"/>
            <p:cNvSpPr txBox="1"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4379" y="3583"/>
              <a:ext cx="20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27" name="Rectangle 78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3976" y="3581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3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1087" name="Line 79"/>
            <p:cNvSpPr>
              <a:spLocks noChangeShapeType="1"/>
            </p:cNvSpPr>
            <p:nvPr>
              <p:custDataLst>
                <p:tags r:id="rId54"/>
              </p:custDataLst>
            </p:nvPr>
          </p:nvSpPr>
          <p:spPr bwMode="auto">
            <a:xfrm>
              <a:off x="4298" y="3586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1088" name="Line 80"/>
            <p:cNvSpPr>
              <a:spLocks noChangeShapeType="1"/>
            </p:cNvSpPr>
            <p:nvPr>
              <p:custDataLst>
                <p:tags r:id="rId55"/>
              </p:custDataLst>
            </p:nvPr>
          </p:nvSpPr>
          <p:spPr bwMode="auto">
            <a:xfrm>
              <a:off x="3617" y="3720"/>
              <a:ext cx="3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705" name="Group 81"/>
          <p:cNvGrpSpPr/>
          <p:nvPr>
            <p:custDataLst>
              <p:tags r:id="rId56"/>
            </p:custDataLst>
          </p:nvPr>
        </p:nvGrpSpPr>
        <p:grpSpPr bwMode="auto">
          <a:xfrm>
            <a:off x="4367213" y="6138863"/>
            <a:ext cx="2913062" cy="431800"/>
            <a:chOff x="2773" y="3858"/>
            <a:chExt cx="1835" cy="272"/>
          </a:xfrm>
        </p:grpSpPr>
        <p:sp>
          <p:nvSpPr>
            <p:cNvPr id="29716" name="Rectangle 82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3132" y="3858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2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1091" name="Line 83"/>
            <p:cNvSpPr>
              <a:spLocks noChangeShapeType="1"/>
            </p:cNvSpPr>
            <p:nvPr>
              <p:custDataLst>
                <p:tags r:id="rId58"/>
              </p:custDataLst>
            </p:nvPr>
          </p:nvSpPr>
          <p:spPr bwMode="auto">
            <a:xfrm>
              <a:off x="3454" y="3863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1092" name="Line 84"/>
            <p:cNvSpPr>
              <a:spLocks noChangeShapeType="1"/>
            </p:cNvSpPr>
            <p:nvPr>
              <p:custDataLst>
                <p:tags r:id="rId59"/>
              </p:custDataLst>
            </p:nvPr>
          </p:nvSpPr>
          <p:spPr bwMode="auto">
            <a:xfrm>
              <a:off x="2773" y="3997"/>
              <a:ext cx="3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719" name="Rectangle 85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3965" y="3870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3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1094" name="Line 86"/>
            <p:cNvSpPr>
              <a:spLocks noChangeShapeType="1"/>
            </p:cNvSpPr>
            <p:nvPr>
              <p:custDataLst>
                <p:tags r:id="rId61"/>
              </p:custDataLst>
            </p:nvPr>
          </p:nvSpPr>
          <p:spPr bwMode="auto">
            <a:xfrm>
              <a:off x="4287" y="3875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1095" name="Line 87"/>
            <p:cNvSpPr>
              <a:spLocks noChangeShapeType="1"/>
            </p:cNvSpPr>
            <p:nvPr>
              <p:custDataLst>
                <p:tags r:id="rId62"/>
              </p:custDataLst>
            </p:nvPr>
          </p:nvSpPr>
          <p:spPr bwMode="auto">
            <a:xfrm>
              <a:off x="3606" y="4009"/>
              <a:ext cx="3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722" name="Text Box 88"/>
            <p:cNvSpPr txBox="1"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4352" y="3879"/>
              <a:ext cx="20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11113" name="Oval 105"/>
          <p:cNvSpPr>
            <a:spLocks noChangeArrowheads="1"/>
          </p:cNvSpPr>
          <p:nvPr/>
        </p:nvSpPr>
        <p:spPr bwMode="auto">
          <a:xfrm>
            <a:off x="3027363" y="4140200"/>
            <a:ext cx="2051050" cy="596900"/>
          </a:xfrm>
          <a:prstGeom prst="ellipse">
            <a:avLst/>
          </a:prstGeom>
          <a:noFill/>
          <a:ln w="38100">
            <a:solidFill>
              <a:srgbClr val="003300"/>
            </a:solidFill>
            <a:prstDash val="dash"/>
            <a:round/>
            <a:tailEnd type="none" w="sm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1115" name="Comment 107"/>
          <p:cNvSpPr>
            <a:spLocks noChangeArrowheads="1"/>
          </p:cNvSpPr>
          <p:nvPr/>
        </p:nvSpPr>
        <p:spPr bwMode="auto">
          <a:xfrm>
            <a:off x="258763" y="2279650"/>
            <a:ext cx="585787" cy="1568450"/>
          </a:xfrm>
          <a:prstGeom prst="rect">
            <a:avLst/>
          </a:prstGeom>
          <a:solidFill>
            <a:srgbClr val="FCFDC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顶点结点</a:t>
            </a:r>
            <a:endParaRPr lang="zh-CN" altLang="en-US" sz="2400" b="1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700" name="Group 20"/>
          <p:cNvGrpSpPr/>
          <p:nvPr/>
        </p:nvGrpSpPr>
        <p:grpSpPr bwMode="auto">
          <a:xfrm>
            <a:off x="2967038" y="3862388"/>
            <a:ext cx="1879600" cy="3081337"/>
            <a:chOff x="1697" y="484"/>
            <a:chExt cx="1184" cy="1941"/>
          </a:xfrm>
        </p:grpSpPr>
        <p:grpSp>
          <p:nvGrpSpPr>
            <p:cNvPr id="29759" name="Group 21"/>
            <p:cNvGrpSpPr/>
            <p:nvPr>
              <p:custDataLst>
                <p:tags r:id="rId64"/>
              </p:custDataLst>
            </p:nvPr>
          </p:nvGrpSpPr>
          <p:grpSpPr bwMode="auto">
            <a:xfrm>
              <a:off x="1697" y="484"/>
              <a:ext cx="1082" cy="1657"/>
              <a:chOff x="1908" y="2449"/>
              <a:chExt cx="1082" cy="1657"/>
            </a:xfrm>
          </p:grpSpPr>
          <p:sp>
            <p:nvSpPr>
              <p:cNvPr id="811030" name="Rectangle 22"/>
              <p:cNvSpPr>
                <a:spLocks noChangeArrowhead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2158" y="2685"/>
                <a:ext cx="815" cy="141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1031" name="Line 23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2151" y="2963"/>
                <a:ext cx="815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1032" name="Line 24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2151" y="3240"/>
                <a:ext cx="815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1033" name="Line 25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2151" y="3518"/>
                <a:ext cx="815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1034" name="Line 26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2580" y="2685"/>
                <a:ext cx="0" cy="1411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1035" name="Line 27"/>
              <p:cNvSpPr>
                <a:spLocks noChangeShapeType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2168" y="3811"/>
                <a:ext cx="822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767" name="Text Box 28"/>
              <p:cNvSpPr txBox="1">
                <a:spLocks noChangeArrowheads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1908" y="268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1</a:t>
                </a:r>
                <a:endPara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29768" name="Text Box 29"/>
              <p:cNvSpPr txBox="1">
                <a:spLocks noChangeArrowheads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1908" y="2961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2</a:t>
                </a:r>
                <a:endPara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29769" name="Text Box 30"/>
              <p:cNvSpPr txBox="1"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1908" y="323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3</a:t>
                </a:r>
                <a:endPara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29770" name="Text Box 31"/>
              <p:cNvSpPr txBox="1">
                <a:spLocks noChangeArrowheads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1908" y="350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4</a:t>
                </a:r>
                <a:endPara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29771" name="Text Box 32"/>
              <p:cNvSpPr txBox="1">
                <a:spLocks noChangeArrowheads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2270" y="2686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ea typeface="宋体" pitchFamily="2" charset="-122"/>
                  </a:rPr>
                  <a:t>a</a:t>
                </a:r>
                <a:endParaRPr lang="en-US" altLang="zh-CN" sz="24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29772" name="Text Box 33"/>
              <p:cNvSpPr txBox="1">
                <a:spLocks noChangeArrowheads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2269" y="3236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ea typeface="宋体" pitchFamily="2" charset="-122"/>
                  </a:rPr>
                  <a:t>c</a:t>
                </a:r>
                <a:endParaRPr lang="en-US" altLang="zh-CN" sz="24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29773" name="Text Box 34"/>
              <p:cNvSpPr txBox="1">
                <a:spLocks noChangeArrowheads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2269" y="3511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ea typeface="宋体" pitchFamily="2" charset="-122"/>
                  </a:rPr>
                  <a:t>d</a:t>
                </a:r>
                <a:endParaRPr lang="en-US" altLang="zh-CN" sz="24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29774" name="Text Box 35"/>
              <p:cNvSpPr txBox="1">
                <a:spLocks noChangeArrowheads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2269" y="2938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ea typeface="宋体" pitchFamily="2" charset="-122"/>
                  </a:rPr>
                  <a:t>b</a:t>
                </a:r>
                <a:endParaRPr lang="en-US" altLang="zh-CN" sz="24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29775" name="Text Box 36"/>
              <p:cNvSpPr txBox="1">
                <a:spLocks noChangeArrowheads="1"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2294" y="2449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29776" name="Text Box 37"/>
              <p:cNvSpPr txBox="1">
                <a:spLocks noChangeArrowheads="1"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2818" y="2460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29777" name="Text Box 38"/>
              <p:cNvSpPr txBox="1">
                <a:spLocks noChangeArrowheads="1"/>
              </p:cNvSpPr>
              <p:nvPr>
                <p:custDataLst>
                  <p:tags r:id="rId81"/>
                </p:custDataLst>
              </p:nvPr>
            </p:nvSpPr>
            <p:spPr bwMode="auto">
              <a:xfrm>
                <a:off x="1915" y="383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5</a:t>
                </a:r>
                <a:endPara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29778" name="Text Box 39"/>
              <p:cNvSpPr txBox="1">
                <a:spLocks noChangeArrowheads="1"/>
              </p:cNvSpPr>
              <p:nvPr>
                <p:custDataLst>
                  <p:tags r:id="rId82"/>
                </p:custDataLst>
              </p:nvPr>
            </p:nvSpPr>
            <p:spPr bwMode="auto">
              <a:xfrm>
                <a:off x="2270" y="381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ea typeface="宋体" pitchFamily="2" charset="-122"/>
                  </a:rPr>
                  <a:t>e</a:t>
                </a:r>
                <a:endParaRPr lang="en-US" altLang="zh-CN" sz="24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29760" name="Text Box 40"/>
            <p:cNvSpPr txBox="1">
              <a:spLocks noChangeArrowheads="1"/>
            </p:cNvSpPr>
            <p:nvPr/>
          </p:nvSpPr>
          <p:spPr bwMode="auto">
            <a:xfrm>
              <a:off x="1788" y="2175"/>
              <a:ext cx="109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zh-CN" altLang="zh-CN" sz="2000" b="1"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1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1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11113" grpId="0" bldLvl="0" animBg="1"/>
      <p:bldP spid="811115" grpId="0" bldLvl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4130" y="2252345"/>
            <a:ext cx="7602220" cy="209042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en-US" altLang="zh-CN" kern="0" dirty="0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Implementation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560" y="1033145"/>
            <a:ext cx="8667750" cy="1245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b="1" dirty="0"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图存储结构</a:t>
            </a:r>
            <a:r>
              <a:rPr lang="en-US" altLang="zh-CN" b="1" dirty="0"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——</a:t>
            </a:r>
            <a:r>
              <a:rPr lang="zh-CN" altLang="en-US" b="1" dirty="0"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邻接表</a:t>
            </a:r>
            <a:endParaRPr lang="zh-CN" altLang="en-US" b="1" dirty="0">
              <a:latin typeface="Times New Roman Regular" panose="02020603050405020304" charset="0"/>
              <a:ea typeface="仿宋" panose="02010609060101010101" pitchFamily="49" charset="-122"/>
              <a:cs typeface="Times New Roman Regular" panose="02020603050405020304" charset="0"/>
              <a:sym typeface="+mn-ea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alt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为图中每个顶点建立一个单链表，第i个单链表中的结点表示依附于顶点Vi的边(有向图中指以Vi为尾的弧)，再用一个顶点数组指向每个单链表</a:t>
            </a:r>
            <a:endParaRPr lang="zh-CN" altLang="en-US" sz="1800" b="1" dirty="0">
              <a:solidFill>
                <a:schemeClr val="accent1"/>
              </a:solidFill>
              <a:latin typeface="Times New Roman Regular" panose="02020603050405020304" charset="0"/>
              <a:ea typeface="仿宋" panose="02010609060101010101" pitchFamily="49" charset="-122"/>
              <a:cs typeface="Times New Roman Regular" panose="02020603050405020304" charset="0"/>
              <a:sym typeface="+mn-ea"/>
            </a:endParaRPr>
          </a:p>
        </p:txBody>
      </p:sp>
      <p:grpSp>
        <p:nvGrpSpPr>
          <p:cNvPr id="30723" name="Group 6"/>
          <p:cNvGrpSpPr/>
          <p:nvPr>
            <p:custDataLst>
              <p:tags r:id="rId3"/>
            </p:custDataLst>
          </p:nvPr>
        </p:nvGrpSpPr>
        <p:grpSpPr bwMode="auto">
          <a:xfrm>
            <a:off x="157480" y="3991928"/>
            <a:ext cx="1976438" cy="1773238"/>
            <a:chOff x="364" y="2635"/>
            <a:chExt cx="1245" cy="1117"/>
          </a:xfrm>
        </p:grpSpPr>
        <p:sp>
          <p:nvSpPr>
            <p:cNvPr id="30800" name="Text Box 7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64" y="2635"/>
              <a:ext cx="19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801" name="Oval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46" y="2661"/>
              <a:ext cx="200" cy="21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802" name="Oval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409" y="3379"/>
              <a:ext cx="200" cy="21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803" name="Oval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80" y="3046"/>
              <a:ext cx="200" cy="21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804" name="Oval 11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409" y="2668"/>
              <a:ext cx="200" cy="21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805" name="Oval 1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746" y="3379"/>
              <a:ext cx="200" cy="21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806" name="Text Box 13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998" y="3501"/>
              <a:ext cx="32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G1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2046" name="Line 14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944" y="2776"/>
              <a:ext cx="46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2047" name="Line 15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833" y="2876"/>
              <a:ext cx="0" cy="5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2048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533" y="2876"/>
              <a:ext cx="0" cy="5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2049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1233" y="3232"/>
              <a:ext cx="211" cy="21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2050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1222" y="2865"/>
              <a:ext cx="222" cy="22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2051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922" y="3232"/>
              <a:ext cx="189" cy="18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0724" name="Group 20"/>
          <p:cNvGrpSpPr/>
          <p:nvPr/>
        </p:nvGrpSpPr>
        <p:grpSpPr bwMode="auto">
          <a:xfrm>
            <a:off x="2876868" y="3734753"/>
            <a:ext cx="1879600" cy="3081337"/>
            <a:chOff x="1697" y="484"/>
            <a:chExt cx="1184" cy="1941"/>
          </a:xfrm>
        </p:grpSpPr>
        <p:grpSp>
          <p:nvGrpSpPr>
            <p:cNvPr id="30780" name="Group 21"/>
            <p:cNvGrpSpPr/>
            <p:nvPr>
              <p:custDataLst>
                <p:tags r:id="rId17"/>
              </p:custDataLst>
            </p:nvPr>
          </p:nvGrpSpPr>
          <p:grpSpPr bwMode="auto">
            <a:xfrm>
              <a:off x="1697" y="484"/>
              <a:ext cx="1082" cy="1658"/>
              <a:chOff x="1908" y="2449"/>
              <a:chExt cx="1082" cy="1658"/>
            </a:xfrm>
          </p:grpSpPr>
          <p:sp>
            <p:nvSpPr>
              <p:cNvPr id="812054" name="Rectangle 22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2158" y="2685"/>
                <a:ext cx="815" cy="141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2055" name="Line 23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2151" y="2963"/>
                <a:ext cx="815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2056" name="Line 24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2151" y="3240"/>
                <a:ext cx="815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2057" name="Line 25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2151" y="3518"/>
                <a:ext cx="815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2058" name="Line 26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2580" y="2685"/>
                <a:ext cx="0" cy="1411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2059" name="Line 27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2168" y="3811"/>
                <a:ext cx="822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788" name="Text Box 28"/>
              <p:cNvSpPr txBox="1"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908" y="2687"/>
                <a:ext cx="195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789" name="Text Box 29"/>
              <p:cNvSpPr txBox="1"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908" y="2960"/>
                <a:ext cx="195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790" name="Text Box 30"/>
              <p:cNvSpPr txBox="1"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908" y="3232"/>
                <a:ext cx="195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791" name="Text Box 31"/>
              <p:cNvSpPr txBox="1"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908" y="3505"/>
                <a:ext cx="195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792" name="Text Box 32"/>
              <p:cNvSpPr txBox="1"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2271" y="2685"/>
                <a:ext cx="222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en-US" altLang="zh-CN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793" name="Text Box 33"/>
              <p:cNvSpPr txBox="1"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2270" y="3235"/>
                <a:ext cx="222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en-US" altLang="zh-CN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794" name="Text Box 34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2270" y="3510"/>
                <a:ext cx="232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en-US" altLang="zh-CN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795" name="Text Box 35"/>
              <p:cNvSpPr txBox="1"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2270" y="2937"/>
                <a:ext cx="232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en-US" altLang="zh-CN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796" name="Text Box 36"/>
              <p:cNvSpPr txBox="1"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2294" y="2449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797" name="Text Box 37"/>
              <p:cNvSpPr txBox="1">
                <a:spLocks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2818" y="2460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798" name="Text Box 38"/>
              <p:cNvSpPr txBox="1"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1915" y="3834"/>
                <a:ext cx="195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799" name="Text Box 39"/>
              <p:cNvSpPr txBox="1"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2271" y="3817"/>
                <a:ext cx="222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endParaRPr lang="en-US" altLang="zh-CN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0781" name="Text Box 40"/>
            <p:cNvSpPr txBox="1">
              <a:spLocks noChangeArrowheads="1"/>
            </p:cNvSpPr>
            <p:nvPr/>
          </p:nvSpPr>
          <p:spPr bwMode="auto">
            <a:xfrm>
              <a:off x="1788" y="2175"/>
              <a:ext cx="109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725" name="Group 41"/>
          <p:cNvGrpSpPr/>
          <p:nvPr/>
        </p:nvGrpSpPr>
        <p:grpSpPr bwMode="auto">
          <a:xfrm>
            <a:off x="4296093" y="3795078"/>
            <a:ext cx="2928937" cy="782637"/>
            <a:chOff x="2785" y="2462"/>
            <a:chExt cx="1845" cy="493"/>
          </a:xfrm>
        </p:grpSpPr>
        <p:sp>
          <p:nvSpPr>
            <p:cNvPr id="30771" name="Rectangle 42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3987" y="2680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4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2075" name="Line 43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>
              <a:off x="4309" y="2685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773" name="Rectangle 44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3144" y="2681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2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2077" name="Line 45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>
              <a:off x="3466" y="2686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2078" name="Line 46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>
              <a:off x="2785" y="2820"/>
              <a:ext cx="3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2079" name="Line 47"/>
            <p:cNvSpPr>
              <a:spLocks noChangeShapeType="1"/>
            </p:cNvSpPr>
            <p:nvPr>
              <p:custDataLst>
                <p:tags r:id="rId41"/>
              </p:custDataLst>
            </p:nvPr>
          </p:nvSpPr>
          <p:spPr bwMode="auto">
            <a:xfrm>
              <a:off x="3706" y="2807"/>
              <a:ext cx="2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777" name="Text Box 48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4379" y="2704"/>
              <a:ext cx="20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78" name="Text Box 49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3951" y="2462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79" name="Text Box 50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4257" y="2462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726" name="Group 51"/>
          <p:cNvGrpSpPr/>
          <p:nvPr>
            <p:custDataLst>
              <p:tags r:id="rId45"/>
            </p:custDataLst>
          </p:nvPr>
        </p:nvGrpSpPr>
        <p:grpSpPr bwMode="auto">
          <a:xfrm>
            <a:off x="4283393" y="4577715"/>
            <a:ext cx="4306887" cy="446087"/>
            <a:chOff x="2777" y="2955"/>
            <a:chExt cx="2713" cy="281"/>
          </a:xfrm>
        </p:grpSpPr>
        <p:sp>
          <p:nvSpPr>
            <p:cNvPr id="30761" name="Rectangle 52"/>
            <p:cNvSpPr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3992" y="2984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3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2085" name="Line 53"/>
            <p:cNvSpPr>
              <a:spLocks noChangeShapeType="1"/>
            </p:cNvSpPr>
            <p:nvPr>
              <p:custDataLst>
                <p:tags r:id="rId47"/>
              </p:custDataLst>
            </p:nvPr>
          </p:nvSpPr>
          <p:spPr bwMode="auto">
            <a:xfrm>
              <a:off x="4314" y="2989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2086" name="Line 54"/>
            <p:cNvSpPr>
              <a:spLocks noChangeShapeType="1"/>
            </p:cNvSpPr>
            <p:nvPr>
              <p:custDataLst>
                <p:tags r:id="rId48"/>
              </p:custDataLst>
            </p:nvPr>
          </p:nvSpPr>
          <p:spPr bwMode="auto">
            <a:xfrm>
              <a:off x="3633" y="3123"/>
              <a:ext cx="3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764" name="Rectangle 55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4847" y="2962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5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2088" name="Line 56"/>
            <p:cNvSpPr>
              <a:spLocks noChangeShapeType="1"/>
            </p:cNvSpPr>
            <p:nvPr>
              <p:custDataLst>
                <p:tags r:id="rId50"/>
              </p:custDataLst>
            </p:nvPr>
          </p:nvSpPr>
          <p:spPr bwMode="auto">
            <a:xfrm>
              <a:off x="5169" y="2967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2089" name="Line 57"/>
            <p:cNvSpPr>
              <a:spLocks noChangeShapeType="1"/>
            </p:cNvSpPr>
            <p:nvPr>
              <p:custDataLst>
                <p:tags r:id="rId51"/>
              </p:custDataLst>
            </p:nvPr>
          </p:nvSpPr>
          <p:spPr bwMode="auto">
            <a:xfrm>
              <a:off x="4488" y="3101"/>
              <a:ext cx="3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767" name="Text Box 58"/>
            <p:cNvSpPr txBox="1"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5220" y="2955"/>
              <a:ext cx="20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68" name="Rectangle 59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3136" y="2985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1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2092" name="Line 60"/>
            <p:cNvSpPr>
              <a:spLocks noChangeShapeType="1"/>
            </p:cNvSpPr>
            <p:nvPr>
              <p:custDataLst>
                <p:tags r:id="rId54"/>
              </p:custDataLst>
            </p:nvPr>
          </p:nvSpPr>
          <p:spPr bwMode="auto">
            <a:xfrm>
              <a:off x="3458" y="2990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2093" name="Line 61"/>
            <p:cNvSpPr>
              <a:spLocks noChangeShapeType="1"/>
            </p:cNvSpPr>
            <p:nvPr>
              <p:custDataLst>
                <p:tags r:id="rId55"/>
              </p:custDataLst>
            </p:nvPr>
          </p:nvSpPr>
          <p:spPr bwMode="auto">
            <a:xfrm>
              <a:off x="2777" y="3124"/>
              <a:ext cx="3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0727" name="Group 62"/>
          <p:cNvGrpSpPr/>
          <p:nvPr>
            <p:custDataLst>
              <p:tags r:id="rId56"/>
            </p:custDataLst>
          </p:nvPr>
        </p:nvGrpSpPr>
        <p:grpSpPr bwMode="auto">
          <a:xfrm>
            <a:off x="4329430" y="5053965"/>
            <a:ext cx="4232275" cy="433388"/>
            <a:chOff x="2806" y="3255"/>
            <a:chExt cx="2666" cy="273"/>
          </a:xfrm>
        </p:grpSpPr>
        <p:sp>
          <p:nvSpPr>
            <p:cNvPr id="30751" name="Rectangle 63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3132" y="3277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2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2096" name="Line 64"/>
            <p:cNvSpPr>
              <a:spLocks noChangeShapeType="1"/>
            </p:cNvSpPr>
            <p:nvPr>
              <p:custDataLst>
                <p:tags r:id="rId58"/>
              </p:custDataLst>
            </p:nvPr>
          </p:nvSpPr>
          <p:spPr bwMode="auto">
            <a:xfrm>
              <a:off x="3454" y="3282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2097" name="Line 65"/>
            <p:cNvSpPr>
              <a:spLocks noChangeShapeType="1"/>
            </p:cNvSpPr>
            <p:nvPr>
              <p:custDataLst>
                <p:tags r:id="rId59"/>
              </p:custDataLst>
            </p:nvPr>
          </p:nvSpPr>
          <p:spPr bwMode="auto">
            <a:xfrm>
              <a:off x="2806" y="3385"/>
              <a:ext cx="34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754" name="Text Box 66"/>
            <p:cNvSpPr txBox="1"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5212" y="3260"/>
              <a:ext cx="20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55" name="Rectangle 67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3984" y="3277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4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2100" name="Line 68"/>
            <p:cNvSpPr>
              <a:spLocks noChangeShapeType="1"/>
            </p:cNvSpPr>
            <p:nvPr>
              <p:custDataLst>
                <p:tags r:id="rId62"/>
              </p:custDataLst>
            </p:nvPr>
          </p:nvSpPr>
          <p:spPr bwMode="auto">
            <a:xfrm>
              <a:off x="4306" y="3282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2101" name="Line 69"/>
            <p:cNvSpPr>
              <a:spLocks noChangeShapeType="1"/>
            </p:cNvSpPr>
            <p:nvPr>
              <p:custDataLst>
                <p:tags r:id="rId63"/>
              </p:custDataLst>
            </p:nvPr>
          </p:nvSpPr>
          <p:spPr bwMode="auto">
            <a:xfrm>
              <a:off x="3625" y="3416"/>
              <a:ext cx="3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758" name="Rectangle 70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4829" y="3255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5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2103" name="Line 71"/>
            <p:cNvSpPr>
              <a:spLocks noChangeShapeType="1"/>
            </p:cNvSpPr>
            <p:nvPr>
              <p:custDataLst>
                <p:tags r:id="rId65"/>
              </p:custDataLst>
            </p:nvPr>
          </p:nvSpPr>
          <p:spPr bwMode="auto">
            <a:xfrm>
              <a:off x="5151" y="3260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2104" name="Line 72"/>
            <p:cNvSpPr>
              <a:spLocks noChangeShapeType="1"/>
            </p:cNvSpPr>
            <p:nvPr>
              <p:custDataLst>
                <p:tags r:id="rId66"/>
              </p:custDataLst>
            </p:nvPr>
          </p:nvSpPr>
          <p:spPr bwMode="auto">
            <a:xfrm>
              <a:off x="4470" y="3394"/>
              <a:ext cx="3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0728" name="Group 73"/>
          <p:cNvGrpSpPr/>
          <p:nvPr>
            <p:custDataLst>
              <p:tags r:id="rId67"/>
            </p:custDataLst>
          </p:nvPr>
        </p:nvGrpSpPr>
        <p:grpSpPr bwMode="auto">
          <a:xfrm>
            <a:off x="4329430" y="5555615"/>
            <a:ext cx="2878138" cy="417513"/>
            <a:chOff x="2806" y="3571"/>
            <a:chExt cx="1813" cy="263"/>
          </a:xfrm>
        </p:grpSpPr>
        <p:sp>
          <p:nvSpPr>
            <p:cNvPr id="30744" name="Rectangle 74"/>
            <p:cNvSpPr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3132" y="3571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1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2107" name="Line 75"/>
            <p:cNvSpPr>
              <a:spLocks noChangeShapeType="1"/>
            </p:cNvSpPr>
            <p:nvPr>
              <p:custDataLst>
                <p:tags r:id="rId69"/>
              </p:custDataLst>
            </p:nvPr>
          </p:nvSpPr>
          <p:spPr bwMode="auto">
            <a:xfrm>
              <a:off x="3454" y="3576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2108" name="Line 76"/>
            <p:cNvSpPr>
              <a:spLocks noChangeShapeType="1"/>
            </p:cNvSpPr>
            <p:nvPr>
              <p:custDataLst>
                <p:tags r:id="rId70"/>
              </p:custDataLst>
            </p:nvPr>
          </p:nvSpPr>
          <p:spPr bwMode="auto">
            <a:xfrm>
              <a:off x="2806" y="3718"/>
              <a:ext cx="32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747" name="Text Box 77"/>
            <p:cNvSpPr txBox="1"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4379" y="3583"/>
              <a:ext cx="20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48" name="Rectangle 78"/>
            <p:cNvSpPr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3976" y="3581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3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2111" name="Line 79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4298" y="3586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2112" name="Line 80"/>
            <p:cNvSpPr>
              <a:spLocks noChangeShapeType="1"/>
            </p:cNvSpPr>
            <p:nvPr>
              <p:custDataLst>
                <p:tags r:id="rId74"/>
              </p:custDataLst>
            </p:nvPr>
          </p:nvSpPr>
          <p:spPr bwMode="auto">
            <a:xfrm>
              <a:off x="3617" y="3720"/>
              <a:ext cx="3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0729" name="Group 81"/>
          <p:cNvGrpSpPr/>
          <p:nvPr>
            <p:custDataLst>
              <p:tags r:id="rId75"/>
            </p:custDataLst>
          </p:nvPr>
        </p:nvGrpSpPr>
        <p:grpSpPr bwMode="auto">
          <a:xfrm>
            <a:off x="4277043" y="6011228"/>
            <a:ext cx="2913062" cy="431800"/>
            <a:chOff x="2773" y="3858"/>
            <a:chExt cx="1835" cy="272"/>
          </a:xfrm>
        </p:grpSpPr>
        <p:sp>
          <p:nvSpPr>
            <p:cNvPr id="30737" name="Rectangle 82"/>
            <p:cNvSpPr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>
              <a:off x="3132" y="3858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2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2115" name="Line 83"/>
            <p:cNvSpPr>
              <a:spLocks noChangeShapeType="1"/>
            </p:cNvSpPr>
            <p:nvPr>
              <p:custDataLst>
                <p:tags r:id="rId77"/>
              </p:custDataLst>
            </p:nvPr>
          </p:nvSpPr>
          <p:spPr bwMode="auto">
            <a:xfrm>
              <a:off x="3454" y="3863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2116" name="Line 84"/>
            <p:cNvSpPr>
              <a:spLocks noChangeShapeType="1"/>
            </p:cNvSpPr>
            <p:nvPr>
              <p:custDataLst>
                <p:tags r:id="rId78"/>
              </p:custDataLst>
            </p:nvPr>
          </p:nvSpPr>
          <p:spPr bwMode="auto">
            <a:xfrm>
              <a:off x="2773" y="3997"/>
              <a:ext cx="3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740" name="Rectangle 85"/>
            <p:cNvSpPr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>
              <a:off x="3965" y="3870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3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2118" name="Line 86"/>
            <p:cNvSpPr>
              <a:spLocks noChangeShapeType="1"/>
            </p:cNvSpPr>
            <p:nvPr>
              <p:custDataLst>
                <p:tags r:id="rId80"/>
              </p:custDataLst>
            </p:nvPr>
          </p:nvSpPr>
          <p:spPr bwMode="auto">
            <a:xfrm>
              <a:off x="4287" y="3875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2119" name="Line 87"/>
            <p:cNvSpPr>
              <a:spLocks noChangeShapeType="1"/>
            </p:cNvSpPr>
            <p:nvPr>
              <p:custDataLst>
                <p:tags r:id="rId81"/>
              </p:custDataLst>
            </p:nvPr>
          </p:nvSpPr>
          <p:spPr bwMode="auto">
            <a:xfrm>
              <a:off x="3606" y="4009"/>
              <a:ext cx="3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743" name="Text Box 88"/>
            <p:cNvSpPr txBox="1">
              <a:spLocks noChangeArrowheads="1"/>
            </p:cNvSpPr>
            <p:nvPr>
              <p:custDataLst>
                <p:tags r:id="rId82"/>
              </p:custDataLst>
            </p:nvPr>
          </p:nvSpPr>
          <p:spPr bwMode="auto">
            <a:xfrm>
              <a:off x="4352" y="3879"/>
              <a:ext cx="20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12129" name="Oval 97"/>
          <p:cNvSpPr>
            <a:spLocks noChangeArrowheads="1"/>
          </p:cNvSpPr>
          <p:nvPr/>
        </p:nvSpPr>
        <p:spPr bwMode="auto">
          <a:xfrm>
            <a:off x="3061018" y="3983990"/>
            <a:ext cx="1668462" cy="2439988"/>
          </a:xfrm>
          <a:prstGeom prst="ellipse">
            <a:avLst/>
          </a:prstGeom>
          <a:noFill/>
          <a:ln w="38100">
            <a:solidFill>
              <a:srgbClr val="003300"/>
            </a:solidFill>
            <a:prstDash val="dash"/>
            <a:round/>
            <a:tailEnd type="none" w="sm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2131" name="Comment 99"/>
          <p:cNvSpPr>
            <a:spLocks noChangeArrowheads="1"/>
          </p:cNvSpPr>
          <p:nvPr/>
        </p:nvSpPr>
        <p:spPr bwMode="auto">
          <a:xfrm>
            <a:off x="642303" y="2265045"/>
            <a:ext cx="519112" cy="1568450"/>
          </a:xfrm>
          <a:prstGeom prst="rect">
            <a:avLst/>
          </a:prstGeom>
          <a:solidFill>
            <a:srgbClr val="FCFDC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图的定义</a:t>
            </a:r>
            <a:endParaRPr lang="zh-CN" altLang="en-US" sz="2400" b="1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2153" name="Text Box 121"/>
          <p:cNvSpPr txBox="1">
            <a:spLocks noChangeArrowheads="1"/>
          </p:cNvSpPr>
          <p:nvPr/>
        </p:nvSpPr>
        <p:spPr bwMode="auto">
          <a:xfrm>
            <a:off x="474980" y="5620703"/>
            <a:ext cx="252730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ALGraph G1;</a:t>
            </a:r>
            <a:endParaRPr lang="en-US" altLang="zh-CN" sz="2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G1.vexnum=5; </a:t>
            </a:r>
            <a:endParaRPr lang="en-US" altLang="zh-CN" sz="2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G1.arcnum=6;</a:t>
            </a:r>
            <a:endParaRPr lang="en-US" altLang="zh-CN" sz="2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2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2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2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2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12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12129" grpId="0" bldLvl="0" animBg="1"/>
      <p:bldP spid="812131" grpId="0" bldLvl="0" animBg="1" autoUpdateAnimBg="0"/>
      <p:bldP spid="81215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en-US" altLang="zh-CN" kern="0" dirty="0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Implementation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560" y="1033145"/>
            <a:ext cx="8667750" cy="1245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图存储结构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——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邻接表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altLang="en-US" sz="18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为图中每个顶点建立一个单链表，第i个单链表中的结点表示依附于顶点Vi的边(有向图中指以Vi为尾的弧)，再用一个顶点数组指向每个单链表</a:t>
            </a:r>
            <a:endParaRPr lang="zh-CN" altLang="en-US" sz="1800" b="1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10" name="Group 94"/>
          <p:cNvGrpSpPr/>
          <p:nvPr/>
        </p:nvGrpSpPr>
        <p:grpSpPr bwMode="auto">
          <a:xfrm>
            <a:off x="544513" y="2438400"/>
            <a:ext cx="4181475" cy="1220788"/>
            <a:chOff x="144" y="2351"/>
            <a:chExt cx="2832" cy="769"/>
          </a:xfrm>
        </p:grpSpPr>
        <p:grpSp>
          <p:nvGrpSpPr>
            <p:cNvPr id="31760" name="Group 95"/>
            <p:cNvGrpSpPr/>
            <p:nvPr/>
          </p:nvGrpSpPr>
          <p:grpSpPr bwMode="auto">
            <a:xfrm>
              <a:off x="864" y="2399"/>
              <a:ext cx="2112" cy="721"/>
              <a:chOff x="3552" y="2736"/>
              <a:chExt cx="2112" cy="768"/>
            </a:xfrm>
          </p:grpSpPr>
          <p:sp>
            <p:nvSpPr>
              <p:cNvPr id="813152" name="AutoShape 96"/>
              <p:cNvSpPr>
                <a:spLocks noChangeArrowheads="1"/>
              </p:cNvSpPr>
              <p:nvPr/>
            </p:nvSpPr>
            <p:spPr bwMode="auto">
              <a:xfrm>
                <a:off x="3552" y="2736"/>
                <a:ext cx="2062" cy="768"/>
              </a:xfrm>
              <a:prstGeom prst="foldedCorner">
                <a:avLst>
                  <a:gd name="adj" fmla="val 12500"/>
                </a:avLst>
              </a:prstGeom>
              <a:solidFill>
                <a:srgbClr val="000080"/>
              </a:solidFill>
              <a:ln w="15875">
                <a:solidFill>
                  <a:srgbClr val="99CCFF"/>
                </a:solidFill>
                <a:rou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31763" name="Group 97"/>
              <p:cNvGrpSpPr/>
              <p:nvPr/>
            </p:nvGrpSpPr>
            <p:grpSpPr bwMode="auto">
              <a:xfrm>
                <a:off x="3552" y="2784"/>
                <a:ext cx="2112" cy="603"/>
                <a:chOff x="3552" y="2784"/>
                <a:chExt cx="2112" cy="603"/>
              </a:xfrm>
            </p:grpSpPr>
            <p:sp>
              <p:nvSpPr>
                <p:cNvPr id="31764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3552" y="2784"/>
                  <a:ext cx="2112" cy="5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FontTx/>
                    <a:buNone/>
                  </a:pPr>
                  <a:r>
                    <a:rPr kumimoji="0" lang="zh-CN" altLang="en-US" sz="2400" b="1" i="1">
                      <a:solidFill>
                        <a:srgbClr val="C00000"/>
                      </a:solidFill>
                      <a:latin typeface="楷体_GB2312" pitchFamily="49" charset="-122"/>
                      <a:ea typeface="楷体_GB2312" pitchFamily="49" charset="-122"/>
                    </a:rPr>
                    <a:t>无</a:t>
                  </a:r>
                  <a:r>
                    <a:rPr kumimoji="0" lang="zh-CN" altLang="en-US" sz="2400" b="1" i="1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向图中，单链表中结点个数是几？</a:t>
                  </a:r>
                  <a:endParaRPr kumimoji="0" lang="zh-CN" altLang="en-US" sz="2400" b="1" i="1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1765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3600" y="3120"/>
                  <a:ext cx="1632" cy="2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kumimoji="0" lang="zh-CN" altLang="zh-CN" sz="2000" b="1" i="1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31761" name="WordArt 100"/>
            <p:cNvSpPr>
              <a:spLocks noChangeArrowheads="1" noChangeShapeType="1" noTextEdit="1"/>
            </p:cNvSpPr>
            <p:nvPr/>
          </p:nvSpPr>
          <p:spPr bwMode="auto">
            <a:xfrm>
              <a:off x="144" y="2351"/>
              <a:ext cx="576" cy="720"/>
            </a:xfrm>
            <a:prstGeom prst="rect">
              <a:avLst/>
            </a:prstGeom>
          </p:spPr>
          <p:txBody>
            <a:bodyPr wrap="none" fromWordArt="1">
              <a:prstTxWarp prst="textCascadeUp">
                <a:avLst>
                  <a:gd name="adj" fmla="val 90495"/>
                </a:avLst>
              </a:prstTxWarp>
              <a:scene3d>
                <a:camera prst="legacyPerspectiveFront">
                  <a:rot lat="20519958" lon="1080000" rev="0"/>
                </a:camera>
                <a:lightRig rig="legacyHarsh2" dir="b"/>
              </a:scene3d>
              <a:sp3d extrusionH="430200" prstMaterial="legacyMatte">
                <a:extrusionClr>
                  <a:srgbClr val="FF6600"/>
                </a:extrusionClr>
                <a:contourClr>
                  <a:srgbClr val="FFE701"/>
                </a:contourClr>
              </a:sp3d>
            </a:bodyPr>
            <a:lstStyle/>
            <a:p>
              <a:pPr algn="ctr"/>
              <a:r>
                <a:rPr lang="en-US" altLang="zh-CN" sz="3600" kern="10">
                  <a:ln w="9525">
                    <a:round/>
                  </a:ln>
                  <a:gradFill rotWithShape="1">
                    <a:gsLst>
                      <a:gs pos="0">
                        <a:srgbClr val="FFE701"/>
                      </a:gs>
                      <a:gs pos="100000">
                        <a:srgbClr val="FE3E02"/>
                      </a:gs>
                    </a:gsLst>
                    <a:lin ang="5400000" scaled="1"/>
                  </a:gradFill>
                  <a:effectLst>
                    <a:outerShdw dist="38100" dir="2700000" algn="tl" rotWithShape="0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?</a:t>
              </a:r>
              <a:endParaRPr lang="zh-CN" altLang="en-US" sz="3600" kern="10">
                <a:ln w="9525">
                  <a:rou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endParaRPr>
            </a:p>
          </p:txBody>
        </p:sp>
      </p:grpSp>
      <p:sp>
        <p:nvSpPr>
          <p:cNvPr id="813157" name="Oval 101"/>
          <p:cNvSpPr>
            <a:spLocks noChangeArrowheads="1"/>
          </p:cNvSpPr>
          <p:nvPr/>
        </p:nvSpPr>
        <p:spPr bwMode="auto">
          <a:xfrm>
            <a:off x="4776788" y="2392363"/>
            <a:ext cx="4079875" cy="1212850"/>
          </a:xfrm>
          <a:prstGeom prst="ellipse">
            <a:avLst/>
          </a:prstGeom>
          <a:gradFill rotWithShape="0">
            <a:gsLst>
              <a:gs pos="0">
                <a:srgbClr val="FFCCFF"/>
              </a:gs>
              <a:gs pos="100000">
                <a:srgbClr val="BB96BB"/>
              </a:gs>
            </a:gsLst>
            <a:lin ang="5400000" scaled="1"/>
          </a:gradFill>
          <a:ln w="12700" cap="rnd">
            <a:solidFill>
              <a:srgbClr val="FF99CC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无向图中，单链表中</a:t>
            </a:r>
            <a:endParaRPr lang="zh-CN" altLang="en-US" sz="24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Arc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结点个数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边数</a:t>
            </a:r>
            <a:r>
              <a:rPr lang="zh-CN" altLang="en-US" sz="2400" b="1">
                <a:solidFill>
                  <a:srgbClr val="0000FF"/>
                </a:solidFill>
                <a:latin typeface="Comic Sans MS" panose="030F0702030302020204" pitchFamily="66" charset="0"/>
                <a:ea typeface="楷体_GB2312" pitchFamily="49" charset="-122"/>
              </a:rPr>
              <a:t>*</a:t>
            </a:r>
            <a:r>
              <a:rPr lang="en-US" altLang="zh-CN" sz="2400" b="1">
                <a:solidFill>
                  <a:srgbClr val="0000FF"/>
                </a:solidFill>
                <a:latin typeface="Comic Sans MS" panose="030F0702030302020204" pitchFamily="66" charset="0"/>
                <a:ea typeface="楷体_GB2312" pitchFamily="49" charset="-122"/>
              </a:rPr>
              <a:t>2</a:t>
            </a:r>
            <a:endParaRPr lang="en-US" altLang="zh-CN" sz="2400" b="1">
              <a:solidFill>
                <a:srgbClr val="0000FF"/>
              </a:solidFill>
              <a:latin typeface="Comic Sans MS" panose="030F0702030302020204" pitchFamily="66" charset="0"/>
              <a:ea typeface="楷体_GB2312" pitchFamily="49" charset="-122"/>
            </a:endParaRPr>
          </a:p>
        </p:txBody>
      </p:sp>
      <p:grpSp>
        <p:nvGrpSpPr>
          <p:cNvPr id="2" name="Group 6"/>
          <p:cNvGrpSpPr/>
          <p:nvPr>
            <p:custDataLst>
              <p:tags r:id="rId2"/>
            </p:custDataLst>
          </p:nvPr>
        </p:nvGrpSpPr>
        <p:grpSpPr bwMode="auto">
          <a:xfrm>
            <a:off x="157480" y="3991928"/>
            <a:ext cx="1976438" cy="1773238"/>
            <a:chOff x="364" y="2635"/>
            <a:chExt cx="1245" cy="1117"/>
          </a:xfrm>
        </p:grpSpPr>
        <p:sp>
          <p:nvSpPr>
            <p:cNvPr id="5" name="Text Box 7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64" y="2635"/>
              <a:ext cx="19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Oval 8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746" y="2661"/>
              <a:ext cx="200" cy="21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09" y="3379"/>
              <a:ext cx="200" cy="21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Oval 10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080" y="3046"/>
              <a:ext cx="200" cy="21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409" y="2668"/>
              <a:ext cx="200" cy="21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Oval 1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46" y="3379"/>
              <a:ext cx="200" cy="21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 Box 13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998" y="3501"/>
              <a:ext cx="32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G1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944" y="2776"/>
              <a:ext cx="46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Line 15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833" y="2876"/>
              <a:ext cx="0" cy="5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533" y="2876"/>
              <a:ext cx="0" cy="5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233" y="3232"/>
              <a:ext cx="211" cy="21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1222" y="2865"/>
              <a:ext cx="222" cy="22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922" y="3232"/>
              <a:ext cx="189" cy="18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" name="Group 20"/>
          <p:cNvGrpSpPr/>
          <p:nvPr/>
        </p:nvGrpSpPr>
        <p:grpSpPr bwMode="auto">
          <a:xfrm>
            <a:off x="2876868" y="3734753"/>
            <a:ext cx="1879600" cy="3081337"/>
            <a:chOff x="1697" y="484"/>
            <a:chExt cx="1184" cy="1941"/>
          </a:xfrm>
        </p:grpSpPr>
        <p:grpSp>
          <p:nvGrpSpPr>
            <p:cNvPr id="20" name="Group 21"/>
            <p:cNvGrpSpPr/>
            <p:nvPr>
              <p:custDataLst>
                <p:tags r:id="rId16"/>
              </p:custDataLst>
            </p:nvPr>
          </p:nvGrpSpPr>
          <p:grpSpPr bwMode="auto">
            <a:xfrm>
              <a:off x="1697" y="484"/>
              <a:ext cx="1082" cy="1658"/>
              <a:chOff x="1908" y="2449"/>
              <a:chExt cx="1082" cy="1658"/>
            </a:xfrm>
          </p:grpSpPr>
          <p:sp>
            <p:nvSpPr>
              <p:cNvPr id="21" name="Rectangle 22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2158" y="2685"/>
                <a:ext cx="815" cy="141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Line 23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2151" y="2963"/>
                <a:ext cx="815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Line 24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2151" y="3240"/>
                <a:ext cx="815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Line 25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2151" y="3518"/>
                <a:ext cx="815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Line 26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2580" y="2685"/>
                <a:ext cx="0" cy="1411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Line 27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2168" y="3811"/>
                <a:ext cx="822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Text Box 28"/>
              <p:cNvSpPr txBox="1"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908" y="2687"/>
                <a:ext cx="195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Text Box 29"/>
              <p:cNvSpPr txBox="1"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908" y="2960"/>
                <a:ext cx="195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Text Box 30"/>
              <p:cNvSpPr txBox="1"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908" y="3232"/>
                <a:ext cx="195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Text Box 31"/>
              <p:cNvSpPr txBox="1"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908" y="3505"/>
                <a:ext cx="195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Text Box 32"/>
              <p:cNvSpPr txBox="1"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2271" y="2685"/>
                <a:ext cx="222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en-US" altLang="zh-CN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Text Box 33"/>
              <p:cNvSpPr txBox="1"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2270" y="3235"/>
                <a:ext cx="222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en-US" altLang="zh-CN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Text Box 34"/>
              <p:cNvSpPr txBox="1"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2270" y="3510"/>
                <a:ext cx="232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en-US" altLang="zh-CN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Text Box 35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2270" y="2937"/>
                <a:ext cx="232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en-US" altLang="zh-CN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Text Box 36"/>
              <p:cNvSpPr txBox="1"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2294" y="2449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Text Box 37"/>
              <p:cNvSpPr txBox="1"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2818" y="2460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Text Box 38"/>
              <p:cNvSpPr txBox="1">
                <a:spLocks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1915" y="3834"/>
                <a:ext cx="195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Text Box 39"/>
              <p:cNvSpPr txBox="1"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2271" y="3817"/>
                <a:ext cx="222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endParaRPr lang="en-US" altLang="zh-CN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9" name="Text Box 40"/>
            <p:cNvSpPr txBox="1">
              <a:spLocks noChangeArrowheads="1"/>
            </p:cNvSpPr>
            <p:nvPr/>
          </p:nvSpPr>
          <p:spPr bwMode="auto">
            <a:xfrm>
              <a:off x="1788" y="2175"/>
              <a:ext cx="109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Group 41"/>
          <p:cNvGrpSpPr/>
          <p:nvPr/>
        </p:nvGrpSpPr>
        <p:grpSpPr bwMode="auto">
          <a:xfrm>
            <a:off x="4296093" y="3795078"/>
            <a:ext cx="2928937" cy="782637"/>
            <a:chOff x="2785" y="2462"/>
            <a:chExt cx="1845" cy="493"/>
          </a:xfrm>
        </p:grpSpPr>
        <p:sp>
          <p:nvSpPr>
            <p:cNvPr id="41" name="Rectangle 42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3987" y="2680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4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Line 43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>
              <a:off x="4309" y="2685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4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3144" y="2681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2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Line 45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>
              <a:off x="3466" y="2686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Line 46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>
              <a:off x="2785" y="2820"/>
              <a:ext cx="3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" name="Line 47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>
              <a:off x="3706" y="2807"/>
              <a:ext cx="2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Text Box 48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4379" y="2704"/>
              <a:ext cx="20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Text Box 49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3951" y="2462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 Box 50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4257" y="2462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Group 51"/>
          <p:cNvGrpSpPr/>
          <p:nvPr>
            <p:custDataLst>
              <p:tags r:id="rId44"/>
            </p:custDataLst>
          </p:nvPr>
        </p:nvGrpSpPr>
        <p:grpSpPr bwMode="auto">
          <a:xfrm>
            <a:off x="4283393" y="4577715"/>
            <a:ext cx="4306887" cy="446087"/>
            <a:chOff x="2777" y="2955"/>
            <a:chExt cx="2713" cy="281"/>
          </a:xfrm>
        </p:grpSpPr>
        <p:sp>
          <p:nvSpPr>
            <p:cNvPr id="51" name="Rectangle 52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3992" y="2984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3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Line 53"/>
            <p:cNvSpPr>
              <a:spLocks noChangeShapeType="1"/>
            </p:cNvSpPr>
            <p:nvPr>
              <p:custDataLst>
                <p:tags r:id="rId46"/>
              </p:custDataLst>
            </p:nvPr>
          </p:nvSpPr>
          <p:spPr bwMode="auto">
            <a:xfrm>
              <a:off x="4314" y="2989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Line 54"/>
            <p:cNvSpPr>
              <a:spLocks noChangeShapeType="1"/>
            </p:cNvSpPr>
            <p:nvPr>
              <p:custDataLst>
                <p:tags r:id="rId47"/>
              </p:custDataLst>
            </p:nvPr>
          </p:nvSpPr>
          <p:spPr bwMode="auto">
            <a:xfrm>
              <a:off x="3633" y="3123"/>
              <a:ext cx="3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" name="Rectangle 55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4847" y="2962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5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Line 56"/>
            <p:cNvSpPr>
              <a:spLocks noChangeShapeType="1"/>
            </p:cNvSpPr>
            <p:nvPr>
              <p:custDataLst>
                <p:tags r:id="rId49"/>
              </p:custDataLst>
            </p:nvPr>
          </p:nvSpPr>
          <p:spPr bwMode="auto">
            <a:xfrm>
              <a:off x="5169" y="2967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Line 57"/>
            <p:cNvSpPr>
              <a:spLocks noChangeShapeType="1"/>
            </p:cNvSpPr>
            <p:nvPr>
              <p:custDataLst>
                <p:tags r:id="rId50"/>
              </p:custDataLst>
            </p:nvPr>
          </p:nvSpPr>
          <p:spPr bwMode="auto">
            <a:xfrm>
              <a:off x="4488" y="3101"/>
              <a:ext cx="3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" name="Text Box 58"/>
            <p:cNvSpPr txBox="1"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5220" y="2955"/>
              <a:ext cx="20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Rectangle 59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3136" y="2985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1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Line 60"/>
            <p:cNvSpPr>
              <a:spLocks noChangeShapeType="1"/>
            </p:cNvSpPr>
            <p:nvPr>
              <p:custDataLst>
                <p:tags r:id="rId53"/>
              </p:custDataLst>
            </p:nvPr>
          </p:nvSpPr>
          <p:spPr bwMode="auto">
            <a:xfrm>
              <a:off x="3458" y="2990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" name="Line 61"/>
            <p:cNvSpPr>
              <a:spLocks noChangeShapeType="1"/>
            </p:cNvSpPr>
            <p:nvPr>
              <p:custDataLst>
                <p:tags r:id="rId54"/>
              </p:custDataLst>
            </p:nvPr>
          </p:nvSpPr>
          <p:spPr bwMode="auto">
            <a:xfrm>
              <a:off x="2777" y="3124"/>
              <a:ext cx="3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2"/>
          <p:cNvGrpSpPr/>
          <p:nvPr>
            <p:custDataLst>
              <p:tags r:id="rId55"/>
            </p:custDataLst>
          </p:nvPr>
        </p:nvGrpSpPr>
        <p:grpSpPr bwMode="auto">
          <a:xfrm>
            <a:off x="4329430" y="5053965"/>
            <a:ext cx="4232275" cy="433388"/>
            <a:chOff x="2806" y="3255"/>
            <a:chExt cx="2666" cy="273"/>
          </a:xfrm>
        </p:grpSpPr>
        <p:sp>
          <p:nvSpPr>
            <p:cNvPr id="63" name="Rectangle 63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3132" y="3277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2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Line 64"/>
            <p:cNvSpPr>
              <a:spLocks noChangeShapeType="1"/>
            </p:cNvSpPr>
            <p:nvPr>
              <p:custDataLst>
                <p:tags r:id="rId57"/>
              </p:custDataLst>
            </p:nvPr>
          </p:nvSpPr>
          <p:spPr bwMode="auto">
            <a:xfrm>
              <a:off x="3454" y="3282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" name="Line 65"/>
            <p:cNvSpPr>
              <a:spLocks noChangeShapeType="1"/>
            </p:cNvSpPr>
            <p:nvPr>
              <p:custDataLst>
                <p:tags r:id="rId58"/>
              </p:custDataLst>
            </p:nvPr>
          </p:nvSpPr>
          <p:spPr bwMode="auto">
            <a:xfrm>
              <a:off x="2806" y="3385"/>
              <a:ext cx="34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" name="Text Box 66"/>
            <p:cNvSpPr txBox="1"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5212" y="3260"/>
              <a:ext cx="20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Rectangle 67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3984" y="3277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4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Line 68"/>
            <p:cNvSpPr>
              <a:spLocks noChangeShapeType="1"/>
            </p:cNvSpPr>
            <p:nvPr>
              <p:custDataLst>
                <p:tags r:id="rId61"/>
              </p:custDataLst>
            </p:nvPr>
          </p:nvSpPr>
          <p:spPr bwMode="auto">
            <a:xfrm>
              <a:off x="4306" y="3282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" name="Line 69"/>
            <p:cNvSpPr>
              <a:spLocks noChangeShapeType="1"/>
            </p:cNvSpPr>
            <p:nvPr>
              <p:custDataLst>
                <p:tags r:id="rId62"/>
              </p:custDataLst>
            </p:nvPr>
          </p:nvSpPr>
          <p:spPr bwMode="auto">
            <a:xfrm>
              <a:off x="3625" y="3416"/>
              <a:ext cx="3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" name="Rectangle 70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4829" y="3255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5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Line 71"/>
            <p:cNvSpPr>
              <a:spLocks noChangeShapeType="1"/>
            </p:cNvSpPr>
            <p:nvPr>
              <p:custDataLst>
                <p:tags r:id="rId64"/>
              </p:custDataLst>
            </p:nvPr>
          </p:nvSpPr>
          <p:spPr bwMode="auto">
            <a:xfrm>
              <a:off x="5151" y="3260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" name="Line 72"/>
            <p:cNvSpPr>
              <a:spLocks noChangeShapeType="1"/>
            </p:cNvSpPr>
            <p:nvPr>
              <p:custDataLst>
                <p:tags r:id="rId65"/>
              </p:custDataLst>
            </p:nvPr>
          </p:nvSpPr>
          <p:spPr bwMode="auto">
            <a:xfrm>
              <a:off x="4470" y="3394"/>
              <a:ext cx="3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3"/>
          <p:cNvGrpSpPr/>
          <p:nvPr>
            <p:custDataLst>
              <p:tags r:id="rId66"/>
            </p:custDataLst>
          </p:nvPr>
        </p:nvGrpSpPr>
        <p:grpSpPr bwMode="auto">
          <a:xfrm>
            <a:off x="4329430" y="5555615"/>
            <a:ext cx="2878138" cy="417513"/>
            <a:chOff x="2806" y="3571"/>
            <a:chExt cx="1813" cy="263"/>
          </a:xfrm>
        </p:grpSpPr>
        <p:sp>
          <p:nvSpPr>
            <p:cNvPr id="74" name="Rectangle 74"/>
            <p:cNvSpPr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3132" y="3571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1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Line 75"/>
            <p:cNvSpPr>
              <a:spLocks noChangeShapeType="1"/>
            </p:cNvSpPr>
            <p:nvPr>
              <p:custDataLst>
                <p:tags r:id="rId68"/>
              </p:custDataLst>
            </p:nvPr>
          </p:nvSpPr>
          <p:spPr bwMode="auto">
            <a:xfrm>
              <a:off x="3454" y="3576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6" name="Line 76"/>
            <p:cNvSpPr>
              <a:spLocks noChangeShapeType="1"/>
            </p:cNvSpPr>
            <p:nvPr>
              <p:custDataLst>
                <p:tags r:id="rId69"/>
              </p:custDataLst>
            </p:nvPr>
          </p:nvSpPr>
          <p:spPr bwMode="auto">
            <a:xfrm>
              <a:off x="2806" y="3718"/>
              <a:ext cx="32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Text Box 77"/>
            <p:cNvSpPr txBox="1"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4379" y="3583"/>
              <a:ext cx="20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Rectangle 78"/>
            <p:cNvSpPr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3976" y="3581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3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Line 79"/>
            <p:cNvSpPr>
              <a:spLocks noChangeShapeType="1"/>
            </p:cNvSpPr>
            <p:nvPr>
              <p:custDataLst>
                <p:tags r:id="rId72"/>
              </p:custDataLst>
            </p:nvPr>
          </p:nvSpPr>
          <p:spPr bwMode="auto">
            <a:xfrm>
              <a:off x="4298" y="3586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0" name="Line 80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3617" y="3720"/>
              <a:ext cx="3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1" name="Group 81"/>
          <p:cNvGrpSpPr/>
          <p:nvPr>
            <p:custDataLst>
              <p:tags r:id="rId74"/>
            </p:custDataLst>
          </p:nvPr>
        </p:nvGrpSpPr>
        <p:grpSpPr bwMode="auto">
          <a:xfrm>
            <a:off x="4277043" y="6011228"/>
            <a:ext cx="2913062" cy="431800"/>
            <a:chOff x="2773" y="3858"/>
            <a:chExt cx="1835" cy="272"/>
          </a:xfrm>
        </p:grpSpPr>
        <p:sp>
          <p:nvSpPr>
            <p:cNvPr id="82" name="Rectangle 82"/>
            <p:cNvSpPr>
              <a:spLocks noChangeArrowheads="1"/>
            </p:cNvSpPr>
            <p:nvPr>
              <p:custDataLst>
                <p:tags r:id="rId75"/>
              </p:custDataLst>
            </p:nvPr>
          </p:nvSpPr>
          <p:spPr bwMode="auto">
            <a:xfrm>
              <a:off x="3132" y="3858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2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Line 83"/>
            <p:cNvSpPr>
              <a:spLocks noChangeShapeType="1"/>
            </p:cNvSpPr>
            <p:nvPr>
              <p:custDataLst>
                <p:tags r:id="rId76"/>
              </p:custDataLst>
            </p:nvPr>
          </p:nvSpPr>
          <p:spPr bwMode="auto">
            <a:xfrm>
              <a:off x="3454" y="3863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4" name="Line 84"/>
            <p:cNvSpPr>
              <a:spLocks noChangeShapeType="1"/>
            </p:cNvSpPr>
            <p:nvPr>
              <p:custDataLst>
                <p:tags r:id="rId77"/>
              </p:custDataLst>
            </p:nvPr>
          </p:nvSpPr>
          <p:spPr bwMode="auto">
            <a:xfrm>
              <a:off x="2773" y="3997"/>
              <a:ext cx="3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5" name="Rectangle 85"/>
            <p:cNvSpPr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3965" y="3870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3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Line 86"/>
            <p:cNvSpPr>
              <a:spLocks noChangeShapeType="1"/>
            </p:cNvSpPr>
            <p:nvPr>
              <p:custDataLst>
                <p:tags r:id="rId79"/>
              </p:custDataLst>
            </p:nvPr>
          </p:nvSpPr>
          <p:spPr bwMode="auto">
            <a:xfrm>
              <a:off x="4287" y="3875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" name="Line 87"/>
            <p:cNvSpPr>
              <a:spLocks noChangeShapeType="1"/>
            </p:cNvSpPr>
            <p:nvPr>
              <p:custDataLst>
                <p:tags r:id="rId80"/>
              </p:custDataLst>
            </p:nvPr>
          </p:nvSpPr>
          <p:spPr bwMode="auto">
            <a:xfrm>
              <a:off x="3606" y="4009"/>
              <a:ext cx="3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" name="Text Box 88"/>
            <p:cNvSpPr txBox="1">
              <a:spLocks noChangeArrowheads="1"/>
            </p:cNvSpPr>
            <p:nvPr>
              <p:custDataLst>
                <p:tags r:id="rId81"/>
              </p:custDataLst>
            </p:nvPr>
          </p:nvSpPr>
          <p:spPr bwMode="auto">
            <a:xfrm>
              <a:off x="4352" y="3879"/>
              <a:ext cx="20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Oval 97"/>
          <p:cNvSpPr>
            <a:spLocks noChangeArrowheads="1"/>
          </p:cNvSpPr>
          <p:nvPr/>
        </p:nvSpPr>
        <p:spPr bwMode="auto">
          <a:xfrm>
            <a:off x="3061018" y="3983990"/>
            <a:ext cx="1668462" cy="2439988"/>
          </a:xfrm>
          <a:prstGeom prst="ellipse">
            <a:avLst/>
          </a:prstGeom>
          <a:noFill/>
          <a:ln w="38100">
            <a:solidFill>
              <a:srgbClr val="003300"/>
            </a:solidFill>
            <a:prstDash val="dash"/>
            <a:round/>
            <a:tailEnd type="none" w="sm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Text Box 121"/>
          <p:cNvSpPr txBox="1">
            <a:spLocks noChangeArrowheads="1"/>
          </p:cNvSpPr>
          <p:nvPr/>
        </p:nvSpPr>
        <p:spPr bwMode="auto">
          <a:xfrm>
            <a:off x="474980" y="5620703"/>
            <a:ext cx="252730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ALGraph G1;</a:t>
            </a:r>
            <a:endParaRPr lang="en-US" altLang="zh-CN" sz="2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G1.vexnum=5; </a:t>
            </a:r>
            <a:endParaRPr lang="en-US" altLang="zh-CN" sz="2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G1.arcnum=6;</a:t>
            </a:r>
            <a:endParaRPr lang="en-US" altLang="zh-CN" sz="2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Text Box 122"/>
          <p:cNvSpPr txBox="1">
            <a:spLocks noChangeArrowheads="1"/>
          </p:cNvSpPr>
          <p:nvPr/>
        </p:nvSpPr>
        <p:spPr bwMode="auto">
          <a:xfrm>
            <a:off x="3134043" y="3625215"/>
            <a:ext cx="1749425" cy="460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G1.vertices</a:t>
            </a:r>
            <a:endParaRPr lang="en-US" altLang="zh-CN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3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3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en-US" altLang="zh-CN" kern="0" dirty="0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Implementation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560" y="1033145"/>
            <a:ext cx="8667750" cy="1245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图存储结构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——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邻接表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altLang="en-US" sz="18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为图中每个顶点建立一个单链表，第i个单链表中的结点表示依附于顶点Vi的边(有向图中指以Vi为尾的弧)，再用一个顶点数组指向每个单链表</a:t>
            </a:r>
            <a:endParaRPr lang="zh-CN" altLang="en-US" sz="1800" b="1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10" name="Group 94"/>
          <p:cNvGrpSpPr/>
          <p:nvPr/>
        </p:nvGrpSpPr>
        <p:grpSpPr bwMode="auto">
          <a:xfrm>
            <a:off x="544513" y="2438400"/>
            <a:ext cx="4181475" cy="1220788"/>
            <a:chOff x="144" y="2351"/>
            <a:chExt cx="2832" cy="769"/>
          </a:xfrm>
        </p:grpSpPr>
        <p:grpSp>
          <p:nvGrpSpPr>
            <p:cNvPr id="31760" name="Group 95"/>
            <p:cNvGrpSpPr/>
            <p:nvPr/>
          </p:nvGrpSpPr>
          <p:grpSpPr bwMode="auto">
            <a:xfrm>
              <a:off x="864" y="2399"/>
              <a:ext cx="2112" cy="721"/>
              <a:chOff x="3552" y="2736"/>
              <a:chExt cx="2112" cy="768"/>
            </a:xfrm>
          </p:grpSpPr>
          <p:sp>
            <p:nvSpPr>
              <p:cNvPr id="813152" name="AutoShape 96"/>
              <p:cNvSpPr>
                <a:spLocks noChangeArrowheads="1"/>
              </p:cNvSpPr>
              <p:nvPr/>
            </p:nvSpPr>
            <p:spPr bwMode="auto">
              <a:xfrm>
                <a:off x="3552" y="2736"/>
                <a:ext cx="2062" cy="768"/>
              </a:xfrm>
              <a:prstGeom prst="foldedCorner">
                <a:avLst>
                  <a:gd name="adj" fmla="val 12500"/>
                </a:avLst>
              </a:prstGeom>
              <a:solidFill>
                <a:srgbClr val="000080"/>
              </a:solidFill>
              <a:ln w="15875">
                <a:solidFill>
                  <a:srgbClr val="99CCFF"/>
                </a:solidFill>
                <a:rou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31763" name="Group 97"/>
              <p:cNvGrpSpPr/>
              <p:nvPr/>
            </p:nvGrpSpPr>
            <p:grpSpPr bwMode="auto">
              <a:xfrm>
                <a:off x="3552" y="2784"/>
                <a:ext cx="2112" cy="603"/>
                <a:chOff x="3552" y="2784"/>
                <a:chExt cx="2112" cy="603"/>
              </a:xfrm>
            </p:grpSpPr>
            <p:sp>
              <p:nvSpPr>
                <p:cNvPr id="31764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3552" y="2784"/>
                  <a:ext cx="2112" cy="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FontTx/>
                    <a:buNone/>
                  </a:pPr>
                  <a:r>
                    <a:rPr kumimoji="0" lang="zh-CN" altLang="en-US" sz="2400" b="1" i="1">
                      <a:solidFill>
                        <a:srgbClr val="C00000"/>
                      </a:solidFill>
                      <a:latin typeface="楷体_GB2312" pitchFamily="49" charset="-122"/>
                      <a:ea typeface="楷体_GB2312" pitchFamily="49" charset="-122"/>
                    </a:rPr>
                    <a:t>有</a:t>
                  </a:r>
                  <a:r>
                    <a:rPr kumimoji="0" lang="zh-CN" altLang="en-US" sz="2400" b="1" i="1">
                      <a:solidFill>
                        <a:schemeClr val="bg1"/>
                      </a:solidFill>
                      <a:latin typeface="楷体_GB2312" pitchFamily="49" charset="-122"/>
                      <a:ea typeface="楷体_GB2312" pitchFamily="49" charset="-122"/>
                    </a:rPr>
                    <a:t>向图中，单链表中结点个数是几？</a:t>
                  </a:r>
                  <a:endParaRPr kumimoji="0" lang="zh-CN" altLang="en-US" sz="2400" b="1" i="1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31765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3600" y="3120"/>
                  <a:ext cx="1632" cy="2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kumimoji="0" lang="zh-CN" altLang="zh-CN" sz="2000" b="1" i="1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31761" name="WordArt 100"/>
            <p:cNvSpPr>
              <a:spLocks noChangeArrowheads="1" noChangeShapeType="1" noTextEdit="1"/>
            </p:cNvSpPr>
            <p:nvPr/>
          </p:nvSpPr>
          <p:spPr bwMode="auto">
            <a:xfrm>
              <a:off x="144" y="2351"/>
              <a:ext cx="576" cy="720"/>
            </a:xfrm>
            <a:prstGeom prst="rect">
              <a:avLst/>
            </a:prstGeom>
          </p:spPr>
          <p:txBody>
            <a:bodyPr wrap="none" fromWordArt="1">
              <a:prstTxWarp prst="textCascadeUp">
                <a:avLst>
                  <a:gd name="adj" fmla="val 90495"/>
                </a:avLst>
              </a:prstTxWarp>
              <a:scene3d>
                <a:camera prst="legacyPerspectiveFront">
                  <a:rot lat="20519958" lon="1080000" rev="0"/>
                </a:camera>
                <a:lightRig rig="legacyHarsh2" dir="b"/>
              </a:scene3d>
              <a:sp3d extrusionH="430200" prstMaterial="legacyMatte">
                <a:extrusionClr>
                  <a:srgbClr val="FF6600"/>
                </a:extrusionClr>
                <a:contourClr>
                  <a:srgbClr val="FFE701"/>
                </a:contourClr>
              </a:sp3d>
            </a:bodyPr>
            <a:lstStyle/>
            <a:p>
              <a:pPr algn="ctr"/>
              <a:r>
                <a:rPr lang="en-US" altLang="zh-CN" sz="3600" kern="10">
                  <a:ln w="9525">
                    <a:round/>
                  </a:ln>
                  <a:gradFill rotWithShape="1">
                    <a:gsLst>
                      <a:gs pos="0">
                        <a:srgbClr val="FFE701"/>
                      </a:gs>
                      <a:gs pos="100000">
                        <a:srgbClr val="FE3E02"/>
                      </a:gs>
                    </a:gsLst>
                    <a:lin ang="5400000" scaled="1"/>
                  </a:gradFill>
                  <a:effectLst>
                    <a:outerShdw dist="38100" dir="2700000" algn="tl" rotWithShape="0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?</a:t>
              </a:r>
              <a:endParaRPr lang="zh-CN" altLang="en-US" sz="3600" kern="10">
                <a:ln w="9525">
                  <a:rou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endParaRPr>
            </a:p>
          </p:txBody>
        </p:sp>
      </p:grpSp>
      <p:sp>
        <p:nvSpPr>
          <p:cNvPr id="813157" name="Oval 101"/>
          <p:cNvSpPr>
            <a:spLocks noChangeArrowheads="1"/>
          </p:cNvSpPr>
          <p:nvPr/>
        </p:nvSpPr>
        <p:spPr bwMode="auto">
          <a:xfrm>
            <a:off x="4776788" y="2392363"/>
            <a:ext cx="4079875" cy="1212850"/>
          </a:xfrm>
          <a:prstGeom prst="ellipse">
            <a:avLst/>
          </a:prstGeom>
          <a:gradFill rotWithShape="0">
            <a:gsLst>
              <a:gs pos="0">
                <a:srgbClr val="FFCCFF"/>
              </a:gs>
              <a:gs pos="100000">
                <a:srgbClr val="BB96BB"/>
              </a:gs>
            </a:gsLst>
            <a:lin ang="5400000" scaled="1"/>
          </a:gradFill>
          <a:ln w="12700" cap="rnd">
            <a:solidFill>
              <a:srgbClr val="FF99CC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有向图中，单链表中</a:t>
            </a:r>
            <a:endParaRPr lang="zh-CN" altLang="en-US" sz="24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Arc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结点个数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=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弧数</a:t>
            </a:r>
            <a:endParaRPr lang="en-US" altLang="zh-CN" sz="2400" b="1">
              <a:solidFill>
                <a:srgbClr val="0000FF"/>
              </a:solidFill>
              <a:latin typeface="Comic Sans MS" panose="030F0702030302020204" pitchFamily="66" charset="0"/>
              <a:ea typeface="楷体_GB2312" pitchFamily="49" charset="-122"/>
            </a:endParaRPr>
          </a:p>
        </p:txBody>
      </p:sp>
      <p:sp>
        <p:nvSpPr>
          <p:cNvPr id="817158" name="Text Box 6"/>
          <p:cNvSpPr txBox="1">
            <a:spLocks noChangeArrowheads="1"/>
          </p:cNvSpPr>
          <p:nvPr/>
        </p:nvSpPr>
        <p:spPr bwMode="auto">
          <a:xfrm>
            <a:off x="565150" y="5462905"/>
            <a:ext cx="2676525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ALGraph G2;</a:t>
            </a:r>
            <a:endParaRPr lang="en-US" altLang="zh-CN" sz="2400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G2.vexnum=4; </a:t>
            </a:r>
            <a:endParaRPr lang="en-US" altLang="zh-CN" sz="2400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G2.arcnum=4;</a:t>
            </a:r>
            <a:endParaRPr lang="en-US" altLang="zh-CN" sz="2400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7159" name="Text Box 7"/>
          <p:cNvSpPr txBox="1">
            <a:spLocks noChangeArrowheads="1"/>
          </p:cNvSpPr>
          <p:nvPr/>
        </p:nvSpPr>
        <p:spPr bwMode="auto">
          <a:xfrm>
            <a:off x="3224530" y="4024630"/>
            <a:ext cx="2079625" cy="460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G2.vertices</a:t>
            </a:r>
            <a:endParaRPr lang="en-US" altLang="zh-CN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" name="Group 10"/>
          <p:cNvGrpSpPr/>
          <p:nvPr>
            <p:custDataLst>
              <p:tags r:id="rId2"/>
            </p:custDataLst>
          </p:nvPr>
        </p:nvGrpSpPr>
        <p:grpSpPr bwMode="auto">
          <a:xfrm>
            <a:off x="641350" y="4078605"/>
            <a:ext cx="1945640" cy="1511300"/>
            <a:chOff x="642" y="495"/>
            <a:chExt cx="1157" cy="952"/>
          </a:xfrm>
        </p:grpSpPr>
        <p:sp>
          <p:nvSpPr>
            <p:cNvPr id="32825" name="Text Box 11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42" y="496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826" name="Text Box 1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226" y="1196"/>
              <a:ext cx="32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G2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827" name="Group 13"/>
            <p:cNvGrpSpPr/>
            <p:nvPr/>
          </p:nvGrpSpPr>
          <p:grpSpPr bwMode="auto">
            <a:xfrm>
              <a:off x="993" y="495"/>
              <a:ext cx="806" cy="734"/>
              <a:chOff x="1238" y="2285"/>
              <a:chExt cx="806" cy="734"/>
            </a:xfrm>
          </p:grpSpPr>
          <p:sp>
            <p:nvSpPr>
              <p:cNvPr id="32828" name="Oval 14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844" y="2285"/>
                <a:ext cx="200" cy="212"/>
              </a:xfrm>
              <a:prstGeom prst="ellipse">
                <a:avLst/>
              </a:prstGeom>
              <a:solidFill>
                <a:srgbClr val="00FFFF"/>
              </a:solidFill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829" name="Oval 15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844" y="2807"/>
                <a:ext cx="200" cy="212"/>
              </a:xfrm>
              <a:prstGeom prst="ellipse">
                <a:avLst/>
              </a:prstGeom>
              <a:solidFill>
                <a:srgbClr val="00FFFF"/>
              </a:solidFill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830" name="Oval 16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238" y="2285"/>
                <a:ext cx="200" cy="212"/>
              </a:xfrm>
              <a:prstGeom prst="ellipse">
                <a:avLst/>
              </a:prstGeom>
              <a:solidFill>
                <a:srgbClr val="00FFFF"/>
              </a:solidFill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831" name="Oval 17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238" y="2807"/>
                <a:ext cx="200" cy="212"/>
              </a:xfrm>
              <a:prstGeom prst="ellipse">
                <a:avLst/>
              </a:prstGeom>
              <a:solidFill>
                <a:srgbClr val="00FFFF"/>
              </a:solidFill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7170" name="Line 18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434" y="2400"/>
                <a:ext cx="41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7171" name="Line 19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434" y="2933"/>
                <a:ext cx="41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7172" name="Line 20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334" y="2500"/>
                <a:ext cx="0" cy="32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7173" name="Line 21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 flipH="1" flipV="1">
                <a:off x="1400" y="2466"/>
                <a:ext cx="467" cy="38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93" name="Group 22"/>
          <p:cNvGrpSpPr/>
          <p:nvPr>
            <p:custDataLst>
              <p:tags r:id="rId13"/>
            </p:custDataLst>
          </p:nvPr>
        </p:nvGrpSpPr>
        <p:grpSpPr bwMode="auto">
          <a:xfrm>
            <a:off x="4568825" y="5375275"/>
            <a:ext cx="1666240" cy="443230"/>
            <a:chOff x="3211" y="1236"/>
            <a:chExt cx="991" cy="279"/>
          </a:xfrm>
        </p:grpSpPr>
        <p:sp>
          <p:nvSpPr>
            <p:cNvPr id="32821" name="Rectangle 23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559" y="1236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4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7176" name="Line 24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3881" y="1241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7177" name="Line 25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3211" y="1367"/>
              <a:ext cx="34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824" name="Text Box 26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928" y="1264"/>
              <a:ext cx="20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17179" name="Text Box 27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244975" y="4961890"/>
            <a:ext cx="35052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endParaRPr lang="en-US" altLang="zh-CN" sz="2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4" name="Group 28"/>
          <p:cNvGrpSpPr/>
          <p:nvPr>
            <p:custDataLst>
              <p:tags r:id="rId19"/>
            </p:custDataLst>
          </p:nvPr>
        </p:nvGrpSpPr>
        <p:grpSpPr bwMode="auto">
          <a:xfrm>
            <a:off x="4603750" y="5855970"/>
            <a:ext cx="1629410" cy="417830"/>
            <a:chOff x="3233" y="1539"/>
            <a:chExt cx="969" cy="263"/>
          </a:xfrm>
        </p:grpSpPr>
        <p:sp>
          <p:nvSpPr>
            <p:cNvPr id="32817" name="Rectangle 29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559" y="1551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1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7182" name="Line 30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3881" y="1556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7183" name="Line 31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3233" y="1667"/>
              <a:ext cx="32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820" name="Text Box 32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947" y="1539"/>
              <a:ext cx="20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5" name="Group 33"/>
          <p:cNvGrpSpPr/>
          <p:nvPr>
            <p:custDataLst>
              <p:tags r:id="rId24"/>
            </p:custDataLst>
          </p:nvPr>
        </p:nvGrpSpPr>
        <p:grpSpPr bwMode="auto">
          <a:xfrm>
            <a:off x="4411980" y="4149725"/>
            <a:ext cx="3101340" cy="768350"/>
            <a:chOff x="3112" y="464"/>
            <a:chExt cx="1845" cy="484"/>
          </a:xfrm>
        </p:grpSpPr>
        <p:sp>
          <p:nvSpPr>
            <p:cNvPr id="32808" name="Rectangle 34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471" y="696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3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7187" name="Line 35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3793" y="701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810" name="Rectangle 36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4314" y="695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2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7189" name="Line 37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4636" y="700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7190" name="Line 38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3112" y="835"/>
              <a:ext cx="3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7191" name="Line 39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4033" y="822"/>
              <a:ext cx="2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814" name="Text Box 40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4706" y="697"/>
              <a:ext cx="20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815" name="Text Box 41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4342" y="464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816" name="Text Box 42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425" y="474"/>
              <a:ext cx="31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6" name="Group 43"/>
          <p:cNvGrpSpPr/>
          <p:nvPr/>
        </p:nvGrpSpPr>
        <p:grpSpPr bwMode="auto">
          <a:xfrm>
            <a:off x="3034030" y="4100830"/>
            <a:ext cx="2002155" cy="2606675"/>
            <a:chOff x="1749" y="2466"/>
            <a:chExt cx="1191" cy="1642"/>
          </a:xfrm>
        </p:grpSpPr>
        <p:grpSp>
          <p:nvGrpSpPr>
            <p:cNvPr id="32791" name="Group 44"/>
            <p:cNvGrpSpPr/>
            <p:nvPr>
              <p:custDataLst>
                <p:tags r:id="rId34"/>
              </p:custDataLst>
            </p:nvPr>
          </p:nvGrpSpPr>
          <p:grpSpPr bwMode="auto">
            <a:xfrm>
              <a:off x="1749" y="2466"/>
              <a:ext cx="1065" cy="1351"/>
              <a:chOff x="2235" y="442"/>
              <a:chExt cx="1065" cy="1351"/>
            </a:xfrm>
          </p:grpSpPr>
          <p:sp>
            <p:nvSpPr>
              <p:cNvPr id="817197" name="Rectangle 45"/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2485" y="678"/>
                <a:ext cx="815" cy="111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7198" name="Line 46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2478" y="956"/>
                <a:ext cx="815" cy="0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7199" name="Line 47"/>
              <p:cNvSpPr>
                <a:spLocks noChangeShapeType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2478" y="1233"/>
                <a:ext cx="815" cy="0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7200" name="Line 48"/>
              <p:cNvSpPr>
                <a:spLocks noChangeShapeType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2478" y="1511"/>
                <a:ext cx="815" cy="0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7201" name="Line 49"/>
              <p:cNvSpPr>
                <a:spLocks noChangeShapeType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2907" y="678"/>
                <a:ext cx="0" cy="1100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798" name="Text Box 50"/>
              <p:cNvSpPr txBox="1"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2235" y="680"/>
                <a:ext cx="195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799" name="Text Box 51"/>
              <p:cNvSpPr txBox="1"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2235" y="953"/>
                <a:ext cx="195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800" name="Text Box 52"/>
              <p:cNvSpPr txBox="1"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2235" y="1225"/>
                <a:ext cx="195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801" name="Text Box 53"/>
              <p:cNvSpPr txBox="1"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2235" y="1498"/>
                <a:ext cx="195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802" name="Text Box 54"/>
              <p:cNvSpPr txBox="1"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2597" y="678"/>
                <a:ext cx="222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en-US" altLang="zh-CN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803" name="Text Box 55"/>
              <p:cNvSpPr txBox="1"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2596" y="1228"/>
                <a:ext cx="222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en-US" altLang="zh-CN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804" name="Text Box 56"/>
              <p:cNvSpPr txBox="1"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2597" y="1503"/>
                <a:ext cx="232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en-US" altLang="zh-CN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805" name="Text Box 57"/>
              <p:cNvSpPr txBox="1"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2597" y="930"/>
                <a:ext cx="232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en-US" altLang="zh-CN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806" name="Text Box 58"/>
              <p:cNvSpPr txBox="1"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2621" y="442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807" name="Text Box 59"/>
              <p:cNvSpPr txBox="1"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3145" y="453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792" name="Text Box 60"/>
            <p:cNvSpPr txBox="1">
              <a:spLocks noChangeArrowheads="1"/>
            </p:cNvSpPr>
            <p:nvPr/>
          </p:nvSpPr>
          <p:spPr bwMode="auto">
            <a:xfrm>
              <a:off x="1847" y="3858"/>
              <a:ext cx="109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3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3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en-US" altLang="zh-CN" kern="0" dirty="0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Implementation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560" y="1033145"/>
            <a:ext cx="8667750" cy="1245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图存储结构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——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邻接表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altLang="en-US" sz="18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为图中每个顶点建立一个单链表，第i个单链表中的结点表示依附于顶点Vi的边(有向图中指以Vi为尾的弧)，再用一个顶点数组指向每个单链表</a:t>
            </a:r>
            <a:endParaRPr lang="zh-CN" altLang="en-US" sz="1800" b="1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" name="Group 6"/>
          <p:cNvGrpSpPr/>
          <p:nvPr>
            <p:custDataLst>
              <p:tags r:id="rId2"/>
            </p:custDataLst>
          </p:nvPr>
        </p:nvGrpSpPr>
        <p:grpSpPr bwMode="auto">
          <a:xfrm>
            <a:off x="157480" y="3991928"/>
            <a:ext cx="1976438" cy="1773238"/>
            <a:chOff x="364" y="2635"/>
            <a:chExt cx="1245" cy="1117"/>
          </a:xfrm>
        </p:grpSpPr>
        <p:sp>
          <p:nvSpPr>
            <p:cNvPr id="5" name="Text Box 7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64" y="2635"/>
              <a:ext cx="19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Oval 8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746" y="2661"/>
              <a:ext cx="200" cy="21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09" y="3379"/>
              <a:ext cx="200" cy="21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Oval 10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080" y="3046"/>
              <a:ext cx="200" cy="21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409" y="2668"/>
              <a:ext cx="200" cy="21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Oval 1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46" y="3379"/>
              <a:ext cx="200" cy="21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 Box 13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998" y="3501"/>
              <a:ext cx="32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G1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944" y="2776"/>
              <a:ext cx="46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Line 15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833" y="2876"/>
              <a:ext cx="0" cy="5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533" y="2876"/>
              <a:ext cx="0" cy="5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233" y="3232"/>
              <a:ext cx="211" cy="21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1222" y="2865"/>
              <a:ext cx="222" cy="22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922" y="3232"/>
              <a:ext cx="189" cy="18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" name="Group 20"/>
          <p:cNvGrpSpPr/>
          <p:nvPr/>
        </p:nvGrpSpPr>
        <p:grpSpPr bwMode="auto">
          <a:xfrm>
            <a:off x="2876868" y="3734753"/>
            <a:ext cx="1879600" cy="3081337"/>
            <a:chOff x="1697" y="484"/>
            <a:chExt cx="1184" cy="1941"/>
          </a:xfrm>
        </p:grpSpPr>
        <p:grpSp>
          <p:nvGrpSpPr>
            <p:cNvPr id="20" name="Group 21"/>
            <p:cNvGrpSpPr/>
            <p:nvPr>
              <p:custDataLst>
                <p:tags r:id="rId16"/>
              </p:custDataLst>
            </p:nvPr>
          </p:nvGrpSpPr>
          <p:grpSpPr bwMode="auto">
            <a:xfrm>
              <a:off x="1697" y="484"/>
              <a:ext cx="1082" cy="1658"/>
              <a:chOff x="1908" y="2449"/>
              <a:chExt cx="1082" cy="1658"/>
            </a:xfrm>
          </p:grpSpPr>
          <p:sp>
            <p:nvSpPr>
              <p:cNvPr id="21" name="Rectangle 22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2158" y="2685"/>
                <a:ext cx="815" cy="141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Line 23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2151" y="2963"/>
                <a:ext cx="815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Line 24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2151" y="3240"/>
                <a:ext cx="815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Line 25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2151" y="3518"/>
                <a:ext cx="815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Line 26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2580" y="2685"/>
                <a:ext cx="0" cy="1411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Line 27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2168" y="3811"/>
                <a:ext cx="822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Text Box 28"/>
              <p:cNvSpPr txBox="1"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908" y="2687"/>
                <a:ext cx="195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Text Box 29"/>
              <p:cNvSpPr txBox="1"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908" y="2960"/>
                <a:ext cx="195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Text Box 30"/>
              <p:cNvSpPr txBox="1"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908" y="3232"/>
                <a:ext cx="195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Text Box 31"/>
              <p:cNvSpPr txBox="1"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908" y="3505"/>
                <a:ext cx="195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Text Box 32"/>
              <p:cNvSpPr txBox="1"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2271" y="2685"/>
                <a:ext cx="222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en-US" altLang="zh-CN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Text Box 33"/>
              <p:cNvSpPr txBox="1"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2270" y="3235"/>
                <a:ext cx="222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en-US" altLang="zh-CN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Text Box 34"/>
              <p:cNvSpPr txBox="1"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2270" y="3510"/>
                <a:ext cx="232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en-US" altLang="zh-CN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Text Box 35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2270" y="2937"/>
                <a:ext cx="232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en-US" altLang="zh-CN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Text Box 36"/>
              <p:cNvSpPr txBox="1"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2294" y="2449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Text Box 37"/>
              <p:cNvSpPr txBox="1"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2818" y="2460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Text Box 38"/>
              <p:cNvSpPr txBox="1">
                <a:spLocks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1915" y="3834"/>
                <a:ext cx="195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Text Box 39"/>
              <p:cNvSpPr txBox="1"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2271" y="3817"/>
                <a:ext cx="222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endParaRPr lang="en-US" altLang="zh-CN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9" name="Text Box 40"/>
            <p:cNvSpPr txBox="1">
              <a:spLocks noChangeArrowheads="1"/>
            </p:cNvSpPr>
            <p:nvPr/>
          </p:nvSpPr>
          <p:spPr bwMode="auto">
            <a:xfrm>
              <a:off x="1788" y="2175"/>
              <a:ext cx="109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Group 41"/>
          <p:cNvGrpSpPr/>
          <p:nvPr/>
        </p:nvGrpSpPr>
        <p:grpSpPr bwMode="auto">
          <a:xfrm>
            <a:off x="4296093" y="3795078"/>
            <a:ext cx="2928937" cy="782637"/>
            <a:chOff x="2785" y="2462"/>
            <a:chExt cx="1845" cy="493"/>
          </a:xfrm>
        </p:grpSpPr>
        <p:sp>
          <p:nvSpPr>
            <p:cNvPr id="41" name="Rectangle 42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3987" y="2680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4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Line 43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>
              <a:off x="4309" y="2685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4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3144" y="2681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2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Line 45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>
              <a:off x="3466" y="2686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Line 46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>
              <a:off x="2785" y="2820"/>
              <a:ext cx="3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" name="Line 47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>
              <a:off x="3706" y="2807"/>
              <a:ext cx="2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Text Box 48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4379" y="2704"/>
              <a:ext cx="20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Text Box 49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3951" y="2462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 Box 50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4257" y="2462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Group 51"/>
          <p:cNvGrpSpPr/>
          <p:nvPr>
            <p:custDataLst>
              <p:tags r:id="rId44"/>
            </p:custDataLst>
          </p:nvPr>
        </p:nvGrpSpPr>
        <p:grpSpPr bwMode="auto">
          <a:xfrm>
            <a:off x="4283393" y="4577715"/>
            <a:ext cx="4306887" cy="446087"/>
            <a:chOff x="2777" y="2955"/>
            <a:chExt cx="2713" cy="281"/>
          </a:xfrm>
        </p:grpSpPr>
        <p:sp>
          <p:nvSpPr>
            <p:cNvPr id="51" name="Rectangle 52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3992" y="2984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3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Line 53"/>
            <p:cNvSpPr>
              <a:spLocks noChangeShapeType="1"/>
            </p:cNvSpPr>
            <p:nvPr>
              <p:custDataLst>
                <p:tags r:id="rId46"/>
              </p:custDataLst>
            </p:nvPr>
          </p:nvSpPr>
          <p:spPr bwMode="auto">
            <a:xfrm>
              <a:off x="4314" y="2989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Line 54"/>
            <p:cNvSpPr>
              <a:spLocks noChangeShapeType="1"/>
            </p:cNvSpPr>
            <p:nvPr>
              <p:custDataLst>
                <p:tags r:id="rId47"/>
              </p:custDataLst>
            </p:nvPr>
          </p:nvSpPr>
          <p:spPr bwMode="auto">
            <a:xfrm>
              <a:off x="3633" y="3123"/>
              <a:ext cx="3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" name="Rectangle 55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4847" y="2962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5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Line 56"/>
            <p:cNvSpPr>
              <a:spLocks noChangeShapeType="1"/>
            </p:cNvSpPr>
            <p:nvPr>
              <p:custDataLst>
                <p:tags r:id="rId49"/>
              </p:custDataLst>
            </p:nvPr>
          </p:nvSpPr>
          <p:spPr bwMode="auto">
            <a:xfrm>
              <a:off x="5169" y="2967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Line 57"/>
            <p:cNvSpPr>
              <a:spLocks noChangeShapeType="1"/>
            </p:cNvSpPr>
            <p:nvPr>
              <p:custDataLst>
                <p:tags r:id="rId50"/>
              </p:custDataLst>
            </p:nvPr>
          </p:nvSpPr>
          <p:spPr bwMode="auto">
            <a:xfrm>
              <a:off x="4488" y="3101"/>
              <a:ext cx="3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" name="Text Box 58"/>
            <p:cNvSpPr txBox="1"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5220" y="2955"/>
              <a:ext cx="20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Rectangle 59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3136" y="2985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1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Line 60"/>
            <p:cNvSpPr>
              <a:spLocks noChangeShapeType="1"/>
            </p:cNvSpPr>
            <p:nvPr>
              <p:custDataLst>
                <p:tags r:id="rId53"/>
              </p:custDataLst>
            </p:nvPr>
          </p:nvSpPr>
          <p:spPr bwMode="auto">
            <a:xfrm>
              <a:off x="3458" y="2990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" name="Line 61"/>
            <p:cNvSpPr>
              <a:spLocks noChangeShapeType="1"/>
            </p:cNvSpPr>
            <p:nvPr>
              <p:custDataLst>
                <p:tags r:id="rId54"/>
              </p:custDataLst>
            </p:nvPr>
          </p:nvSpPr>
          <p:spPr bwMode="auto">
            <a:xfrm>
              <a:off x="2777" y="3124"/>
              <a:ext cx="3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2"/>
          <p:cNvGrpSpPr/>
          <p:nvPr>
            <p:custDataLst>
              <p:tags r:id="rId55"/>
            </p:custDataLst>
          </p:nvPr>
        </p:nvGrpSpPr>
        <p:grpSpPr bwMode="auto">
          <a:xfrm>
            <a:off x="4329430" y="5053965"/>
            <a:ext cx="4232275" cy="433388"/>
            <a:chOff x="2806" y="3255"/>
            <a:chExt cx="2666" cy="273"/>
          </a:xfrm>
        </p:grpSpPr>
        <p:sp>
          <p:nvSpPr>
            <p:cNvPr id="63" name="Rectangle 63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3132" y="3277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2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Line 64"/>
            <p:cNvSpPr>
              <a:spLocks noChangeShapeType="1"/>
            </p:cNvSpPr>
            <p:nvPr>
              <p:custDataLst>
                <p:tags r:id="rId57"/>
              </p:custDataLst>
            </p:nvPr>
          </p:nvSpPr>
          <p:spPr bwMode="auto">
            <a:xfrm>
              <a:off x="3454" y="3282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" name="Line 65"/>
            <p:cNvSpPr>
              <a:spLocks noChangeShapeType="1"/>
            </p:cNvSpPr>
            <p:nvPr>
              <p:custDataLst>
                <p:tags r:id="rId58"/>
              </p:custDataLst>
            </p:nvPr>
          </p:nvSpPr>
          <p:spPr bwMode="auto">
            <a:xfrm>
              <a:off x="2806" y="3385"/>
              <a:ext cx="34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" name="Text Box 66"/>
            <p:cNvSpPr txBox="1"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5212" y="3260"/>
              <a:ext cx="20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Rectangle 67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3984" y="3277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4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Line 68"/>
            <p:cNvSpPr>
              <a:spLocks noChangeShapeType="1"/>
            </p:cNvSpPr>
            <p:nvPr>
              <p:custDataLst>
                <p:tags r:id="rId61"/>
              </p:custDataLst>
            </p:nvPr>
          </p:nvSpPr>
          <p:spPr bwMode="auto">
            <a:xfrm>
              <a:off x="4306" y="3282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" name="Line 69"/>
            <p:cNvSpPr>
              <a:spLocks noChangeShapeType="1"/>
            </p:cNvSpPr>
            <p:nvPr>
              <p:custDataLst>
                <p:tags r:id="rId62"/>
              </p:custDataLst>
            </p:nvPr>
          </p:nvSpPr>
          <p:spPr bwMode="auto">
            <a:xfrm>
              <a:off x="3625" y="3416"/>
              <a:ext cx="3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" name="Rectangle 70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4829" y="3255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5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Line 71"/>
            <p:cNvSpPr>
              <a:spLocks noChangeShapeType="1"/>
            </p:cNvSpPr>
            <p:nvPr>
              <p:custDataLst>
                <p:tags r:id="rId64"/>
              </p:custDataLst>
            </p:nvPr>
          </p:nvSpPr>
          <p:spPr bwMode="auto">
            <a:xfrm>
              <a:off x="5151" y="3260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" name="Line 72"/>
            <p:cNvSpPr>
              <a:spLocks noChangeShapeType="1"/>
            </p:cNvSpPr>
            <p:nvPr>
              <p:custDataLst>
                <p:tags r:id="rId65"/>
              </p:custDataLst>
            </p:nvPr>
          </p:nvSpPr>
          <p:spPr bwMode="auto">
            <a:xfrm>
              <a:off x="4470" y="3394"/>
              <a:ext cx="3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73"/>
          <p:cNvGrpSpPr/>
          <p:nvPr>
            <p:custDataLst>
              <p:tags r:id="rId66"/>
            </p:custDataLst>
          </p:nvPr>
        </p:nvGrpSpPr>
        <p:grpSpPr bwMode="auto">
          <a:xfrm>
            <a:off x="4329430" y="5555615"/>
            <a:ext cx="2878138" cy="417513"/>
            <a:chOff x="2806" y="3571"/>
            <a:chExt cx="1813" cy="263"/>
          </a:xfrm>
        </p:grpSpPr>
        <p:sp>
          <p:nvSpPr>
            <p:cNvPr id="74" name="Rectangle 74"/>
            <p:cNvSpPr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3132" y="3571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1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Line 75"/>
            <p:cNvSpPr>
              <a:spLocks noChangeShapeType="1"/>
            </p:cNvSpPr>
            <p:nvPr>
              <p:custDataLst>
                <p:tags r:id="rId68"/>
              </p:custDataLst>
            </p:nvPr>
          </p:nvSpPr>
          <p:spPr bwMode="auto">
            <a:xfrm>
              <a:off x="3454" y="3576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6" name="Line 76"/>
            <p:cNvSpPr>
              <a:spLocks noChangeShapeType="1"/>
            </p:cNvSpPr>
            <p:nvPr>
              <p:custDataLst>
                <p:tags r:id="rId69"/>
              </p:custDataLst>
            </p:nvPr>
          </p:nvSpPr>
          <p:spPr bwMode="auto">
            <a:xfrm>
              <a:off x="2806" y="3718"/>
              <a:ext cx="32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Text Box 77"/>
            <p:cNvSpPr txBox="1"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4379" y="3583"/>
              <a:ext cx="20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Rectangle 78"/>
            <p:cNvSpPr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3976" y="3581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3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Line 79"/>
            <p:cNvSpPr>
              <a:spLocks noChangeShapeType="1"/>
            </p:cNvSpPr>
            <p:nvPr>
              <p:custDataLst>
                <p:tags r:id="rId72"/>
              </p:custDataLst>
            </p:nvPr>
          </p:nvSpPr>
          <p:spPr bwMode="auto">
            <a:xfrm>
              <a:off x="4298" y="3586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0" name="Line 80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3617" y="3720"/>
              <a:ext cx="3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1" name="Group 81"/>
          <p:cNvGrpSpPr/>
          <p:nvPr>
            <p:custDataLst>
              <p:tags r:id="rId74"/>
            </p:custDataLst>
          </p:nvPr>
        </p:nvGrpSpPr>
        <p:grpSpPr bwMode="auto">
          <a:xfrm>
            <a:off x="4277043" y="6011228"/>
            <a:ext cx="2913062" cy="431800"/>
            <a:chOff x="2773" y="3858"/>
            <a:chExt cx="1835" cy="272"/>
          </a:xfrm>
        </p:grpSpPr>
        <p:sp>
          <p:nvSpPr>
            <p:cNvPr id="82" name="Rectangle 82"/>
            <p:cNvSpPr>
              <a:spLocks noChangeArrowheads="1"/>
            </p:cNvSpPr>
            <p:nvPr>
              <p:custDataLst>
                <p:tags r:id="rId75"/>
              </p:custDataLst>
            </p:nvPr>
          </p:nvSpPr>
          <p:spPr bwMode="auto">
            <a:xfrm>
              <a:off x="3132" y="3858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2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Line 83"/>
            <p:cNvSpPr>
              <a:spLocks noChangeShapeType="1"/>
            </p:cNvSpPr>
            <p:nvPr>
              <p:custDataLst>
                <p:tags r:id="rId76"/>
              </p:custDataLst>
            </p:nvPr>
          </p:nvSpPr>
          <p:spPr bwMode="auto">
            <a:xfrm>
              <a:off x="3454" y="3863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4" name="Line 84"/>
            <p:cNvSpPr>
              <a:spLocks noChangeShapeType="1"/>
            </p:cNvSpPr>
            <p:nvPr>
              <p:custDataLst>
                <p:tags r:id="rId77"/>
              </p:custDataLst>
            </p:nvPr>
          </p:nvSpPr>
          <p:spPr bwMode="auto">
            <a:xfrm>
              <a:off x="2773" y="3997"/>
              <a:ext cx="3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5" name="Rectangle 85"/>
            <p:cNvSpPr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3965" y="3870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3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Line 86"/>
            <p:cNvSpPr>
              <a:spLocks noChangeShapeType="1"/>
            </p:cNvSpPr>
            <p:nvPr>
              <p:custDataLst>
                <p:tags r:id="rId79"/>
              </p:custDataLst>
            </p:nvPr>
          </p:nvSpPr>
          <p:spPr bwMode="auto">
            <a:xfrm>
              <a:off x="4287" y="3875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" name="Line 87"/>
            <p:cNvSpPr>
              <a:spLocks noChangeShapeType="1"/>
            </p:cNvSpPr>
            <p:nvPr>
              <p:custDataLst>
                <p:tags r:id="rId80"/>
              </p:custDataLst>
            </p:nvPr>
          </p:nvSpPr>
          <p:spPr bwMode="auto">
            <a:xfrm>
              <a:off x="3606" y="4009"/>
              <a:ext cx="3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" name="Text Box 88"/>
            <p:cNvSpPr txBox="1">
              <a:spLocks noChangeArrowheads="1"/>
            </p:cNvSpPr>
            <p:nvPr>
              <p:custDataLst>
                <p:tags r:id="rId81"/>
              </p:custDataLst>
            </p:nvPr>
          </p:nvSpPr>
          <p:spPr bwMode="auto">
            <a:xfrm>
              <a:off x="4352" y="3879"/>
              <a:ext cx="20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Oval 97"/>
          <p:cNvSpPr>
            <a:spLocks noChangeArrowheads="1"/>
          </p:cNvSpPr>
          <p:nvPr/>
        </p:nvSpPr>
        <p:spPr bwMode="auto">
          <a:xfrm>
            <a:off x="3061018" y="3983990"/>
            <a:ext cx="1668462" cy="2439988"/>
          </a:xfrm>
          <a:prstGeom prst="ellipse">
            <a:avLst/>
          </a:prstGeom>
          <a:noFill/>
          <a:ln w="38100">
            <a:solidFill>
              <a:srgbClr val="003300"/>
            </a:solidFill>
            <a:prstDash val="dash"/>
            <a:round/>
            <a:tailEnd type="none" w="sm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Text Box 121"/>
          <p:cNvSpPr txBox="1">
            <a:spLocks noChangeArrowheads="1"/>
          </p:cNvSpPr>
          <p:nvPr/>
        </p:nvSpPr>
        <p:spPr bwMode="auto">
          <a:xfrm>
            <a:off x="474980" y="5620703"/>
            <a:ext cx="252730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ALGraph G1;</a:t>
            </a:r>
            <a:endParaRPr lang="en-US" altLang="zh-CN" sz="2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G1.vexnum=5; </a:t>
            </a:r>
            <a:endParaRPr lang="en-US" altLang="zh-CN" sz="2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G1.arcnum=6;</a:t>
            </a:r>
            <a:endParaRPr lang="en-US" altLang="zh-CN" sz="2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Text Box 122"/>
          <p:cNvSpPr txBox="1">
            <a:spLocks noChangeArrowheads="1"/>
          </p:cNvSpPr>
          <p:nvPr/>
        </p:nvSpPr>
        <p:spPr bwMode="auto">
          <a:xfrm>
            <a:off x="3134043" y="3625215"/>
            <a:ext cx="1749425" cy="460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G1.vertices</a:t>
            </a:r>
            <a:endParaRPr lang="en-US" altLang="zh-CN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Text Box 98"/>
          <p:cNvSpPr txBox="1">
            <a:spLocks noChangeArrowheads="1"/>
          </p:cNvSpPr>
          <p:nvPr/>
        </p:nvSpPr>
        <p:spPr bwMode="auto">
          <a:xfrm>
            <a:off x="640080" y="2348865"/>
            <a:ext cx="7719060" cy="1445895"/>
          </a:xfrm>
          <a:prstGeom prst="rect">
            <a:avLst/>
          </a:prstGeom>
          <a:noFill/>
          <a:ln w="57150" cap="sq" cmpd="thinThick">
            <a:solidFill>
              <a:srgbClr val="FF66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无向图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中顶点Vi的度为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第i个单链表中的结点数</a:t>
            </a:r>
            <a:endParaRPr lang="en-US" altLang="zh-CN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endParaRPr lang="zh-CN" altLang="en-US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endParaRPr lang="zh-CN" altLang="en-US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/>
          <a:lstStyle/>
          <a:p>
            <a:r>
              <a:rPr lang="en-US" altLang="zh-CN" sz="3200" dirty="0">
                <a:latin typeface="Times New Roman Bold" panose="02020603050405020304" charset="0"/>
                <a:ea typeface="仿宋" panose="02010609060101010101" pitchFamily="49" charset="-122"/>
                <a:cs typeface="Times New Roman Bold" panose="02020603050405020304" charset="0"/>
                <a:sym typeface="+mn-ea"/>
              </a:rPr>
              <a:t>Definition</a:t>
            </a:r>
            <a:endParaRPr lang="en-US" altLang="zh-CN" sz="3200" dirty="0">
              <a:latin typeface="Times New Roman Bold" panose="02020603050405020304" charset="0"/>
              <a:ea typeface="仿宋" panose="02010609060101010101" pitchFamily="49" charset="-122"/>
              <a:cs typeface="Times New Roman Bold" panose="02020603050405020304" charset="0"/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pic>
        <p:nvPicPr>
          <p:cNvPr id="243717" name="Picture 5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813" y="4359275"/>
            <a:ext cx="317500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3719" name="Text Box 7"/>
          <p:cNvSpPr txBox="1">
            <a:spLocks noChangeArrowheads="1"/>
          </p:cNvSpPr>
          <p:nvPr/>
        </p:nvSpPr>
        <p:spPr bwMode="auto">
          <a:xfrm>
            <a:off x="414338" y="1169988"/>
            <a:ext cx="8145462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       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十八世纪，有一座古老而美丽的城市叫做</a:t>
            </a:r>
            <a:r>
              <a:rPr lang="zh-CN" altLang="en-US" sz="2400" b="1" dirty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哥尼斯堡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（今俄罗斯加里宁格勒）。布勒格尔河的两条支流在这里汇合，然后横贯全城，流入大海。河心有一个小岛。河水把城市分成了</a:t>
            </a:r>
            <a:r>
              <a:rPr lang="en-US" altLang="zh-CN" sz="2400" b="1" dirty="0">
                <a:solidFill>
                  <a:srgbClr val="FF0066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4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块，于是，人们建造了</a:t>
            </a:r>
            <a:r>
              <a:rPr lang="en-US" altLang="zh-CN" sz="2400" b="1" dirty="0">
                <a:solidFill>
                  <a:schemeClr val="folHlink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7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座各具特色的桥，把哥尼斯堡连成一体。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 </a:t>
            </a: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243720" name="Text Box 8"/>
          <p:cNvSpPr txBox="1">
            <a:spLocks noChangeArrowheads="1"/>
          </p:cNvSpPr>
          <p:nvPr/>
        </p:nvSpPr>
        <p:spPr bwMode="auto">
          <a:xfrm>
            <a:off x="568325" y="3100388"/>
            <a:ext cx="8145463" cy="1568450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     </a:t>
            </a:r>
            <a:r>
              <a:rPr kumimoji="0"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当时那里的居民都热衷于一种游戏：看谁能从某点出发一次走遍这七座桥，每座桥只走一次，最后回到原出发点。在众多尝试者中竟无一人成功。</a:t>
            </a:r>
            <a:endParaRPr kumimoji="0" lang="zh-CN" altLang="en-US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sz="20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243723" name="Text Box 11"/>
          <p:cNvSpPr txBox="1">
            <a:spLocks noChangeArrowheads="1"/>
          </p:cNvSpPr>
          <p:nvPr/>
        </p:nvSpPr>
        <p:spPr bwMode="auto">
          <a:xfrm>
            <a:off x="2549525" y="4429125"/>
            <a:ext cx="622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2400" b="1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3725" name="Text Box 13"/>
          <p:cNvSpPr txBox="1">
            <a:spLocks noChangeArrowheads="1"/>
          </p:cNvSpPr>
          <p:nvPr/>
        </p:nvSpPr>
        <p:spPr bwMode="auto">
          <a:xfrm>
            <a:off x="3349625" y="5114925"/>
            <a:ext cx="622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2400" b="1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3727" name="Text Box 15"/>
          <p:cNvSpPr txBox="1">
            <a:spLocks noChangeArrowheads="1"/>
          </p:cNvSpPr>
          <p:nvPr/>
        </p:nvSpPr>
        <p:spPr bwMode="auto">
          <a:xfrm>
            <a:off x="4049713" y="5741988"/>
            <a:ext cx="622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2400" b="1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3729" name="Text Box 17"/>
          <p:cNvSpPr txBox="1">
            <a:spLocks noChangeArrowheads="1"/>
          </p:cNvSpPr>
          <p:nvPr/>
        </p:nvSpPr>
        <p:spPr bwMode="auto">
          <a:xfrm>
            <a:off x="4722813" y="4965700"/>
            <a:ext cx="622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2400" b="1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3734" name="Text Box 2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556250" y="4251325"/>
            <a:ext cx="622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2400" b="1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3735" name="Text Box 2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556250" y="5200650"/>
            <a:ext cx="622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2400" b="1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3736" name="Text Box 2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556250" y="6165850"/>
            <a:ext cx="622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2400" b="1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3737" name="Text Box 2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491538" y="5200650"/>
            <a:ext cx="622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2400" b="1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3738" name="Oval 2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237288" y="4445000"/>
            <a:ext cx="180975" cy="179388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3739" name="Oval 2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237288" y="5372100"/>
            <a:ext cx="180975" cy="179388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3740" name="Oval 28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237288" y="6299200"/>
            <a:ext cx="180975" cy="179388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3741" name="AutoShape 29"/>
          <p:cNvCxnSpPr>
            <a:cxnSpLocks noChangeShapeType="1"/>
          </p:cNvCxnSpPr>
          <p:nvPr>
            <p:custDataLst>
              <p:tags r:id="rId10"/>
            </p:custDataLst>
          </p:nvPr>
        </p:nvCxnSpPr>
        <p:spPr bwMode="auto">
          <a:xfrm rot="10800000" flipH="1" flipV="1">
            <a:off x="6223000" y="4535488"/>
            <a:ext cx="1588" cy="927100"/>
          </a:xfrm>
          <a:prstGeom prst="curvedConnector3">
            <a:avLst>
              <a:gd name="adj1" fmla="val -13500005"/>
            </a:avLst>
          </a:prstGeom>
          <a:noFill/>
          <a:ln w="28575">
            <a:solidFill>
              <a:srgbClr val="3333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3742" name="AutoShape 30"/>
          <p:cNvCxnSpPr>
            <a:cxnSpLocks noChangeShapeType="1"/>
            <a:stCxn id="243738" idx="6"/>
            <a:endCxn id="243739" idx="6"/>
          </p:cNvCxnSpPr>
          <p:nvPr>
            <p:custDataLst>
              <p:tags r:id="rId11"/>
            </p:custDataLst>
          </p:nvPr>
        </p:nvCxnSpPr>
        <p:spPr bwMode="auto">
          <a:xfrm>
            <a:off x="6432550" y="4535488"/>
            <a:ext cx="1588" cy="927100"/>
          </a:xfrm>
          <a:prstGeom prst="curvedConnector3">
            <a:avLst>
              <a:gd name="adj1" fmla="val 13500005"/>
            </a:avLst>
          </a:prstGeom>
          <a:noFill/>
          <a:ln w="28575">
            <a:solidFill>
              <a:srgbClr val="3333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3743" name="AutoShape 31"/>
          <p:cNvCxnSpPr>
            <a:cxnSpLocks noChangeShapeType="1"/>
            <a:stCxn id="243739" idx="2"/>
            <a:endCxn id="243740" idx="2"/>
          </p:cNvCxnSpPr>
          <p:nvPr>
            <p:custDataLst>
              <p:tags r:id="rId12"/>
            </p:custDataLst>
          </p:nvPr>
        </p:nvCxnSpPr>
        <p:spPr bwMode="auto">
          <a:xfrm rot="10800000" flipH="1" flipV="1">
            <a:off x="6223000" y="5462588"/>
            <a:ext cx="1588" cy="927100"/>
          </a:xfrm>
          <a:prstGeom prst="curvedConnector3">
            <a:avLst>
              <a:gd name="adj1" fmla="val -13500005"/>
            </a:avLst>
          </a:prstGeom>
          <a:noFill/>
          <a:ln w="28575">
            <a:solidFill>
              <a:srgbClr val="3333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3744" name="AutoShape 32"/>
          <p:cNvCxnSpPr>
            <a:cxnSpLocks noChangeShapeType="1"/>
            <a:stCxn id="243739" idx="6"/>
            <a:endCxn id="243740" idx="6"/>
          </p:cNvCxnSpPr>
          <p:nvPr>
            <p:custDataLst>
              <p:tags r:id="rId13"/>
            </p:custDataLst>
          </p:nvPr>
        </p:nvCxnSpPr>
        <p:spPr bwMode="auto">
          <a:xfrm>
            <a:off x="6432550" y="5462588"/>
            <a:ext cx="1588" cy="927100"/>
          </a:xfrm>
          <a:prstGeom prst="curvedConnector3">
            <a:avLst>
              <a:gd name="adj1" fmla="val 13500005"/>
            </a:avLst>
          </a:prstGeom>
          <a:noFill/>
          <a:ln w="28575">
            <a:solidFill>
              <a:srgbClr val="3333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3745" name="AutoShape 33"/>
          <p:cNvCxnSpPr>
            <a:cxnSpLocks noChangeShapeType="1"/>
            <a:stCxn id="243738" idx="0"/>
          </p:cNvCxnSpPr>
          <p:nvPr>
            <p:custDataLst>
              <p:tags r:id="rId14"/>
            </p:custDataLst>
          </p:nvPr>
        </p:nvCxnSpPr>
        <p:spPr bwMode="auto">
          <a:xfrm rot="5400000" flipV="1">
            <a:off x="6965950" y="3792538"/>
            <a:ext cx="927100" cy="2203450"/>
          </a:xfrm>
          <a:prstGeom prst="curvedConnector3">
            <a:avLst>
              <a:gd name="adj1" fmla="val -17810"/>
            </a:avLst>
          </a:prstGeom>
          <a:noFill/>
          <a:ln w="28575">
            <a:solidFill>
              <a:srgbClr val="3333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3746" name="AutoShape 34"/>
          <p:cNvCxnSpPr>
            <a:cxnSpLocks noChangeShapeType="1"/>
            <a:stCxn id="243739" idx="6"/>
          </p:cNvCxnSpPr>
          <p:nvPr>
            <p:custDataLst>
              <p:tags r:id="rId15"/>
            </p:custDataLst>
          </p:nvPr>
        </p:nvCxnSpPr>
        <p:spPr bwMode="auto">
          <a:xfrm>
            <a:off x="6432550" y="5462588"/>
            <a:ext cx="1993900" cy="0"/>
          </a:xfrm>
          <a:prstGeom prst="straightConnector1">
            <a:avLst/>
          </a:prstGeom>
          <a:noFill/>
          <a:ln w="28575">
            <a:solidFill>
              <a:srgbClr val="3333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3747" name="AutoShape 35"/>
          <p:cNvCxnSpPr>
            <a:cxnSpLocks noChangeShapeType="1"/>
            <a:stCxn id="243740" idx="6"/>
          </p:cNvCxnSpPr>
          <p:nvPr>
            <p:custDataLst>
              <p:tags r:id="rId16"/>
            </p:custDataLst>
          </p:nvPr>
        </p:nvCxnSpPr>
        <p:spPr bwMode="auto">
          <a:xfrm flipV="1">
            <a:off x="6432550" y="5565775"/>
            <a:ext cx="2098675" cy="823913"/>
          </a:xfrm>
          <a:prstGeom prst="curvedConnector2">
            <a:avLst/>
          </a:prstGeom>
          <a:noFill/>
          <a:ln w="28575">
            <a:solidFill>
              <a:srgbClr val="3333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3748" name="Oval 36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8440738" y="5372100"/>
            <a:ext cx="180975" cy="179388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84" name="Picture 28" descr="C:\Users\Administrator\Desktop\欧拉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8" y="4303713"/>
            <a:ext cx="14859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3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43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43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43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43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4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4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4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4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4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4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4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43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9" grpId="0" build="p"/>
      <p:bldP spid="243720" grpId="0" bldLvl="0" animBg="1"/>
      <p:bldP spid="243723" grpId="0"/>
      <p:bldP spid="243725" grpId="0"/>
      <p:bldP spid="243727" grpId="0"/>
      <p:bldP spid="243729" grpId="0"/>
      <p:bldP spid="243734" grpId="0"/>
      <p:bldP spid="243735" grpId="0"/>
      <p:bldP spid="243736" grpId="0"/>
      <p:bldP spid="243737" grpId="0"/>
      <p:bldP spid="243738" grpId="0" bldLvl="0" animBg="1"/>
      <p:bldP spid="243739" grpId="0" bldLvl="0" animBg="1"/>
      <p:bldP spid="243740" grpId="0" bldLvl="0" animBg="1"/>
      <p:bldP spid="243748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en-US" altLang="zh-CN" kern="0" dirty="0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Implementation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560" y="1033145"/>
            <a:ext cx="8667750" cy="1245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图存储结构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——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邻接表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altLang="en-US" sz="18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为图中每个顶点建立一个单链表，第i个单链表中的结点表示依附于顶点Vi的边(有向图中指以Vi为尾的弧)，再用一个顶点数组指向每个单链表</a:t>
            </a:r>
            <a:endParaRPr lang="zh-CN" altLang="en-US" sz="1800" b="1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98" name="Text Box 98"/>
          <p:cNvSpPr txBox="1">
            <a:spLocks noChangeArrowheads="1"/>
          </p:cNvSpPr>
          <p:nvPr/>
        </p:nvSpPr>
        <p:spPr bwMode="auto">
          <a:xfrm>
            <a:off x="640080" y="2348865"/>
            <a:ext cx="7719060" cy="1445895"/>
          </a:xfrm>
          <a:prstGeom prst="rect">
            <a:avLst/>
          </a:prstGeom>
          <a:noFill/>
          <a:ln w="57150" cap="sq" cmpd="thinThick">
            <a:solidFill>
              <a:srgbClr val="FF66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无向图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中顶点Vi的度为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第i个单链表中的结点数</a:t>
            </a:r>
            <a:endParaRPr lang="en-US" altLang="zh-CN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有向图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中顶点Vi的出度为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第i个单链表中的结点数；</a:t>
            </a:r>
            <a:endParaRPr lang="zh-CN" altLang="en-US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顶点Vi的入度为：</a:t>
            </a: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整个单链表中邻接点域为i的结点个数</a:t>
            </a:r>
            <a:endParaRPr lang="zh-CN" altLang="en-US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7158" name="Text Box 6"/>
          <p:cNvSpPr txBox="1">
            <a:spLocks noChangeArrowheads="1"/>
          </p:cNvSpPr>
          <p:nvPr/>
        </p:nvSpPr>
        <p:spPr bwMode="auto">
          <a:xfrm>
            <a:off x="565150" y="5462905"/>
            <a:ext cx="2676525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ALGraph G2;</a:t>
            </a:r>
            <a:endParaRPr lang="en-US" altLang="zh-CN" sz="2400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G2.vexnum=4; </a:t>
            </a:r>
            <a:endParaRPr lang="en-US" altLang="zh-CN" sz="2400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G2.arcnum=4;</a:t>
            </a:r>
            <a:endParaRPr lang="en-US" altLang="zh-CN" sz="2400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7159" name="Text Box 7"/>
          <p:cNvSpPr txBox="1">
            <a:spLocks noChangeArrowheads="1"/>
          </p:cNvSpPr>
          <p:nvPr/>
        </p:nvSpPr>
        <p:spPr bwMode="auto">
          <a:xfrm>
            <a:off x="3224530" y="4024630"/>
            <a:ext cx="2079625" cy="460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G2.vertices</a:t>
            </a:r>
            <a:endParaRPr lang="en-US" altLang="zh-CN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" name="Group 10"/>
          <p:cNvGrpSpPr/>
          <p:nvPr>
            <p:custDataLst>
              <p:tags r:id="rId2"/>
            </p:custDataLst>
          </p:nvPr>
        </p:nvGrpSpPr>
        <p:grpSpPr bwMode="auto">
          <a:xfrm>
            <a:off x="641350" y="4078605"/>
            <a:ext cx="1945640" cy="1511300"/>
            <a:chOff x="642" y="495"/>
            <a:chExt cx="1157" cy="952"/>
          </a:xfrm>
        </p:grpSpPr>
        <p:sp>
          <p:nvSpPr>
            <p:cNvPr id="32825" name="Text Box 11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42" y="496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826" name="Text Box 1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226" y="1196"/>
              <a:ext cx="32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G2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827" name="Group 13"/>
            <p:cNvGrpSpPr/>
            <p:nvPr/>
          </p:nvGrpSpPr>
          <p:grpSpPr bwMode="auto">
            <a:xfrm>
              <a:off x="993" y="495"/>
              <a:ext cx="806" cy="734"/>
              <a:chOff x="1238" y="2285"/>
              <a:chExt cx="806" cy="734"/>
            </a:xfrm>
          </p:grpSpPr>
          <p:sp>
            <p:nvSpPr>
              <p:cNvPr id="32828" name="Oval 14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844" y="2285"/>
                <a:ext cx="200" cy="212"/>
              </a:xfrm>
              <a:prstGeom prst="ellipse">
                <a:avLst/>
              </a:prstGeom>
              <a:solidFill>
                <a:srgbClr val="00FFFF"/>
              </a:solidFill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829" name="Oval 15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844" y="2807"/>
                <a:ext cx="200" cy="212"/>
              </a:xfrm>
              <a:prstGeom prst="ellipse">
                <a:avLst/>
              </a:prstGeom>
              <a:solidFill>
                <a:srgbClr val="00FFFF"/>
              </a:solidFill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830" name="Oval 16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238" y="2285"/>
                <a:ext cx="200" cy="212"/>
              </a:xfrm>
              <a:prstGeom prst="ellipse">
                <a:avLst/>
              </a:prstGeom>
              <a:solidFill>
                <a:srgbClr val="00FFFF"/>
              </a:solidFill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831" name="Oval 17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238" y="2807"/>
                <a:ext cx="200" cy="212"/>
              </a:xfrm>
              <a:prstGeom prst="ellipse">
                <a:avLst/>
              </a:prstGeom>
              <a:solidFill>
                <a:srgbClr val="00FFFF"/>
              </a:solidFill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7170" name="Line 18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434" y="2400"/>
                <a:ext cx="41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7171" name="Line 19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434" y="2933"/>
                <a:ext cx="41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7172" name="Line 20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334" y="2500"/>
                <a:ext cx="0" cy="32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7173" name="Line 21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 flipH="1" flipV="1">
                <a:off x="1400" y="2466"/>
                <a:ext cx="467" cy="38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93" name="Group 22"/>
          <p:cNvGrpSpPr/>
          <p:nvPr>
            <p:custDataLst>
              <p:tags r:id="rId13"/>
            </p:custDataLst>
          </p:nvPr>
        </p:nvGrpSpPr>
        <p:grpSpPr bwMode="auto">
          <a:xfrm>
            <a:off x="4568825" y="5375275"/>
            <a:ext cx="1666240" cy="443230"/>
            <a:chOff x="3211" y="1236"/>
            <a:chExt cx="991" cy="279"/>
          </a:xfrm>
        </p:grpSpPr>
        <p:sp>
          <p:nvSpPr>
            <p:cNvPr id="32821" name="Rectangle 23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559" y="1236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4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7176" name="Line 24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3881" y="1241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7177" name="Line 25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3211" y="1367"/>
              <a:ext cx="34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824" name="Text Box 26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928" y="1264"/>
              <a:ext cx="20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17179" name="Text Box 27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244975" y="4961890"/>
            <a:ext cx="35052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endParaRPr lang="en-US" altLang="zh-CN" sz="2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4" name="Group 28"/>
          <p:cNvGrpSpPr/>
          <p:nvPr>
            <p:custDataLst>
              <p:tags r:id="rId19"/>
            </p:custDataLst>
          </p:nvPr>
        </p:nvGrpSpPr>
        <p:grpSpPr bwMode="auto">
          <a:xfrm>
            <a:off x="4603750" y="5855970"/>
            <a:ext cx="1629410" cy="417830"/>
            <a:chOff x="3233" y="1539"/>
            <a:chExt cx="969" cy="263"/>
          </a:xfrm>
        </p:grpSpPr>
        <p:sp>
          <p:nvSpPr>
            <p:cNvPr id="32817" name="Rectangle 29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559" y="1551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1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7182" name="Line 30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3881" y="1556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7183" name="Line 31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3233" y="1667"/>
              <a:ext cx="32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820" name="Text Box 32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947" y="1539"/>
              <a:ext cx="20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5" name="Group 33"/>
          <p:cNvGrpSpPr/>
          <p:nvPr>
            <p:custDataLst>
              <p:tags r:id="rId24"/>
            </p:custDataLst>
          </p:nvPr>
        </p:nvGrpSpPr>
        <p:grpSpPr bwMode="auto">
          <a:xfrm>
            <a:off x="4411980" y="4149725"/>
            <a:ext cx="3101340" cy="768350"/>
            <a:chOff x="3112" y="464"/>
            <a:chExt cx="1845" cy="484"/>
          </a:xfrm>
        </p:grpSpPr>
        <p:sp>
          <p:nvSpPr>
            <p:cNvPr id="32808" name="Rectangle 34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471" y="696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3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7187" name="Line 35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3793" y="701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810" name="Rectangle 36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4314" y="695"/>
              <a:ext cx="643" cy="25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2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7189" name="Line 37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4636" y="700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7190" name="Line 38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3112" y="835"/>
              <a:ext cx="3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7191" name="Line 39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4033" y="822"/>
              <a:ext cx="2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814" name="Text Box 40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4706" y="697"/>
              <a:ext cx="20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815" name="Text Box 41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4342" y="464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816" name="Text Box 42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425" y="474"/>
              <a:ext cx="31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endPara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6" name="Group 43"/>
          <p:cNvGrpSpPr/>
          <p:nvPr/>
        </p:nvGrpSpPr>
        <p:grpSpPr bwMode="auto">
          <a:xfrm>
            <a:off x="3034030" y="4100830"/>
            <a:ext cx="2002155" cy="2606675"/>
            <a:chOff x="1749" y="2466"/>
            <a:chExt cx="1191" cy="1642"/>
          </a:xfrm>
        </p:grpSpPr>
        <p:grpSp>
          <p:nvGrpSpPr>
            <p:cNvPr id="32791" name="Group 44"/>
            <p:cNvGrpSpPr/>
            <p:nvPr>
              <p:custDataLst>
                <p:tags r:id="rId34"/>
              </p:custDataLst>
            </p:nvPr>
          </p:nvGrpSpPr>
          <p:grpSpPr bwMode="auto">
            <a:xfrm>
              <a:off x="1749" y="2466"/>
              <a:ext cx="1065" cy="1351"/>
              <a:chOff x="2235" y="442"/>
              <a:chExt cx="1065" cy="1351"/>
            </a:xfrm>
          </p:grpSpPr>
          <p:sp>
            <p:nvSpPr>
              <p:cNvPr id="817197" name="Rectangle 45"/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2485" y="678"/>
                <a:ext cx="815" cy="111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7198" name="Line 46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2478" y="956"/>
                <a:ext cx="815" cy="0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7199" name="Line 47"/>
              <p:cNvSpPr>
                <a:spLocks noChangeShapeType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2478" y="1233"/>
                <a:ext cx="815" cy="0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7200" name="Line 48"/>
              <p:cNvSpPr>
                <a:spLocks noChangeShapeType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2478" y="1511"/>
                <a:ext cx="815" cy="0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7201" name="Line 49"/>
              <p:cNvSpPr>
                <a:spLocks noChangeShapeType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2907" y="678"/>
                <a:ext cx="0" cy="1100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798" name="Text Box 50"/>
              <p:cNvSpPr txBox="1"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2235" y="680"/>
                <a:ext cx="195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799" name="Text Box 51"/>
              <p:cNvSpPr txBox="1"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2235" y="953"/>
                <a:ext cx="195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800" name="Text Box 52"/>
              <p:cNvSpPr txBox="1"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2235" y="1225"/>
                <a:ext cx="195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801" name="Text Box 53"/>
              <p:cNvSpPr txBox="1"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2235" y="1498"/>
                <a:ext cx="195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802" name="Text Box 54"/>
              <p:cNvSpPr txBox="1"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2597" y="678"/>
                <a:ext cx="222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en-US" altLang="zh-CN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803" name="Text Box 55"/>
              <p:cNvSpPr txBox="1"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2596" y="1228"/>
                <a:ext cx="222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en-US" altLang="zh-CN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804" name="Text Box 56"/>
              <p:cNvSpPr txBox="1"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2597" y="1503"/>
                <a:ext cx="232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en-US" altLang="zh-CN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805" name="Text Box 57"/>
              <p:cNvSpPr txBox="1"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2597" y="930"/>
                <a:ext cx="232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en-US" altLang="zh-CN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806" name="Text Box 58"/>
              <p:cNvSpPr txBox="1"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2621" y="442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807" name="Text Box 59"/>
              <p:cNvSpPr txBox="1"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3145" y="453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792" name="Text Box 60"/>
            <p:cNvSpPr txBox="1">
              <a:spLocks noChangeArrowheads="1"/>
            </p:cNvSpPr>
            <p:nvPr/>
          </p:nvSpPr>
          <p:spPr bwMode="auto">
            <a:xfrm>
              <a:off x="1847" y="3858"/>
              <a:ext cx="109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15252" name="Text Box 148"/>
          <p:cNvSpPr txBox="1">
            <a:spLocks noChangeArrowheads="1"/>
          </p:cNvSpPr>
          <p:nvPr/>
        </p:nvSpPr>
        <p:spPr bwMode="auto">
          <a:xfrm>
            <a:off x="6502400" y="5391150"/>
            <a:ext cx="2438400" cy="953135"/>
          </a:xfrm>
          <a:prstGeom prst="rect">
            <a:avLst/>
          </a:prstGeom>
          <a:noFill/>
          <a:ln w="9525">
            <a:solidFill>
              <a:srgbClr val="FF99CC"/>
            </a:solidFill>
            <a:miter lim="800000"/>
            <a:tailEnd type="non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找邻接点容易</a:t>
            </a:r>
            <a:r>
              <a:rPr lang="zh-CN" altLang="en-US" sz="2800" b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</a:t>
            </a:r>
            <a:endParaRPr lang="zh-CN" altLang="en-US" sz="2800" b="1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bldLvl="0" animBg="1" autoUpdateAnimBg="0"/>
      <p:bldP spid="815252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en-US" altLang="zh-CN" kern="0" dirty="0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Implementation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560" y="1033145"/>
            <a:ext cx="8667750" cy="852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图存储结构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——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逆邻接表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altLang="en-US" sz="18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有向图中对每个结点建立以Vi为头的弧的单链表</a:t>
            </a:r>
            <a:endParaRPr lang="zh-CN" altLang="en-US" sz="1800" b="1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" name="Group 129"/>
          <p:cNvGrpSpPr/>
          <p:nvPr/>
        </p:nvGrpSpPr>
        <p:grpSpPr bwMode="auto">
          <a:xfrm>
            <a:off x="3749675" y="2124076"/>
            <a:ext cx="1914525" cy="2146300"/>
            <a:chOff x="2362" y="1338"/>
            <a:chExt cx="1206" cy="1352"/>
          </a:xfrm>
        </p:grpSpPr>
        <p:sp>
          <p:nvSpPr>
            <p:cNvPr id="441362" name="Rectangle 18"/>
            <p:cNvSpPr>
              <a:spLocks noChangeArrowheads="1"/>
            </p:cNvSpPr>
            <p:nvPr/>
          </p:nvSpPr>
          <p:spPr bwMode="auto">
            <a:xfrm>
              <a:off x="2612" y="1575"/>
              <a:ext cx="815" cy="1112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1363" name="Line 19"/>
            <p:cNvSpPr>
              <a:spLocks noChangeShapeType="1"/>
            </p:cNvSpPr>
            <p:nvPr/>
          </p:nvSpPr>
          <p:spPr bwMode="auto">
            <a:xfrm>
              <a:off x="2605" y="1853"/>
              <a:ext cx="815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1364" name="Line 20"/>
            <p:cNvSpPr>
              <a:spLocks noChangeShapeType="1"/>
            </p:cNvSpPr>
            <p:nvPr/>
          </p:nvSpPr>
          <p:spPr bwMode="auto">
            <a:xfrm>
              <a:off x="2605" y="2130"/>
              <a:ext cx="815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1365" name="Line 21"/>
            <p:cNvSpPr>
              <a:spLocks noChangeShapeType="1"/>
            </p:cNvSpPr>
            <p:nvPr/>
          </p:nvSpPr>
          <p:spPr bwMode="auto">
            <a:xfrm>
              <a:off x="2605" y="2408"/>
              <a:ext cx="815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1366" name="Line 22"/>
            <p:cNvSpPr>
              <a:spLocks noChangeShapeType="1"/>
            </p:cNvSpPr>
            <p:nvPr/>
          </p:nvSpPr>
          <p:spPr bwMode="auto">
            <a:xfrm>
              <a:off x="3034" y="1575"/>
              <a:ext cx="0" cy="11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92" name="Text Box 38"/>
            <p:cNvSpPr txBox="1">
              <a:spLocks noChangeArrowheads="1"/>
            </p:cNvSpPr>
            <p:nvPr/>
          </p:nvSpPr>
          <p:spPr bwMode="auto">
            <a:xfrm>
              <a:off x="2362" y="1577"/>
              <a:ext cx="19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lang="en-US" altLang="zh-CN" sz="20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35893" name="Text Box 39"/>
            <p:cNvSpPr txBox="1">
              <a:spLocks noChangeArrowheads="1"/>
            </p:cNvSpPr>
            <p:nvPr/>
          </p:nvSpPr>
          <p:spPr bwMode="auto">
            <a:xfrm>
              <a:off x="2362" y="1850"/>
              <a:ext cx="19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ea typeface="宋体" pitchFamily="2" charset="-122"/>
                </a:rPr>
                <a:t>2</a:t>
              </a:r>
              <a:endParaRPr lang="en-US" altLang="zh-CN" sz="20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35894" name="Text Box 40"/>
            <p:cNvSpPr txBox="1">
              <a:spLocks noChangeArrowheads="1"/>
            </p:cNvSpPr>
            <p:nvPr/>
          </p:nvSpPr>
          <p:spPr bwMode="auto">
            <a:xfrm>
              <a:off x="2362" y="2122"/>
              <a:ext cx="19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ea typeface="宋体" pitchFamily="2" charset="-122"/>
                </a:rPr>
                <a:t>3</a:t>
              </a:r>
              <a:endParaRPr lang="en-US" altLang="zh-CN" sz="20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35895" name="Text Box 41"/>
            <p:cNvSpPr txBox="1">
              <a:spLocks noChangeArrowheads="1"/>
            </p:cNvSpPr>
            <p:nvPr/>
          </p:nvSpPr>
          <p:spPr bwMode="auto">
            <a:xfrm>
              <a:off x="2362" y="2395"/>
              <a:ext cx="19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ea typeface="宋体" pitchFamily="2" charset="-122"/>
                </a:rPr>
                <a:t>4</a:t>
              </a:r>
              <a:endParaRPr lang="en-US" altLang="zh-CN" sz="20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grpSp>
          <p:nvGrpSpPr>
            <p:cNvPr id="35896" name="Group 42"/>
            <p:cNvGrpSpPr/>
            <p:nvPr/>
          </p:nvGrpSpPr>
          <p:grpSpPr bwMode="auto">
            <a:xfrm>
              <a:off x="2724" y="1575"/>
              <a:ext cx="232" cy="1115"/>
              <a:chOff x="2487" y="1300"/>
              <a:chExt cx="232" cy="1115"/>
            </a:xfrm>
          </p:grpSpPr>
          <p:sp>
            <p:nvSpPr>
              <p:cNvPr id="35899" name="Text Box 43"/>
              <p:cNvSpPr txBox="1">
                <a:spLocks noChangeArrowheads="1"/>
              </p:cNvSpPr>
              <p:nvPr/>
            </p:nvSpPr>
            <p:spPr bwMode="auto">
              <a:xfrm>
                <a:off x="2488" y="1300"/>
                <a:ext cx="222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ea typeface="宋体" pitchFamily="2" charset="-122"/>
                  </a:rPr>
                  <a:t>a</a:t>
                </a:r>
                <a:endParaRPr lang="en-US" altLang="zh-CN" sz="2400" b="1">
                  <a:ea typeface="宋体" pitchFamily="2" charset="-122"/>
                </a:endParaRPr>
              </a:p>
            </p:txBody>
          </p:sp>
          <p:sp>
            <p:nvSpPr>
              <p:cNvPr id="35900" name="Text Box 44"/>
              <p:cNvSpPr txBox="1">
                <a:spLocks noChangeArrowheads="1"/>
              </p:cNvSpPr>
              <p:nvPr/>
            </p:nvSpPr>
            <p:spPr bwMode="auto">
              <a:xfrm>
                <a:off x="2487" y="1849"/>
                <a:ext cx="222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ea typeface="宋体" pitchFamily="2" charset="-122"/>
                  </a:rPr>
                  <a:t>c</a:t>
                </a:r>
                <a:endParaRPr lang="en-US" altLang="zh-CN" sz="2400" b="1">
                  <a:ea typeface="宋体" pitchFamily="2" charset="-122"/>
                </a:endParaRPr>
              </a:p>
            </p:txBody>
          </p:sp>
          <p:sp>
            <p:nvSpPr>
              <p:cNvPr id="35901" name="Text Box 45"/>
              <p:cNvSpPr txBox="1">
                <a:spLocks noChangeArrowheads="1"/>
              </p:cNvSpPr>
              <p:nvPr/>
            </p:nvSpPr>
            <p:spPr bwMode="auto">
              <a:xfrm>
                <a:off x="2488" y="2125"/>
                <a:ext cx="231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ea typeface="宋体" pitchFamily="2" charset="-122"/>
                  </a:rPr>
                  <a:t>d</a:t>
                </a:r>
                <a:endParaRPr lang="en-US" altLang="zh-CN" sz="2400" b="1">
                  <a:ea typeface="宋体" pitchFamily="2" charset="-122"/>
                </a:endParaRPr>
              </a:p>
            </p:txBody>
          </p:sp>
          <p:sp>
            <p:nvSpPr>
              <p:cNvPr id="35902" name="Text Box 46"/>
              <p:cNvSpPr txBox="1">
                <a:spLocks noChangeArrowheads="1"/>
              </p:cNvSpPr>
              <p:nvPr/>
            </p:nvSpPr>
            <p:spPr bwMode="auto">
              <a:xfrm>
                <a:off x="2487" y="1552"/>
                <a:ext cx="232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ea typeface="宋体" pitchFamily="2" charset="-122"/>
                  </a:rPr>
                  <a:t>b</a:t>
                </a:r>
                <a:endParaRPr lang="en-US" altLang="zh-CN" sz="2400" b="1">
                  <a:ea typeface="宋体" pitchFamily="2" charset="-122"/>
                </a:endParaRPr>
              </a:p>
            </p:txBody>
          </p:sp>
        </p:grpSp>
        <p:sp>
          <p:nvSpPr>
            <p:cNvPr id="35897" name="Text Box 47"/>
            <p:cNvSpPr txBox="1">
              <a:spLocks noChangeArrowheads="1"/>
            </p:cNvSpPr>
            <p:nvPr/>
          </p:nvSpPr>
          <p:spPr bwMode="auto">
            <a:xfrm>
              <a:off x="2597" y="1338"/>
              <a:ext cx="417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ea typeface="宋体" pitchFamily="2" charset="-122"/>
                </a:rPr>
                <a:t>data</a:t>
              </a:r>
              <a:endParaRPr lang="en-US" altLang="zh-CN" sz="20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35898" name="Text Box 48"/>
            <p:cNvSpPr txBox="1">
              <a:spLocks noChangeArrowheads="1"/>
            </p:cNvSpPr>
            <p:nvPr/>
          </p:nvSpPr>
          <p:spPr bwMode="auto">
            <a:xfrm>
              <a:off x="2949" y="1349"/>
              <a:ext cx="61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itchFamily="2" charset="-122"/>
                </a:rPr>
                <a:t>firstarc</a:t>
              </a:r>
              <a:endPara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5" name="Group 61"/>
          <p:cNvGrpSpPr/>
          <p:nvPr>
            <p:custDataLst>
              <p:tags r:id="rId2"/>
            </p:custDataLst>
          </p:nvPr>
        </p:nvGrpSpPr>
        <p:grpSpPr bwMode="auto">
          <a:xfrm>
            <a:off x="246380" y="2624455"/>
            <a:ext cx="2632075" cy="1892528"/>
            <a:chOff x="642" y="495"/>
            <a:chExt cx="1157" cy="923"/>
          </a:xfrm>
        </p:grpSpPr>
        <p:sp>
          <p:nvSpPr>
            <p:cNvPr id="35876" name="Text Box 62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42" y="496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35877" name="Text Box 63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230" y="1224"/>
              <a:ext cx="32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rPr>
                <a:t>G1</a:t>
              </a:r>
              <a:endPara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grpSp>
          <p:nvGrpSpPr>
            <p:cNvPr id="35878" name="Group 64"/>
            <p:cNvGrpSpPr/>
            <p:nvPr/>
          </p:nvGrpSpPr>
          <p:grpSpPr bwMode="auto">
            <a:xfrm>
              <a:off x="993" y="495"/>
              <a:ext cx="806" cy="734"/>
              <a:chOff x="1238" y="2285"/>
              <a:chExt cx="806" cy="734"/>
            </a:xfrm>
          </p:grpSpPr>
          <p:sp>
            <p:nvSpPr>
              <p:cNvPr id="35879" name="Oval 65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844" y="2285"/>
                <a:ext cx="200" cy="212"/>
              </a:xfrm>
              <a:prstGeom prst="ellipse">
                <a:avLst/>
              </a:prstGeom>
              <a:solidFill>
                <a:srgbClr val="00FFFF"/>
              </a:solidFill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b</a:t>
                </a:r>
                <a:endPara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5880" name="Oval 66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844" y="2807"/>
                <a:ext cx="200" cy="212"/>
              </a:xfrm>
              <a:prstGeom prst="ellipse">
                <a:avLst/>
              </a:prstGeom>
              <a:solidFill>
                <a:srgbClr val="00FFFF"/>
              </a:solidFill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d</a:t>
                </a:r>
                <a:endPara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5881" name="Oval 67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238" y="2285"/>
                <a:ext cx="200" cy="212"/>
              </a:xfrm>
              <a:prstGeom prst="ellipse">
                <a:avLst/>
              </a:prstGeom>
              <a:solidFill>
                <a:srgbClr val="00FFFF"/>
              </a:solidFill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a</a:t>
                </a:r>
                <a:endPara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5882" name="Oval 68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238" y="2807"/>
                <a:ext cx="200" cy="212"/>
              </a:xfrm>
              <a:prstGeom prst="ellipse">
                <a:avLst/>
              </a:prstGeom>
              <a:solidFill>
                <a:srgbClr val="00FFFF"/>
              </a:solidFill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c</a:t>
                </a:r>
                <a:endPara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441413" name="Line 69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434" y="2400"/>
                <a:ext cx="41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41414" name="Line 70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434" y="2933"/>
                <a:ext cx="41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41415" name="Line 71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334" y="2500"/>
                <a:ext cx="0" cy="32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41416" name="Line 72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 flipH="1" flipV="1">
                <a:off x="1400" y="2466"/>
                <a:ext cx="467" cy="38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6" name="Group 130"/>
          <p:cNvGrpSpPr/>
          <p:nvPr/>
        </p:nvGrpSpPr>
        <p:grpSpPr bwMode="auto">
          <a:xfrm>
            <a:off x="5141913" y="2124076"/>
            <a:ext cx="2205038" cy="804863"/>
            <a:chOff x="3239" y="1338"/>
            <a:chExt cx="1389" cy="507"/>
          </a:xfrm>
        </p:grpSpPr>
        <p:grpSp>
          <p:nvGrpSpPr>
            <p:cNvPr id="35868" name="Group 131"/>
            <p:cNvGrpSpPr/>
            <p:nvPr/>
          </p:nvGrpSpPr>
          <p:grpSpPr bwMode="auto">
            <a:xfrm>
              <a:off x="3239" y="1581"/>
              <a:ext cx="1002" cy="251"/>
              <a:chOff x="3189" y="2585"/>
              <a:chExt cx="1002" cy="251"/>
            </a:xfrm>
          </p:grpSpPr>
          <p:grpSp>
            <p:nvGrpSpPr>
              <p:cNvPr id="35872" name="Group 132"/>
              <p:cNvGrpSpPr/>
              <p:nvPr/>
            </p:nvGrpSpPr>
            <p:grpSpPr bwMode="auto">
              <a:xfrm>
                <a:off x="3548" y="2585"/>
                <a:ext cx="643" cy="251"/>
                <a:chOff x="4056" y="2217"/>
                <a:chExt cx="643" cy="251"/>
              </a:xfrm>
            </p:grpSpPr>
            <p:sp>
              <p:nvSpPr>
                <p:cNvPr id="35874" name="Rectangle 133"/>
                <p:cNvSpPr>
                  <a:spLocks noChangeArrowheads="1"/>
                </p:cNvSpPr>
                <p:nvPr/>
              </p:nvSpPr>
              <p:spPr bwMode="auto">
                <a:xfrm>
                  <a:off x="4056" y="2217"/>
                  <a:ext cx="643" cy="251"/>
                </a:xfrm>
                <a:prstGeom prst="rect">
                  <a:avLst/>
                </a:prstGeom>
                <a:noFill/>
                <a:ln w="28575">
                  <a:solidFill>
                    <a:srgbClr val="0000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latin typeface="Times New Roman" panose="02020603050405020304" pitchFamily="18" charset="0"/>
                      <a:ea typeface="宋体" pitchFamily="2" charset="-122"/>
                    </a:rPr>
                    <a:t> 4</a:t>
                  </a:r>
                  <a:endParaRPr lang="en-US" altLang="zh-CN" sz="2000" b="1">
                    <a:latin typeface="Times New Roman" panose="02020603050405020304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441478" name="Line 13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441479" name="Line 135"/>
              <p:cNvSpPr>
                <a:spLocks noChangeShapeType="1"/>
              </p:cNvSpPr>
              <p:nvPr/>
            </p:nvSpPr>
            <p:spPr bwMode="auto">
              <a:xfrm>
                <a:off x="3189" y="2724"/>
                <a:ext cx="355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5869" name="Text Box 136"/>
            <p:cNvSpPr txBox="1">
              <a:spLocks noChangeArrowheads="1"/>
            </p:cNvSpPr>
            <p:nvPr/>
          </p:nvSpPr>
          <p:spPr bwMode="auto">
            <a:xfrm>
              <a:off x="3969" y="1594"/>
              <a:ext cx="20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ea typeface="宋体" pitchFamily="2" charset="-122"/>
                </a:rPr>
                <a:t>^</a:t>
              </a:r>
              <a:endParaRPr lang="en-US" altLang="zh-CN" sz="20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35870" name="Text Box 137"/>
            <p:cNvSpPr txBox="1">
              <a:spLocks noChangeArrowheads="1"/>
            </p:cNvSpPr>
            <p:nvPr/>
          </p:nvSpPr>
          <p:spPr bwMode="auto">
            <a:xfrm>
              <a:off x="3509" y="1338"/>
              <a:ext cx="56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ea typeface="宋体" pitchFamily="2" charset="-122"/>
                </a:rPr>
                <a:t>adjvex</a:t>
              </a:r>
              <a:endParaRPr lang="en-US" altLang="zh-CN" sz="20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35871" name="Text Box 138"/>
            <p:cNvSpPr txBox="1">
              <a:spLocks noChangeArrowheads="1"/>
            </p:cNvSpPr>
            <p:nvPr/>
          </p:nvSpPr>
          <p:spPr bwMode="auto">
            <a:xfrm>
              <a:off x="3760" y="1349"/>
              <a:ext cx="86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ea typeface="宋体" pitchFamily="2" charset="-122"/>
                </a:rPr>
                <a:t>      </a:t>
              </a:r>
              <a:r>
                <a:rPr lang="en-US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itchFamily="2" charset="-122"/>
                </a:rPr>
                <a:t>nextarc</a:t>
              </a:r>
              <a:endPara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9" name="Group 139"/>
          <p:cNvGrpSpPr/>
          <p:nvPr/>
        </p:nvGrpSpPr>
        <p:grpSpPr bwMode="auto">
          <a:xfrm>
            <a:off x="5249863" y="2976563"/>
            <a:ext cx="1466850" cy="419100"/>
            <a:chOff x="3307" y="1875"/>
            <a:chExt cx="924" cy="264"/>
          </a:xfrm>
        </p:grpSpPr>
        <p:grpSp>
          <p:nvGrpSpPr>
            <p:cNvPr id="35862" name="Group 140"/>
            <p:cNvGrpSpPr/>
            <p:nvPr/>
          </p:nvGrpSpPr>
          <p:grpSpPr bwMode="auto">
            <a:xfrm>
              <a:off x="3307" y="1875"/>
              <a:ext cx="924" cy="251"/>
              <a:chOff x="4110" y="2584"/>
              <a:chExt cx="924" cy="251"/>
            </a:xfrm>
          </p:grpSpPr>
          <p:grpSp>
            <p:nvGrpSpPr>
              <p:cNvPr id="35864" name="Group 141"/>
              <p:cNvGrpSpPr/>
              <p:nvPr/>
            </p:nvGrpSpPr>
            <p:grpSpPr bwMode="auto">
              <a:xfrm>
                <a:off x="4391" y="2584"/>
                <a:ext cx="643" cy="251"/>
                <a:chOff x="4056" y="2217"/>
                <a:chExt cx="643" cy="251"/>
              </a:xfrm>
            </p:grpSpPr>
            <p:sp>
              <p:nvSpPr>
                <p:cNvPr id="35866" name="Rectangle 142"/>
                <p:cNvSpPr>
                  <a:spLocks noChangeArrowheads="1"/>
                </p:cNvSpPr>
                <p:nvPr/>
              </p:nvSpPr>
              <p:spPr bwMode="auto">
                <a:xfrm>
                  <a:off x="4056" y="2217"/>
                  <a:ext cx="643" cy="251"/>
                </a:xfrm>
                <a:prstGeom prst="rect">
                  <a:avLst/>
                </a:prstGeom>
                <a:noFill/>
                <a:ln w="28575">
                  <a:solidFill>
                    <a:srgbClr val="0000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latin typeface="Times New Roman" panose="02020603050405020304" pitchFamily="18" charset="0"/>
                      <a:ea typeface="宋体" pitchFamily="2" charset="-122"/>
                    </a:rPr>
                    <a:t> 1</a:t>
                  </a:r>
                  <a:endParaRPr lang="en-US" altLang="zh-CN" sz="2000" b="1">
                    <a:latin typeface="Times New Roman" panose="02020603050405020304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441487" name="Line 143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441488" name="Line 144"/>
              <p:cNvSpPr>
                <a:spLocks noChangeShapeType="1"/>
              </p:cNvSpPr>
              <p:nvPr/>
            </p:nvSpPr>
            <p:spPr bwMode="auto">
              <a:xfrm>
                <a:off x="4110" y="2711"/>
                <a:ext cx="27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5863" name="Text Box 145"/>
            <p:cNvSpPr txBox="1">
              <a:spLocks noChangeArrowheads="1"/>
            </p:cNvSpPr>
            <p:nvPr/>
          </p:nvSpPr>
          <p:spPr bwMode="auto">
            <a:xfrm>
              <a:off x="3982" y="1888"/>
              <a:ext cx="20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ea typeface="宋体" pitchFamily="2" charset="-122"/>
                </a:rPr>
                <a:t>^</a:t>
              </a:r>
              <a:endParaRPr lang="en-US" altLang="zh-CN" sz="20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12" name="Group 146"/>
          <p:cNvGrpSpPr/>
          <p:nvPr/>
        </p:nvGrpSpPr>
        <p:grpSpPr bwMode="auto">
          <a:xfrm>
            <a:off x="5170488" y="3430588"/>
            <a:ext cx="1573212" cy="415925"/>
            <a:chOff x="3257" y="2161"/>
            <a:chExt cx="991" cy="262"/>
          </a:xfrm>
        </p:grpSpPr>
        <p:grpSp>
          <p:nvGrpSpPr>
            <p:cNvPr id="35857" name="Group 147"/>
            <p:cNvGrpSpPr/>
            <p:nvPr/>
          </p:nvGrpSpPr>
          <p:grpSpPr bwMode="auto">
            <a:xfrm>
              <a:off x="3605" y="2172"/>
              <a:ext cx="643" cy="251"/>
              <a:chOff x="4056" y="2217"/>
              <a:chExt cx="643" cy="251"/>
            </a:xfrm>
          </p:grpSpPr>
          <p:sp>
            <p:nvSpPr>
              <p:cNvPr id="35860" name="Rectangle 148"/>
              <p:cNvSpPr>
                <a:spLocks noChangeArrowheads="1"/>
              </p:cNvSpPr>
              <p:nvPr/>
            </p:nvSpPr>
            <p:spPr bwMode="auto">
              <a:xfrm>
                <a:off x="4056" y="2217"/>
                <a:ext cx="643" cy="251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宋体" pitchFamily="2" charset="-122"/>
                  </a:rPr>
                  <a:t> 1</a:t>
                </a:r>
                <a:endParaRPr lang="en-US" altLang="zh-CN" sz="2000" b="1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441493" name="Line 149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41494" name="Line 150"/>
            <p:cNvSpPr>
              <a:spLocks noChangeShapeType="1"/>
            </p:cNvSpPr>
            <p:nvPr/>
          </p:nvSpPr>
          <p:spPr bwMode="auto">
            <a:xfrm>
              <a:off x="3257" y="2303"/>
              <a:ext cx="34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59" name="Text Box 151"/>
            <p:cNvSpPr txBox="1">
              <a:spLocks noChangeArrowheads="1"/>
            </p:cNvSpPr>
            <p:nvPr/>
          </p:nvSpPr>
          <p:spPr bwMode="auto">
            <a:xfrm>
              <a:off x="3966" y="2161"/>
              <a:ext cx="20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ea typeface="宋体" pitchFamily="2" charset="-122"/>
                </a:rPr>
                <a:t>^</a:t>
              </a:r>
              <a:endParaRPr lang="en-US" altLang="zh-CN" sz="20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14" name="Group 152"/>
          <p:cNvGrpSpPr/>
          <p:nvPr/>
        </p:nvGrpSpPr>
        <p:grpSpPr bwMode="auto">
          <a:xfrm>
            <a:off x="5205413" y="3935413"/>
            <a:ext cx="1538287" cy="415925"/>
            <a:chOff x="3279" y="2479"/>
            <a:chExt cx="969" cy="262"/>
          </a:xfrm>
        </p:grpSpPr>
        <p:grpSp>
          <p:nvGrpSpPr>
            <p:cNvPr id="35852" name="Group 153"/>
            <p:cNvGrpSpPr/>
            <p:nvPr/>
          </p:nvGrpSpPr>
          <p:grpSpPr bwMode="auto">
            <a:xfrm>
              <a:off x="3605" y="2479"/>
              <a:ext cx="643" cy="251"/>
              <a:chOff x="4056" y="2217"/>
              <a:chExt cx="643" cy="251"/>
            </a:xfrm>
          </p:grpSpPr>
          <p:sp>
            <p:nvSpPr>
              <p:cNvPr id="35855" name="Rectangle 154"/>
              <p:cNvSpPr>
                <a:spLocks noChangeArrowheads="1"/>
              </p:cNvSpPr>
              <p:nvPr/>
            </p:nvSpPr>
            <p:spPr bwMode="auto">
              <a:xfrm>
                <a:off x="4056" y="2217"/>
                <a:ext cx="643" cy="251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宋体" pitchFamily="2" charset="-122"/>
                  </a:rPr>
                  <a:t> 3</a:t>
                </a:r>
                <a:endParaRPr lang="en-US" altLang="zh-CN" sz="2000" b="1"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441499" name="Line 155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41500" name="Line 156"/>
            <p:cNvSpPr>
              <a:spLocks noChangeShapeType="1"/>
            </p:cNvSpPr>
            <p:nvPr/>
          </p:nvSpPr>
          <p:spPr bwMode="auto">
            <a:xfrm>
              <a:off x="3279" y="2626"/>
              <a:ext cx="32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54" name="Text Box 157"/>
            <p:cNvSpPr txBox="1">
              <a:spLocks noChangeArrowheads="1"/>
            </p:cNvSpPr>
            <p:nvPr/>
          </p:nvSpPr>
          <p:spPr bwMode="auto">
            <a:xfrm>
              <a:off x="3985" y="2490"/>
              <a:ext cx="20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ea typeface="宋体" pitchFamily="2" charset="-122"/>
                </a:rPr>
                <a:t>^</a:t>
              </a:r>
              <a:endParaRPr lang="en-US" altLang="zh-CN" sz="20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sp>
        <p:nvSpPr>
          <p:cNvPr id="441502" name="Text Box 158"/>
          <p:cNvSpPr txBox="1">
            <a:spLocks noChangeArrowheads="1"/>
          </p:cNvSpPr>
          <p:nvPr/>
        </p:nvSpPr>
        <p:spPr bwMode="auto">
          <a:xfrm>
            <a:off x="3459163" y="4981575"/>
            <a:ext cx="3189287" cy="1168400"/>
          </a:xfrm>
          <a:prstGeom prst="rect">
            <a:avLst/>
          </a:prstGeom>
          <a:noFill/>
          <a:ln w="9525">
            <a:solidFill>
              <a:srgbClr val="FF99CC"/>
            </a:solidFill>
            <a:miter lim="800000"/>
            <a:tailEnd type="non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找逆邻接点容易</a:t>
            </a:r>
            <a:endParaRPr lang="zh-CN" altLang="en-US" sz="2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</a:t>
            </a:r>
            <a:endParaRPr lang="zh-CN" altLang="en-US" sz="2800" b="1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4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41502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en-US" altLang="zh-CN" kern="0" dirty="0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Implementation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560" y="1033145"/>
            <a:ext cx="8667750" cy="852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图存储结构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——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邻接表（网）</a:t>
            </a:r>
            <a:b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</a:br>
            <a:r>
              <a:rPr lang="zh-CN" altLang="en-US" sz="18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网：边上带有权值的图；</a:t>
            </a:r>
            <a:endParaRPr lang="zh-CN" altLang="en-US" sz="1800" b="1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36867" name="Group 114"/>
          <p:cNvGrpSpPr/>
          <p:nvPr>
            <p:custDataLst>
              <p:tags r:id="rId2"/>
            </p:custDataLst>
          </p:nvPr>
        </p:nvGrpSpPr>
        <p:grpSpPr bwMode="auto">
          <a:xfrm>
            <a:off x="6159183" y="1351915"/>
            <a:ext cx="2916237" cy="2438400"/>
            <a:chOff x="1139" y="1872"/>
            <a:chExt cx="1837" cy="1536"/>
          </a:xfrm>
        </p:grpSpPr>
        <p:sp>
          <p:nvSpPr>
            <p:cNvPr id="37013" name="Text Box 11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518" y="2096"/>
              <a:ext cx="17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1">
                  <a:solidFill>
                    <a:schemeClr val="fol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kumimoji="0" lang="en-US" altLang="zh-CN" sz="20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014" name="Text Box 116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398" y="2107"/>
              <a:ext cx="17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1">
                  <a:solidFill>
                    <a:schemeClr val="fol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0" lang="en-US" altLang="zh-CN" sz="20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015" name="Text Box 117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559" y="2400"/>
              <a:ext cx="17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1">
                  <a:solidFill>
                    <a:schemeClr val="fol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kumimoji="0" lang="en-US" altLang="zh-CN" sz="20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016" name="Text Box 118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274" y="2383"/>
              <a:ext cx="174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1">
                  <a:solidFill>
                    <a:schemeClr val="fol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kumimoji="0" lang="en-US" altLang="zh-CN" sz="20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017" name="Text Box 119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139" y="2903"/>
              <a:ext cx="17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1">
                  <a:solidFill>
                    <a:schemeClr val="fol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kumimoji="0" lang="en-US" altLang="zh-CN" sz="20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018" name="Text Box 120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530" y="2806"/>
              <a:ext cx="135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1">
                  <a:solidFill>
                    <a:schemeClr val="fol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kumimoji="0" lang="en-US" altLang="zh-CN" sz="20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019" name="Text Box 121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584" y="3024"/>
              <a:ext cx="174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1">
                  <a:solidFill>
                    <a:schemeClr val="fol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kumimoji="0" lang="en-US" altLang="zh-CN" sz="20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endParaRPr kumimoji="0" lang="en-US" altLang="zh-CN" sz="20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020" name="Text Box 122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265" y="3132"/>
              <a:ext cx="17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1">
                  <a:solidFill>
                    <a:schemeClr val="fol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0" lang="en-US" altLang="zh-CN" sz="20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021" name="Text Box 123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418" y="2817"/>
              <a:ext cx="17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1">
                  <a:solidFill>
                    <a:schemeClr val="fol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0" lang="en-US" altLang="zh-CN" sz="20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022" name="Text Box 124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082" y="2232"/>
              <a:ext cx="17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1">
                  <a:solidFill>
                    <a:schemeClr val="fol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en-US" altLang="zh-CN" sz="20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023" name="Oval 125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667" y="2440"/>
              <a:ext cx="309" cy="19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lnSpc>
                  <a:spcPct val="72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r>
                <a:rPr kumimoji="0" lang="en-US" altLang="zh-CN" sz="2000" b="1" baseline="-16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kumimoji="0" lang="en-US" altLang="zh-CN" sz="2000" b="1" baseline="-16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96000"/>
                </a:lnSpc>
                <a:spcBef>
                  <a:spcPct val="0"/>
                </a:spcBef>
                <a:buFontTx/>
                <a:buNone/>
              </a:pPr>
              <a:endParaRPr kumimoji="0" lang="en-US" altLang="zh-CN" sz="9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2110" name="Line 126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1333" y="2050"/>
              <a:ext cx="569" cy="3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2111" name="Line 127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2121" y="2050"/>
              <a:ext cx="645" cy="3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2112" name="Line 128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1333" y="2648"/>
              <a:ext cx="587" cy="2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2113" name="Line 129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1395" y="2554"/>
              <a:ext cx="4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2114" name="Line 130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2101" y="2543"/>
              <a:ext cx="56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2115" name="Line 131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1436" y="3054"/>
              <a:ext cx="464" cy="1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2116" name="Freeform 132"/>
            <p:cNvSpPr/>
            <p:nvPr>
              <p:custDataLst>
                <p:tags r:id="rId20"/>
              </p:custDataLst>
            </p:nvPr>
          </p:nvSpPr>
          <p:spPr bwMode="auto">
            <a:xfrm>
              <a:off x="1440" y="2665"/>
              <a:ext cx="1347" cy="743"/>
            </a:xfrm>
            <a:custGeom>
              <a:avLst/>
              <a:gdLst/>
              <a:ahLst/>
              <a:cxnLst>
                <a:cxn ang="0">
                  <a:pos x="0" y="951"/>
                </a:cxn>
                <a:cxn ang="0">
                  <a:pos x="1365" y="951"/>
                </a:cxn>
                <a:cxn ang="0">
                  <a:pos x="1995" y="0"/>
                </a:cxn>
              </a:cxnLst>
              <a:rect l="0" t="0" r="r" b="b"/>
              <a:pathLst>
                <a:path w="1995" h="1109">
                  <a:moveTo>
                    <a:pt x="0" y="951"/>
                  </a:moveTo>
                  <a:cubicBezTo>
                    <a:pt x="516" y="1030"/>
                    <a:pt x="1033" y="1109"/>
                    <a:pt x="1365" y="951"/>
                  </a:cubicBezTo>
                  <a:cubicBezTo>
                    <a:pt x="1697" y="793"/>
                    <a:pt x="1890" y="158"/>
                    <a:pt x="1995" y="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031" name="Text Box 133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063" y="2708"/>
              <a:ext cx="97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1">
                  <a:solidFill>
                    <a:schemeClr val="fol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0" lang="en-US" altLang="zh-CN" sz="20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endParaRPr kumimoji="0" lang="en-US" altLang="zh-CN" sz="20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032" name="Oval 134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872" y="1872"/>
              <a:ext cx="309" cy="19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lnSpc>
                  <a:spcPct val="72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r>
                <a:rPr kumimoji="0" lang="en-US" altLang="zh-CN" sz="2000" b="1" baseline="-16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0" lang="en-US" altLang="zh-CN" sz="2000" b="1" baseline="-16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96000"/>
                </a:lnSpc>
                <a:spcBef>
                  <a:spcPct val="0"/>
                </a:spcBef>
                <a:buFontTx/>
                <a:buNone/>
              </a:pPr>
              <a:endParaRPr kumimoji="0" lang="en-US" altLang="zh-CN" sz="9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033" name="Oval 135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824" y="2448"/>
              <a:ext cx="309" cy="19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lnSpc>
                  <a:spcPct val="72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r>
                <a:rPr kumimoji="0" lang="en-US" altLang="zh-CN" sz="2000" b="1" baseline="-16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kumimoji="0" lang="en-US" altLang="zh-CN" sz="2000" b="1" baseline="-16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96000"/>
                </a:lnSpc>
                <a:spcBef>
                  <a:spcPct val="0"/>
                </a:spcBef>
                <a:buFontTx/>
                <a:buNone/>
              </a:pPr>
              <a:endParaRPr kumimoji="0" lang="en-US" altLang="zh-CN" sz="9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034" name="Oval 136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152" y="2444"/>
              <a:ext cx="309" cy="19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lnSpc>
                  <a:spcPct val="72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r>
                <a:rPr kumimoji="0" lang="en-US" altLang="zh-CN" sz="2000" b="1" baseline="-16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en-US" altLang="zh-CN" sz="2000" b="1" baseline="-16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96000"/>
                </a:lnSpc>
                <a:spcBef>
                  <a:spcPct val="0"/>
                </a:spcBef>
                <a:buFontTx/>
                <a:buNone/>
              </a:pPr>
              <a:endParaRPr kumimoji="0" lang="en-US" altLang="zh-CN" sz="9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035" name="Oval 137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872" y="2920"/>
              <a:ext cx="309" cy="19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lnSpc>
                  <a:spcPct val="72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r>
                <a:rPr kumimoji="0" lang="en-US" altLang="zh-CN" sz="2000" b="1" baseline="-16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kumimoji="0" lang="en-US" altLang="zh-CN" sz="2000" b="1" baseline="-16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72000"/>
                </a:lnSpc>
                <a:spcBef>
                  <a:spcPct val="0"/>
                </a:spcBef>
                <a:buFontTx/>
                <a:buNone/>
              </a:pPr>
              <a:endParaRPr kumimoji="0" lang="en-US" altLang="zh-CN" sz="2000" b="1" baseline="-16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96000"/>
                </a:lnSpc>
                <a:spcBef>
                  <a:spcPct val="0"/>
                </a:spcBef>
                <a:buFontTx/>
                <a:buNone/>
              </a:pPr>
              <a:endParaRPr kumimoji="0" lang="en-US" altLang="zh-CN" sz="9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036" name="Oval 138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152" y="3164"/>
              <a:ext cx="309" cy="19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lnSpc>
                  <a:spcPct val="72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r>
                <a:rPr kumimoji="0" lang="en-US" altLang="zh-CN" sz="2000" b="1" baseline="-16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kumimoji="0" lang="en-US" altLang="zh-CN" sz="2000" b="1" baseline="-16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96000"/>
                </a:lnSpc>
                <a:spcBef>
                  <a:spcPct val="0"/>
                </a:spcBef>
                <a:buFontTx/>
                <a:buNone/>
              </a:pPr>
              <a:endParaRPr kumimoji="0" lang="en-US" altLang="zh-CN" sz="9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2123" name="Line 139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 flipV="1">
              <a:off x="2016" y="2064"/>
              <a:ext cx="0" cy="3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2124" name="Line 140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flipH="1">
              <a:off x="2160" y="2592"/>
              <a:ext cx="528" cy="3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2125" name="Line 141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1296" y="2640"/>
              <a:ext cx="0" cy="5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2126" name="Line 142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2016" y="2640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156"/>
          <p:cNvGrpSpPr/>
          <p:nvPr/>
        </p:nvGrpSpPr>
        <p:grpSpPr bwMode="auto">
          <a:xfrm>
            <a:off x="1131570" y="2725103"/>
            <a:ext cx="3487738" cy="485775"/>
            <a:chOff x="1091" y="1785"/>
            <a:chExt cx="2197" cy="306"/>
          </a:xfrm>
        </p:grpSpPr>
        <p:sp>
          <p:nvSpPr>
            <p:cNvPr id="37010" name="Rectangle 153"/>
            <p:cNvSpPr>
              <a:spLocks noChangeArrowheads="1"/>
            </p:cNvSpPr>
            <p:nvPr/>
          </p:nvSpPr>
          <p:spPr bwMode="auto">
            <a:xfrm>
              <a:off x="1091" y="1790"/>
              <a:ext cx="2197" cy="290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8575" cap="sq">
              <a:solidFill>
                <a:srgbClr val="000099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adjvex </a:t>
              </a:r>
              <a:r>
                <a:rPr lang="en-US" altLang="zh-CN" sz="2400" b="1">
                  <a:solidFill>
                    <a:srgbClr val="FF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weight</a:t>
              </a:r>
              <a:r>
                <a:rPr lang="en-US" altLang="zh-CN" sz="24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nextarc</a:t>
              </a:r>
              <a:endParaRPr lang="en-US" altLang="zh-CN" sz="2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2138" name="Line 154"/>
            <p:cNvSpPr>
              <a:spLocks noChangeShapeType="1"/>
            </p:cNvSpPr>
            <p:nvPr/>
          </p:nvSpPr>
          <p:spPr bwMode="auto">
            <a:xfrm>
              <a:off x="1794" y="1785"/>
              <a:ext cx="0" cy="282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2139" name="Line 155"/>
            <p:cNvSpPr>
              <a:spLocks noChangeShapeType="1"/>
            </p:cNvSpPr>
            <p:nvPr/>
          </p:nvSpPr>
          <p:spPr bwMode="auto">
            <a:xfrm>
              <a:off x="2481" y="1809"/>
              <a:ext cx="0" cy="282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82141" name="Comment 157"/>
          <p:cNvSpPr>
            <a:spLocks noChangeArrowheads="1"/>
          </p:cNvSpPr>
          <p:nvPr/>
        </p:nvSpPr>
        <p:spPr bwMode="auto">
          <a:xfrm>
            <a:off x="1187133" y="1988503"/>
            <a:ext cx="1773237" cy="460375"/>
          </a:xfrm>
          <a:prstGeom prst="rect">
            <a:avLst/>
          </a:prstGeom>
          <a:solidFill>
            <a:srgbClr val="FCFDC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弧结点</a:t>
            </a:r>
            <a:endParaRPr lang="zh-CN" altLang="en-US" sz="2400" b="1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Group 171"/>
          <p:cNvGrpSpPr/>
          <p:nvPr/>
        </p:nvGrpSpPr>
        <p:grpSpPr bwMode="auto">
          <a:xfrm>
            <a:off x="464820" y="3769678"/>
            <a:ext cx="1295400" cy="2743200"/>
            <a:chOff x="336" y="2185"/>
            <a:chExt cx="816" cy="1728"/>
          </a:xfrm>
        </p:grpSpPr>
        <p:sp>
          <p:nvSpPr>
            <p:cNvPr id="36997" name="Rectangle 158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336" y="2185"/>
              <a:ext cx="240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2143" name="Rectangle 159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864" y="2329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2144" name="Rectangle 160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864" y="2569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2145" name="Rectangle 161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864" y="2809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2146" name="Rectangle 162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864" y="3049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2147" name="Rectangle 163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864" y="3289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2148" name="Rectangle 164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864" y="3529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004" name="Rectangle 165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576" y="2329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r>
                <a:rPr lang="en-US" altLang="zh-CN" sz="2400" b="1" baseline="-14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400" b="1" baseline="-14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005" name="Rectangle 166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576" y="2569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r>
                <a:rPr lang="en-US" altLang="zh-CN" sz="2400" b="1" baseline="-14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2400" b="1" baseline="-14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006" name="Rectangle 167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576" y="2809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r>
                <a:rPr lang="en-US" altLang="zh-CN" sz="2400" b="1" baseline="-1400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2400" b="1" baseline="-14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007" name="Rectangle 168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576" y="3049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r>
                <a:rPr lang="en-US" altLang="zh-CN" sz="2400" b="1" baseline="-1400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2400" b="1" baseline="-14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008" name="Rectangle 169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576" y="3289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r>
                <a:rPr lang="en-US" altLang="zh-CN" sz="2400" b="1" baseline="-1400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2400" b="1" baseline="-14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009" name="Rectangle 170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576" y="3529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r>
                <a:rPr lang="en-US" altLang="zh-CN" sz="2400" b="1" baseline="-1400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en-US" altLang="zh-CN" sz="2400" b="1" baseline="-14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Group 172"/>
          <p:cNvGrpSpPr/>
          <p:nvPr/>
        </p:nvGrpSpPr>
        <p:grpSpPr bwMode="auto">
          <a:xfrm>
            <a:off x="1531620" y="3922078"/>
            <a:ext cx="6705600" cy="369887"/>
            <a:chOff x="1008" y="2281"/>
            <a:chExt cx="4224" cy="233"/>
          </a:xfrm>
        </p:grpSpPr>
        <p:sp>
          <p:nvSpPr>
            <p:cNvPr id="682157" name="Line 173"/>
            <p:cNvSpPr>
              <a:spLocks noChangeShapeType="1"/>
            </p:cNvSpPr>
            <p:nvPr>
              <p:custDataLst>
                <p:tags r:id="rId44"/>
              </p:custDataLst>
            </p:nvPr>
          </p:nvSpPr>
          <p:spPr bwMode="auto">
            <a:xfrm>
              <a:off x="1008" y="247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982" name="Rectangle 174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1344" y="2281"/>
              <a:ext cx="28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2400" b="1">
                  <a:solidFill>
                    <a:schemeClr val="fol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24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83" name="Rectangle 175"/>
            <p:cNvSpPr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1632" y="2281"/>
              <a:ext cx="288" cy="23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84" name="Rectangle 176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1920" y="2281"/>
              <a:ext cx="28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endParaRPr lang="zh-CN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85" name="Rectangle 177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2352" y="2281"/>
              <a:ext cx="28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2400" b="1">
                  <a:solidFill>
                    <a:schemeClr val="fol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24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86" name="Rectangle 178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2640" y="2281"/>
              <a:ext cx="288" cy="23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87" name="Rectangle 179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2928" y="2281"/>
              <a:ext cx="28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endParaRPr lang="zh-CN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2164" name="Line 180"/>
            <p:cNvSpPr>
              <a:spLocks noChangeShapeType="1"/>
            </p:cNvSpPr>
            <p:nvPr>
              <p:custDataLst>
                <p:tags r:id="rId51"/>
              </p:custDataLst>
            </p:nvPr>
          </p:nvSpPr>
          <p:spPr bwMode="auto">
            <a:xfrm>
              <a:off x="2064" y="242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989" name="Rectangle 181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3360" y="2281"/>
              <a:ext cx="28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2400" b="1">
                  <a:solidFill>
                    <a:schemeClr val="fol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24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90" name="Rectangle 182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3648" y="2281"/>
              <a:ext cx="288" cy="23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91" name="Rectangle 18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936" y="2281"/>
              <a:ext cx="28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endParaRPr lang="zh-CN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2168" name="Line 184"/>
            <p:cNvSpPr>
              <a:spLocks noChangeShapeType="1"/>
            </p:cNvSpPr>
            <p:nvPr>
              <p:custDataLst>
                <p:tags r:id="rId55"/>
              </p:custDataLst>
            </p:nvPr>
          </p:nvSpPr>
          <p:spPr bwMode="auto">
            <a:xfrm>
              <a:off x="3072" y="242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993" name="Rectangle 185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4368" y="2281"/>
              <a:ext cx="28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2400" b="1">
                  <a:solidFill>
                    <a:schemeClr val="fol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en-US" altLang="zh-CN" sz="24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94" name="Rectangle 186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4656" y="2281"/>
              <a:ext cx="288" cy="23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95" name="Rectangle 187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4944" y="2281"/>
              <a:ext cx="28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∧</a:t>
              </a:r>
              <a:endPara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2172" name="Line 188"/>
            <p:cNvSpPr>
              <a:spLocks noChangeShapeType="1"/>
            </p:cNvSpPr>
            <p:nvPr>
              <p:custDataLst>
                <p:tags r:id="rId59"/>
              </p:custDataLst>
            </p:nvPr>
          </p:nvSpPr>
          <p:spPr bwMode="auto">
            <a:xfrm>
              <a:off x="4080" y="242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oup 189"/>
          <p:cNvGrpSpPr/>
          <p:nvPr/>
        </p:nvGrpSpPr>
        <p:grpSpPr bwMode="auto">
          <a:xfrm>
            <a:off x="1531620" y="4366578"/>
            <a:ext cx="5105400" cy="368300"/>
            <a:chOff x="1008" y="2561"/>
            <a:chExt cx="3216" cy="232"/>
          </a:xfrm>
        </p:grpSpPr>
        <p:sp>
          <p:nvSpPr>
            <p:cNvPr id="682174" name="Line 190"/>
            <p:cNvSpPr>
              <a:spLocks noChangeShapeType="1"/>
            </p:cNvSpPr>
            <p:nvPr>
              <p:custDataLst>
                <p:tags r:id="rId60"/>
              </p:custDataLst>
            </p:nvPr>
          </p:nvSpPr>
          <p:spPr bwMode="auto">
            <a:xfrm>
              <a:off x="1008" y="27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970" name="Rectangle 191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1344" y="2561"/>
              <a:ext cx="288" cy="2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2400" b="1">
                  <a:solidFill>
                    <a:schemeClr val="fol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4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71" name="Rectangle 192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1632" y="2561"/>
              <a:ext cx="288" cy="23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72" name="Rectangle 193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1920" y="2561"/>
              <a:ext cx="288" cy="2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endParaRPr lang="zh-CN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73" name="Rectangle 194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2352" y="2561"/>
              <a:ext cx="288" cy="2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2400" b="1">
                  <a:solidFill>
                    <a:schemeClr val="fol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24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74" name="Rectangle 195"/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2640" y="2561"/>
              <a:ext cx="288" cy="23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75" name="Rectangle 196"/>
            <p:cNvSpPr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2928" y="2561"/>
              <a:ext cx="288" cy="2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endParaRPr lang="zh-CN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2181" name="Line 197"/>
            <p:cNvSpPr>
              <a:spLocks noChangeShapeType="1"/>
            </p:cNvSpPr>
            <p:nvPr>
              <p:custDataLst>
                <p:tags r:id="rId67"/>
              </p:custDataLst>
            </p:nvPr>
          </p:nvSpPr>
          <p:spPr bwMode="auto">
            <a:xfrm>
              <a:off x="2064" y="27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977" name="Rectangle 198"/>
            <p:cNvSpPr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3360" y="2561"/>
              <a:ext cx="288" cy="2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2400" b="1">
                  <a:solidFill>
                    <a:schemeClr val="fol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24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78" name="Rectangle 199"/>
            <p:cNvSpPr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3648" y="2561"/>
              <a:ext cx="288" cy="23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2184" name="Line 200"/>
            <p:cNvSpPr>
              <a:spLocks noChangeShapeType="1"/>
            </p:cNvSpPr>
            <p:nvPr>
              <p:custDataLst>
                <p:tags r:id="rId70"/>
              </p:custDataLst>
            </p:nvPr>
          </p:nvSpPr>
          <p:spPr bwMode="auto">
            <a:xfrm>
              <a:off x="3072" y="27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980" name="Rectangle 201"/>
            <p:cNvSpPr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3936" y="2561"/>
              <a:ext cx="288" cy="2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∧</a:t>
              </a:r>
              <a:endPara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Group 202"/>
          <p:cNvGrpSpPr/>
          <p:nvPr/>
        </p:nvGrpSpPr>
        <p:grpSpPr bwMode="auto">
          <a:xfrm>
            <a:off x="1531620" y="4809490"/>
            <a:ext cx="6705600" cy="369888"/>
            <a:chOff x="1008" y="2840"/>
            <a:chExt cx="4224" cy="233"/>
          </a:xfrm>
        </p:grpSpPr>
        <p:sp>
          <p:nvSpPr>
            <p:cNvPr id="682187" name="Line 203"/>
            <p:cNvSpPr>
              <a:spLocks noChangeShapeType="1"/>
            </p:cNvSpPr>
            <p:nvPr>
              <p:custDataLst>
                <p:tags r:id="rId72"/>
              </p:custDataLst>
            </p:nvPr>
          </p:nvSpPr>
          <p:spPr bwMode="auto">
            <a:xfrm>
              <a:off x="1008" y="295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954" name="Rectangle 204"/>
            <p:cNvSpPr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>
              <a:off x="1344" y="2840"/>
              <a:ext cx="28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2400" b="1">
                  <a:solidFill>
                    <a:schemeClr val="fol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24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55" name="Rectangle 205"/>
            <p:cNvSpPr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>
              <a:off x="1632" y="2840"/>
              <a:ext cx="288" cy="23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56" name="Rectangle 206"/>
            <p:cNvSpPr>
              <a:spLocks noChangeArrowheads="1"/>
            </p:cNvSpPr>
            <p:nvPr>
              <p:custDataLst>
                <p:tags r:id="rId75"/>
              </p:custDataLst>
            </p:nvPr>
          </p:nvSpPr>
          <p:spPr bwMode="auto">
            <a:xfrm>
              <a:off x="1920" y="2840"/>
              <a:ext cx="28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endParaRPr lang="zh-CN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57" name="Rectangle 207"/>
            <p:cNvSpPr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>
              <a:off x="2352" y="2840"/>
              <a:ext cx="28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2400" b="1">
                  <a:solidFill>
                    <a:schemeClr val="fol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24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58" name="Rectangle 208"/>
            <p:cNvSpPr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>
              <a:off x="2640" y="2840"/>
              <a:ext cx="288" cy="23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59" name="Rectangle 209"/>
            <p:cNvSpPr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2928" y="2840"/>
              <a:ext cx="28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endParaRPr lang="zh-CN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2194" name="Line 210"/>
            <p:cNvSpPr>
              <a:spLocks noChangeShapeType="1"/>
            </p:cNvSpPr>
            <p:nvPr>
              <p:custDataLst>
                <p:tags r:id="rId79"/>
              </p:custDataLst>
            </p:nvPr>
          </p:nvSpPr>
          <p:spPr bwMode="auto">
            <a:xfrm>
              <a:off x="2064" y="29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961" name="Rectangle 211"/>
            <p:cNvSpPr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>
              <a:off x="3360" y="2840"/>
              <a:ext cx="28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2400" b="1">
                  <a:solidFill>
                    <a:schemeClr val="fol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24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62" name="Rectangle 212"/>
            <p:cNvSpPr>
              <a:spLocks noChangeArrowheads="1"/>
            </p:cNvSpPr>
            <p:nvPr>
              <p:custDataLst>
                <p:tags r:id="rId81"/>
              </p:custDataLst>
            </p:nvPr>
          </p:nvSpPr>
          <p:spPr bwMode="auto">
            <a:xfrm>
              <a:off x="3648" y="2840"/>
              <a:ext cx="288" cy="23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63" name="Rectangle 213"/>
            <p:cNvSpPr>
              <a:spLocks noChangeArrowheads="1"/>
            </p:cNvSpPr>
            <p:nvPr>
              <p:custDataLst>
                <p:tags r:id="rId82"/>
              </p:custDataLst>
            </p:nvPr>
          </p:nvSpPr>
          <p:spPr bwMode="auto">
            <a:xfrm>
              <a:off x="3936" y="2840"/>
              <a:ext cx="28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endParaRPr lang="zh-CN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2198" name="Line 214"/>
            <p:cNvSpPr>
              <a:spLocks noChangeShapeType="1"/>
            </p:cNvSpPr>
            <p:nvPr>
              <p:custDataLst>
                <p:tags r:id="rId83"/>
              </p:custDataLst>
            </p:nvPr>
          </p:nvSpPr>
          <p:spPr bwMode="auto">
            <a:xfrm>
              <a:off x="3072" y="29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965" name="Rectangle 215"/>
            <p:cNvSpPr>
              <a:spLocks noChangeArrowheads="1"/>
            </p:cNvSpPr>
            <p:nvPr>
              <p:custDataLst>
                <p:tags r:id="rId84"/>
              </p:custDataLst>
            </p:nvPr>
          </p:nvSpPr>
          <p:spPr bwMode="auto">
            <a:xfrm>
              <a:off x="4368" y="2840"/>
              <a:ext cx="28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2400" b="1">
                  <a:solidFill>
                    <a:schemeClr val="fol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en-US" altLang="zh-CN" sz="24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66" name="Rectangle 216"/>
            <p:cNvSpPr>
              <a:spLocks noChangeArrowheads="1"/>
            </p:cNvSpPr>
            <p:nvPr>
              <p:custDataLst>
                <p:tags r:id="rId85"/>
              </p:custDataLst>
            </p:nvPr>
          </p:nvSpPr>
          <p:spPr bwMode="auto">
            <a:xfrm>
              <a:off x="4656" y="2840"/>
              <a:ext cx="288" cy="23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67" name="Rectangle 217"/>
            <p:cNvSpPr>
              <a:spLocks noChangeArrowheads="1"/>
            </p:cNvSpPr>
            <p:nvPr>
              <p:custDataLst>
                <p:tags r:id="rId86"/>
              </p:custDataLst>
            </p:nvPr>
          </p:nvSpPr>
          <p:spPr bwMode="auto">
            <a:xfrm>
              <a:off x="4944" y="2840"/>
              <a:ext cx="28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∧</a:t>
              </a:r>
              <a:endPara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2202" name="Line 218"/>
            <p:cNvSpPr>
              <a:spLocks noChangeShapeType="1"/>
            </p:cNvSpPr>
            <p:nvPr>
              <p:custDataLst>
                <p:tags r:id="rId87"/>
              </p:custDataLst>
            </p:nvPr>
          </p:nvSpPr>
          <p:spPr bwMode="auto">
            <a:xfrm>
              <a:off x="4080" y="29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219"/>
          <p:cNvGrpSpPr/>
          <p:nvPr/>
        </p:nvGrpSpPr>
        <p:grpSpPr bwMode="auto">
          <a:xfrm>
            <a:off x="1531620" y="5179378"/>
            <a:ext cx="6705600" cy="369887"/>
            <a:chOff x="1008" y="3073"/>
            <a:chExt cx="4224" cy="233"/>
          </a:xfrm>
        </p:grpSpPr>
        <p:sp>
          <p:nvSpPr>
            <p:cNvPr id="682204" name="Line 220"/>
            <p:cNvSpPr>
              <a:spLocks noChangeShapeType="1"/>
            </p:cNvSpPr>
            <p:nvPr>
              <p:custDataLst>
                <p:tags r:id="rId88"/>
              </p:custDataLst>
            </p:nvPr>
          </p:nvSpPr>
          <p:spPr bwMode="auto">
            <a:xfrm>
              <a:off x="1008" y="319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938" name="Rectangle 221"/>
            <p:cNvSpPr>
              <a:spLocks noChangeArrowheads="1"/>
            </p:cNvSpPr>
            <p:nvPr>
              <p:custDataLst>
                <p:tags r:id="rId89"/>
              </p:custDataLst>
            </p:nvPr>
          </p:nvSpPr>
          <p:spPr bwMode="auto">
            <a:xfrm>
              <a:off x="1344" y="3073"/>
              <a:ext cx="28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2400" b="1">
                  <a:solidFill>
                    <a:schemeClr val="fol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4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39" name="Rectangle 222"/>
            <p:cNvSpPr>
              <a:spLocks noChangeArrowheads="1"/>
            </p:cNvSpPr>
            <p:nvPr>
              <p:custDataLst>
                <p:tags r:id="rId90"/>
              </p:custDataLst>
            </p:nvPr>
          </p:nvSpPr>
          <p:spPr bwMode="auto">
            <a:xfrm>
              <a:off x="1632" y="3073"/>
              <a:ext cx="288" cy="23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40" name="Rectangle 223"/>
            <p:cNvSpPr>
              <a:spLocks noChangeArrowheads="1"/>
            </p:cNvSpPr>
            <p:nvPr>
              <p:custDataLst>
                <p:tags r:id="rId91"/>
              </p:custDataLst>
            </p:nvPr>
          </p:nvSpPr>
          <p:spPr bwMode="auto">
            <a:xfrm>
              <a:off x="1920" y="3073"/>
              <a:ext cx="28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endParaRPr lang="zh-CN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41" name="Rectangle 224"/>
            <p:cNvSpPr>
              <a:spLocks noChangeArrowheads="1"/>
            </p:cNvSpPr>
            <p:nvPr>
              <p:custDataLst>
                <p:tags r:id="rId92"/>
              </p:custDataLst>
            </p:nvPr>
          </p:nvSpPr>
          <p:spPr bwMode="auto">
            <a:xfrm>
              <a:off x="2352" y="3073"/>
              <a:ext cx="28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2400" b="1">
                  <a:solidFill>
                    <a:schemeClr val="fol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24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42" name="Rectangle 225"/>
            <p:cNvSpPr>
              <a:spLocks noChangeArrowheads="1"/>
            </p:cNvSpPr>
            <p:nvPr>
              <p:custDataLst>
                <p:tags r:id="rId93"/>
              </p:custDataLst>
            </p:nvPr>
          </p:nvSpPr>
          <p:spPr bwMode="auto">
            <a:xfrm>
              <a:off x="2640" y="3073"/>
              <a:ext cx="288" cy="23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43" name="Rectangle 226"/>
            <p:cNvSpPr>
              <a:spLocks noChangeArrowheads="1"/>
            </p:cNvSpPr>
            <p:nvPr>
              <p:custDataLst>
                <p:tags r:id="rId94"/>
              </p:custDataLst>
            </p:nvPr>
          </p:nvSpPr>
          <p:spPr bwMode="auto">
            <a:xfrm>
              <a:off x="2928" y="3073"/>
              <a:ext cx="28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endParaRPr lang="zh-CN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2211" name="Line 227"/>
            <p:cNvSpPr>
              <a:spLocks noChangeShapeType="1"/>
            </p:cNvSpPr>
            <p:nvPr>
              <p:custDataLst>
                <p:tags r:id="rId95"/>
              </p:custDataLst>
            </p:nvPr>
          </p:nvSpPr>
          <p:spPr bwMode="auto">
            <a:xfrm>
              <a:off x="2064" y="3213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945" name="Rectangle 228"/>
            <p:cNvSpPr>
              <a:spLocks noChangeArrowheads="1"/>
            </p:cNvSpPr>
            <p:nvPr>
              <p:custDataLst>
                <p:tags r:id="rId96"/>
              </p:custDataLst>
            </p:nvPr>
          </p:nvSpPr>
          <p:spPr bwMode="auto">
            <a:xfrm>
              <a:off x="3360" y="3073"/>
              <a:ext cx="28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2400" b="1">
                  <a:solidFill>
                    <a:schemeClr val="fol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24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46" name="Rectangle 229"/>
            <p:cNvSpPr>
              <a:spLocks noChangeArrowheads="1"/>
            </p:cNvSpPr>
            <p:nvPr>
              <p:custDataLst>
                <p:tags r:id="rId97"/>
              </p:custDataLst>
            </p:nvPr>
          </p:nvSpPr>
          <p:spPr bwMode="auto">
            <a:xfrm>
              <a:off x="3648" y="3073"/>
              <a:ext cx="288" cy="23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47" name="Rectangle 230"/>
            <p:cNvSpPr>
              <a:spLocks noChangeArrowheads="1"/>
            </p:cNvSpPr>
            <p:nvPr>
              <p:custDataLst>
                <p:tags r:id="rId98"/>
              </p:custDataLst>
            </p:nvPr>
          </p:nvSpPr>
          <p:spPr bwMode="auto">
            <a:xfrm>
              <a:off x="3936" y="3073"/>
              <a:ext cx="28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endParaRPr lang="zh-CN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2215" name="Line 231"/>
            <p:cNvSpPr>
              <a:spLocks noChangeShapeType="1"/>
            </p:cNvSpPr>
            <p:nvPr>
              <p:custDataLst>
                <p:tags r:id="rId99"/>
              </p:custDataLst>
            </p:nvPr>
          </p:nvSpPr>
          <p:spPr bwMode="auto">
            <a:xfrm>
              <a:off x="3072" y="3213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949" name="Rectangle 232"/>
            <p:cNvSpPr>
              <a:spLocks noChangeArrowheads="1"/>
            </p:cNvSpPr>
            <p:nvPr>
              <p:custDataLst>
                <p:tags r:id="rId100"/>
              </p:custDataLst>
            </p:nvPr>
          </p:nvSpPr>
          <p:spPr bwMode="auto">
            <a:xfrm>
              <a:off x="4368" y="3073"/>
              <a:ext cx="28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2400" b="1">
                  <a:solidFill>
                    <a:schemeClr val="fol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en-US" altLang="zh-CN" sz="24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50" name="Rectangle 233"/>
            <p:cNvSpPr>
              <a:spLocks noChangeArrowheads="1"/>
            </p:cNvSpPr>
            <p:nvPr>
              <p:custDataLst>
                <p:tags r:id="rId101"/>
              </p:custDataLst>
            </p:nvPr>
          </p:nvSpPr>
          <p:spPr bwMode="auto">
            <a:xfrm>
              <a:off x="4656" y="3073"/>
              <a:ext cx="288" cy="23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51" name="Rectangle 234"/>
            <p:cNvSpPr>
              <a:spLocks noChangeArrowheads="1"/>
            </p:cNvSpPr>
            <p:nvPr>
              <p:custDataLst>
                <p:tags r:id="rId102"/>
              </p:custDataLst>
            </p:nvPr>
          </p:nvSpPr>
          <p:spPr bwMode="auto">
            <a:xfrm>
              <a:off x="4944" y="3073"/>
              <a:ext cx="28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∧</a:t>
              </a:r>
              <a:endPara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2219" name="Line 235"/>
            <p:cNvSpPr>
              <a:spLocks noChangeShapeType="1"/>
            </p:cNvSpPr>
            <p:nvPr>
              <p:custDataLst>
                <p:tags r:id="rId103"/>
              </p:custDataLst>
            </p:nvPr>
          </p:nvSpPr>
          <p:spPr bwMode="auto">
            <a:xfrm>
              <a:off x="4080" y="3213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" name="Group 236"/>
          <p:cNvGrpSpPr/>
          <p:nvPr/>
        </p:nvGrpSpPr>
        <p:grpSpPr bwMode="auto">
          <a:xfrm>
            <a:off x="1531620" y="5623878"/>
            <a:ext cx="5105400" cy="368300"/>
            <a:chOff x="1008" y="3353"/>
            <a:chExt cx="3216" cy="232"/>
          </a:xfrm>
        </p:grpSpPr>
        <p:sp>
          <p:nvSpPr>
            <p:cNvPr id="682221" name="Line 237"/>
            <p:cNvSpPr>
              <a:spLocks noChangeShapeType="1"/>
            </p:cNvSpPr>
            <p:nvPr>
              <p:custDataLst>
                <p:tags r:id="rId104"/>
              </p:custDataLst>
            </p:nvPr>
          </p:nvSpPr>
          <p:spPr bwMode="auto">
            <a:xfrm>
              <a:off x="1008" y="343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926" name="Rectangle 238"/>
            <p:cNvSpPr>
              <a:spLocks noChangeArrowheads="1"/>
            </p:cNvSpPr>
            <p:nvPr>
              <p:custDataLst>
                <p:tags r:id="rId105"/>
              </p:custDataLst>
            </p:nvPr>
          </p:nvSpPr>
          <p:spPr bwMode="auto">
            <a:xfrm>
              <a:off x="1344" y="3353"/>
              <a:ext cx="288" cy="2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2400" b="1">
                  <a:solidFill>
                    <a:schemeClr val="fol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4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27" name="Rectangle 239"/>
            <p:cNvSpPr>
              <a:spLocks noChangeArrowheads="1"/>
            </p:cNvSpPr>
            <p:nvPr>
              <p:custDataLst>
                <p:tags r:id="rId106"/>
              </p:custDataLst>
            </p:nvPr>
          </p:nvSpPr>
          <p:spPr bwMode="auto">
            <a:xfrm>
              <a:off x="1632" y="3353"/>
              <a:ext cx="288" cy="23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28" name="Rectangle 240"/>
            <p:cNvSpPr>
              <a:spLocks noChangeArrowheads="1"/>
            </p:cNvSpPr>
            <p:nvPr>
              <p:custDataLst>
                <p:tags r:id="rId107"/>
              </p:custDataLst>
            </p:nvPr>
          </p:nvSpPr>
          <p:spPr bwMode="auto">
            <a:xfrm>
              <a:off x="1920" y="3353"/>
              <a:ext cx="288" cy="2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endParaRPr lang="zh-CN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29" name="Rectangle 241"/>
            <p:cNvSpPr>
              <a:spLocks noChangeArrowheads="1"/>
            </p:cNvSpPr>
            <p:nvPr>
              <p:custDataLst>
                <p:tags r:id="rId108"/>
              </p:custDataLst>
            </p:nvPr>
          </p:nvSpPr>
          <p:spPr bwMode="auto">
            <a:xfrm>
              <a:off x="2352" y="3353"/>
              <a:ext cx="288" cy="2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2400" b="1">
                  <a:solidFill>
                    <a:schemeClr val="fol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24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30" name="Rectangle 242"/>
            <p:cNvSpPr>
              <a:spLocks noChangeArrowheads="1"/>
            </p:cNvSpPr>
            <p:nvPr>
              <p:custDataLst>
                <p:tags r:id="rId109"/>
              </p:custDataLst>
            </p:nvPr>
          </p:nvSpPr>
          <p:spPr bwMode="auto">
            <a:xfrm>
              <a:off x="2640" y="3353"/>
              <a:ext cx="288" cy="23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31" name="Rectangle 243"/>
            <p:cNvSpPr>
              <a:spLocks noChangeArrowheads="1"/>
            </p:cNvSpPr>
            <p:nvPr>
              <p:custDataLst>
                <p:tags r:id="rId110"/>
              </p:custDataLst>
            </p:nvPr>
          </p:nvSpPr>
          <p:spPr bwMode="auto">
            <a:xfrm>
              <a:off x="2928" y="3353"/>
              <a:ext cx="288" cy="2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endParaRPr lang="zh-CN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2228" name="Line 244"/>
            <p:cNvSpPr>
              <a:spLocks noChangeShapeType="1"/>
            </p:cNvSpPr>
            <p:nvPr>
              <p:custDataLst>
                <p:tags r:id="rId111"/>
              </p:custDataLst>
            </p:nvPr>
          </p:nvSpPr>
          <p:spPr bwMode="auto">
            <a:xfrm>
              <a:off x="2064" y="34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933" name="Rectangle 245"/>
            <p:cNvSpPr>
              <a:spLocks noChangeArrowheads="1"/>
            </p:cNvSpPr>
            <p:nvPr>
              <p:custDataLst>
                <p:tags r:id="rId112"/>
              </p:custDataLst>
            </p:nvPr>
          </p:nvSpPr>
          <p:spPr bwMode="auto">
            <a:xfrm>
              <a:off x="3360" y="3353"/>
              <a:ext cx="288" cy="2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2400" b="1">
                  <a:solidFill>
                    <a:schemeClr val="fol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en-US" altLang="zh-CN" sz="24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34" name="Rectangle 246"/>
            <p:cNvSpPr>
              <a:spLocks noChangeArrowheads="1"/>
            </p:cNvSpPr>
            <p:nvPr>
              <p:custDataLst>
                <p:tags r:id="rId113"/>
              </p:custDataLst>
            </p:nvPr>
          </p:nvSpPr>
          <p:spPr bwMode="auto">
            <a:xfrm>
              <a:off x="3648" y="3353"/>
              <a:ext cx="288" cy="23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2231" name="Line 247"/>
            <p:cNvSpPr>
              <a:spLocks noChangeShapeType="1"/>
            </p:cNvSpPr>
            <p:nvPr>
              <p:custDataLst>
                <p:tags r:id="rId114"/>
              </p:custDataLst>
            </p:nvPr>
          </p:nvSpPr>
          <p:spPr bwMode="auto">
            <a:xfrm>
              <a:off x="3072" y="34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936" name="Rectangle 248"/>
            <p:cNvSpPr>
              <a:spLocks noChangeArrowheads="1"/>
            </p:cNvSpPr>
            <p:nvPr>
              <p:custDataLst>
                <p:tags r:id="rId115"/>
              </p:custDataLst>
            </p:nvPr>
          </p:nvSpPr>
          <p:spPr bwMode="auto">
            <a:xfrm>
              <a:off x="3936" y="3353"/>
              <a:ext cx="288" cy="2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∧</a:t>
              </a:r>
              <a:endPara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Group 249"/>
          <p:cNvGrpSpPr/>
          <p:nvPr/>
        </p:nvGrpSpPr>
        <p:grpSpPr bwMode="auto">
          <a:xfrm>
            <a:off x="1531620" y="6066790"/>
            <a:ext cx="6705600" cy="369888"/>
            <a:chOff x="1008" y="3632"/>
            <a:chExt cx="4224" cy="233"/>
          </a:xfrm>
        </p:grpSpPr>
        <p:sp>
          <p:nvSpPr>
            <p:cNvPr id="682234" name="Line 250"/>
            <p:cNvSpPr>
              <a:spLocks noChangeShapeType="1"/>
            </p:cNvSpPr>
            <p:nvPr>
              <p:custDataLst>
                <p:tags r:id="rId116"/>
              </p:custDataLst>
            </p:nvPr>
          </p:nvSpPr>
          <p:spPr bwMode="auto">
            <a:xfrm>
              <a:off x="1008" y="367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910" name="Rectangle 251"/>
            <p:cNvSpPr>
              <a:spLocks noChangeArrowheads="1"/>
            </p:cNvSpPr>
            <p:nvPr>
              <p:custDataLst>
                <p:tags r:id="rId117"/>
              </p:custDataLst>
            </p:nvPr>
          </p:nvSpPr>
          <p:spPr bwMode="auto">
            <a:xfrm>
              <a:off x="1344" y="3632"/>
              <a:ext cx="28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2400" b="1">
                  <a:solidFill>
                    <a:schemeClr val="fol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4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11" name="Rectangle 252"/>
            <p:cNvSpPr>
              <a:spLocks noChangeArrowheads="1"/>
            </p:cNvSpPr>
            <p:nvPr>
              <p:custDataLst>
                <p:tags r:id="rId118"/>
              </p:custDataLst>
            </p:nvPr>
          </p:nvSpPr>
          <p:spPr bwMode="auto">
            <a:xfrm>
              <a:off x="1632" y="3632"/>
              <a:ext cx="288" cy="23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12" name="Rectangle 253"/>
            <p:cNvSpPr>
              <a:spLocks noChangeArrowheads="1"/>
            </p:cNvSpPr>
            <p:nvPr>
              <p:custDataLst>
                <p:tags r:id="rId119"/>
              </p:custDataLst>
            </p:nvPr>
          </p:nvSpPr>
          <p:spPr bwMode="auto">
            <a:xfrm>
              <a:off x="1920" y="3632"/>
              <a:ext cx="28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endParaRPr lang="zh-CN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13" name="Rectangle 254"/>
            <p:cNvSpPr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2352" y="3632"/>
              <a:ext cx="28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2400" b="1">
                  <a:solidFill>
                    <a:schemeClr val="fol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24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14" name="Rectangle 255"/>
            <p:cNvSpPr>
              <a:spLocks noChangeArrowheads="1"/>
            </p:cNvSpPr>
            <p:nvPr>
              <p:custDataLst>
                <p:tags r:id="rId121"/>
              </p:custDataLst>
            </p:nvPr>
          </p:nvSpPr>
          <p:spPr bwMode="auto">
            <a:xfrm>
              <a:off x="2640" y="3632"/>
              <a:ext cx="288" cy="23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15" name="Rectangle 256"/>
            <p:cNvSpPr>
              <a:spLocks noChangeArrowheads="1"/>
            </p:cNvSpPr>
            <p:nvPr>
              <p:custDataLst>
                <p:tags r:id="rId122"/>
              </p:custDataLst>
            </p:nvPr>
          </p:nvSpPr>
          <p:spPr bwMode="auto">
            <a:xfrm>
              <a:off x="2928" y="3632"/>
              <a:ext cx="28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endParaRPr lang="zh-CN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2241" name="Line 257"/>
            <p:cNvSpPr>
              <a:spLocks noChangeShapeType="1"/>
            </p:cNvSpPr>
            <p:nvPr>
              <p:custDataLst>
                <p:tags r:id="rId123"/>
              </p:custDataLst>
            </p:nvPr>
          </p:nvSpPr>
          <p:spPr bwMode="auto">
            <a:xfrm>
              <a:off x="2064" y="37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917" name="Rectangle 258"/>
            <p:cNvSpPr>
              <a:spLocks noChangeArrowheads="1"/>
            </p:cNvSpPr>
            <p:nvPr>
              <p:custDataLst>
                <p:tags r:id="rId124"/>
              </p:custDataLst>
            </p:nvPr>
          </p:nvSpPr>
          <p:spPr bwMode="auto">
            <a:xfrm>
              <a:off x="3360" y="3632"/>
              <a:ext cx="28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2400" b="1">
                  <a:solidFill>
                    <a:schemeClr val="fol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24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18" name="Rectangle 259"/>
            <p:cNvSpPr>
              <a:spLocks noChangeArrowheads="1"/>
            </p:cNvSpPr>
            <p:nvPr>
              <p:custDataLst>
                <p:tags r:id="rId125"/>
              </p:custDataLst>
            </p:nvPr>
          </p:nvSpPr>
          <p:spPr bwMode="auto">
            <a:xfrm>
              <a:off x="3648" y="3632"/>
              <a:ext cx="288" cy="23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19" name="Rectangle 260"/>
            <p:cNvSpPr>
              <a:spLocks noChangeArrowheads="1"/>
            </p:cNvSpPr>
            <p:nvPr>
              <p:custDataLst>
                <p:tags r:id="rId126"/>
              </p:custDataLst>
            </p:nvPr>
          </p:nvSpPr>
          <p:spPr bwMode="auto">
            <a:xfrm>
              <a:off x="3936" y="3632"/>
              <a:ext cx="28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endParaRPr lang="zh-CN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2245" name="Line 261"/>
            <p:cNvSpPr>
              <a:spLocks noChangeShapeType="1"/>
            </p:cNvSpPr>
            <p:nvPr>
              <p:custDataLst>
                <p:tags r:id="rId127"/>
              </p:custDataLst>
            </p:nvPr>
          </p:nvSpPr>
          <p:spPr bwMode="auto">
            <a:xfrm>
              <a:off x="3072" y="37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921" name="Rectangle 262"/>
            <p:cNvSpPr>
              <a:spLocks noChangeArrowheads="1"/>
            </p:cNvSpPr>
            <p:nvPr>
              <p:custDataLst>
                <p:tags r:id="rId128"/>
              </p:custDataLst>
            </p:nvPr>
          </p:nvSpPr>
          <p:spPr bwMode="auto">
            <a:xfrm>
              <a:off x="4368" y="3632"/>
              <a:ext cx="28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2400" b="1">
                  <a:solidFill>
                    <a:schemeClr val="fol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24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22" name="Rectangle 263"/>
            <p:cNvSpPr>
              <a:spLocks noChangeArrowheads="1"/>
            </p:cNvSpPr>
            <p:nvPr>
              <p:custDataLst>
                <p:tags r:id="rId129"/>
              </p:custDataLst>
            </p:nvPr>
          </p:nvSpPr>
          <p:spPr bwMode="auto">
            <a:xfrm>
              <a:off x="4656" y="3632"/>
              <a:ext cx="288" cy="23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23" name="Rectangle 264"/>
            <p:cNvSpPr>
              <a:spLocks noChangeArrowheads="1"/>
            </p:cNvSpPr>
            <p:nvPr>
              <p:custDataLst>
                <p:tags r:id="rId130"/>
              </p:custDataLst>
            </p:nvPr>
          </p:nvSpPr>
          <p:spPr bwMode="auto">
            <a:xfrm>
              <a:off x="4944" y="3632"/>
              <a:ext cx="28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∧</a:t>
              </a:r>
              <a:endPara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2249" name="Line 265"/>
            <p:cNvSpPr>
              <a:spLocks noChangeShapeType="1"/>
            </p:cNvSpPr>
            <p:nvPr>
              <p:custDataLst>
                <p:tags r:id="rId131"/>
              </p:custDataLst>
            </p:nvPr>
          </p:nvSpPr>
          <p:spPr bwMode="auto">
            <a:xfrm>
              <a:off x="4080" y="37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8" name="Group 266"/>
          <p:cNvGrpSpPr/>
          <p:nvPr/>
        </p:nvGrpSpPr>
        <p:grpSpPr bwMode="auto">
          <a:xfrm>
            <a:off x="6408420" y="1634490"/>
            <a:ext cx="990600" cy="1774825"/>
            <a:chOff x="3839" y="2852"/>
            <a:chExt cx="624" cy="1118"/>
          </a:xfrm>
        </p:grpSpPr>
        <p:sp>
          <p:nvSpPr>
            <p:cNvPr id="682251" name="Line 267"/>
            <p:cNvSpPr>
              <a:spLocks noChangeShapeType="1"/>
            </p:cNvSpPr>
            <p:nvPr>
              <p:custDataLst>
                <p:tags r:id="rId132"/>
              </p:custDataLst>
            </p:nvPr>
          </p:nvSpPr>
          <p:spPr bwMode="auto">
            <a:xfrm flipH="1">
              <a:off x="3876" y="2852"/>
              <a:ext cx="569" cy="39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2252" name="Line 268"/>
            <p:cNvSpPr>
              <a:spLocks noChangeShapeType="1"/>
            </p:cNvSpPr>
            <p:nvPr>
              <p:custDataLst>
                <p:tags r:id="rId133"/>
              </p:custDataLst>
            </p:nvPr>
          </p:nvSpPr>
          <p:spPr bwMode="auto">
            <a:xfrm>
              <a:off x="3876" y="3450"/>
              <a:ext cx="587" cy="2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2253" name="Line 269"/>
            <p:cNvSpPr>
              <a:spLocks noChangeShapeType="1"/>
            </p:cNvSpPr>
            <p:nvPr>
              <p:custDataLst>
                <p:tags r:id="rId134"/>
              </p:custDataLst>
            </p:nvPr>
          </p:nvSpPr>
          <p:spPr bwMode="auto">
            <a:xfrm flipH="1">
              <a:off x="3938" y="3356"/>
              <a:ext cx="46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2254" name="Line 270"/>
            <p:cNvSpPr>
              <a:spLocks noChangeShapeType="1"/>
            </p:cNvSpPr>
            <p:nvPr>
              <p:custDataLst>
                <p:tags r:id="rId135"/>
              </p:custDataLst>
            </p:nvPr>
          </p:nvSpPr>
          <p:spPr bwMode="auto">
            <a:xfrm>
              <a:off x="3839" y="3442"/>
              <a:ext cx="0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" name="Group 271"/>
          <p:cNvGrpSpPr/>
          <p:nvPr/>
        </p:nvGrpSpPr>
        <p:grpSpPr bwMode="auto">
          <a:xfrm>
            <a:off x="6476683" y="1632903"/>
            <a:ext cx="2274887" cy="633412"/>
            <a:chOff x="1347" y="3031"/>
            <a:chExt cx="1433" cy="399"/>
          </a:xfrm>
        </p:grpSpPr>
        <p:sp>
          <p:nvSpPr>
            <p:cNvPr id="682256" name="Line 272"/>
            <p:cNvSpPr>
              <a:spLocks noChangeShapeType="1"/>
            </p:cNvSpPr>
            <p:nvPr>
              <p:custDataLst>
                <p:tags r:id="rId136"/>
              </p:custDataLst>
            </p:nvPr>
          </p:nvSpPr>
          <p:spPr bwMode="auto">
            <a:xfrm>
              <a:off x="2135" y="3031"/>
              <a:ext cx="645" cy="39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2257" name="Line 273"/>
            <p:cNvSpPr>
              <a:spLocks noChangeShapeType="1"/>
            </p:cNvSpPr>
            <p:nvPr>
              <p:custDataLst>
                <p:tags r:id="rId137"/>
              </p:custDataLst>
            </p:nvPr>
          </p:nvSpPr>
          <p:spPr bwMode="auto">
            <a:xfrm flipV="1">
              <a:off x="2030" y="3045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2258" name="Line 274"/>
            <p:cNvSpPr>
              <a:spLocks noChangeShapeType="1"/>
            </p:cNvSpPr>
            <p:nvPr>
              <p:custDataLst>
                <p:tags r:id="rId138"/>
              </p:custDataLst>
            </p:nvPr>
          </p:nvSpPr>
          <p:spPr bwMode="auto">
            <a:xfrm flipH="1">
              <a:off x="1347" y="3031"/>
              <a:ext cx="569" cy="39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" name="Group 275"/>
          <p:cNvGrpSpPr/>
          <p:nvPr/>
        </p:nvGrpSpPr>
        <p:grpSpPr bwMode="auto">
          <a:xfrm>
            <a:off x="6637020" y="1639253"/>
            <a:ext cx="2138363" cy="2155825"/>
            <a:chOff x="1015" y="2584"/>
            <a:chExt cx="1347" cy="1358"/>
          </a:xfrm>
        </p:grpSpPr>
        <p:sp>
          <p:nvSpPr>
            <p:cNvPr id="682260" name="Line 276"/>
            <p:cNvSpPr>
              <a:spLocks noChangeShapeType="1"/>
            </p:cNvSpPr>
            <p:nvPr>
              <p:custDataLst>
                <p:tags r:id="rId139"/>
              </p:custDataLst>
            </p:nvPr>
          </p:nvSpPr>
          <p:spPr bwMode="auto">
            <a:xfrm>
              <a:off x="1696" y="2584"/>
              <a:ext cx="645" cy="39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2261" name="Line 277"/>
            <p:cNvSpPr>
              <a:spLocks noChangeShapeType="1"/>
            </p:cNvSpPr>
            <p:nvPr>
              <p:custDataLst>
                <p:tags r:id="rId140"/>
              </p:custDataLst>
            </p:nvPr>
          </p:nvSpPr>
          <p:spPr bwMode="auto">
            <a:xfrm>
              <a:off x="1676" y="3077"/>
              <a:ext cx="56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2262" name="Freeform 278"/>
            <p:cNvSpPr/>
            <p:nvPr>
              <p:custDataLst>
                <p:tags r:id="rId141"/>
              </p:custDataLst>
            </p:nvPr>
          </p:nvSpPr>
          <p:spPr bwMode="auto">
            <a:xfrm>
              <a:off x="1015" y="3199"/>
              <a:ext cx="1347" cy="743"/>
            </a:xfrm>
            <a:custGeom>
              <a:avLst/>
              <a:gdLst/>
              <a:ahLst/>
              <a:cxnLst>
                <a:cxn ang="0">
                  <a:pos x="0" y="951"/>
                </a:cxn>
                <a:cxn ang="0">
                  <a:pos x="1365" y="951"/>
                </a:cxn>
                <a:cxn ang="0">
                  <a:pos x="1995" y="0"/>
                </a:cxn>
              </a:cxnLst>
              <a:rect l="0" t="0" r="r" b="b"/>
              <a:pathLst>
                <a:path w="1995" h="1109">
                  <a:moveTo>
                    <a:pt x="0" y="951"/>
                  </a:moveTo>
                  <a:cubicBezTo>
                    <a:pt x="516" y="1030"/>
                    <a:pt x="1033" y="1109"/>
                    <a:pt x="1365" y="951"/>
                  </a:cubicBezTo>
                  <a:cubicBezTo>
                    <a:pt x="1697" y="793"/>
                    <a:pt x="1890" y="158"/>
                    <a:pt x="1995" y="0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2263" name="Line 279"/>
            <p:cNvSpPr>
              <a:spLocks noChangeShapeType="1"/>
            </p:cNvSpPr>
            <p:nvPr>
              <p:custDataLst>
                <p:tags r:id="rId142"/>
              </p:custDataLst>
            </p:nvPr>
          </p:nvSpPr>
          <p:spPr bwMode="auto">
            <a:xfrm flipH="1">
              <a:off x="1735" y="3126"/>
              <a:ext cx="528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1" name="Group 280"/>
          <p:cNvGrpSpPr/>
          <p:nvPr/>
        </p:nvGrpSpPr>
        <p:grpSpPr bwMode="auto">
          <a:xfrm>
            <a:off x="6563995" y="1632903"/>
            <a:ext cx="2011363" cy="1371600"/>
            <a:chOff x="1736" y="2899"/>
            <a:chExt cx="1267" cy="864"/>
          </a:xfrm>
        </p:grpSpPr>
        <p:sp>
          <p:nvSpPr>
            <p:cNvPr id="682265" name="Line 281"/>
            <p:cNvSpPr>
              <a:spLocks noChangeShapeType="1"/>
            </p:cNvSpPr>
            <p:nvPr>
              <p:custDataLst>
                <p:tags r:id="rId143"/>
              </p:custDataLst>
            </p:nvPr>
          </p:nvSpPr>
          <p:spPr bwMode="auto">
            <a:xfrm>
              <a:off x="2442" y="3378"/>
              <a:ext cx="56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2266" name="Line 282"/>
            <p:cNvSpPr>
              <a:spLocks noChangeShapeType="1"/>
            </p:cNvSpPr>
            <p:nvPr>
              <p:custDataLst>
                <p:tags r:id="rId144"/>
              </p:custDataLst>
            </p:nvPr>
          </p:nvSpPr>
          <p:spPr bwMode="auto">
            <a:xfrm flipV="1">
              <a:off x="2357" y="2899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2267" name="Line 283"/>
            <p:cNvSpPr>
              <a:spLocks noChangeShapeType="1"/>
            </p:cNvSpPr>
            <p:nvPr>
              <p:custDataLst>
                <p:tags r:id="rId145"/>
              </p:custDataLst>
            </p:nvPr>
          </p:nvSpPr>
          <p:spPr bwMode="auto">
            <a:xfrm flipH="1">
              <a:off x="1736" y="3389"/>
              <a:ext cx="46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2268" name="Line 284"/>
            <p:cNvSpPr>
              <a:spLocks noChangeShapeType="1"/>
            </p:cNvSpPr>
            <p:nvPr>
              <p:custDataLst>
                <p:tags r:id="rId146"/>
              </p:custDataLst>
            </p:nvPr>
          </p:nvSpPr>
          <p:spPr bwMode="auto">
            <a:xfrm>
              <a:off x="2357" y="3475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2" name="Group 285"/>
          <p:cNvGrpSpPr/>
          <p:nvPr/>
        </p:nvGrpSpPr>
        <p:grpSpPr bwMode="auto">
          <a:xfrm>
            <a:off x="6417945" y="2556828"/>
            <a:ext cx="2366963" cy="1219200"/>
            <a:chOff x="656" y="3045"/>
            <a:chExt cx="1491" cy="768"/>
          </a:xfrm>
        </p:grpSpPr>
        <p:sp>
          <p:nvSpPr>
            <p:cNvPr id="682270" name="Line 286"/>
            <p:cNvSpPr>
              <a:spLocks noChangeShapeType="1"/>
            </p:cNvSpPr>
            <p:nvPr>
              <p:custDataLst>
                <p:tags r:id="rId147"/>
              </p:custDataLst>
            </p:nvPr>
          </p:nvSpPr>
          <p:spPr bwMode="auto">
            <a:xfrm flipH="1">
              <a:off x="796" y="3459"/>
              <a:ext cx="464" cy="19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2271" name="Freeform 287"/>
            <p:cNvSpPr/>
            <p:nvPr>
              <p:custDataLst>
                <p:tags r:id="rId148"/>
              </p:custDataLst>
            </p:nvPr>
          </p:nvSpPr>
          <p:spPr bwMode="auto">
            <a:xfrm>
              <a:off x="800" y="3070"/>
              <a:ext cx="1347" cy="743"/>
            </a:xfrm>
            <a:custGeom>
              <a:avLst/>
              <a:gdLst/>
              <a:ahLst/>
              <a:cxnLst>
                <a:cxn ang="0">
                  <a:pos x="0" y="951"/>
                </a:cxn>
                <a:cxn ang="0">
                  <a:pos x="1365" y="951"/>
                </a:cxn>
                <a:cxn ang="0">
                  <a:pos x="1995" y="0"/>
                </a:cxn>
              </a:cxnLst>
              <a:rect l="0" t="0" r="r" b="b"/>
              <a:pathLst>
                <a:path w="1995" h="1109">
                  <a:moveTo>
                    <a:pt x="0" y="951"/>
                  </a:moveTo>
                  <a:cubicBezTo>
                    <a:pt x="516" y="1030"/>
                    <a:pt x="1033" y="1109"/>
                    <a:pt x="1365" y="951"/>
                  </a:cubicBezTo>
                  <a:cubicBezTo>
                    <a:pt x="1697" y="793"/>
                    <a:pt x="1890" y="158"/>
                    <a:pt x="1995" y="0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2272" name="Line 288"/>
            <p:cNvSpPr>
              <a:spLocks noChangeShapeType="1"/>
            </p:cNvSpPr>
            <p:nvPr>
              <p:custDataLst>
                <p:tags r:id="rId149"/>
              </p:custDataLst>
            </p:nvPr>
          </p:nvSpPr>
          <p:spPr bwMode="auto">
            <a:xfrm>
              <a:off x="656" y="3045"/>
              <a:ext cx="0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" name="Group 294"/>
          <p:cNvGrpSpPr/>
          <p:nvPr/>
        </p:nvGrpSpPr>
        <p:grpSpPr bwMode="auto">
          <a:xfrm>
            <a:off x="6490970" y="2496503"/>
            <a:ext cx="2151063" cy="1049337"/>
            <a:chOff x="4124" y="1382"/>
            <a:chExt cx="1355" cy="661"/>
          </a:xfrm>
        </p:grpSpPr>
        <p:grpSp>
          <p:nvGrpSpPr>
            <p:cNvPr id="36886" name="Group 289"/>
            <p:cNvGrpSpPr/>
            <p:nvPr/>
          </p:nvGrpSpPr>
          <p:grpSpPr bwMode="auto">
            <a:xfrm>
              <a:off x="4124" y="1382"/>
              <a:ext cx="1355" cy="661"/>
              <a:chOff x="1493" y="3195"/>
              <a:chExt cx="1355" cy="661"/>
            </a:xfrm>
          </p:grpSpPr>
          <p:sp>
            <p:nvSpPr>
              <p:cNvPr id="682274" name="Line 290"/>
              <p:cNvSpPr>
                <a:spLocks noChangeShapeType="1"/>
              </p:cNvSpPr>
              <p:nvPr>
                <p:custDataLst>
                  <p:tags r:id="rId150"/>
                </p:custDataLst>
              </p:nvPr>
            </p:nvSpPr>
            <p:spPr bwMode="auto">
              <a:xfrm flipH="1">
                <a:off x="1596" y="3657"/>
                <a:ext cx="464" cy="199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2275" name="Line 291"/>
              <p:cNvSpPr>
                <a:spLocks noChangeShapeType="1"/>
              </p:cNvSpPr>
              <p:nvPr>
                <p:custDataLst>
                  <p:tags r:id="rId151"/>
                </p:custDataLst>
              </p:nvPr>
            </p:nvSpPr>
            <p:spPr bwMode="auto">
              <a:xfrm flipH="1">
                <a:off x="2320" y="3195"/>
                <a:ext cx="528" cy="38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2276" name="Line 292"/>
              <p:cNvSpPr>
                <a:spLocks noChangeShapeType="1"/>
              </p:cNvSpPr>
              <p:nvPr>
                <p:custDataLst>
                  <p:tags r:id="rId152"/>
                </p:custDataLst>
              </p:nvPr>
            </p:nvSpPr>
            <p:spPr bwMode="auto">
              <a:xfrm>
                <a:off x="1493" y="3251"/>
                <a:ext cx="587" cy="28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82277" name="Line 293"/>
            <p:cNvSpPr>
              <a:spLocks noChangeShapeType="1"/>
            </p:cNvSpPr>
            <p:nvPr/>
          </p:nvSpPr>
          <p:spPr bwMode="auto">
            <a:xfrm flipH="1">
              <a:off x="4798" y="1418"/>
              <a:ext cx="0" cy="2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2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2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82141" grpId="0" bldLvl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en-US" altLang="zh-CN" kern="0" dirty="0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Implementation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560" y="1033145"/>
            <a:ext cx="8667750" cy="5246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图存储结构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——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邻接表</a:t>
            </a:r>
            <a:b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</a:b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邻接表表示法的优缺点：</a:t>
            </a:r>
            <a:b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</a:br>
            <a:b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</a:br>
            <a:r>
              <a:rPr lang="zh-CN" altLang="en-US" sz="20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优点：</a:t>
            </a:r>
            <a:br>
              <a:rPr lang="zh-CN" altLang="en-US" sz="20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</a:br>
            <a:r>
              <a:rPr lang="zh-CN" altLang="en-US" sz="20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便于增加和删除顶点。  </a:t>
            </a:r>
            <a:br>
              <a:rPr lang="zh-CN" altLang="en-US" sz="20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</a:br>
            <a:r>
              <a:rPr lang="zh-CN" altLang="en-US" sz="20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便于统计边的数目。</a:t>
            </a:r>
            <a:br>
              <a:rPr lang="zh-CN" altLang="en-US" sz="20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</a:br>
            <a:r>
              <a:rPr lang="zh-CN" altLang="en-US" sz="20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空间效率高。</a:t>
            </a:r>
            <a:br>
              <a:rPr lang="zh-CN" altLang="en-US" sz="20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</a:br>
            <a:br>
              <a:rPr lang="zh-CN" altLang="en-US" sz="20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</a:br>
            <a:r>
              <a:rPr lang="zh-CN" altLang="en-US" sz="20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缺点：</a:t>
            </a:r>
            <a:br>
              <a:rPr lang="zh-CN" altLang="en-US" sz="20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</a:br>
            <a:r>
              <a:rPr lang="zh-CN" altLang="en-US" sz="20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不便于判断顶点之间是否有边。</a:t>
            </a:r>
            <a:br>
              <a:rPr lang="zh-CN" altLang="en-US" sz="20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</a:br>
            <a:r>
              <a:rPr lang="zh-CN" altLang="en-US" sz="20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不便于计算有向图各个顶点的度。</a:t>
            </a:r>
            <a:endParaRPr lang="zh-CN" altLang="en-US" sz="2000" b="1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endParaRPr lang="zh-CN" altLang="en-US" sz="1800" b="1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endParaRPr lang="zh-CN" altLang="en-US" sz="1800" b="1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en-US" altLang="zh-CN" kern="0" dirty="0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Implementation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560" y="1033145"/>
            <a:ext cx="8667750" cy="852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图存储结构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——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十字链表</a:t>
            </a:r>
            <a:b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</a:br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是</a:t>
            </a:r>
            <a:r>
              <a:rPr lang="zh-CN" altLang="en-US" sz="18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有向图</a:t>
            </a:r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的另一种</a:t>
            </a:r>
            <a:r>
              <a:rPr lang="zh-CN" altLang="en-US" sz="18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链式存储</a:t>
            </a:r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结构，可以看成是</a:t>
            </a:r>
            <a:r>
              <a:rPr lang="zh-CN" altLang="en-US" sz="18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邻接表和逆邻接表的结合</a:t>
            </a:r>
            <a:endParaRPr lang="zh-CN" altLang="en-US" sz="1800" b="1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1767431" name="Group 7"/>
          <p:cNvGrpSpPr/>
          <p:nvPr/>
        </p:nvGrpSpPr>
        <p:grpSpPr>
          <a:xfrm>
            <a:off x="537845" y="2997200"/>
            <a:ext cx="3856990" cy="457200"/>
            <a:chOff x="1200" y="1152"/>
            <a:chExt cx="2160" cy="288"/>
          </a:xfrm>
        </p:grpSpPr>
        <p:sp>
          <p:nvSpPr>
            <p:cNvPr id="1767432" name="Line 8"/>
            <p:cNvSpPr>
              <a:spLocks noChangeShapeType="1"/>
            </p:cNvSpPr>
            <p:nvPr/>
          </p:nvSpPr>
          <p:spPr bwMode="auto">
            <a:xfrm>
              <a:off x="1200" y="1152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67433" name="Line 9"/>
            <p:cNvSpPr>
              <a:spLocks noChangeShapeType="1"/>
            </p:cNvSpPr>
            <p:nvPr/>
          </p:nvSpPr>
          <p:spPr bwMode="auto">
            <a:xfrm>
              <a:off x="1200" y="1440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67434" name="Line 10"/>
            <p:cNvSpPr>
              <a:spLocks noChangeShapeType="1"/>
            </p:cNvSpPr>
            <p:nvPr/>
          </p:nvSpPr>
          <p:spPr bwMode="auto">
            <a:xfrm>
              <a:off x="1200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67435" name="Line 11"/>
            <p:cNvSpPr>
              <a:spLocks noChangeShapeType="1"/>
            </p:cNvSpPr>
            <p:nvPr/>
          </p:nvSpPr>
          <p:spPr bwMode="auto">
            <a:xfrm>
              <a:off x="1824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67436" name="Line 12"/>
            <p:cNvSpPr>
              <a:spLocks noChangeShapeType="1"/>
            </p:cNvSpPr>
            <p:nvPr/>
          </p:nvSpPr>
          <p:spPr bwMode="auto">
            <a:xfrm>
              <a:off x="2448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4066" name="Text Box 13"/>
            <p:cNvSpPr txBox="1"/>
            <p:nvPr/>
          </p:nvSpPr>
          <p:spPr>
            <a:xfrm>
              <a:off x="1226" y="1152"/>
              <a:ext cx="912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vexinfo</a:t>
              </a:r>
              <a:endPara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067" name="Text Box 14"/>
            <p:cNvSpPr txBox="1"/>
            <p:nvPr/>
          </p:nvSpPr>
          <p:spPr>
            <a:xfrm>
              <a:off x="2448" y="1152"/>
              <a:ext cx="912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firstout</a:t>
              </a:r>
              <a:endPara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67439" name="Line 15"/>
            <p:cNvSpPr>
              <a:spLocks noChangeShapeType="1"/>
            </p:cNvSpPr>
            <p:nvPr/>
          </p:nvSpPr>
          <p:spPr bwMode="auto">
            <a:xfrm>
              <a:off x="3072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4069" name="Text Box 16"/>
            <p:cNvSpPr txBox="1"/>
            <p:nvPr/>
          </p:nvSpPr>
          <p:spPr>
            <a:xfrm>
              <a:off x="1824" y="1152"/>
              <a:ext cx="912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firstin</a:t>
              </a:r>
              <a:endPara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67441" name="Text Box 17"/>
          <p:cNvSpPr txBox="1"/>
          <p:nvPr/>
        </p:nvSpPr>
        <p:spPr>
          <a:xfrm>
            <a:off x="5795645" y="2387600"/>
            <a:ext cx="265684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表结点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7442" name="Text Box 18"/>
          <p:cNvSpPr txBox="1"/>
          <p:nvPr/>
        </p:nvSpPr>
        <p:spPr>
          <a:xfrm>
            <a:off x="1531620" y="2376805"/>
            <a:ext cx="154241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头结点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7443" name="Text Box 19"/>
          <p:cNvSpPr txBox="1"/>
          <p:nvPr/>
        </p:nvSpPr>
        <p:spPr>
          <a:xfrm>
            <a:off x="4441825" y="3743325"/>
            <a:ext cx="402844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tailvex     :   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弧尾顶点位置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67444" name="Text Box 20"/>
          <p:cNvSpPr txBox="1"/>
          <p:nvPr/>
        </p:nvSpPr>
        <p:spPr>
          <a:xfrm>
            <a:off x="4441825" y="4218305"/>
            <a:ext cx="402844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headvex  :   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弧头顶点位置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67445" name="Text Box 21"/>
          <p:cNvSpPr txBox="1"/>
          <p:nvPr/>
        </p:nvSpPr>
        <p:spPr>
          <a:xfrm>
            <a:off x="4424045" y="5191125"/>
            <a:ext cx="445706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tnext</a:t>
            </a:r>
            <a:r>
              <a:rPr lang="en-US" altLang="zh-CN" sz="2000" b="1" baseline="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:   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弧尾相同的下一条弧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67446" name="Text Box 22"/>
          <p:cNvSpPr txBox="1"/>
          <p:nvPr/>
        </p:nvSpPr>
        <p:spPr>
          <a:xfrm>
            <a:off x="461645" y="3759200"/>
            <a:ext cx="317119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vexinfo  :   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顶点的信息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67447" name="Text Box 23"/>
          <p:cNvSpPr txBox="1"/>
          <p:nvPr/>
        </p:nvSpPr>
        <p:spPr>
          <a:xfrm>
            <a:off x="461645" y="4232275"/>
            <a:ext cx="418084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firstin    :   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第一条关联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入弧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结点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67448" name="Text Box 24"/>
          <p:cNvSpPr txBox="1"/>
          <p:nvPr/>
        </p:nvSpPr>
        <p:spPr>
          <a:xfrm>
            <a:off x="461645" y="4689475"/>
            <a:ext cx="418084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firstout  :   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第一条关联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出弧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结点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767449" name="Group 25"/>
          <p:cNvGrpSpPr/>
          <p:nvPr/>
        </p:nvGrpSpPr>
        <p:grpSpPr>
          <a:xfrm>
            <a:off x="3995420" y="2997200"/>
            <a:ext cx="5084445" cy="457200"/>
            <a:chOff x="2850" y="1392"/>
            <a:chExt cx="2847" cy="288"/>
          </a:xfrm>
        </p:grpSpPr>
        <p:sp>
          <p:nvSpPr>
            <p:cNvPr id="1767450" name="Line 26"/>
            <p:cNvSpPr>
              <a:spLocks noChangeShapeType="1"/>
            </p:cNvSpPr>
            <p:nvPr/>
          </p:nvSpPr>
          <p:spPr bwMode="auto">
            <a:xfrm>
              <a:off x="2865" y="1392"/>
              <a:ext cx="26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67451" name="Line 27"/>
            <p:cNvSpPr>
              <a:spLocks noChangeShapeType="1"/>
            </p:cNvSpPr>
            <p:nvPr/>
          </p:nvSpPr>
          <p:spPr bwMode="auto">
            <a:xfrm>
              <a:off x="2865" y="1680"/>
              <a:ext cx="26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67452" name="Line 28"/>
            <p:cNvSpPr>
              <a:spLocks noChangeShapeType="1"/>
            </p:cNvSpPr>
            <p:nvPr/>
          </p:nvSpPr>
          <p:spPr bwMode="auto">
            <a:xfrm>
              <a:off x="2865" y="139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67453" name="Line 29"/>
            <p:cNvSpPr>
              <a:spLocks noChangeShapeType="1"/>
            </p:cNvSpPr>
            <p:nvPr/>
          </p:nvSpPr>
          <p:spPr bwMode="auto">
            <a:xfrm>
              <a:off x="3441" y="139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67454" name="Line 30"/>
            <p:cNvSpPr>
              <a:spLocks noChangeShapeType="1"/>
            </p:cNvSpPr>
            <p:nvPr/>
          </p:nvSpPr>
          <p:spPr bwMode="auto">
            <a:xfrm>
              <a:off x="4054" y="139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4053" name="Text Box 31"/>
            <p:cNvSpPr txBox="1"/>
            <p:nvPr/>
          </p:nvSpPr>
          <p:spPr>
            <a:xfrm>
              <a:off x="2850" y="1392"/>
              <a:ext cx="912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tailvex</a:t>
              </a:r>
              <a:endPara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054" name="Text Box 32"/>
            <p:cNvSpPr txBox="1"/>
            <p:nvPr/>
          </p:nvSpPr>
          <p:spPr>
            <a:xfrm>
              <a:off x="4634" y="1392"/>
              <a:ext cx="480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tnext</a:t>
              </a:r>
              <a:endPara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67457" name="Line 33"/>
            <p:cNvSpPr>
              <a:spLocks noChangeShapeType="1"/>
            </p:cNvSpPr>
            <p:nvPr/>
          </p:nvSpPr>
          <p:spPr bwMode="auto">
            <a:xfrm>
              <a:off x="4656" y="139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4056" name="Text Box 34"/>
            <p:cNvSpPr txBox="1"/>
            <p:nvPr/>
          </p:nvSpPr>
          <p:spPr>
            <a:xfrm>
              <a:off x="3404" y="1392"/>
              <a:ext cx="912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headvex</a:t>
              </a:r>
              <a:endPara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67459" name="Line 35"/>
            <p:cNvSpPr>
              <a:spLocks noChangeShapeType="1"/>
            </p:cNvSpPr>
            <p:nvPr/>
          </p:nvSpPr>
          <p:spPr bwMode="auto">
            <a:xfrm>
              <a:off x="5088" y="139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4058" name="Text Box 36"/>
            <p:cNvSpPr txBox="1"/>
            <p:nvPr/>
          </p:nvSpPr>
          <p:spPr>
            <a:xfrm>
              <a:off x="5073" y="1392"/>
              <a:ext cx="624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hnext</a:t>
              </a:r>
              <a:endPara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67461" name="Line 37"/>
            <p:cNvSpPr>
              <a:spLocks noChangeShapeType="1"/>
            </p:cNvSpPr>
            <p:nvPr/>
          </p:nvSpPr>
          <p:spPr bwMode="auto">
            <a:xfrm>
              <a:off x="5553" y="139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4060" name="Text Box 38"/>
            <p:cNvSpPr txBox="1"/>
            <p:nvPr/>
          </p:nvSpPr>
          <p:spPr>
            <a:xfrm>
              <a:off x="4069" y="1392"/>
              <a:ext cx="672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arcinfo</a:t>
              </a:r>
              <a:endPara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67463" name="Text Box 39"/>
          <p:cNvSpPr txBox="1"/>
          <p:nvPr/>
        </p:nvSpPr>
        <p:spPr>
          <a:xfrm>
            <a:off x="4424045" y="5724525"/>
            <a:ext cx="445706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hnext</a:t>
            </a:r>
            <a:r>
              <a:rPr lang="en-US" altLang="zh-CN" sz="2000" b="1" baseline="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:   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弧头相同的下一条弧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67464" name="Text Box 40"/>
          <p:cNvSpPr txBox="1"/>
          <p:nvPr/>
        </p:nvSpPr>
        <p:spPr>
          <a:xfrm>
            <a:off x="4424045" y="4691380"/>
            <a:ext cx="359981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arcinfo</a:t>
            </a:r>
            <a:r>
              <a:rPr lang="en-US" altLang="zh-CN" sz="2000" b="1" baseline="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:   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弧的信息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67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67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67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67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67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67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67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67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67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67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67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67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67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67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67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67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67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67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67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67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67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67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67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67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67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67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767441" grpId="0"/>
      <p:bldP spid="1767442" grpId="0"/>
      <p:bldP spid="1767443" grpId="0"/>
      <p:bldP spid="1767444" grpId="0"/>
      <p:bldP spid="1767445" grpId="0"/>
      <p:bldP spid="1767446" grpId="0"/>
      <p:bldP spid="1767447" grpId="0"/>
      <p:bldP spid="1767448" grpId="0"/>
      <p:bldP spid="1767463" grpId="0"/>
      <p:bldP spid="176746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en-US" altLang="zh-CN" kern="0" dirty="0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Implementation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560" y="1033145"/>
            <a:ext cx="8667750" cy="852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图存储结构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——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临接多重表</a:t>
            </a:r>
            <a:b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</a:br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邻接多重表是</a:t>
            </a:r>
            <a:r>
              <a:rPr lang="zh-CN" altLang="en-US" sz="18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无向图</a:t>
            </a:r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的另一种</a:t>
            </a:r>
            <a:r>
              <a:rPr lang="zh-CN" altLang="en-US" sz="18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链式存储</a:t>
            </a:r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结构</a:t>
            </a:r>
            <a:endParaRPr lang="zh-CN" altLang="en-US" sz="1800" b="1" dirty="0"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46084" name="Group 1"/>
          <p:cNvGrpSpPr>
            <a:grpSpLocks noChangeAspect="1"/>
          </p:cNvGrpSpPr>
          <p:nvPr/>
        </p:nvGrpSpPr>
        <p:grpSpPr>
          <a:xfrm>
            <a:off x="-2540" y="1906588"/>
            <a:ext cx="9957817" cy="5745162"/>
            <a:chOff x="2362" y="8035"/>
            <a:chExt cx="11616" cy="9616"/>
          </a:xfrm>
        </p:grpSpPr>
        <p:sp>
          <p:nvSpPr>
            <p:cNvPr id="46086" name="AutoShape 36"/>
            <p:cNvSpPr>
              <a:spLocks noChangeAspect="1" noTextEdit="1"/>
            </p:cNvSpPr>
            <p:nvPr/>
          </p:nvSpPr>
          <p:spPr>
            <a:xfrm>
              <a:off x="2362" y="8035"/>
              <a:ext cx="11550" cy="961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6087" name="Group 28"/>
            <p:cNvGrpSpPr/>
            <p:nvPr/>
          </p:nvGrpSpPr>
          <p:grpSpPr>
            <a:xfrm>
              <a:off x="2491" y="8895"/>
              <a:ext cx="3817" cy="628"/>
              <a:chOff x="864" y="1200"/>
              <a:chExt cx="1756" cy="288"/>
            </a:xfrm>
          </p:grpSpPr>
          <p:sp>
            <p:nvSpPr>
              <p:cNvPr id="46114" name="Line 35"/>
              <p:cNvSpPr/>
              <p:nvPr/>
            </p:nvSpPr>
            <p:spPr>
              <a:xfrm>
                <a:off x="864" y="1200"/>
                <a:ext cx="1344" cy="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15" name="Line 34"/>
              <p:cNvSpPr/>
              <p:nvPr/>
            </p:nvSpPr>
            <p:spPr>
              <a:xfrm>
                <a:off x="864" y="1488"/>
                <a:ext cx="1344" cy="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16" name="Line 33"/>
              <p:cNvSpPr/>
              <p:nvPr/>
            </p:nvSpPr>
            <p:spPr>
              <a:xfrm>
                <a:off x="864" y="1200"/>
                <a:ext cx="0" cy="288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17" name="Line 32"/>
              <p:cNvSpPr/>
              <p:nvPr/>
            </p:nvSpPr>
            <p:spPr>
              <a:xfrm>
                <a:off x="1488" y="1200"/>
                <a:ext cx="0" cy="288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18" name="Line 31"/>
              <p:cNvSpPr/>
              <p:nvPr/>
            </p:nvSpPr>
            <p:spPr>
              <a:xfrm>
                <a:off x="2208" y="1200"/>
                <a:ext cx="0" cy="288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19" name="Text Box 30"/>
              <p:cNvSpPr txBox="1"/>
              <p:nvPr/>
            </p:nvSpPr>
            <p:spPr>
              <a:xfrm>
                <a:off x="901" y="1200"/>
                <a:ext cx="91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60350" tIns="30175" rIns="60350" bIns="30175"/>
              <a:lstStyle/>
              <a:p>
                <a:pPr eaLnBrk="0" hangingPunct="0"/>
                <a:r>
                  <a:rPr lang="en-US" altLang="zh-CN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vexinfo</a:t>
                </a:r>
                <a:endPara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120" name="Text Box 29"/>
              <p:cNvSpPr txBox="1"/>
              <p:nvPr/>
            </p:nvSpPr>
            <p:spPr>
              <a:xfrm>
                <a:off x="1488" y="1200"/>
                <a:ext cx="113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60350" tIns="30175" rIns="60350" bIns="30175"/>
              <a:lstStyle/>
              <a:p>
                <a:pPr eaLnBrk="0" hangingPunct="0"/>
                <a:r>
                  <a:rPr lang="en-US" altLang="zh-CN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firstedge</a:t>
                </a:r>
                <a:endPara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6088" name="Text Box 27"/>
            <p:cNvSpPr txBox="1"/>
            <p:nvPr/>
          </p:nvSpPr>
          <p:spPr>
            <a:xfrm>
              <a:off x="3237" y="8035"/>
              <a:ext cx="1878" cy="71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60350" tIns="30175" rIns="60350" bIns="30175">
              <a:spAutoFit/>
            </a:bodyPr>
            <a:lstStyle/>
            <a:p>
              <a:pPr eaLnBrk="0" hangingPunct="0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头结点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089" name="Text Box 26"/>
            <p:cNvSpPr txBox="1"/>
            <p:nvPr/>
          </p:nvSpPr>
          <p:spPr>
            <a:xfrm>
              <a:off x="2386" y="10128"/>
              <a:ext cx="4347" cy="71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60350" tIns="30175" rIns="60350" bIns="30175">
              <a:spAutoFit/>
            </a:bodyPr>
            <a:lstStyle/>
            <a:p>
              <a:pPr eaLnBrk="0" hangingPunct="0"/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vexinfo    :   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顶点的信息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6090" name="Text Box 25"/>
            <p:cNvSpPr txBox="1"/>
            <p:nvPr/>
          </p:nvSpPr>
          <p:spPr>
            <a:xfrm>
              <a:off x="2362" y="11718"/>
              <a:ext cx="5427" cy="71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60350" tIns="30175" rIns="60350" bIns="30175">
              <a:spAutoFit/>
            </a:bodyPr>
            <a:lstStyle/>
            <a:p>
              <a:pPr eaLnBrk="0" hangingPunct="0"/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firstedge  :   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第一条关联边结点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6091" name="Text Box 24"/>
            <p:cNvSpPr txBox="1"/>
            <p:nvPr/>
          </p:nvSpPr>
          <p:spPr>
            <a:xfrm>
              <a:off x="9482" y="8059"/>
              <a:ext cx="3234" cy="71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60350" tIns="30175" rIns="60350" bIns="30175">
              <a:spAutoFit/>
            </a:bodyPr>
            <a:lstStyle/>
            <a:p>
              <a:pPr eaLnBrk="0" hangingPunct="0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边结点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092" name="Text Box 23"/>
            <p:cNvSpPr txBox="1"/>
            <p:nvPr/>
          </p:nvSpPr>
          <p:spPr>
            <a:xfrm>
              <a:off x="7628" y="11754"/>
              <a:ext cx="5813" cy="71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60350" tIns="30175" rIns="60350" bIns="30175">
              <a:spAutoFit/>
            </a:bodyPr>
            <a:lstStyle/>
            <a:p>
              <a:pPr eaLnBrk="0" hangingPunct="0"/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ivex     :   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边的第一个顶点位置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6093" name="Text Box 22"/>
            <p:cNvSpPr txBox="1"/>
            <p:nvPr/>
          </p:nvSpPr>
          <p:spPr>
            <a:xfrm>
              <a:off x="7628" y="13556"/>
              <a:ext cx="6259" cy="71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60350" tIns="30175" rIns="60350" bIns="30175">
              <a:spAutoFit/>
            </a:bodyPr>
            <a:lstStyle/>
            <a:p>
              <a:pPr eaLnBrk="0" hangingPunct="0"/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jvex   </a:t>
              </a:r>
              <a:r>
                <a:rPr lang="en-US" altLang="zh-CN" b="1" baseline="30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:   </a:t>
              </a:r>
              <a:r>
                <a:rPr lang="en-US" altLang="zh-CN" b="1" baseline="-30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边的另一个顶点位置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6094" name="Text Box 21"/>
            <p:cNvSpPr txBox="1"/>
            <p:nvPr/>
          </p:nvSpPr>
          <p:spPr>
            <a:xfrm>
              <a:off x="7614" y="12568"/>
              <a:ext cx="6364" cy="71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60350" tIns="30175" rIns="60350" bIns="30175">
              <a:spAutoFit/>
            </a:bodyPr>
            <a:lstStyle/>
            <a:p>
              <a:pPr eaLnBrk="0" hangingPunct="0"/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inext</a:t>
              </a:r>
              <a:r>
                <a:rPr lang="en-US" altLang="zh-CN" b="1" baseline="30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    </a:t>
              </a: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:   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顶点 </a:t>
              </a: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i 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的下一条关联边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6095" name="Text Box 20"/>
            <p:cNvSpPr txBox="1"/>
            <p:nvPr/>
          </p:nvSpPr>
          <p:spPr>
            <a:xfrm>
              <a:off x="7602" y="14606"/>
              <a:ext cx="5456" cy="17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60350" tIns="30175" rIns="60350" bIns="30175"/>
            <a:lstStyle/>
            <a:p>
              <a:pPr eaLnBrk="0" hangingPunct="0"/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jnext</a:t>
              </a:r>
              <a:r>
                <a:rPr lang="en-US" altLang="zh-CN" b="1" baseline="30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    </a:t>
              </a: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:   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顶点 </a:t>
              </a: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j 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的下一条关联边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6096" name="Text Box 19"/>
            <p:cNvSpPr txBox="1"/>
            <p:nvPr/>
          </p:nvSpPr>
          <p:spPr>
            <a:xfrm>
              <a:off x="7601" y="10867"/>
              <a:ext cx="4381" cy="71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60350" tIns="30175" rIns="60350" bIns="30175">
              <a:spAutoFit/>
            </a:bodyPr>
            <a:lstStyle/>
            <a:p>
              <a:pPr eaLnBrk="0" hangingPunct="0"/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einfo</a:t>
              </a:r>
              <a:r>
                <a:rPr lang="en-US" altLang="zh-CN" b="1" baseline="30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 :   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边的信息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46097" name="Group 3"/>
            <p:cNvGrpSpPr/>
            <p:nvPr/>
          </p:nvGrpSpPr>
          <p:grpSpPr>
            <a:xfrm>
              <a:off x="7050" y="8895"/>
              <a:ext cx="6189" cy="628"/>
              <a:chOff x="2865" y="1104"/>
              <a:chExt cx="2847" cy="288"/>
            </a:xfrm>
          </p:grpSpPr>
          <p:sp>
            <p:nvSpPr>
              <p:cNvPr id="46099" name="Line 18"/>
              <p:cNvSpPr/>
              <p:nvPr/>
            </p:nvSpPr>
            <p:spPr>
              <a:xfrm>
                <a:off x="2865" y="1104"/>
                <a:ext cx="2688" cy="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00" name="Line 17"/>
              <p:cNvSpPr/>
              <p:nvPr/>
            </p:nvSpPr>
            <p:spPr>
              <a:xfrm>
                <a:off x="2865" y="1392"/>
                <a:ext cx="2688" cy="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01" name="Line 16"/>
              <p:cNvSpPr/>
              <p:nvPr/>
            </p:nvSpPr>
            <p:spPr>
              <a:xfrm>
                <a:off x="2865" y="1104"/>
                <a:ext cx="0" cy="288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02" name="Line 15"/>
              <p:cNvSpPr/>
              <p:nvPr/>
            </p:nvSpPr>
            <p:spPr>
              <a:xfrm>
                <a:off x="3840" y="1104"/>
                <a:ext cx="0" cy="288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03" name="Line 14"/>
              <p:cNvSpPr/>
              <p:nvPr/>
            </p:nvSpPr>
            <p:spPr>
              <a:xfrm>
                <a:off x="4224" y="1104"/>
                <a:ext cx="0" cy="288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04" name="Text Box 13"/>
              <p:cNvSpPr txBox="1"/>
              <p:nvPr/>
            </p:nvSpPr>
            <p:spPr>
              <a:xfrm>
                <a:off x="3840" y="1104"/>
                <a:ext cx="60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60350" tIns="30175" rIns="60350" bIns="30175"/>
              <a:lstStyle/>
              <a:p>
                <a:pPr eaLnBrk="0" hangingPunct="0"/>
                <a:r>
                  <a:rPr lang="en-US" altLang="zh-CN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ivex</a:t>
                </a:r>
                <a:endPara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105" name="Text Box 12"/>
              <p:cNvSpPr txBox="1"/>
              <p:nvPr/>
            </p:nvSpPr>
            <p:spPr>
              <a:xfrm>
                <a:off x="4224" y="1104"/>
                <a:ext cx="48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60350" tIns="30175" rIns="60350" bIns="30175"/>
              <a:lstStyle/>
              <a:p>
                <a:pPr eaLnBrk="0" hangingPunct="0"/>
                <a:r>
                  <a:rPr lang="en-US" altLang="zh-CN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inext</a:t>
                </a:r>
                <a:endPara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106" name="Line 11"/>
              <p:cNvSpPr/>
              <p:nvPr/>
            </p:nvSpPr>
            <p:spPr>
              <a:xfrm>
                <a:off x="4704" y="1104"/>
                <a:ext cx="0" cy="288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07" name="Text Box 10"/>
              <p:cNvSpPr txBox="1"/>
              <p:nvPr/>
            </p:nvSpPr>
            <p:spPr>
              <a:xfrm>
                <a:off x="4693" y="1104"/>
                <a:ext cx="5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60350" tIns="30175" rIns="60350" bIns="30175"/>
              <a:lstStyle/>
              <a:p>
                <a:pPr eaLnBrk="0" hangingPunct="0"/>
                <a:r>
                  <a:rPr lang="en-US" altLang="zh-CN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jvex</a:t>
                </a:r>
                <a:endPara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108" name="Line 9"/>
              <p:cNvSpPr/>
              <p:nvPr/>
            </p:nvSpPr>
            <p:spPr>
              <a:xfrm>
                <a:off x="5088" y="1104"/>
                <a:ext cx="0" cy="288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09" name="Text Box 8"/>
              <p:cNvSpPr txBox="1"/>
              <p:nvPr/>
            </p:nvSpPr>
            <p:spPr>
              <a:xfrm>
                <a:off x="5088" y="1104"/>
                <a:ext cx="62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60350" tIns="30175" rIns="60350" bIns="30175"/>
              <a:lstStyle/>
              <a:p>
                <a:pPr eaLnBrk="0" hangingPunct="0"/>
                <a:r>
                  <a:rPr lang="en-US" altLang="zh-CN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jnext</a:t>
                </a:r>
                <a:endPara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110" name="Line 7"/>
              <p:cNvSpPr/>
              <p:nvPr/>
            </p:nvSpPr>
            <p:spPr>
              <a:xfrm>
                <a:off x="5553" y="1104"/>
                <a:ext cx="0" cy="288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11" name="Text Box 6"/>
              <p:cNvSpPr txBox="1"/>
              <p:nvPr/>
            </p:nvSpPr>
            <p:spPr>
              <a:xfrm>
                <a:off x="3360" y="1104"/>
                <a:ext cx="5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60350" tIns="30175" rIns="60350" bIns="30175"/>
              <a:lstStyle/>
              <a:p>
                <a:pPr eaLnBrk="0" hangingPunct="0"/>
                <a:r>
                  <a:rPr lang="en-US" altLang="zh-CN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einfo</a:t>
                </a:r>
                <a:endPara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112" name="Line 5"/>
              <p:cNvSpPr/>
              <p:nvPr/>
            </p:nvSpPr>
            <p:spPr>
              <a:xfrm>
                <a:off x="3360" y="1104"/>
                <a:ext cx="0" cy="288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13" name="Text Box 4"/>
              <p:cNvSpPr txBox="1"/>
              <p:nvPr/>
            </p:nvSpPr>
            <p:spPr>
              <a:xfrm>
                <a:off x="2880" y="1104"/>
                <a:ext cx="52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60350" tIns="30175" rIns="60350" bIns="30175"/>
              <a:lstStyle/>
              <a:p>
                <a:pPr eaLnBrk="0" hangingPunct="0"/>
                <a:r>
                  <a:rPr lang="en-US" altLang="zh-CN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flag</a:t>
                </a:r>
                <a:endPara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6098" name="Text Box 2"/>
            <p:cNvSpPr txBox="1"/>
            <p:nvPr/>
          </p:nvSpPr>
          <p:spPr>
            <a:xfrm>
              <a:off x="7602" y="10016"/>
              <a:ext cx="5401" cy="71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60350" tIns="30175" rIns="60350" bIns="30175">
              <a:spAutoFit/>
            </a:bodyPr>
            <a:lstStyle/>
            <a:p>
              <a:pPr eaLnBrk="0" hangingPunct="0"/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flag   :   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标志域，是否遍历过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en-US" altLang="zh-CN" kern="0" dirty="0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Implementation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95605" y="1124585"/>
            <a:ext cx="8630285" cy="47694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>
                <a:latin typeface="仿宋" charset="0"/>
                <a:ea typeface="仿宋" charset="0"/>
              </a:rPr>
              <a:t>十字链表：</a:t>
            </a:r>
            <a:endParaRPr lang="zh-CN" altLang="en-US" sz="1600" b="1">
              <a:latin typeface="仿宋" charset="0"/>
              <a:ea typeface="仿宋" charset="0"/>
            </a:endParaRPr>
          </a:p>
          <a:p>
            <a:r>
              <a:rPr lang="zh-CN" altLang="en-US" sz="1600" b="1">
                <a:latin typeface="仿宋" charset="0"/>
                <a:ea typeface="仿宋" charset="0"/>
              </a:rPr>
              <a:t>专门用于表示</a:t>
            </a:r>
            <a:r>
              <a:rPr lang="zh-CN" altLang="en-US" sz="1600" b="1">
                <a:solidFill>
                  <a:srgbClr val="FF0000"/>
                </a:solidFill>
                <a:latin typeface="仿宋" charset="0"/>
                <a:ea typeface="仿宋" charset="0"/>
              </a:rPr>
              <a:t>有向图。</a:t>
            </a:r>
            <a:endParaRPr lang="zh-CN" altLang="en-US" sz="1600" b="1">
              <a:latin typeface="仿宋" charset="0"/>
              <a:ea typeface="仿宋" charset="0"/>
            </a:endParaRPr>
          </a:p>
          <a:p>
            <a:endParaRPr lang="zh-CN" altLang="en-US" sz="1600" b="1">
              <a:latin typeface="仿宋" charset="0"/>
              <a:ea typeface="仿宋" charset="0"/>
            </a:endParaRPr>
          </a:p>
          <a:p>
            <a:r>
              <a:rPr lang="zh-CN" altLang="en-US" sz="1600" b="1">
                <a:latin typeface="仿宋" charset="0"/>
                <a:ea typeface="仿宋" charset="0"/>
              </a:rPr>
              <a:t>每个顶点都有两个链表：一个是出弧链表，用于存储从该顶点出发的所有边；另一个是入弧链表，用于存储指向该顶点的所有边。</a:t>
            </a:r>
            <a:endParaRPr lang="zh-CN" altLang="en-US" sz="1600" b="1">
              <a:latin typeface="仿宋" charset="0"/>
              <a:ea typeface="仿宋" charset="0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仿宋" charset="0"/>
                <a:ea typeface="仿宋" charset="0"/>
              </a:rPr>
              <a:t>这种表示法使得查询任何顶点的入度和出度都变得非常简单和快速。</a:t>
            </a:r>
            <a:endParaRPr lang="zh-CN" altLang="en-US" sz="1600" b="1">
              <a:solidFill>
                <a:srgbClr val="FF0000"/>
              </a:solidFill>
              <a:latin typeface="仿宋" charset="0"/>
              <a:ea typeface="仿宋" charset="0"/>
            </a:endParaRPr>
          </a:p>
          <a:p>
            <a:r>
              <a:rPr lang="zh-CN" altLang="en-US" sz="1600" b="1">
                <a:latin typeface="仿宋" charset="0"/>
                <a:ea typeface="仿宋" charset="0"/>
              </a:rPr>
              <a:t>工程应用：</a:t>
            </a:r>
            <a:endParaRPr lang="zh-CN" altLang="en-US" sz="1600" b="1">
              <a:latin typeface="仿宋" charset="0"/>
              <a:ea typeface="仿宋" charset="0"/>
            </a:endParaRPr>
          </a:p>
          <a:p>
            <a:r>
              <a:rPr lang="zh-CN" altLang="en-US" sz="1600" b="1">
                <a:latin typeface="仿宋" charset="0"/>
                <a:ea typeface="仿宋" charset="0"/>
              </a:rPr>
              <a:t>适用于需要频繁查询顶点入度或出度的应用场景，例如某些依赖性分析、工作流管理等。</a:t>
            </a:r>
            <a:endParaRPr lang="zh-CN" altLang="en-US" sz="1600" b="1">
              <a:latin typeface="仿宋" charset="0"/>
              <a:ea typeface="仿宋" charset="0"/>
            </a:endParaRPr>
          </a:p>
          <a:p>
            <a:r>
              <a:rPr lang="zh-CN" altLang="en-US" sz="1600" b="1">
                <a:latin typeface="仿宋" charset="0"/>
                <a:ea typeface="仿宋" charset="0"/>
              </a:rPr>
              <a:t>用于网络流算法中，需要快速访问入弧和出弧，如最大流问题。</a:t>
            </a:r>
            <a:endParaRPr lang="zh-CN" altLang="en-US" sz="1600" b="1">
              <a:latin typeface="仿宋" charset="0"/>
              <a:ea typeface="仿宋" charset="0"/>
            </a:endParaRPr>
          </a:p>
          <a:p>
            <a:endParaRPr lang="zh-CN" altLang="en-US" sz="1600" b="1">
              <a:latin typeface="仿宋" charset="0"/>
              <a:ea typeface="仿宋" charset="0"/>
            </a:endParaRPr>
          </a:p>
          <a:p>
            <a:r>
              <a:rPr lang="zh-CN" altLang="en-US" sz="1600" b="1">
                <a:latin typeface="仿宋" charset="0"/>
                <a:ea typeface="仿宋" charset="0"/>
              </a:rPr>
              <a:t>邻接多重表：</a:t>
            </a:r>
            <a:endParaRPr lang="zh-CN" altLang="en-US" sz="1600" b="1">
              <a:latin typeface="仿宋" charset="0"/>
              <a:ea typeface="仿宋" charset="0"/>
            </a:endParaRPr>
          </a:p>
          <a:p>
            <a:r>
              <a:rPr lang="zh-CN" altLang="en-US" sz="1600" b="1">
                <a:latin typeface="仿宋" charset="0"/>
                <a:ea typeface="仿宋" charset="0"/>
              </a:rPr>
              <a:t>专门用于表示</a:t>
            </a:r>
            <a:r>
              <a:rPr lang="zh-CN" altLang="en-US" sz="1600" b="1">
                <a:solidFill>
                  <a:srgbClr val="FF0000"/>
                </a:solidFill>
                <a:latin typeface="仿宋" charset="0"/>
                <a:ea typeface="仿宋" charset="0"/>
              </a:rPr>
              <a:t>无向图。</a:t>
            </a:r>
            <a:endParaRPr lang="zh-CN" altLang="en-US" sz="1600" b="1">
              <a:latin typeface="仿宋" charset="0"/>
              <a:ea typeface="仿宋" charset="0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仿宋" charset="0"/>
                <a:ea typeface="仿宋" charset="0"/>
              </a:rPr>
              <a:t>相较于邻接表，邻接多重表只为每条边存储一次，从而更加节省空间。</a:t>
            </a:r>
            <a:endParaRPr lang="zh-CN" altLang="en-US" sz="1600" b="1">
              <a:solidFill>
                <a:srgbClr val="FF0000"/>
              </a:solidFill>
              <a:latin typeface="仿宋" charset="0"/>
              <a:ea typeface="仿宋" charset="0"/>
            </a:endParaRPr>
          </a:p>
          <a:p>
            <a:r>
              <a:rPr lang="zh-CN" altLang="en-US" sz="1600" b="1">
                <a:latin typeface="仿宋" charset="0"/>
                <a:ea typeface="仿宋" charset="0"/>
              </a:rPr>
              <a:t>便于判断边是否存在，以及快速删除边。</a:t>
            </a:r>
            <a:endParaRPr lang="zh-CN" altLang="en-US" sz="1600" b="1">
              <a:latin typeface="仿宋" charset="0"/>
              <a:ea typeface="仿宋" charset="0"/>
            </a:endParaRPr>
          </a:p>
          <a:p>
            <a:r>
              <a:rPr lang="zh-CN" altLang="en-US" sz="1600" b="1">
                <a:latin typeface="仿宋" charset="0"/>
                <a:ea typeface="仿宋" charset="0"/>
              </a:rPr>
              <a:t>工程应用：</a:t>
            </a:r>
            <a:endParaRPr lang="zh-CN" altLang="en-US" sz="1600" b="1">
              <a:latin typeface="仿宋" charset="0"/>
              <a:ea typeface="仿宋" charset="0"/>
            </a:endParaRPr>
          </a:p>
          <a:p>
            <a:endParaRPr lang="zh-CN" altLang="en-US" sz="1600" b="1">
              <a:latin typeface="仿宋" charset="0"/>
              <a:ea typeface="仿宋" charset="0"/>
            </a:endParaRPr>
          </a:p>
          <a:p>
            <a:r>
              <a:rPr lang="zh-CN" altLang="en-US" sz="1600" b="1">
                <a:latin typeface="仿宋" charset="0"/>
                <a:ea typeface="仿宋" charset="0"/>
              </a:rPr>
              <a:t>适用于需要频繁添加或删除边的应用场景。</a:t>
            </a:r>
            <a:endParaRPr lang="zh-CN" altLang="en-US" sz="1600" b="1">
              <a:latin typeface="仿宋" charset="0"/>
              <a:ea typeface="仿宋" charset="0"/>
            </a:endParaRPr>
          </a:p>
          <a:p>
            <a:r>
              <a:rPr lang="zh-CN" altLang="en-US" sz="1600" b="1">
                <a:latin typeface="仿宋" charset="0"/>
                <a:ea typeface="仿宋" charset="0"/>
              </a:rPr>
              <a:t>在网络设计和拓扑结构分析中，这种数据结构可以帮助有效地查询和管理连接。</a:t>
            </a:r>
            <a:endParaRPr lang="zh-CN" altLang="en-US" sz="1600" b="1">
              <a:latin typeface="仿宋" charset="0"/>
              <a:ea typeface="仿宋" charset="0"/>
            </a:endParaRPr>
          </a:p>
          <a:p>
            <a:r>
              <a:rPr lang="zh-CN" altLang="en-US" sz="1600" b="1">
                <a:latin typeface="仿宋" charset="0"/>
                <a:ea typeface="仿宋" charset="0"/>
              </a:rPr>
              <a:t>在无向图的算法中，如最小生成树、图的双连通分量分析等，都可以考虑使用邻接多重表。</a:t>
            </a:r>
            <a:endParaRPr lang="zh-CN" altLang="en-US" sz="1600" b="1">
              <a:latin typeface="仿宋" charset="0"/>
              <a:ea typeface="仿宋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 Bold" panose="02020603050405020304" charset="0"/>
                <a:ea typeface="仿宋" panose="02010609060101010101" pitchFamily="49" charset="-122"/>
                <a:cs typeface="Times New Roman Bold" panose="02020603050405020304" charset="0"/>
                <a:sym typeface="+mn-ea"/>
              </a:rPr>
              <a:t>Application</a:t>
            </a:r>
            <a:endParaRPr lang="en-US" altLang="zh-CN" dirty="0">
              <a:latin typeface="Times New Roman Bold" panose="02020603050405020304" charset="0"/>
              <a:ea typeface="仿宋" panose="02010609060101010101" pitchFamily="49" charset="-122"/>
              <a:cs typeface="Times New Roman Bold" panose="02020603050405020304" charset="0"/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560" y="1033145"/>
            <a:ext cx="8667750" cy="1245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b="1" dirty="0"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图的遍历</a:t>
            </a:r>
            <a:br>
              <a:rPr lang="zh-CN" altLang="en-US" b="1" dirty="0"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</a:br>
            <a:r>
              <a:rPr lang="zh-CN" altLang="en-US" sz="1800" b="1" dirty="0"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给出一个图G和其中任意一个顶点V0，从V0出发系统地</a:t>
            </a:r>
            <a:r>
              <a:rPr lang="zh-CN" altLang="en-US" sz="1800" b="1" dirty="0">
                <a:solidFill>
                  <a:srgbClr val="FF0000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访问G中所有的顶点</a:t>
            </a:r>
            <a:r>
              <a:rPr lang="zh-CN" altLang="en-US" sz="1800" b="1" dirty="0"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，</a:t>
            </a:r>
            <a:r>
              <a:rPr lang="zh-CN" altLang="en-US" sz="1800" b="1" dirty="0">
                <a:solidFill>
                  <a:srgbClr val="FF0000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每个顶点访问一次</a:t>
            </a:r>
            <a:r>
              <a:rPr lang="zh-CN" altLang="en-US" sz="1800" b="1" dirty="0"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，这叫做图的遍历。</a:t>
            </a:r>
            <a:endParaRPr lang="zh-CN" altLang="en-US" sz="1800" b="1" dirty="0">
              <a:latin typeface="Times New Roman Regular" panose="02020603050405020304" charset="0"/>
              <a:ea typeface="仿宋" panose="02010609060101010101" pitchFamily="49" charset="-122"/>
              <a:cs typeface="Times New Roman Regular" panose="02020603050405020304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315" y="2564765"/>
            <a:ext cx="8667750" cy="2091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图的遍历算法</a:t>
            </a:r>
            <a:br>
              <a:rPr lang="zh-CN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</a:br>
            <a:r>
              <a:rPr lang="en-US" altLang="zh-CN" sz="20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20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zh-CN" sz="20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深度优先算法</a:t>
            </a:r>
            <a:br>
              <a:rPr lang="zh-CN" sz="20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</a:br>
            <a:r>
              <a:rPr lang="en-US" altLang="zh-CN" sz="20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	</a:t>
            </a:r>
            <a:r>
              <a:rPr lang="zh-CN" altLang="en-US" sz="20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类似与树的先根遍历。</a:t>
            </a:r>
            <a:br>
              <a:rPr lang="zh-CN" sz="20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</a:br>
            <a:r>
              <a:rPr lang="en-US" altLang="zh-CN" sz="20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20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zh-CN" sz="20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广度优先算法</a:t>
            </a:r>
            <a:br>
              <a:rPr lang="zh-CN" sz="20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</a:br>
            <a:r>
              <a:rPr lang="en-US" altLang="zh-CN" sz="20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	</a:t>
            </a:r>
            <a:r>
              <a:rPr lang="zh-CN" altLang="en-US" sz="20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类似于树的层次遍历</a:t>
            </a:r>
            <a:endParaRPr lang="zh-CN" altLang="en-US" sz="2000" b="1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2" grpId="0"/>
      <p:bldP spid="2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 Bold" panose="02020603050405020304" charset="0"/>
                <a:ea typeface="仿宋" panose="02010609060101010101" pitchFamily="49" charset="-122"/>
                <a:cs typeface="Times New Roman Bold" panose="02020603050405020304" charset="0"/>
                <a:sym typeface="+mn-ea"/>
              </a:rPr>
              <a:t>Application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560" y="1033145"/>
            <a:ext cx="9088755" cy="3091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图的遍历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——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深度优先算法：</a:t>
            </a:r>
            <a:b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</a:br>
            <a:r>
              <a:rPr lang="zh-CN" altLang="en-US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基本思想</a:t>
            </a:r>
            <a:b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</a:br>
            <a:r>
              <a:rPr lang="en-US" altLang="zh-CN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1</a:t>
            </a:r>
            <a:r>
              <a:rPr lang="zh-CN" alt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）访问一个顶点V，然后访问该顶点邻接到的未被访问过的顶点V’，</a:t>
            </a:r>
            <a:br>
              <a:rPr lang="zh-CN" alt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</a:br>
            <a:r>
              <a:rPr lang="en-US" altLang="zh-CN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2</a:t>
            </a:r>
            <a:r>
              <a:rPr lang="zh-CN" alt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）再从V’出发递归地按照深度优先的方式周游，</a:t>
            </a:r>
            <a:br>
              <a:rPr lang="zh-CN" alt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</a:br>
            <a:r>
              <a:rPr lang="en-US" altLang="zh-CN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3</a:t>
            </a:r>
            <a:r>
              <a:rPr lang="zh-CN" alt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）当遇到一个所有邻接于它的顶点都被访问过了的顶点U时，则回到已访问顶点序列中最后一个拥有未被访问的相邻顶点的顶点W，</a:t>
            </a:r>
            <a:br>
              <a:rPr lang="zh-CN" alt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</a:br>
            <a:r>
              <a:rPr lang="en-US" altLang="zh-CN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4</a:t>
            </a:r>
            <a:r>
              <a:rPr lang="zh-CN" alt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）再从W出发递归地按照深度优先的方式周游，</a:t>
            </a:r>
            <a:br>
              <a:rPr lang="zh-CN" alt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</a:br>
            <a:r>
              <a:rPr lang="en-US" altLang="zh-CN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5</a:t>
            </a:r>
            <a:r>
              <a:rPr lang="zh-CN" alt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）最后，当任何已被访问过的顶点都没有未被访问的相邻顶点时，则周游结束</a:t>
            </a:r>
            <a:r>
              <a:rPr lang="zh-CN" altLang="en-US" sz="1800" b="1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1800" b="1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6" name="Group 5"/>
          <p:cNvGrpSpPr/>
          <p:nvPr/>
        </p:nvGrpSpPr>
        <p:grpSpPr bwMode="auto">
          <a:xfrm>
            <a:off x="1188720" y="4077018"/>
            <a:ext cx="2398713" cy="2036762"/>
            <a:chOff x="758" y="2511"/>
            <a:chExt cx="1511" cy="1283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467" y="2511"/>
              <a:ext cx="211" cy="2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108" y="2829"/>
              <a:ext cx="211" cy="2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937" y="3210"/>
              <a:ext cx="211" cy="2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299" y="3210"/>
              <a:ext cx="211" cy="2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862" y="2829"/>
              <a:ext cx="211" cy="2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058" y="3210"/>
              <a:ext cx="211" cy="2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665" y="3210"/>
              <a:ext cx="211" cy="2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138" y="3583"/>
              <a:ext cx="211" cy="2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1322" y="2700"/>
              <a:ext cx="178" cy="17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656" y="2689"/>
              <a:ext cx="211" cy="21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H="1">
              <a:off x="1078" y="3033"/>
              <a:ext cx="100" cy="17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267" y="3011"/>
              <a:ext cx="111" cy="222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1067" y="3400"/>
              <a:ext cx="89" cy="21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H="1">
              <a:off x="1300" y="3422"/>
              <a:ext cx="89" cy="17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>
              <a:off x="1811" y="3022"/>
              <a:ext cx="111" cy="21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V="1">
              <a:off x="1878" y="3354"/>
              <a:ext cx="178" cy="2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056" y="3022"/>
              <a:ext cx="122" cy="20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758" y="2511"/>
              <a:ext cx="30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206058" y="6145689"/>
            <a:ext cx="30543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深度遍历：</a:t>
            </a:r>
            <a:r>
              <a:rPr lang="en-US" altLang="zh-CN" sz="28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V1</a:t>
            </a:r>
            <a:r>
              <a:rPr lang="en-US" altLang="zh-CN" sz="28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</a:t>
            </a:r>
            <a:endParaRPr lang="en-US" altLang="zh-CN" sz="2800" b="1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6546533" y="6147118"/>
            <a:ext cx="105791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V3 </a:t>
            </a:r>
            <a:endParaRPr lang="en-US" altLang="zh-CN" sz="2800" b="1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8280083" y="6147118"/>
            <a:ext cx="6635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V7</a:t>
            </a:r>
            <a:endParaRPr lang="en-US" altLang="zh-CN" sz="2800" b="1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7413308" y="6147118"/>
            <a:ext cx="105791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V6 </a:t>
            </a:r>
            <a:endParaRPr lang="en-US" altLang="zh-CN" sz="2800" b="1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2871470" y="6158230"/>
            <a:ext cx="15335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V2 </a:t>
            </a:r>
            <a:endParaRPr lang="en-US" altLang="zh-CN" sz="2800" b="1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5679758" y="6147118"/>
            <a:ext cx="105791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V5 </a:t>
            </a:r>
            <a:endParaRPr lang="en-US" altLang="zh-CN" sz="2800" b="1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4812983" y="6147118"/>
            <a:ext cx="105791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V8 </a:t>
            </a:r>
            <a:endParaRPr lang="en-US" altLang="zh-CN" sz="2800" b="1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3808095" y="6147118"/>
            <a:ext cx="11969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V4 </a:t>
            </a:r>
            <a:endParaRPr lang="en-US" altLang="zh-CN" sz="2800" b="1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33" name="Freeform 35"/>
          <p:cNvSpPr/>
          <p:nvPr/>
        </p:nvSpPr>
        <p:spPr bwMode="auto">
          <a:xfrm rot="1065617" flipH="1">
            <a:off x="2203133" y="5470843"/>
            <a:ext cx="179387" cy="581025"/>
          </a:xfrm>
          <a:custGeom>
            <a:avLst/>
            <a:gdLst/>
            <a:ahLst/>
            <a:cxnLst>
              <a:cxn ang="0">
                <a:pos x="296" y="0"/>
              </a:cxn>
              <a:cxn ang="0">
                <a:pos x="8" y="480"/>
              </a:cxn>
              <a:cxn ang="0">
                <a:pos x="344" y="960"/>
              </a:cxn>
            </a:cxnLst>
            <a:rect l="0" t="0" r="r" b="b"/>
            <a:pathLst>
              <a:path w="344" h="960">
                <a:moveTo>
                  <a:pt x="296" y="0"/>
                </a:moveTo>
                <a:cubicBezTo>
                  <a:pt x="148" y="160"/>
                  <a:pt x="0" y="320"/>
                  <a:pt x="8" y="480"/>
                </a:cubicBezTo>
                <a:cubicBezTo>
                  <a:pt x="16" y="640"/>
                  <a:pt x="280" y="880"/>
                  <a:pt x="344" y="96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Freeform 36"/>
          <p:cNvSpPr/>
          <p:nvPr/>
        </p:nvSpPr>
        <p:spPr bwMode="auto">
          <a:xfrm rot="10122340" flipH="1">
            <a:off x="1390333" y="5580380"/>
            <a:ext cx="342900" cy="487363"/>
          </a:xfrm>
          <a:custGeom>
            <a:avLst/>
            <a:gdLst/>
            <a:ahLst/>
            <a:cxnLst>
              <a:cxn ang="0">
                <a:pos x="296" y="0"/>
              </a:cxn>
              <a:cxn ang="0">
                <a:pos x="8" y="480"/>
              </a:cxn>
              <a:cxn ang="0">
                <a:pos x="344" y="960"/>
              </a:cxn>
            </a:cxnLst>
            <a:rect l="0" t="0" r="r" b="b"/>
            <a:pathLst>
              <a:path w="344" h="960">
                <a:moveTo>
                  <a:pt x="296" y="0"/>
                </a:moveTo>
                <a:cubicBezTo>
                  <a:pt x="148" y="160"/>
                  <a:pt x="0" y="320"/>
                  <a:pt x="8" y="480"/>
                </a:cubicBezTo>
                <a:cubicBezTo>
                  <a:pt x="16" y="640"/>
                  <a:pt x="280" y="880"/>
                  <a:pt x="344" y="96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Freeform 37"/>
          <p:cNvSpPr/>
          <p:nvPr/>
        </p:nvSpPr>
        <p:spPr bwMode="auto">
          <a:xfrm rot="12854171" flipH="1">
            <a:off x="1361758" y="4756468"/>
            <a:ext cx="342900" cy="487362"/>
          </a:xfrm>
          <a:custGeom>
            <a:avLst/>
            <a:gdLst/>
            <a:ahLst/>
            <a:cxnLst>
              <a:cxn ang="0">
                <a:pos x="296" y="0"/>
              </a:cxn>
              <a:cxn ang="0">
                <a:pos x="8" y="480"/>
              </a:cxn>
              <a:cxn ang="0">
                <a:pos x="344" y="960"/>
              </a:cxn>
            </a:cxnLst>
            <a:rect l="0" t="0" r="r" b="b"/>
            <a:pathLst>
              <a:path w="344" h="960">
                <a:moveTo>
                  <a:pt x="296" y="0"/>
                </a:moveTo>
                <a:cubicBezTo>
                  <a:pt x="148" y="160"/>
                  <a:pt x="0" y="320"/>
                  <a:pt x="8" y="480"/>
                </a:cubicBezTo>
                <a:cubicBezTo>
                  <a:pt x="16" y="640"/>
                  <a:pt x="280" y="880"/>
                  <a:pt x="344" y="96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9"/>
          <p:cNvSpPr/>
          <p:nvPr/>
        </p:nvSpPr>
        <p:spPr bwMode="auto">
          <a:xfrm rot="12854171" flipH="1">
            <a:off x="1869758" y="4018280"/>
            <a:ext cx="342900" cy="555625"/>
          </a:xfrm>
          <a:custGeom>
            <a:avLst/>
            <a:gdLst/>
            <a:ahLst/>
            <a:cxnLst>
              <a:cxn ang="0">
                <a:pos x="296" y="0"/>
              </a:cxn>
              <a:cxn ang="0">
                <a:pos x="8" y="480"/>
              </a:cxn>
              <a:cxn ang="0">
                <a:pos x="344" y="960"/>
              </a:cxn>
            </a:cxnLst>
            <a:rect l="0" t="0" r="r" b="b"/>
            <a:pathLst>
              <a:path w="344" h="960">
                <a:moveTo>
                  <a:pt x="296" y="0"/>
                </a:moveTo>
                <a:cubicBezTo>
                  <a:pt x="148" y="160"/>
                  <a:pt x="0" y="320"/>
                  <a:pt x="8" y="480"/>
                </a:cubicBezTo>
                <a:cubicBezTo>
                  <a:pt x="16" y="640"/>
                  <a:pt x="280" y="880"/>
                  <a:pt x="344" y="96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Line 40"/>
          <p:cNvSpPr>
            <a:spLocks noChangeShapeType="1"/>
          </p:cNvSpPr>
          <p:nvPr/>
        </p:nvSpPr>
        <p:spPr bwMode="auto">
          <a:xfrm flipH="1">
            <a:off x="2004695" y="4350068"/>
            <a:ext cx="396875" cy="39528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Line 41"/>
          <p:cNvSpPr>
            <a:spLocks noChangeShapeType="1"/>
          </p:cNvSpPr>
          <p:nvPr/>
        </p:nvSpPr>
        <p:spPr bwMode="auto">
          <a:xfrm flipH="1">
            <a:off x="1691958" y="4878705"/>
            <a:ext cx="165100" cy="35401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Line 42"/>
          <p:cNvSpPr>
            <a:spLocks noChangeShapeType="1"/>
          </p:cNvSpPr>
          <p:nvPr/>
        </p:nvSpPr>
        <p:spPr bwMode="auto">
          <a:xfrm>
            <a:off x="1677670" y="5478780"/>
            <a:ext cx="161925" cy="34131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2060258" y="5462905"/>
            <a:ext cx="161925" cy="3825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Line 44"/>
          <p:cNvSpPr>
            <a:spLocks noChangeShapeType="1"/>
          </p:cNvSpPr>
          <p:nvPr/>
        </p:nvSpPr>
        <p:spPr bwMode="auto">
          <a:xfrm>
            <a:off x="2630170" y="4356418"/>
            <a:ext cx="298450" cy="3000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Line 45"/>
          <p:cNvSpPr>
            <a:spLocks noChangeShapeType="1"/>
          </p:cNvSpPr>
          <p:nvPr/>
        </p:nvSpPr>
        <p:spPr bwMode="auto">
          <a:xfrm flipH="1">
            <a:off x="2831783" y="4899343"/>
            <a:ext cx="150812" cy="3540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Line 46"/>
          <p:cNvSpPr>
            <a:spLocks noChangeShapeType="1"/>
          </p:cNvSpPr>
          <p:nvPr/>
        </p:nvSpPr>
        <p:spPr bwMode="auto">
          <a:xfrm flipV="1">
            <a:off x="2911158" y="5400993"/>
            <a:ext cx="490537" cy="158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Freeform 47"/>
          <p:cNvSpPr/>
          <p:nvPr/>
        </p:nvSpPr>
        <p:spPr bwMode="auto">
          <a:xfrm rot="5376721" flipH="1">
            <a:off x="2957989" y="5428774"/>
            <a:ext cx="342900" cy="487362"/>
          </a:xfrm>
          <a:custGeom>
            <a:avLst/>
            <a:gdLst/>
            <a:ahLst/>
            <a:cxnLst>
              <a:cxn ang="0">
                <a:pos x="296" y="0"/>
              </a:cxn>
              <a:cxn ang="0">
                <a:pos x="8" y="480"/>
              </a:cxn>
              <a:cxn ang="0">
                <a:pos x="344" y="960"/>
              </a:cxn>
            </a:cxnLst>
            <a:rect l="0" t="0" r="r" b="b"/>
            <a:pathLst>
              <a:path w="344" h="960">
                <a:moveTo>
                  <a:pt x="296" y="0"/>
                </a:moveTo>
                <a:cubicBezTo>
                  <a:pt x="148" y="160"/>
                  <a:pt x="0" y="320"/>
                  <a:pt x="8" y="480"/>
                </a:cubicBezTo>
                <a:cubicBezTo>
                  <a:pt x="16" y="640"/>
                  <a:pt x="280" y="880"/>
                  <a:pt x="344" y="96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Freeform 48"/>
          <p:cNvSpPr/>
          <p:nvPr/>
        </p:nvSpPr>
        <p:spPr bwMode="auto">
          <a:xfrm rot="12854171" flipH="1">
            <a:off x="2499995" y="4673918"/>
            <a:ext cx="342900" cy="487362"/>
          </a:xfrm>
          <a:custGeom>
            <a:avLst/>
            <a:gdLst/>
            <a:ahLst/>
            <a:cxnLst>
              <a:cxn ang="0">
                <a:pos x="296" y="0"/>
              </a:cxn>
              <a:cxn ang="0">
                <a:pos x="8" y="480"/>
              </a:cxn>
              <a:cxn ang="0">
                <a:pos x="344" y="960"/>
              </a:cxn>
            </a:cxnLst>
            <a:rect l="0" t="0" r="r" b="b"/>
            <a:pathLst>
              <a:path w="344" h="960">
                <a:moveTo>
                  <a:pt x="296" y="0"/>
                </a:moveTo>
                <a:cubicBezTo>
                  <a:pt x="148" y="160"/>
                  <a:pt x="0" y="320"/>
                  <a:pt x="8" y="480"/>
                </a:cubicBezTo>
                <a:cubicBezTo>
                  <a:pt x="16" y="640"/>
                  <a:pt x="280" y="880"/>
                  <a:pt x="344" y="96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Freeform 49"/>
          <p:cNvSpPr/>
          <p:nvPr/>
        </p:nvSpPr>
        <p:spPr bwMode="auto">
          <a:xfrm rot="8344530">
            <a:off x="2804795" y="4010343"/>
            <a:ext cx="292100" cy="544512"/>
          </a:xfrm>
          <a:custGeom>
            <a:avLst/>
            <a:gdLst/>
            <a:ahLst/>
            <a:cxnLst>
              <a:cxn ang="0">
                <a:pos x="296" y="0"/>
              </a:cxn>
              <a:cxn ang="0">
                <a:pos x="8" y="480"/>
              </a:cxn>
              <a:cxn ang="0">
                <a:pos x="344" y="960"/>
              </a:cxn>
            </a:cxnLst>
            <a:rect l="0" t="0" r="r" b="b"/>
            <a:pathLst>
              <a:path w="344" h="960">
                <a:moveTo>
                  <a:pt x="296" y="0"/>
                </a:moveTo>
                <a:cubicBezTo>
                  <a:pt x="148" y="160"/>
                  <a:pt x="0" y="320"/>
                  <a:pt x="8" y="480"/>
                </a:cubicBezTo>
                <a:cubicBezTo>
                  <a:pt x="16" y="640"/>
                  <a:pt x="280" y="880"/>
                  <a:pt x="344" y="96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Oval 5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84095" y="4064318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Oval 5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12595" y="4567555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Oval 5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58595" y="5172393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Oval 5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68158" y="577723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Oval 5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023745" y="5143818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Oval 5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912745" y="455168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Oval 5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604770" y="5185093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Oval 5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249295" y="5143818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2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8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4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0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8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4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0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25" grpId="0" autoUpdateAnimBg="0"/>
      <p:bldP spid="26" grpId="0" autoUpdateAnimBg="0"/>
      <p:bldP spid="27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47" grpId="0" bldLvl="0" animBg="1" autoUpdateAnimBg="0"/>
      <p:bldP spid="48" grpId="0" bldLvl="0" animBg="1" autoUpdateAnimBg="0"/>
      <p:bldP spid="49" grpId="0" bldLvl="0" animBg="1" autoUpdateAnimBg="0"/>
      <p:bldP spid="50" grpId="0" bldLvl="0" animBg="1" autoUpdateAnimBg="0"/>
      <p:bldP spid="51" grpId="0" bldLvl="0" animBg="1" autoUpdateAnimBg="0"/>
      <p:bldP spid="52" grpId="0" bldLvl="0" animBg="1" autoUpdateAnimBg="0"/>
      <p:bldP spid="53" grpId="0" bldLvl="0" animBg="1" autoUpdateAnimBg="0"/>
      <p:bldP spid="54" grpId="0" bldLvl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 Bold" panose="02020603050405020304" charset="0"/>
                <a:ea typeface="仿宋" panose="02010609060101010101" pitchFamily="49" charset="-122"/>
                <a:cs typeface="Times New Roman Bold" panose="02020603050405020304" charset="0"/>
                <a:sym typeface="+mn-ea"/>
              </a:rPr>
              <a:t>Application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560" y="1033145"/>
            <a:ext cx="8667750" cy="899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b="1" dirty="0">
                <a:latin typeface="仿宋" charset="0"/>
                <a:ea typeface="仿宋" charset="0"/>
                <a:cs typeface="仿宋" charset="0"/>
                <a:sym typeface="+mn-ea"/>
              </a:rPr>
              <a:t>图的遍历</a:t>
            </a:r>
            <a:r>
              <a:rPr lang="en-US" altLang="zh-CN" b="1" dirty="0">
                <a:latin typeface="仿宋" charset="0"/>
                <a:ea typeface="仿宋" charset="0"/>
                <a:cs typeface="仿宋" charset="0"/>
                <a:sym typeface="+mn-ea"/>
              </a:rPr>
              <a:t>——</a:t>
            </a:r>
            <a:r>
              <a:rPr lang="zh-CN" altLang="en-US" b="1" dirty="0">
                <a:latin typeface="仿宋" charset="0"/>
                <a:ea typeface="仿宋" charset="0"/>
                <a:cs typeface="仿宋" charset="0"/>
                <a:sym typeface="+mn-ea"/>
              </a:rPr>
              <a:t>深度优先算法：</a:t>
            </a:r>
            <a:br>
              <a:rPr lang="zh-CN" altLang="en-US" b="1" dirty="0">
                <a:latin typeface="仿宋" charset="0"/>
                <a:ea typeface="仿宋" charset="0"/>
                <a:cs typeface="仿宋" charset="0"/>
                <a:sym typeface="+mn-ea"/>
              </a:rPr>
            </a:br>
            <a:endParaRPr lang="zh-CN" altLang="en-US" sz="1800" b="1" dirty="0">
              <a:solidFill>
                <a:schemeClr val="accent1"/>
              </a:solidFill>
              <a:latin typeface="仿宋" charset="0"/>
              <a:ea typeface="仿宋" charset="0"/>
              <a:cs typeface="仿宋" charset="0"/>
              <a:sym typeface="+mn-ea"/>
            </a:endParaRPr>
          </a:p>
        </p:txBody>
      </p:sp>
      <p:grpSp>
        <p:nvGrpSpPr>
          <p:cNvPr id="39938" name="Group 2"/>
          <p:cNvGrpSpPr/>
          <p:nvPr>
            <p:custDataLst>
              <p:tags r:id="rId2"/>
            </p:custDataLst>
          </p:nvPr>
        </p:nvGrpSpPr>
        <p:grpSpPr bwMode="auto">
          <a:xfrm>
            <a:off x="1562418" y="1362393"/>
            <a:ext cx="2600325" cy="1612900"/>
            <a:chOff x="906" y="2195"/>
            <a:chExt cx="1638" cy="1016"/>
          </a:xfrm>
        </p:grpSpPr>
        <p:sp>
          <p:nvSpPr>
            <p:cNvPr id="40002" name="Text Box 3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906" y="2204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grpSp>
          <p:nvGrpSpPr>
            <p:cNvPr id="40003" name="Group 4"/>
            <p:cNvGrpSpPr/>
            <p:nvPr/>
          </p:nvGrpSpPr>
          <p:grpSpPr bwMode="auto">
            <a:xfrm>
              <a:off x="1090" y="2195"/>
              <a:ext cx="1454" cy="1016"/>
              <a:chOff x="2768" y="2162"/>
              <a:chExt cx="1454" cy="1016"/>
            </a:xfrm>
          </p:grpSpPr>
          <p:sp>
            <p:nvSpPr>
              <p:cNvPr id="40004" name="Oval 5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3375" y="2162"/>
                <a:ext cx="211" cy="211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itchFamily="2" charset="-122"/>
                  </a:rPr>
                  <a:t>V</a:t>
                </a:r>
                <a:r>
                  <a:rPr lang="en-US" altLang="zh-CN" sz="1400" b="1">
                    <a:solidFill>
                      <a:srgbClr val="000000"/>
                    </a:solidFill>
                    <a:ea typeface="宋体" pitchFamily="2" charset="-122"/>
                  </a:rPr>
                  <a:t>1</a:t>
                </a:r>
                <a:endParaRPr lang="en-US" altLang="zh-CN" sz="20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0005" name="Oval 6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794" y="2524"/>
                <a:ext cx="211" cy="211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itchFamily="2" charset="-122"/>
                  </a:rPr>
                  <a:t>V</a:t>
                </a:r>
                <a:r>
                  <a:rPr lang="en-US" altLang="zh-CN" sz="1400" b="1">
                    <a:solidFill>
                      <a:srgbClr val="000000"/>
                    </a:solidFill>
                    <a:ea typeface="宋体" pitchFamily="2" charset="-122"/>
                  </a:rPr>
                  <a:t>2</a:t>
                </a:r>
                <a:endParaRPr lang="en-US" altLang="zh-CN" sz="20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0006" name="Oval 7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2768" y="2967"/>
                <a:ext cx="211" cy="211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itchFamily="2" charset="-122"/>
                  </a:rPr>
                  <a:t>V</a:t>
                </a:r>
                <a:r>
                  <a:rPr lang="en-US" altLang="zh-CN" sz="1400" b="1">
                    <a:solidFill>
                      <a:srgbClr val="000000"/>
                    </a:solidFill>
                    <a:ea typeface="宋体" pitchFamily="2" charset="-122"/>
                  </a:rPr>
                  <a:t>4</a:t>
                </a:r>
                <a:endParaRPr lang="en-US" altLang="zh-CN" sz="20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0007" name="Oval 8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3197" y="2527"/>
                <a:ext cx="211" cy="211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itchFamily="2" charset="-122"/>
                  </a:rPr>
                  <a:t>V</a:t>
                </a:r>
                <a:r>
                  <a:rPr lang="en-US" altLang="zh-CN" sz="1400" b="1">
                    <a:solidFill>
                      <a:srgbClr val="000000"/>
                    </a:solidFill>
                    <a:ea typeface="宋体" pitchFamily="2" charset="-122"/>
                  </a:rPr>
                  <a:t>5</a:t>
                </a:r>
                <a:endParaRPr lang="en-US" altLang="zh-CN" sz="20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0008" name="Oval 9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3970" y="2513"/>
                <a:ext cx="211" cy="211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itchFamily="2" charset="-122"/>
                  </a:rPr>
                  <a:t>V</a:t>
                </a:r>
                <a:r>
                  <a:rPr lang="en-US" altLang="zh-CN" sz="1400" b="1">
                    <a:solidFill>
                      <a:srgbClr val="000000"/>
                    </a:solidFill>
                    <a:ea typeface="宋体" pitchFamily="2" charset="-122"/>
                  </a:rPr>
                  <a:t>3</a:t>
                </a:r>
                <a:endParaRPr lang="en-US" altLang="zh-CN" sz="20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0009" name="Oval 10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4011" y="2967"/>
                <a:ext cx="211" cy="211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itchFamily="2" charset="-122"/>
                  </a:rPr>
                  <a:t>V</a:t>
                </a:r>
                <a:r>
                  <a:rPr lang="en-US" altLang="zh-CN" sz="1400" b="1">
                    <a:solidFill>
                      <a:srgbClr val="000000"/>
                    </a:solidFill>
                    <a:ea typeface="宋体" pitchFamily="2" charset="-122"/>
                  </a:rPr>
                  <a:t>7</a:t>
                </a:r>
                <a:endParaRPr lang="en-US" altLang="zh-CN" sz="20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0010" name="Oval 11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3551" y="2527"/>
                <a:ext cx="211" cy="211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itchFamily="2" charset="-122"/>
                  </a:rPr>
                  <a:t>V</a:t>
                </a:r>
                <a:r>
                  <a:rPr lang="en-US" altLang="zh-CN" sz="1400" b="1">
                    <a:solidFill>
                      <a:srgbClr val="000000"/>
                    </a:solidFill>
                    <a:ea typeface="宋体" pitchFamily="2" charset="-122"/>
                  </a:rPr>
                  <a:t>6</a:t>
                </a:r>
                <a:endParaRPr lang="en-US" altLang="zh-CN" sz="20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0011" name="Oval 12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3359" y="2967"/>
                <a:ext cx="211" cy="211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ea typeface="宋体" pitchFamily="2" charset="-122"/>
                  </a:rPr>
                  <a:t>V</a:t>
                </a:r>
                <a:r>
                  <a:rPr lang="en-US" altLang="zh-CN" sz="1400" b="1">
                    <a:solidFill>
                      <a:srgbClr val="000000"/>
                    </a:solidFill>
                    <a:ea typeface="宋体" pitchFamily="2" charset="-122"/>
                  </a:rPr>
                  <a:t>8</a:t>
                </a:r>
                <a:endParaRPr lang="en-US" altLang="zh-CN" sz="20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752653" name="Line 13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 flipH="1">
                <a:off x="2945" y="2322"/>
                <a:ext cx="433" cy="2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2654" name="Line 14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3589" y="2322"/>
                <a:ext cx="445" cy="22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2655" name="Line 15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2989" y="2633"/>
                <a:ext cx="22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2656" name="Line 16"/>
              <p:cNvSpPr>
                <a:spLocks noChangeShapeType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3756" y="2644"/>
                <a:ext cx="22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2657" name="Line 17"/>
              <p:cNvSpPr>
                <a:spLocks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 flipH="1">
                <a:off x="2900" y="2733"/>
                <a:ext cx="0" cy="24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2658" name="Line 18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2978" y="3066"/>
                <a:ext cx="38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2659" name="Line 19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3578" y="3078"/>
                <a:ext cx="43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2660" name="Line 20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112" y="2722"/>
                <a:ext cx="0" cy="25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2661" name="Line 21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3312" y="2733"/>
                <a:ext cx="122" cy="24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2662" name="Line 22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 flipH="1">
                <a:off x="3512" y="2733"/>
                <a:ext cx="133" cy="25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39939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4018" y="3068955"/>
            <a:ext cx="3071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C00000"/>
                </a:solidFill>
                <a:ea typeface="楷体_GB2312" pitchFamily="49" charset="-122"/>
              </a:rPr>
              <a:t>深度遍历：</a:t>
            </a:r>
            <a:r>
              <a:rPr lang="en-US" altLang="zh-CN" sz="2800" b="1">
                <a:solidFill>
                  <a:srgbClr val="C00000"/>
                </a:solidFill>
                <a:ea typeface="楷体_GB2312" pitchFamily="49" charset="-122"/>
              </a:rPr>
              <a:t>V1</a:t>
            </a:r>
            <a:r>
              <a:rPr lang="en-US" altLang="zh-CN" sz="2800" b="1">
                <a:solidFill>
                  <a:srgbClr val="C00000"/>
                </a:solidFill>
                <a:ea typeface="楷体_GB2312" pitchFamily="49" charset="-122"/>
                <a:sym typeface="Symbol" panose="05050102010706020507" pitchFamily="18" charset="2"/>
              </a:rPr>
              <a:t></a:t>
            </a:r>
            <a:endParaRPr lang="en-US" altLang="zh-CN" sz="2800" b="1">
              <a:solidFill>
                <a:srgbClr val="C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9940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734493" y="3068955"/>
            <a:ext cx="1068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C00000"/>
                </a:solidFill>
                <a:ea typeface="楷体_GB2312" pitchFamily="49" charset="-122"/>
                <a:sym typeface="Symbol" panose="05050102010706020507" pitchFamily="18" charset="2"/>
              </a:rPr>
              <a:t>V6 </a:t>
            </a:r>
            <a:endParaRPr lang="en-US" altLang="zh-CN" sz="2800" b="1">
              <a:solidFill>
                <a:srgbClr val="C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9941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8468043" y="3068955"/>
            <a:ext cx="663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C00000"/>
                </a:solidFill>
                <a:ea typeface="楷体_GB2312" pitchFamily="49" charset="-122"/>
                <a:sym typeface="Symbol" panose="05050102010706020507" pitchFamily="18" charset="2"/>
              </a:rPr>
              <a:t>V7</a:t>
            </a:r>
            <a:endParaRPr lang="en-US" altLang="zh-CN" sz="2800" b="1">
              <a:solidFill>
                <a:srgbClr val="C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9942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7601268" y="3068955"/>
            <a:ext cx="1068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C00000"/>
                </a:solidFill>
                <a:ea typeface="楷体_GB2312" pitchFamily="49" charset="-122"/>
                <a:sym typeface="Symbol" panose="05050102010706020507" pitchFamily="18" charset="2"/>
              </a:rPr>
              <a:t>V3 </a:t>
            </a:r>
            <a:endParaRPr lang="en-US" altLang="zh-CN" sz="2800" b="1">
              <a:solidFill>
                <a:srgbClr val="C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9943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059430" y="3080068"/>
            <a:ext cx="1533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C00000"/>
                </a:solidFill>
                <a:ea typeface="楷体_GB2312" pitchFamily="49" charset="-122"/>
                <a:sym typeface="Symbol" panose="05050102010706020507" pitchFamily="18" charset="2"/>
              </a:rPr>
              <a:t>V2 </a:t>
            </a:r>
            <a:endParaRPr lang="en-US" altLang="zh-CN" sz="2800" b="1">
              <a:solidFill>
                <a:srgbClr val="C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9944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5867718" y="3068955"/>
            <a:ext cx="1068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C00000"/>
                </a:solidFill>
                <a:ea typeface="楷体_GB2312" pitchFamily="49" charset="-122"/>
                <a:sym typeface="Symbol" panose="05050102010706020507" pitchFamily="18" charset="2"/>
              </a:rPr>
              <a:t>V5 </a:t>
            </a:r>
            <a:endParaRPr lang="en-US" altLang="zh-CN" sz="2800" b="1">
              <a:solidFill>
                <a:srgbClr val="C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9945" name="Text Box 2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5000943" y="3068955"/>
            <a:ext cx="1068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C00000"/>
                </a:solidFill>
                <a:ea typeface="楷体_GB2312" pitchFamily="49" charset="-122"/>
                <a:sym typeface="Symbol" panose="05050102010706020507" pitchFamily="18" charset="2"/>
              </a:rPr>
              <a:t>V8 </a:t>
            </a:r>
            <a:endParaRPr lang="en-US" altLang="zh-CN" sz="2800" b="1">
              <a:solidFill>
                <a:srgbClr val="C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9946" name="Text Box 3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996055" y="3068955"/>
            <a:ext cx="1196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C00000"/>
                </a:solidFill>
                <a:ea typeface="楷体_GB2312" pitchFamily="49" charset="-122"/>
                <a:sym typeface="Symbol" panose="05050102010706020507" pitchFamily="18" charset="2"/>
              </a:rPr>
              <a:t>V4 </a:t>
            </a:r>
            <a:endParaRPr lang="en-US" altLang="zh-CN" sz="2800" b="1">
              <a:solidFill>
                <a:srgbClr val="C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752671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419418" y="3640455"/>
            <a:ext cx="30241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C00000"/>
                </a:solidFill>
                <a:ea typeface="楷体_GB2312" pitchFamily="49" charset="-122"/>
              </a:rPr>
              <a:t>深度遍历：</a:t>
            </a:r>
            <a:r>
              <a:rPr lang="en-US" altLang="zh-CN" sz="2800" b="1">
                <a:solidFill>
                  <a:srgbClr val="C00000"/>
                </a:solidFill>
                <a:ea typeface="楷体_GB2312" pitchFamily="49" charset="-122"/>
              </a:rPr>
              <a:t>V1</a:t>
            </a:r>
            <a:r>
              <a:rPr lang="en-US" altLang="zh-CN" sz="2800" b="1">
                <a:solidFill>
                  <a:srgbClr val="C00000"/>
                </a:solidFill>
                <a:ea typeface="楷体_GB2312" pitchFamily="49" charset="-122"/>
                <a:sym typeface="Symbol" panose="05050102010706020507" pitchFamily="18" charset="2"/>
              </a:rPr>
              <a:t></a:t>
            </a:r>
            <a:endParaRPr lang="en-US" altLang="zh-CN" sz="2800" b="1">
              <a:solidFill>
                <a:srgbClr val="C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752672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6759893" y="3640455"/>
            <a:ext cx="1068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C00000"/>
                </a:solidFill>
                <a:ea typeface="楷体_GB2312" pitchFamily="49" charset="-122"/>
                <a:sym typeface="Symbol" panose="05050102010706020507" pitchFamily="18" charset="2"/>
              </a:rPr>
              <a:t>V3 </a:t>
            </a:r>
            <a:endParaRPr lang="en-US" altLang="zh-CN" sz="2800" b="1">
              <a:solidFill>
                <a:srgbClr val="C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752673" name="Text Box 33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8493443" y="3640455"/>
            <a:ext cx="663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C00000"/>
                </a:solidFill>
                <a:ea typeface="楷体_GB2312" pitchFamily="49" charset="-122"/>
                <a:sym typeface="Symbol" panose="05050102010706020507" pitchFamily="18" charset="2"/>
              </a:rPr>
              <a:t>V4</a:t>
            </a:r>
            <a:endParaRPr lang="en-US" altLang="zh-CN" sz="2800" b="1">
              <a:solidFill>
                <a:srgbClr val="C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752674" name="Text 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7626668" y="3640455"/>
            <a:ext cx="1068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C00000"/>
                </a:solidFill>
                <a:ea typeface="楷体_GB2312" pitchFamily="49" charset="-122"/>
                <a:sym typeface="Symbol" panose="05050102010706020507" pitchFamily="18" charset="2"/>
              </a:rPr>
              <a:t>V6 </a:t>
            </a:r>
            <a:endParaRPr lang="en-US" altLang="zh-CN" sz="2800" b="1">
              <a:solidFill>
                <a:srgbClr val="C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752675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084830" y="3651568"/>
            <a:ext cx="1533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C00000"/>
                </a:solidFill>
                <a:ea typeface="楷体_GB2312" pitchFamily="49" charset="-122"/>
                <a:sym typeface="Symbol" panose="05050102010706020507" pitchFamily="18" charset="2"/>
              </a:rPr>
              <a:t>V2 </a:t>
            </a:r>
            <a:endParaRPr lang="en-US" altLang="zh-CN" sz="2800" b="1">
              <a:solidFill>
                <a:srgbClr val="C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752676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5893118" y="3640455"/>
            <a:ext cx="1068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C00000"/>
                </a:solidFill>
                <a:ea typeface="楷体_GB2312" pitchFamily="49" charset="-122"/>
                <a:sym typeface="Symbol" panose="05050102010706020507" pitchFamily="18" charset="2"/>
              </a:rPr>
              <a:t>V7 </a:t>
            </a:r>
            <a:endParaRPr lang="en-US" altLang="zh-CN" sz="2800" b="1">
              <a:solidFill>
                <a:srgbClr val="C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752677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5026343" y="3640455"/>
            <a:ext cx="1068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C00000"/>
                </a:solidFill>
                <a:ea typeface="楷体_GB2312" pitchFamily="49" charset="-122"/>
                <a:sym typeface="Symbol" panose="05050102010706020507" pitchFamily="18" charset="2"/>
              </a:rPr>
              <a:t>V8 </a:t>
            </a:r>
            <a:endParaRPr lang="en-US" altLang="zh-CN" sz="2800" b="1">
              <a:solidFill>
                <a:srgbClr val="C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752678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4021455" y="3640455"/>
            <a:ext cx="1196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C00000"/>
                </a:solidFill>
                <a:ea typeface="楷体_GB2312" pitchFamily="49" charset="-122"/>
                <a:sym typeface="Symbol" panose="05050102010706020507" pitchFamily="18" charset="2"/>
              </a:rPr>
              <a:t>V5 </a:t>
            </a:r>
            <a:endParaRPr lang="en-US" altLang="zh-CN" sz="2800" b="1">
              <a:solidFill>
                <a:srgbClr val="C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2" name="Group 41"/>
          <p:cNvGrpSpPr/>
          <p:nvPr>
            <p:custDataLst>
              <p:tags r:id="rId38"/>
            </p:custDataLst>
          </p:nvPr>
        </p:nvGrpSpPr>
        <p:grpSpPr bwMode="auto">
          <a:xfrm>
            <a:off x="2887980" y="4273868"/>
            <a:ext cx="2247900" cy="2036762"/>
            <a:chOff x="1064" y="578"/>
            <a:chExt cx="1416" cy="1283"/>
          </a:xfrm>
        </p:grpSpPr>
        <p:sp>
          <p:nvSpPr>
            <p:cNvPr id="39984" name="Oval 42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1678" y="578"/>
              <a:ext cx="211" cy="211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宋体" pitchFamily="2" charset="-122"/>
                </a:rPr>
                <a:t>V</a:t>
              </a:r>
              <a:r>
                <a:rPr lang="en-US" altLang="zh-CN" sz="1400" b="1">
                  <a:solidFill>
                    <a:srgbClr val="000000"/>
                  </a:solidFill>
                  <a:ea typeface="宋体" pitchFamily="2" charset="-122"/>
                </a:rPr>
                <a:t>1</a:t>
              </a:r>
              <a:endParaRPr lang="en-US" altLang="zh-CN" sz="20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9985" name="Oval 43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1319" y="896"/>
              <a:ext cx="211" cy="211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宋体" pitchFamily="2" charset="-122"/>
                </a:rPr>
                <a:t>V</a:t>
              </a:r>
              <a:r>
                <a:rPr lang="en-US" altLang="zh-CN" sz="1400" b="1">
                  <a:solidFill>
                    <a:srgbClr val="000000"/>
                  </a:solidFill>
                  <a:ea typeface="宋体" pitchFamily="2" charset="-122"/>
                </a:rPr>
                <a:t>2</a:t>
              </a:r>
              <a:endParaRPr lang="en-US" altLang="zh-CN" sz="20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9986" name="Oval 44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1148" y="1277"/>
              <a:ext cx="211" cy="211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宋体" pitchFamily="2" charset="-122"/>
                </a:rPr>
                <a:t>V</a:t>
              </a:r>
              <a:r>
                <a:rPr lang="en-US" altLang="zh-CN" sz="1400" b="1">
                  <a:solidFill>
                    <a:srgbClr val="000000"/>
                  </a:solidFill>
                  <a:ea typeface="宋体" pitchFamily="2" charset="-122"/>
                </a:rPr>
                <a:t>4</a:t>
              </a:r>
              <a:endParaRPr lang="en-US" altLang="zh-CN" sz="20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9987" name="Oval 45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1510" y="1277"/>
              <a:ext cx="211" cy="211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宋体" pitchFamily="2" charset="-122"/>
                </a:rPr>
                <a:t>V</a:t>
              </a:r>
              <a:r>
                <a:rPr lang="en-US" altLang="zh-CN" sz="1400" b="1">
                  <a:solidFill>
                    <a:srgbClr val="000000"/>
                  </a:solidFill>
                  <a:ea typeface="宋体" pitchFamily="2" charset="-122"/>
                </a:rPr>
                <a:t>5</a:t>
              </a:r>
              <a:endParaRPr lang="en-US" altLang="zh-CN" sz="20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9988" name="Oval 46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2073" y="896"/>
              <a:ext cx="211" cy="211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宋体" pitchFamily="2" charset="-122"/>
                </a:rPr>
                <a:t>V</a:t>
              </a:r>
              <a:r>
                <a:rPr lang="en-US" altLang="zh-CN" sz="1400" b="1">
                  <a:solidFill>
                    <a:srgbClr val="000000"/>
                  </a:solidFill>
                  <a:ea typeface="宋体" pitchFamily="2" charset="-122"/>
                </a:rPr>
                <a:t>3</a:t>
              </a:r>
              <a:endParaRPr lang="en-US" altLang="zh-CN" sz="20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9989" name="Oval 47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2269" y="1277"/>
              <a:ext cx="211" cy="211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宋体" pitchFamily="2" charset="-122"/>
                </a:rPr>
                <a:t>V</a:t>
              </a:r>
              <a:r>
                <a:rPr lang="en-US" altLang="zh-CN" sz="1400" b="1">
                  <a:solidFill>
                    <a:srgbClr val="000000"/>
                  </a:solidFill>
                  <a:ea typeface="宋体" pitchFamily="2" charset="-122"/>
                </a:rPr>
                <a:t>7</a:t>
              </a:r>
              <a:endParaRPr lang="en-US" altLang="zh-CN" sz="20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9990" name="Oval 48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1876" y="1277"/>
              <a:ext cx="211" cy="211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宋体" pitchFamily="2" charset="-122"/>
                </a:rPr>
                <a:t>V</a:t>
              </a:r>
              <a:r>
                <a:rPr lang="en-US" altLang="zh-CN" sz="1400" b="1">
                  <a:solidFill>
                    <a:srgbClr val="000000"/>
                  </a:solidFill>
                  <a:ea typeface="宋体" pitchFamily="2" charset="-122"/>
                </a:rPr>
                <a:t>6</a:t>
              </a:r>
              <a:endParaRPr lang="en-US" altLang="zh-CN" sz="20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9991" name="Oval 49"/>
            <p:cNvSpPr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1349" y="1650"/>
              <a:ext cx="211" cy="211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宋体" pitchFamily="2" charset="-122"/>
                </a:rPr>
                <a:t>V</a:t>
              </a:r>
              <a:r>
                <a:rPr lang="en-US" altLang="zh-CN" sz="1400" b="1">
                  <a:solidFill>
                    <a:srgbClr val="000000"/>
                  </a:solidFill>
                  <a:ea typeface="宋体" pitchFamily="2" charset="-122"/>
                </a:rPr>
                <a:t>8</a:t>
              </a:r>
              <a:endParaRPr lang="en-US" altLang="zh-CN" sz="20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52690" name="Line 50"/>
            <p:cNvSpPr>
              <a:spLocks noChangeShapeType="1"/>
            </p:cNvSpPr>
            <p:nvPr>
              <p:custDataLst>
                <p:tags r:id="rId47"/>
              </p:custDataLst>
            </p:nvPr>
          </p:nvSpPr>
          <p:spPr bwMode="auto">
            <a:xfrm flipH="1">
              <a:off x="1533" y="767"/>
              <a:ext cx="178" cy="17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2691" name="Line 51"/>
            <p:cNvSpPr>
              <a:spLocks noChangeShapeType="1"/>
            </p:cNvSpPr>
            <p:nvPr>
              <p:custDataLst>
                <p:tags r:id="rId48"/>
              </p:custDataLst>
            </p:nvPr>
          </p:nvSpPr>
          <p:spPr bwMode="auto">
            <a:xfrm>
              <a:off x="1867" y="756"/>
              <a:ext cx="211" cy="21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2692" name="Line 52"/>
            <p:cNvSpPr>
              <a:spLocks noChangeShapeType="1"/>
            </p:cNvSpPr>
            <p:nvPr>
              <p:custDataLst>
                <p:tags r:id="rId49"/>
              </p:custDataLst>
            </p:nvPr>
          </p:nvSpPr>
          <p:spPr bwMode="auto">
            <a:xfrm flipH="1">
              <a:off x="1289" y="1100"/>
              <a:ext cx="100" cy="17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2693" name="Line 53"/>
            <p:cNvSpPr>
              <a:spLocks noChangeShapeType="1"/>
            </p:cNvSpPr>
            <p:nvPr>
              <p:custDataLst>
                <p:tags r:id="rId50"/>
              </p:custDataLst>
            </p:nvPr>
          </p:nvSpPr>
          <p:spPr bwMode="auto">
            <a:xfrm>
              <a:off x="1478" y="1078"/>
              <a:ext cx="111" cy="22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2694" name="Line 54"/>
            <p:cNvSpPr>
              <a:spLocks noChangeShapeType="1"/>
            </p:cNvSpPr>
            <p:nvPr>
              <p:custDataLst>
                <p:tags r:id="rId51"/>
              </p:custDataLst>
            </p:nvPr>
          </p:nvSpPr>
          <p:spPr bwMode="auto">
            <a:xfrm>
              <a:off x="1278" y="1467"/>
              <a:ext cx="89" cy="21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2695" name="Line 55"/>
            <p:cNvSpPr>
              <a:spLocks noChangeShapeType="1"/>
            </p:cNvSpPr>
            <p:nvPr>
              <p:custDataLst>
                <p:tags r:id="rId52"/>
              </p:custDataLst>
            </p:nvPr>
          </p:nvSpPr>
          <p:spPr bwMode="auto">
            <a:xfrm flipH="1">
              <a:off x="1511" y="1489"/>
              <a:ext cx="89" cy="17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2696" name="Line 56"/>
            <p:cNvSpPr>
              <a:spLocks noChangeShapeType="1"/>
            </p:cNvSpPr>
            <p:nvPr>
              <p:custDataLst>
                <p:tags r:id="rId53"/>
              </p:custDataLst>
            </p:nvPr>
          </p:nvSpPr>
          <p:spPr bwMode="auto">
            <a:xfrm flipH="1">
              <a:off x="2022" y="1089"/>
              <a:ext cx="111" cy="21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2697" name="Line 57"/>
            <p:cNvSpPr>
              <a:spLocks noChangeShapeType="1"/>
            </p:cNvSpPr>
            <p:nvPr>
              <p:custDataLst>
                <p:tags r:id="rId54"/>
              </p:custDataLst>
            </p:nvPr>
          </p:nvSpPr>
          <p:spPr bwMode="auto">
            <a:xfrm flipV="1">
              <a:off x="2089" y="1421"/>
              <a:ext cx="178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2698" name="Line 58"/>
            <p:cNvSpPr>
              <a:spLocks noChangeShapeType="1"/>
            </p:cNvSpPr>
            <p:nvPr>
              <p:custDataLst>
                <p:tags r:id="rId55"/>
              </p:custDataLst>
            </p:nvPr>
          </p:nvSpPr>
          <p:spPr bwMode="auto">
            <a:xfrm>
              <a:off x="2267" y="1089"/>
              <a:ext cx="122" cy="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001" name="Text Box 59"/>
            <p:cNvSpPr txBox="1"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1064" y="598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sp>
        <p:nvSpPr>
          <p:cNvPr id="752700" name="Text Box 60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163830" y="6323330"/>
            <a:ext cx="3005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C00000"/>
                </a:solidFill>
                <a:ea typeface="楷体_GB2312" pitchFamily="49" charset="-122"/>
              </a:rPr>
              <a:t>深度遍历：</a:t>
            </a:r>
            <a:r>
              <a:rPr lang="en-US" altLang="zh-CN" sz="2800" b="1">
                <a:solidFill>
                  <a:srgbClr val="C00000"/>
                </a:solidFill>
                <a:ea typeface="楷体_GB2312" pitchFamily="49" charset="-122"/>
              </a:rPr>
              <a:t>V1</a:t>
            </a:r>
            <a:r>
              <a:rPr lang="en-US" altLang="zh-CN" sz="2800" b="1">
                <a:solidFill>
                  <a:srgbClr val="C00000"/>
                </a:solidFill>
                <a:ea typeface="楷体_GB2312" pitchFamily="49" charset="-122"/>
                <a:sym typeface="Symbol" panose="05050102010706020507" pitchFamily="18" charset="2"/>
              </a:rPr>
              <a:t></a:t>
            </a:r>
            <a:endParaRPr lang="en-US" altLang="zh-CN" sz="2800" b="1">
              <a:solidFill>
                <a:srgbClr val="C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752701" name="Text Box 61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6504305" y="6323330"/>
            <a:ext cx="1068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C00000"/>
                </a:solidFill>
                <a:ea typeface="楷体_GB2312" pitchFamily="49" charset="-122"/>
                <a:sym typeface="Symbol" panose="05050102010706020507" pitchFamily="18" charset="2"/>
              </a:rPr>
              <a:t>V6 </a:t>
            </a:r>
            <a:endParaRPr lang="en-US" altLang="zh-CN" sz="2800" b="1">
              <a:solidFill>
                <a:srgbClr val="C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752702" name="Text Box 62"/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8237855" y="6323330"/>
            <a:ext cx="663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C00000"/>
                </a:solidFill>
                <a:ea typeface="楷体_GB2312" pitchFamily="49" charset="-122"/>
                <a:sym typeface="Symbol" panose="05050102010706020507" pitchFamily="18" charset="2"/>
              </a:rPr>
              <a:t>V5</a:t>
            </a:r>
            <a:endParaRPr lang="en-US" altLang="zh-CN" sz="2800" b="1">
              <a:solidFill>
                <a:srgbClr val="C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752703" name="Text Box 63"/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7371080" y="6323330"/>
            <a:ext cx="1068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C00000"/>
                </a:solidFill>
                <a:ea typeface="楷体_GB2312" pitchFamily="49" charset="-122"/>
                <a:sym typeface="Symbol" panose="05050102010706020507" pitchFamily="18" charset="2"/>
              </a:rPr>
              <a:t>V7 </a:t>
            </a:r>
            <a:endParaRPr lang="en-US" altLang="zh-CN" sz="2800" b="1">
              <a:solidFill>
                <a:srgbClr val="C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752704" name="Text Box 64"/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2829243" y="6334443"/>
            <a:ext cx="1533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C00000"/>
                </a:solidFill>
                <a:ea typeface="楷体_GB2312" pitchFamily="49" charset="-122"/>
                <a:sym typeface="Symbol" panose="05050102010706020507" pitchFamily="18" charset="2"/>
              </a:rPr>
              <a:t>V2 </a:t>
            </a:r>
            <a:endParaRPr lang="en-US" altLang="zh-CN" sz="2800" b="1">
              <a:solidFill>
                <a:srgbClr val="C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752705" name="Text Box 65"/>
          <p:cNvSpPr txBox="1"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5637530" y="6323330"/>
            <a:ext cx="1068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C00000"/>
                </a:solidFill>
                <a:ea typeface="楷体_GB2312" pitchFamily="49" charset="-122"/>
                <a:sym typeface="Symbol" panose="05050102010706020507" pitchFamily="18" charset="2"/>
              </a:rPr>
              <a:t>V3 </a:t>
            </a:r>
            <a:endParaRPr lang="en-US" altLang="zh-CN" sz="2800" b="1">
              <a:solidFill>
                <a:srgbClr val="C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752706" name="Text Box 66"/>
          <p:cNvSpPr txBox="1"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4770755" y="6323330"/>
            <a:ext cx="1068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C00000"/>
                </a:solidFill>
                <a:ea typeface="楷体_GB2312" pitchFamily="49" charset="-122"/>
                <a:sym typeface="Symbol" panose="05050102010706020507" pitchFamily="18" charset="2"/>
              </a:rPr>
              <a:t>V8 </a:t>
            </a:r>
            <a:endParaRPr lang="en-US" altLang="zh-CN" sz="2800" b="1">
              <a:solidFill>
                <a:srgbClr val="C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752707" name="Text Box 67"/>
          <p:cNvSpPr txBox="1"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3765868" y="6323330"/>
            <a:ext cx="1196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C00000"/>
                </a:solidFill>
                <a:ea typeface="楷体_GB2312" pitchFamily="49" charset="-122"/>
                <a:sym typeface="Symbol" panose="05050102010706020507" pitchFamily="18" charset="2"/>
              </a:rPr>
              <a:t>V4 </a:t>
            </a:r>
            <a:endParaRPr lang="en-US" altLang="zh-CN" sz="2800" b="1">
              <a:solidFill>
                <a:srgbClr val="C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752708" name="Oval 68"/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2799080" y="1333818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1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752709" name="Oval 69"/>
          <p:cNvSpPr>
            <a:spLocks noChangeArrowheads="1"/>
          </p:cNvSpPr>
          <p:nvPr>
            <p:custDataLst>
              <p:tags r:id="rId66"/>
            </p:custDataLst>
          </p:nvPr>
        </p:nvSpPr>
        <p:spPr bwMode="auto">
          <a:xfrm>
            <a:off x="3742055" y="1875155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3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752710" name="Oval 70"/>
          <p:cNvSpPr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1871980" y="190373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2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752711" name="Oval 71"/>
          <p:cNvSpPr>
            <a:spLocks noChangeArrowheads="1"/>
          </p:cNvSpPr>
          <p:nvPr>
            <p:custDataLst>
              <p:tags r:id="rId68"/>
            </p:custDataLst>
          </p:nvPr>
        </p:nvSpPr>
        <p:spPr bwMode="auto">
          <a:xfrm>
            <a:off x="1822768" y="2605405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4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752712" name="Oval 72"/>
          <p:cNvSpPr>
            <a:spLocks noChangeArrowheads="1"/>
          </p:cNvSpPr>
          <p:nvPr>
            <p:custDataLst>
              <p:tags r:id="rId69"/>
            </p:custDataLst>
          </p:nvPr>
        </p:nvSpPr>
        <p:spPr bwMode="auto">
          <a:xfrm>
            <a:off x="2511743" y="1924368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5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752713" name="Oval 73"/>
          <p:cNvSpPr>
            <a:spLocks noChangeArrowheads="1"/>
          </p:cNvSpPr>
          <p:nvPr>
            <p:custDataLst>
              <p:tags r:id="rId70"/>
            </p:custDataLst>
          </p:nvPr>
        </p:nvSpPr>
        <p:spPr bwMode="auto">
          <a:xfrm>
            <a:off x="3064193" y="1921193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6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752714" name="Oval 74"/>
          <p:cNvSpPr>
            <a:spLocks noChangeArrowheads="1"/>
          </p:cNvSpPr>
          <p:nvPr>
            <p:custDataLst>
              <p:tags r:id="rId71"/>
            </p:custDataLst>
          </p:nvPr>
        </p:nvSpPr>
        <p:spPr bwMode="auto">
          <a:xfrm>
            <a:off x="3791268" y="2619693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7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752715" name="Oval 75"/>
          <p:cNvSpPr>
            <a:spLocks noChangeArrowheads="1"/>
          </p:cNvSpPr>
          <p:nvPr>
            <p:custDataLst>
              <p:tags r:id="rId72"/>
            </p:custDataLst>
          </p:nvPr>
        </p:nvSpPr>
        <p:spPr bwMode="auto">
          <a:xfrm>
            <a:off x="2733993" y="260858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8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752716" name="Oval 76"/>
          <p:cNvSpPr>
            <a:spLocks noChangeArrowheads="1"/>
          </p:cNvSpPr>
          <p:nvPr>
            <p:custDataLst>
              <p:tags r:id="rId73"/>
            </p:custDataLst>
          </p:nvPr>
        </p:nvSpPr>
        <p:spPr bwMode="auto">
          <a:xfrm>
            <a:off x="3834130" y="4251643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1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752717" name="Oval 77"/>
          <p:cNvSpPr>
            <a:spLocks noChangeArrowheads="1"/>
          </p:cNvSpPr>
          <p:nvPr>
            <p:custDataLst>
              <p:tags r:id="rId74"/>
            </p:custDataLst>
          </p:nvPr>
        </p:nvSpPr>
        <p:spPr bwMode="auto">
          <a:xfrm>
            <a:off x="3261043" y="4739005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2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752718" name="Oval 78"/>
          <p:cNvSpPr>
            <a:spLocks noChangeArrowheads="1"/>
          </p:cNvSpPr>
          <p:nvPr>
            <p:custDataLst>
              <p:tags r:id="rId75"/>
            </p:custDataLst>
          </p:nvPr>
        </p:nvSpPr>
        <p:spPr bwMode="auto">
          <a:xfrm>
            <a:off x="2980055" y="5347018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4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752719" name="Oval 79"/>
          <p:cNvSpPr>
            <a:spLocks noChangeArrowheads="1"/>
          </p:cNvSpPr>
          <p:nvPr>
            <p:custDataLst>
              <p:tags r:id="rId76"/>
            </p:custDataLst>
          </p:nvPr>
        </p:nvSpPr>
        <p:spPr bwMode="auto">
          <a:xfrm>
            <a:off x="3318193" y="5950268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8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752721" name="Oval 81"/>
          <p:cNvSpPr>
            <a:spLocks noChangeArrowheads="1"/>
          </p:cNvSpPr>
          <p:nvPr>
            <p:custDataLst>
              <p:tags r:id="rId77"/>
            </p:custDataLst>
          </p:nvPr>
        </p:nvSpPr>
        <p:spPr bwMode="auto">
          <a:xfrm>
            <a:off x="4477068" y="4751705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3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752722" name="Oval 82"/>
          <p:cNvSpPr>
            <a:spLocks noChangeArrowheads="1"/>
          </p:cNvSpPr>
          <p:nvPr>
            <p:custDataLst>
              <p:tags r:id="rId78"/>
            </p:custDataLst>
          </p:nvPr>
        </p:nvSpPr>
        <p:spPr bwMode="auto">
          <a:xfrm>
            <a:off x="4153218" y="535813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6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752723" name="Oval 83"/>
          <p:cNvSpPr>
            <a:spLocks noChangeArrowheads="1"/>
          </p:cNvSpPr>
          <p:nvPr>
            <p:custDataLst>
              <p:tags r:id="rId79"/>
            </p:custDataLst>
          </p:nvPr>
        </p:nvSpPr>
        <p:spPr bwMode="auto">
          <a:xfrm>
            <a:off x="4785043" y="5347018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7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752724" name="Oval 84"/>
          <p:cNvSpPr>
            <a:spLocks noChangeArrowheads="1"/>
          </p:cNvSpPr>
          <p:nvPr>
            <p:custDataLst>
              <p:tags r:id="rId80"/>
            </p:custDataLst>
          </p:nvPr>
        </p:nvSpPr>
        <p:spPr bwMode="auto">
          <a:xfrm>
            <a:off x="3546793" y="5361305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5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752725" name="Oval 85"/>
          <p:cNvSpPr>
            <a:spLocks noChangeArrowheads="1"/>
          </p:cNvSpPr>
          <p:nvPr/>
        </p:nvSpPr>
        <p:spPr bwMode="auto">
          <a:xfrm>
            <a:off x="5415280" y="4338955"/>
            <a:ext cx="3176588" cy="1212850"/>
          </a:xfrm>
          <a:prstGeom prst="ellipse">
            <a:avLst/>
          </a:prstGeom>
          <a:gradFill rotWithShape="0">
            <a:gsLst>
              <a:gs pos="0">
                <a:srgbClr val="FFCCFF"/>
              </a:gs>
              <a:gs pos="100000">
                <a:srgbClr val="BB96BB"/>
              </a:gs>
            </a:gsLst>
            <a:lin ang="5400000" scaled="1"/>
          </a:gradFill>
          <a:ln w="12700" cap="rnd">
            <a:solidFill>
              <a:srgbClr val="FF99CC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图的遍历序列不唯一</a:t>
            </a:r>
            <a:endParaRPr lang="zh-CN" altLang="en-US" sz="24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2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52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2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52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52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52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52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52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52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52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7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52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52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52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52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3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52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52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6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52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52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4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52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52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2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52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52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0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52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52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8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52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52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6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52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52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4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52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52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2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52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752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752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752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671" grpId="0" autoUpdateAnimBg="0"/>
      <p:bldP spid="752672" grpId="0" autoUpdateAnimBg="0"/>
      <p:bldP spid="752673" grpId="0" autoUpdateAnimBg="0"/>
      <p:bldP spid="752674" grpId="0" autoUpdateAnimBg="0"/>
      <p:bldP spid="752675" grpId="0" autoUpdateAnimBg="0"/>
      <p:bldP spid="752676" grpId="0" autoUpdateAnimBg="0"/>
      <p:bldP spid="752677" grpId="0" autoUpdateAnimBg="0"/>
      <p:bldP spid="752678" grpId="0" autoUpdateAnimBg="0"/>
      <p:bldP spid="752700" grpId="0" autoUpdateAnimBg="0"/>
      <p:bldP spid="752701" grpId="0" autoUpdateAnimBg="0"/>
      <p:bldP spid="752702" grpId="0" autoUpdateAnimBg="0"/>
      <p:bldP spid="752703" grpId="0" autoUpdateAnimBg="0"/>
      <p:bldP spid="752704" grpId="0" autoUpdateAnimBg="0"/>
      <p:bldP spid="752705" grpId="0" autoUpdateAnimBg="0"/>
      <p:bldP spid="752706" grpId="0" autoUpdateAnimBg="0"/>
      <p:bldP spid="752707" grpId="0" autoUpdateAnimBg="0"/>
      <p:bldP spid="752708" grpId="0" bldLvl="0" animBg="1" autoUpdateAnimBg="0"/>
      <p:bldP spid="752709" grpId="0" bldLvl="0" animBg="1" autoUpdateAnimBg="0"/>
      <p:bldP spid="752710" grpId="0" bldLvl="0" animBg="1" autoUpdateAnimBg="0"/>
      <p:bldP spid="752711" grpId="0" bldLvl="0" animBg="1" autoUpdateAnimBg="0"/>
      <p:bldP spid="752712" grpId="0" bldLvl="0" animBg="1" autoUpdateAnimBg="0"/>
      <p:bldP spid="752713" grpId="0" bldLvl="0" animBg="1" autoUpdateAnimBg="0"/>
      <p:bldP spid="752714" grpId="0" bldLvl="0" animBg="1" autoUpdateAnimBg="0"/>
      <p:bldP spid="752715" grpId="0" bldLvl="0" animBg="1" autoUpdateAnimBg="0"/>
      <p:bldP spid="752716" grpId="0" bldLvl="0" animBg="1" autoUpdateAnimBg="0"/>
      <p:bldP spid="752717" grpId="0" bldLvl="0" animBg="1" autoUpdateAnimBg="0"/>
      <p:bldP spid="752718" grpId="0" bldLvl="0" animBg="1" autoUpdateAnimBg="0"/>
      <p:bldP spid="752719" grpId="0" bldLvl="0" animBg="1" autoUpdateAnimBg="0"/>
      <p:bldP spid="752721" grpId="0" bldLvl="0" animBg="1" autoUpdateAnimBg="0"/>
      <p:bldP spid="752722" grpId="0" bldLvl="0" animBg="1" autoUpdateAnimBg="0"/>
      <p:bldP spid="752723" grpId="0" bldLvl="0" animBg="1" autoUpdateAnimBg="0"/>
      <p:bldP spid="752724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 Bold" panose="02020603050405020304" charset="0"/>
                <a:ea typeface="仿宋" panose="02010609060101010101" pitchFamily="49" charset="-122"/>
                <a:cs typeface="Times New Roman Bold" panose="02020603050405020304" charset="0"/>
                <a:sym typeface="+mn-ea"/>
              </a:rPr>
              <a:t>Definition</a:t>
            </a:r>
            <a:endParaRPr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980440"/>
            <a:ext cx="8667750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公园导游问题</a:t>
            </a:r>
            <a:r>
              <a:rPr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：</a:t>
            </a:r>
            <a:endParaRPr sz="1800" dirty="0"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47814" name="Text Box 6"/>
          <p:cNvSpPr txBox="1">
            <a:spLocks noChangeArrowheads="1"/>
          </p:cNvSpPr>
          <p:nvPr/>
        </p:nvSpPr>
        <p:spPr bwMode="auto">
          <a:xfrm>
            <a:off x="1393508" y="5358448"/>
            <a:ext cx="5291833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1. 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顶点数任意，顶点之间关系任意</a:t>
            </a:r>
            <a:endParaRPr lang="zh-CN" altLang="en-US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2. 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如何存储</a:t>
            </a:r>
            <a:endParaRPr lang="zh-CN" altLang="en-US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3. 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数据操作：任意两点之间最短路径</a:t>
            </a:r>
            <a:endParaRPr lang="zh-CN" altLang="en-US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</a:endParaRPr>
          </a:p>
        </p:txBody>
      </p:sp>
      <p:grpSp>
        <p:nvGrpSpPr>
          <p:cNvPr id="3" name="Group 7"/>
          <p:cNvGrpSpPr/>
          <p:nvPr/>
        </p:nvGrpSpPr>
        <p:grpSpPr bwMode="auto">
          <a:xfrm>
            <a:off x="1353820" y="1624648"/>
            <a:ext cx="5867400" cy="3700462"/>
            <a:chOff x="528" y="1262"/>
            <a:chExt cx="3696" cy="2331"/>
          </a:xfrm>
        </p:grpSpPr>
        <p:sp>
          <p:nvSpPr>
            <p:cNvPr id="9224" name="Rectangle 8"/>
            <p:cNvSpPr>
              <a:spLocks noChangeArrowheads="1"/>
            </p:cNvSpPr>
            <p:nvPr/>
          </p:nvSpPr>
          <p:spPr bwMode="auto">
            <a:xfrm>
              <a:off x="528" y="1262"/>
              <a:ext cx="3696" cy="22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F3E7"/>
              </a:solidFill>
              <a:miter lim="800000"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00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pic>
          <p:nvPicPr>
            <p:cNvPr id="9225" name="Picture 9" descr="BD06455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3" y="1285"/>
              <a:ext cx="383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6" name="Picture 10" descr="BL00381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" y="2426"/>
              <a:ext cx="679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7" name="Picture 11" descr="BL00347_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" y="1397"/>
              <a:ext cx="49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8" name="Picture 12" descr="BL00393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1847" y="1320"/>
              <a:ext cx="520" cy="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9" name="Picture 13" descr="AN01124_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514" y="3068"/>
              <a:ext cx="431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0" name="Picture 14" descr="AN02097_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" y="2590"/>
              <a:ext cx="40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1" name="Picture 15" descr="BD00028_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4" y="2626"/>
              <a:ext cx="483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2" name="Picture 16" descr="SO01862_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7" y="3212"/>
              <a:ext cx="552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3" name="Picture 17" descr="PE01682_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0" y="1809"/>
              <a:ext cx="542" cy="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4" name="Picture 18" descr="BD07311_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3" y="2126"/>
              <a:ext cx="527" cy="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5" name="Text Box 19"/>
            <p:cNvSpPr txBox="1">
              <a:spLocks noChangeArrowheads="1"/>
            </p:cNvSpPr>
            <p:nvPr/>
          </p:nvSpPr>
          <p:spPr bwMode="auto">
            <a:xfrm>
              <a:off x="1975" y="320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rgbClr val="66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入口</a:t>
              </a:r>
              <a:endParaRPr lang="zh-CN" altLang="en-US" sz="2000" b="1">
                <a:solidFill>
                  <a:srgbClr val="66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7828" name="Line 20"/>
            <p:cNvSpPr>
              <a:spLocks noChangeShapeType="1"/>
            </p:cNvSpPr>
            <p:nvPr/>
          </p:nvSpPr>
          <p:spPr bwMode="auto">
            <a:xfrm flipV="1">
              <a:off x="2468" y="2999"/>
              <a:ext cx="218" cy="218"/>
            </a:xfrm>
            <a:prstGeom prst="line">
              <a:avLst/>
            </a:prstGeom>
            <a:noFill/>
            <a:ln w="127000">
              <a:solidFill>
                <a:srgbClr val="80808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7829" name="Line 21"/>
            <p:cNvSpPr>
              <a:spLocks noChangeShapeType="1"/>
            </p:cNvSpPr>
            <p:nvPr/>
          </p:nvSpPr>
          <p:spPr bwMode="auto">
            <a:xfrm flipV="1">
              <a:off x="2102" y="2760"/>
              <a:ext cx="0" cy="457"/>
            </a:xfrm>
            <a:prstGeom prst="line">
              <a:avLst/>
            </a:prstGeom>
            <a:noFill/>
            <a:ln w="127000">
              <a:solidFill>
                <a:srgbClr val="80808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7830" name="Line 22"/>
            <p:cNvSpPr>
              <a:spLocks noChangeShapeType="1"/>
            </p:cNvSpPr>
            <p:nvPr/>
          </p:nvSpPr>
          <p:spPr bwMode="auto">
            <a:xfrm flipV="1">
              <a:off x="2469" y="3343"/>
              <a:ext cx="1077" cy="1"/>
            </a:xfrm>
            <a:prstGeom prst="line">
              <a:avLst/>
            </a:prstGeom>
            <a:noFill/>
            <a:ln w="127000">
              <a:solidFill>
                <a:srgbClr val="80808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7831" name="Line 23"/>
            <p:cNvSpPr>
              <a:spLocks noChangeShapeType="1"/>
            </p:cNvSpPr>
            <p:nvPr/>
          </p:nvSpPr>
          <p:spPr bwMode="auto">
            <a:xfrm flipV="1">
              <a:off x="1997" y="1945"/>
              <a:ext cx="0" cy="494"/>
            </a:xfrm>
            <a:prstGeom prst="line">
              <a:avLst/>
            </a:prstGeom>
            <a:noFill/>
            <a:ln w="127000">
              <a:solidFill>
                <a:srgbClr val="80808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7832" name="Line 24"/>
            <p:cNvSpPr>
              <a:spLocks noChangeShapeType="1"/>
            </p:cNvSpPr>
            <p:nvPr/>
          </p:nvSpPr>
          <p:spPr bwMode="auto">
            <a:xfrm flipH="1" flipV="1">
              <a:off x="1227" y="1721"/>
              <a:ext cx="621" cy="157"/>
            </a:xfrm>
            <a:prstGeom prst="line">
              <a:avLst/>
            </a:prstGeom>
            <a:noFill/>
            <a:ln w="127000">
              <a:solidFill>
                <a:srgbClr val="80808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7833" name="Line 25"/>
            <p:cNvSpPr>
              <a:spLocks noChangeShapeType="1"/>
            </p:cNvSpPr>
            <p:nvPr/>
          </p:nvSpPr>
          <p:spPr bwMode="auto">
            <a:xfrm>
              <a:off x="905" y="1908"/>
              <a:ext cx="307" cy="852"/>
            </a:xfrm>
            <a:prstGeom prst="line">
              <a:avLst/>
            </a:prstGeom>
            <a:noFill/>
            <a:ln w="127000">
              <a:solidFill>
                <a:srgbClr val="80808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7834" name="Line 26"/>
            <p:cNvSpPr>
              <a:spLocks noChangeShapeType="1"/>
            </p:cNvSpPr>
            <p:nvPr/>
          </p:nvSpPr>
          <p:spPr bwMode="auto">
            <a:xfrm flipH="1" flipV="1">
              <a:off x="1369" y="2985"/>
              <a:ext cx="628" cy="262"/>
            </a:xfrm>
            <a:prstGeom prst="line">
              <a:avLst/>
            </a:prstGeom>
            <a:noFill/>
            <a:ln w="127000">
              <a:solidFill>
                <a:srgbClr val="80808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7835" name="Line 27"/>
            <p:cNvSpPr>
              <a:spLocks noChangeShapeType="1"/>
            </p:cNvSpPr>
            <p:nvPr/>
          </p:nvSpPr>
          <p:spPr bwMode="auto">
            <a:xfrm flipV="1">
              <a:off x="2940" y="1519"/>
              <a:ext cx="807" cy="1107"/>
            </a:xfrm>
            <a:prstGeom prst="line">
              <a:avLst/>
            </a:prstGeom>
            <a:noFill/>
            <a:ln w="127000">
              <a:solidFill>
                <a:srgbClr val="80808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7836" name="Line 28"/>
            <p:cNvSpPr>
              <a:spLocks noChangeShapeType="1"/>
            </p:cNvSpPr>
            <p:nvPr/>
          </p:nvSpPr>
          <p:spPr bwMode="auto">
            <a:xfrm flipV="1">
              <a:off x="3695" y="2678"/>
              <a:ext cx="1" cy="396"/>
            </a:xfrm>
            <a:prstGeom prst="line">
              <a:avLst/>
            </a:prstGeom>
            <a:noFill/>
            <a:ln w="127000">
              <a:solidFill>
                <a:srgbClr val="80808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7837" name="Line 29"/>
            <p:cNvSpPr>
              <a:spLocks noChangeShapeType="1"/>
            </p:cNvSpPr>
            <p:nvPr/>
          </p:nvSpPr>
          <p:spPr bwMode="auto">
            <a:xfrm flipV="1">
              <a:off x="3703" y="1638"/>
              <a:ext cx="209" cy="501"/>
            </a:xfrm>
            <a:prstGeom prst="line">
              <a:avLst/>
            </a:prstGeom>
            <a:noFill/>
            <a:ln w="127000">
              <a:solidFill>
                <a:srgbClr val="80808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7838" name="Line 30"/>
            <p:cNvSpPr>
              <a:spLocks noChangeShapeType="1"/>
            </p:cNvSpPr>
            <p:nvPr/>
          </p:nvSpPr>
          <p:spPr bwMode="auto">
            <a:xfrm>
              <a:off x="2319" y="1930"/>
              <a:ext cx="217" cy="172"/>
            </a:xfrm>
            <a:prstGeom prst="line">
              <a:avLst/>
            </a:prstGeom>
            <a:noFill/>
            <a:ln w="127000">
              <a:solidFill>
                <a:srgbClr val="80808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7839" name="Line 31"/>
            <p:cNvSpPr>
              <a:spLocks noChangeShapeType="1"/>
            </p:cNvSpPr>
            <p:nvPr/>
          </p:nvSpPr>
          <p:spPr bwMode="auto">
            <a:xfrm flipH="1">
              <a:off x="2371" y="1406"/>
              <a:ext cx="1384" cy="389"/>
            </a:xfrm>
            <a:prstGeom prst="line">
              <a:avLst/>
            </a:prstGeom>
            <a:noFill/>
            <a:ln w="127000">
              <a:solidFill>
                <a:srgbClr val="80808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7840" name="Line 32"/>
            <p:cNvSpPr>
              <a:spLocks noChangeShapeType="1"/>
            </p:cNvSpPr>
            <p:nvPr/>
          </p:nvSpPr>
          <p:spPr bwMode="auto">
            <a:xfrm flipV="1">
              <a:off x="2760" y="2326"/>
              <a:ext cx="0" cy="322"/>
            </a:xfrm>
            <a:prstGeom prst="line">
              <a:avLst/>
            </a:prstGeom>
            <a:noFill/>
            <a:ln w="127000">
              <a:solidFill>
                <a:srgbClr val="80808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7841" name="Line 33"/>
            <p:cNvSpPr>
              <a:spLocks noChangeShapeType="1"/>
            </p:cNvSpPr>
            <p:nvPr/>
          </p:nvSpPr>
          <p:spPr bwMode="auto">
            <a:xfrm flipH="1">
              <a:off x="1429" y="2566"/>
              <a:ext cx="314" cy="164"/>
            </a:xfrm>
            <a:prstGeom prst="line">
              <a:avLst/>
            </a:prstGeom>
            <a:noFill/>
            <a:ln w="127000">
              <a:solidFill>
                <a:srgbClr val="80808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47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478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478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47814" grpId="0" autoUpdateAnimBg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 Bold" panose="02020603050405020304" charset="0"/>
                <a:ea typeface="仿宋" panose="02010609060101010101" pitchFamily="49" charset="-122"/>
                <a:cs typeface="Times New Roman Bold" panose="02020603050405020304" charset="0"/>
                <a:sym typeface="+mn-ea"/>
              </a:rPr>
              <a:t>Application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grpSp>
        <p:nvGrpSpPr>
          <p:cNvPr id="40962" name="Group 2"/>
          <p:cNvGrpSpPr/>
          <p:nvPr>
            <p:custDataLst>
              <p:tags r:id="rId2"/>
            </p:custDataLst>
          </p:nvPr>
        </p:nvGrpSpPr>
        <p:grpSpPr bwMode="auto">
          <a:xfrm>
            <a:off x="1254125" y="673100"/>
            <a:ext cx="2247900" cy="2036763"/>
            <a:chOff x="654" y="288"/>
            <a:chExt cx="1416" cy="1283"/>
          </a:xfrm>
        </p:grpSpPr>
        <p:sp>
          <p:nvSpPr>
            <p:cNvPr id="41185" name="Oval 3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268" y="288"/>
              <a:ext cx="211" cy="211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宋体" pitchFamily="2" charset="-122"/>
                </a:rPr>
                <a:t>V</a:t>
              </a:r>
              <a:r>
                <a:rPr lang="en-US" altLang="zh-CN" sz="1400" b="1">
                  <a:solidFill>
                    <a:srgbClr val="000000"/>
                  </a:solidFill>
                  <a:ea typeface="宋体" pitchFamily="2" charset="-122"/>
                </a:rPr>
                <a:t>1</a:t>
              </a:r>
              <a:endParaRPr lang="en-US" altLang="zh-CN" sz="20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186" name="Oval 4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909" y="606"/>
              <a:ext cx="211" cy="211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宋体" pitchFamily="2" charset="-122"/>
                </a:rPr>
                <a:t>V</a:t>
              </a:r>
              <a:r>
                <a:rPr lang="en-US" altLang="zh-CN" sz="1400" b="1">
                  <a:solidFill>
                    <a:srgbClr val="000000"/>
                  </a:solidFill>
                  <a:ea typeface="宋体" pitchFamily="2" charset="-122"/>
                </a:rPr>
                <a:t>2</a:t>
              </a:r>
              <a:endParaRPr lang="en-US" altLang="zh-CN" sz="20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187" name="Oval 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38" y="987"/>
              <a:ext cx="211" cy="211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宋体" pitchFamily="2" charset="-122"/>
                </a:rPr>
                <a:t>V</a:t>
              </a:r>
              <a:r>
                <a:rPr lang="en-US" altLang="zh-CN" sz="1400" b="1">
                  <a:solidFill>
                    <a:srgbClr val="000000"/>
                  </a:solidFill>
                  <a:ea typeface="宋体" pitchFamily="2" charset="-122"/>
                </a:rPr>
                <a:t>4</a:t>
              </a:r>
              <a:endParaRPr lang="en-US" altLang="zh-CN" sz="20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188" name="Oval 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100" y="987"/>
              <a:ext cx="211" cy="211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宋体" pitchFamily="2" charset="-122"/>
                </a:rPr>
                <a:t>V</a:t>
              </a:r>
              <a:r>
                <a:rPr lang="en-US" altLang="zh-CN" sz="1400" b="1">
                  <a:solidFill>
                    <a:srgbClr val="000000"/>
                  </a:solidFill>
                  <a:ea typeface="宋体" pitchFamily="2" charset="-122"/>
                </a:rPr>
                <a:t>5</a:t>
              </a:r>
              <a:endParaRPr lang="en-US" altLang="zh-CN" sz="20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189" name="Oval 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663" y="606"/>
              <a:ext cx="211" cy="211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宋体" pitchFamily="2" charset="-122"/>
                </a:rPr>
                <a:t>V</a:t>
              </a:r>
              <a:r>
                <a:rPr lang="en-US" altLang="zh-CN" sz="1400" b="1">
                  <a:solidFill>
                    <a:srgbClr val="000000"/>
                  </a:solidFill>
                  <a:ea typeface="宋体" pitchFamily="2" charset="-122"/>
                </a:rPr>
                <a:t>3</a:t>
              </a:r>
              <a:endParaRPr lang="en-US" altLang="zh-CN" sz="20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190" name="Oval 8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859" y="987"/>
              <a:ext cx="211" cy="211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宋体" pitchFamily="2" charset="-122"/>
                </a:rPr>
                <a:t>V</a:t>
              </a:r>
              <a:r>
                <a:rPr lang="en-US" altLang="zh-CN" sz="1400" b="1">
                  <a:solidFill>
                    <a:srgbClr val="000000"/>
                  </a:solidFill>
                  <a:ea typeface="宋体" pitchFamily="2" charset="-122"/>
                </a:rPr>
                <a:t>7</a:t>
              </a:r>
              <a:endParaRPr lang="en-US" altLang="zh-CN" sz="20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191" name="Oval 9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466" y="987"/>
              <a:ext cx="211" cy="211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宋体" pitchFamily="2" charset="-122"/>
                </a:rPr>
                <a:t>V</a:t>
              </a:r>
              <a:r>
                <a:rPr lang="en-US" altLang="zh-CN" sz="1400" b="1">
                  <a:solidFill>
                    <a:srgbClr val="000000"/>
                  </a:solidFill>
                  <a:ea typeface="宋体" pitchFamily="2" charset="-122"/>
                </a:rPr>
                <a:t>6</a:t>
              </a:r>
              <a:endParaRPr lang="en-US" altLang="zh-CN" sz="20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192" name="Oval 10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939" y="1360"/>
              <a:ext cx="211" cy="211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宋体" pitchFamily="2" charset="-122"/>
                </a:rPr>
                <a:t>V</a:t>
              </a:r>
              <a:r>
                <a:rPr lang="en-US" altLang="zh-CN" sz="1400" b="1">
                  <a:solidFill>
                    <a:srgbClr val="000000"/>
                  </a:solidFill>
                  <a:ea typeface="宋体" pitchFamily="2" charset="-122"/>
                </a:rPr>
                <a:t>8</a:t>
              </a:r>
              <a:endParaRPr lang="en-US" altLang="zh-CN" sz="20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84043" name="Line 11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1123" y="477"/>
              <a:ext cx="178" cy="17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4044" name="Line 12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457" y="466"/>
              <a:ext cx="211" cy="21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4045" name="Line 13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879" y="810"/>
              <a:ext cx="100" cy="17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4046" name="Line 14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1068" y="788"/>
              <a:ext cx="111" cy="22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4047" name="Line 15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868" y="1177"/>
              <a:ext cx="89" cy="21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4048" name="Line 16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1101" y="1199"/>
              <a:ext cx="89" cy="17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4049" name="Line 17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1612" y="799"/>
              <a:ext cx="111" cy="21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4050" name="Line 18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flipV="1">
              <a:off x="1679" y="1131"/>
              <a:ext cx="178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4051" name="Line 19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1857" y="799"/>
              <a:ext cx="122" cy="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202" name="Text Box 20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654" y="308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sp>
        <p:nvSpPr>
          <p:cNvPr id="684053" name="Text Box 21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081338" y="2241551"/>
            <a:ext cx="18319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深度遍历：</a:t>
            </a:r>
            <a:r>
              <a:rPr lang="en-US" altLang="zh-CN" sz="2400" b="1">
                <a:solidFill>
                  <a:srgbClr val="0000FF"/>
                </a:solidFill>
                <a:ea typeface="楷体_GB2312" pitchFamily="49" charset="-122"/>
              </a:rPr>
              <a:t>V1</a:t>
            </a:r>
            <a:endParaRPr lang="en-US" altLang="zh-CN" sz="2400" b="1">
              <a:solidFill>
                <a:srgbClr val="0000FF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684054" name="Text Box 22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965700" y="2273300"/>
            <a:ext cx="555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V3</a:t>
            </a:r>
            <a:endParaRPr lang="en-US" altLang="zh-CN" sz="2400" b="1">
              <a:solidFill>
                <a:srgbClr val="0000FF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684055" name="Text Box 23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570538" y="2273300"/>
            <a:ext cx="809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V7</a:t>
            </a:r>
            <a:endParaRPr lang="en-US" altLang="zh-CN" sz="2400" b="1">
              <a:solidFill>
                <a:srgbClr val="0000FF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684056" name="Text Box 24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6176963" y="2273300"/>
            <a:ext cx="555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V6</a:t>
            </a:r>
            <a:endParaRPr lang="en-US" altLang="zh-CN" sz="2400" b="1">
              <a:solidFill>
                <a:srgbClr val="0000FF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684057" name="Text Box 25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781800" y="2273300"/>
            <a:ext cx="809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V2</a:t>
            </a:r>
            <a:endParaRPr lang="en-US" altLang="zh-CN" sz="2400" b="1">
              <a:solidFill>
                <a:srgbClr val="0000FF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684058" name="Text Box 26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7388225" y="2273300"/>
            <a:ext cx="555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V5</a:t>
            </a:r>
            <a:endParaRPr lang="en-US" altLang="zh-CN" sz="2400" b="1">
              <a:solidFill>
                <a:srgbClr val="0000FF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684059" name="Text Box 27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7993063" y="2273300"/>
            <a:ext cx="555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V8</a:t>
            </a:r>
            <a:endParaRPr lang="en-US" altLang="zh-CN" sz="2400" b="1">
              <a:solidFill>
                <a:srgbClr val="0000FF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684060" name="Text Box 28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597900" y="2273300"/>
            <a:ext cx="555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V4</a:t>
            </a:r>
            <a:endParaRPr lang="en-US" altLang="zh-CN" sz="2400" b="1">
              <a:solidFill>
                <a:srgbClr val="0000FF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684061" name="Text Box 29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179763" y="3179763"/>
            <a:ext cx="1023937" cy="398780"/>
          </a:xfrm>
          <a:prstGeom prst="rect">
            <a:avLst/>
          </a:prstGeom>
          <a:solidFill>
            <a:srgbClr val="FFFF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zh-CN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4062" name="Text Box 30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167063" y="4124325"/>
            <a:ext cx="1023937" cy="396875"/>
          </a:xfrm>
          <a:prstGeom prst="rect">
            <a:avLst/>
          </a:prstGeom>
          <a:solidFill>
            <a:srgbClr val="FFFF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zh-CN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4063" name="Text Box 31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4518025" y="4130675"/>
            <a:ext cx="1023938" cy="396875"/>
          </a:xfrm>
          <a:prstGeom prst="rect">
            <a:avLst/>
          </a:prstGeom>
          <a:solidFill>
            <a:srgbClr val="FFFF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zh-CN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4064" name="Text Box 32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3182938" y="5995988"/>
            <a:ext cx="1023937" cy="396875"/>
          </a:xfrm>
          <a:prstGeom prst="rect">
            <a:avLst/>
          </a:prstGeom>
          <a:solidFill>
            <a:srgbClr val="FFFF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zh-CN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4065" name="Text Box 33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497388" y="6010275"/>
            <a:ext cx="1023937" cy="396875"/>
          </a:xfrm>
          <a:prstGeom prst="rect">
            <a:avLst/>
          </a:prstGeom>
          <a:solidFill>
            <a:srgbClr val="FFFF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zh-CN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4066" name="Text Box 34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513263" y="3195638"/>
            <a:ext cx="1023937" cy="396875"/>
          </a:xfrm>
          <a:prstGeom prst="rect">
            <a:avLst/>
          </a:prstGeom>
          <a:solidFill>
            <a:srgbClr val="FFFF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zh-CN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4067" name="Text Box 35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3168650" y="3681413"/>
            <a:ext cx="1023938" cy="396875"/>
          </a:xfrm>
          <a:prstGeom prst="rect">
            <a:avLst/>
          </a:prstGeom>
          <a:solidFill>
            <a:srgbClr val="FFFF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zh-CN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4068" name="Text Box 36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5856288" y="4110038"/>
            <a:ext cx="1023937" cy="396875"/>
          </a:xfrm>
          <a:prstGeom prst="rect">
            <a:avLst/>
          </a:prstGeom>
          <a:solidFill>
            <a:srgbClr val="FFFF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zh-CN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4069" name="Text Box 37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3176588" y="5060950"/>
            <a:ext cx="1023937" cy="396875"/>
          </a:xfrm>
          <a:prstGeom prst="rect">
            <a:avLst/>
          </a:prstGeom>
          <a:solidFill>
            <a:srgbClr val="FFFF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zh-CN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Group 38"/>
          <p:cNvGrpSpPr/>
          <p:nvPr>
            <p:custDataLst>
              <p:tags r:id="rId38"/>
            </p:custDataLst>
          </p:nvPr>
        </p:nvGrpSpPr>
        <p:grpSpPr bwMode="auto">
          <a:xfrm>
            <a:off x="4433888" y="481013"/>
            <a:ext cx="4062412" cy="1277938"/>
            <a:chOff x="2657" y="175"/>
            <a:chExt cx="2559" cy="805"/>
          </a:xfrm>
        </p:grpSpPr>
        <p:grpSp>
          <p:nvGrpSpPr>
            <p:cNvPr id="41174" name="Group 39"/>
            <p:cNvGrpSpPr/>
            <p:nvPr/>
          </p:nvGrpSpPr>
          <p:grpSpPr bwMode="auto">
            <a:xfrm>
              <a:off x="2657" y="175"/>
              <a:ext cx="2559" cy="558"/>
              <a:chOff x="2657" y="175"/>
              <a:chExt cx="2559" cy="558"/>
            </a:xfrm>
          </p:grpSpPr>
          <p:sp>
            <p:nvSpPr>
              <p:cNvPr id="41176" name="Rectangle 40"/>
              <p:cNvSpPr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2784" y="474"/>
                <a:ext cx="2432" cy="251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 0      0     0      0     0      0     0      0</a:t>
                </a:r>
                <a:endParaRPr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684073" name="Line 41"/>
              <p:cNvSpPr>
                <a:spLocks noChangeShapeType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3106" y="484"/>
                <a:ext cx="0" cy="2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4074" name="Line 42"/>
              <p:cNvSpPr>
                <a:spLocks noChangeShapeType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3391" y="489"/>
                <a:ext cx="0" cy="2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4075" name="Line 43"/>
              <p:cNvSpPr>
                <a:spLocks noChangeShapeType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3710" y="485"/>
                <a:ext cx="0" cy="2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4076" name="Line 44"/>
              <p:cNvSpPr>
                <a:spLocks noChangeShapeType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3998" y="476"/>
                <a:ext cx="0" cy="2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4077" name="Line 45"/>
              <p:cNvSpPr>
                <a:spLocks noChangeShapeType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4277" y="476"/>
                <a:ext cx="0" cy="2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4078" name="Line 46"/>
              <p:cNvSpPr>
                <a:spLocks noChangeShapeType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4592" y="476"/>
                <a:ext cx="0" cy="2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4079" name="Line 47"/>
              <p:cNvSpPr>
                <a:spLocks noChangeShapeType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4898" y="476"/>
                <a:ext cx="0" cy="2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1184" name="Text Box 48"/>
              <p:cNvSpPr txBox="1"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2657" y="175"/>
                <a:ext cx="1011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C00000"/>
                    </a:solidFill>
                    <a:ea typeface="宋体" pitchFamily="2" charset="-122"/>
                  </a:rPr>
                  <a:t>visited[M]</a:t>
                </a:r>
                <a:endParaRPr lang="en-US" altLang="zh-CN" sz="2400" b="1">
                  <a:solidFill>
                    <a:srgbClr val="C00000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41175" name="Text Box 49"/>
            <p:cNvSpPr txBox="1"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2847" y="729"/>
              <a:ext cx="2291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C00000"/>
                  </a:solidFill>
                  <a:ea typeface="宋体" pitchFamily="2" charset="-122"/>
                </a:rPr>
                <a:t>1    2     3     4     5     6    7     8</a:t>
              </a:r>
              <a:endParaRPr lang="en-US" altLang="zh-CN" sz="2000" b="1">
                <a:solidFill>
                  <a:srgbClr val="C00000"/>
                </a:solidFill>
                <a:ea typeface="宋体" pitchFamily="2" charset="-122"/>
              </a:endParaRPr>
            </a:p>
          </p:txBody>
        </p:sp>
      </p:grpSp>
      <p:sp>
        <p:nvSpPr>
          <p:cNvPr id="684082" name="Text Box 50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4703763" y="944563"/>
            <a:ext cx="360362" cy="39878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00000"/>
                </a:solidFill>
                <a:ea typeface="宋体" pitchFamily="2" charset="-122"/>
              </a:rPr>
              <a:t>1</a:t>
            </a:r>
            <a:endParaRPr lang="en-US" altLang="zh-CN" sz="2000" b="1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684083" name="Text Box 51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5640388" y="944563"/>
            <a:ext cx="360362" cy="39878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00000"/>
                </a:solidFill>
                <a:ea typeface="宋体" pitchFamily="2" charset="-122"/>
              </a:rPr>
              <a:t>1</a:t>
            </a:r>
            <a:endParaRPr lang="en-US" altLang="zh-CN" sz="2000" b="1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684084" name="Text Box 52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551738" y="944563"/>
            <a:ext cx="360362" cy="39878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00000"/>
                </a:solidFill>
                <a:ea typeface="宋体" pitchFamily="2" charset="-122"/>
              </a:rPr>
              <a:t>1</a:t>
            </a:r>
            <a:endParaRPr lang="en-US" altLang="zh-CN" sz="2000" b="1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684085" name="Text Box 53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067550" y="944563"/>
            <a:ext cx="360363" cy="39878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00000"/>
                </a:solidFill>
                <a:ea typeface="宋体" pitchFamily="2" charset="-122"/>
              </a:rPr>
              <a:t>1</a:t>
            </a:r>
            <a:endParaRPr lang="en-US" altLang="zh-CN" sz="2000" b="1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684086" name="Text Box 54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5156200" y="944563"/>
            <a:ext cx="360363" cy="39878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00000"/>
                </a:solidFill>
                <a:ea typeface="宋体" pitchFamily="2" charset="-122"/>
              </a:rPr>
              <a:t>1</a:t>
            </a:r>
            <a:endParaRPr lang="en-US" altLang="zh-CN" sz="2000" b="1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684087" name="Text Box 55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6583363" y="944563"/>
            <a:ext cx="360362" cy="39878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00000"/>
                </a:solidFill>
                <a:ea typeface="宋体" pitchFamily="2" charset="-122"/>
              </a:rPr>
              <a:t>1</a:t>
            </a:r>
            <a:endParaRPr lang="en-US" altLang="zh-CN" sz="2000" b="1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684088" name="Text Box 56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8064500" y="944563"/>
            <a:ext cx="360363" cy="39878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00000"/>
                </a:solidFill>
                <a:ea typeface="宋体" pitchFamily="2" charset="-122"/>
              </a:rPr>
              <a:t>1</a:t>
            </a:r>
            <a:endParaRPr lang="en-US" altLang="zh-CN" sz="2000" b="1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684089" name="Text Box 57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6138863" y="944563"/>
            <a:ext cx="360362" cy="39878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00000"/>
                </a:solidFill>
                <a:ea typeface="宋体" pitchFamily="2" charset="-122"/>
              </a:rPr>
              <a:t>1</a:t>
            </a:r>
            <a:endParaRPr lang="en-US" altLang="zh-CN" sz="2000" b="1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684090" name="Text Box 58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3176588" y="5518150"/>
            <a:ext cx="1023937" cy="396875"/>
          </a:xfrm>
          <a:prstGeom prst="rect">
            <a:avLst/>
          </a:prstGeom>
          <a:solidFill>
            <a:srgbClr val="FFFF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zh-CN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4091" name="Text Box 59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4492625" y="5548313"/>
            <a:ext cx="1023938" cy="396875"/>
          </a:xfrm>
          <a:prstGeom prst="rect">
            <a:avLst/>
          </a:prstGeom>
          <a:solidFill>
            <a:srgbClr val="FFFF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zh-CN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4092" name="Text Box 60"/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3176588" y="6403975"/>
            <a:ext cx="1023937" cy="396875"/>
          </a:xfrm>
          <a:prstGeom prst="rect">
            <a:avLst/>
          </a:prstGeom>
          <a:solidFill>
            <a:srgbClr val="FFFF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zh-CN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4093" name="Text Box 61"/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4479925" y="6432550"/>
            <a:ext cx="1023938" cy="396875"/>
          </a:xfrm>
          <a:prstGeom prst="rect">
            <a:avLst/>
          </a:prstGeom>
          <a:solidFill>
            <a:srgbClr val="FFFF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zh-CN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4094" name="Text Box 62"/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3184525" y="4608513"/>
            <a:ext cx="1023938" cy="396875"/>
          </a:xfrm>
          <a:prstGeom prst="rect">
            <a:avLst/>
          </a:prstGeom>
          <a:solidFill>
            <a:srgbClr val="FFFF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zh-CN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4095" name="Text Box 63"/>
          <p:cNvSpPr txBox="1"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4543425" y="4608513"/>
            <a:ext cx="1023938" cy="396875"/>
          </a:xfrm>
          <a:prstGeom prst="rect">
            <a:avLst/>
          </a:prstGeom>
          <a:solidFill>
            <a:srgbClr val="FFFF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zh-CN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4096" name="Text Box 64"/>
          <p:cNvSpPr txBox="1"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4530725" y="5103813"/>
            <a:ext cx="1023938" cy="396875"/>
          </a:xfrm>
          <a:prstGeom prst="rect">
            <a:avLst/>
          </a:prstGeom>
          <a:solidFill>
            <a:srgbClr val="FFFF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zh-CN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4097" name="Text Box 65"/>
          <p:cNvSpPr txBox="1"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4581525" y="3668713"/>
            <a:ext cx="1023938" cy="396875"/>
          </a:xfrm>
          <a:prstGeom prst="rect">
            <a:avLst/>
          </a:prstGeom>
          <a:solidFill>
            <a:srgbClr val="FFFF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zh-CN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4098" name="Text Box 66"/>
          <p:cNvSpPr txBox="1"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5902325" y="3656013"/>
            <a:ext cx="1023938" cy="396875"/>
          </a:xfrm>
          <a:prstGeom prst="rect">
            <a:avLst/>
          </a:prstGeom>
          <a:solidFill>
            <a:srgbClr val="FFFF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zh-CN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67"/>
          <p:cNvGrpSpPr/>
          <p:nvPr>
            <p:custDataLst>
              <p:tags r:id="rId66"/>
            </p:custDataLst>
          </p:nvPr>
        </p:nvGrpSpPr>
        <p:grpSpPr bwMode="auto">
          <a:xfrm>
            <a:off x="1231900" y="2824163"/>
            <a:ext cx="5691188" cy="4021138"/>
            <a:chOff x="640" y="1642"/>
            <a:chExt cx="3585" cy="2533"/>
          </a:xfrm>
        </p:grpSpPr>
        <p:sp>
          <p:nvSpPr>
            <p:cNvPr id="684100" name="Rectangle 68"/>
            <p:cNvSpPr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893" y="1879"/>
              <a:ext cx="815" cy="2249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4101" name="Line 69"/>
            <p:cNvSpPr>
              <a:spLocks noChangeShapeType="1"/>
            </p:cNvSpPr>
            <p:nvPr>
              <p:custDataLst>
                <p:tags r:id="rId68"/>
              </p:custDataLst>
            </p:nvPr>
          </p:nvSpPr>
          <p:spPr bwMode="auto">
            <a:xfrm>
              <a:off x="886" y="2157"/>
              <a:ext cx="81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4102" name="Line 70"/>
            <p:cNvSpPr>
              <a:spLocks noChangeShapeType="1"/>
            </p:cNvSpPr>
            <p:nvPr>
              <p:custDataLst>
                <p:tags r:id="rId69"/>
              </p:custDataLst>
            </p:nvPr>
          </p:nvSpPr>
          <p:spPr bwMode="auto">
            <a:xfrm>
              <a:off x="886" y="2434"/>
              <a:ext cx="81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4103" name="Line 71"/>
            <p:cNvSpPr>
              <a:spLocks noChangeShapeType="1"/>
            </p:cNvSpPr>
            <p:nvPr>
              <p:custDataLst>
                <p:tags r:id="rId70"/>
              </p:custDataLst>
            </p:nvPr>
          </p:nvSpPr>
          <p:spPr bwMode="auto">
            <a:xfrm>
              <a:off x="886" y="2712"/>
              <a:ext cx="81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4104" name="Line 72"/>
            <p:cNvSpPr>
              <a:spLocks noChangeShapeType="1"/>
            </p:cNvSpPr>
            <p:nvPr>
              <p:custDataLst>
                <p:tags r:id="rId71"/>
              </p:custDataLst>
            </p:nvPr>
          </p:nvSpPr>
          <p:spPr bwMode="auto">
            <a:xfrm flipH="1">
              <a:off x="1314" y="1879"/>
              <a:ext cx="1" cy="2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41052" name="Group 73"/>
            <p:cNvGrpSpPr/>
            <p:nvPr/>
          </p:nvGrpSpPr>
          <p:grpSpPr bwMode="auto">
            <a:xfrm>
              <a:off x="2722" y="1874"/>
              <a:ext cx="643" cy="251"/>
              <a:chOff x="4056" y="2217"/>
              <a:chExt cx="643" cy="251"/>
            </a:xfrm>
          </p:grpSpPr>
          <p:sp>
            <p:nvSpPr>
              <p:cNvPr id="41172" name="Rectangle 74"/>
              <p:cNvSpPr>
                <a:spLocks noChangeArrowheads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4056" y="2217"/>
                <a:ext cx="643" cy="251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2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4107" name="Line 75"/>
              <p:cNvSpPr>
                <a:spLocks noChangeShapeType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1053" name="Group 76"/>
            <p:cNvGrpSpPr/>
            <p:nvPr/>
          </p:nvGrpSpPr>
          <p:grpSpPr bwMode="auto">
            <a:xfrm>
              <a:off x="1867" y="2471"/>
              <a:ext cx="643" cy="251"/>
              <a:chOff x="4056" y="2217"/>
              <a:chExt cx="643" cy="251"/>
            </a:xfrm>
          </p:grpSpPr>
          <p:sp>
            <p:nvSpPr>
              <p:cNvPr id="41170" name="Rectangle 77"/>
              <p:cNvSpPr>
                <a:spLocks noChangeArrowheads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4056" y="2217"/>
                <a:ext cx="643" cy="251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7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4110" name="Line 78"/>
              <p:cNvSpPr>
                <a:spLocks noChangeShapeType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1054" name="Group 79"/>
            <p:cNvGrpSpPr/>
            <p:nvPr/>
          </p:nvGrpSpPr>
          <p:grpSpPr bwMode="auto">
            <a:xfrm>
              <a:off x="1867" y="2765"/>
              <a:ext cx="643" cy="251"/>
              <a:chOff x="4056" y="2217"/>
              <a:chExt cx="643" cy="251"/>
            </a:xfrm>
          </p:grpSpPr>
          <p:sp>
            <p:nvSpPr>
              <p:cNvPr id="41168" name="Rectangle 80"/>
              <p:cNvSpPr>
                <a:spLocks noChangeArrowheads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4056" y="2217"/>
                <a:ext cx="643" cy="251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8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4113" name="Line 81"/>
              <p:cNvSpPr>
                <a:spLocks noChangeShapeType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1055" name="Group 82"/>
            <p:cNvGrpSpPr/>
            <p:nvPr/>
          </p:nvGrpSpPr>
          <p:grpSpPr bwMode="auto">
            <a:xfrm>
              <a:off x="1520" y="1875"/>
              <a:ext cx="1002" cy="251"/>
              <a:chOff x="2785" y="2703"/>
              <a:chExt cx="1002" cy="251"/>
            </a:xfrm>
          </p:grpSpPr>
          <p:grpSp>
            <p:nvGrpSpPr>
              <p:cNvPr id="41164" name="Group 83"/>
              <p:cNvGrpSpPr/>
              <p:nvPr/>
            </p:nvGrpSpPr>
            <p:grpSpPr bwMode="auto">
              <a:xfrm>
                <a:off x="3144" y="2703"/>
                <a:ext cx="643" cy="251"/>
                <a:chOff x="4056" y="2217"/>
                <a:chExt cx="643" cy="251"/>
              </a:xfrm>
            </p:grpSpPr>
            <p:sp>
              <p:nvSpPr>
                <p:cNvPr id="41166" name="Rectangle 84"/>
                <p:cNvSpPr>
                  <a:spLocks noChangeArrowheads="1"/>
                </p:cNvSpPr>
                <p:nvPr>
                  <p:custDataLst>
                    <p:tags r:id="rId78"/>
                  </p:custDataLst>
                </p:nvPr>
              </p:nvSpPr>
              <p:spPr bwMode="auto">
                <a:xfrm>
                  <a:off x="4056" y="2217"/>
                  <a:ext cx="643" cy="251"/>
                </a:xfrm>
                <a:prstGeom prst="rect">
                  <a:avLst/>
                </a:prstGeom>
                <a:noFill/>
                <a:ln w="28575">
                  <a:solidFill>
                    <a:srgbClr val="0000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3</a:t>
                  </a:r>
                  <a:endPara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84117" name="Line 85"/>
                <p:cNvSpPr>
                  <a:spLocks noChangeShapeType="1"/>
                </p:cNvSpPr>
                <p:nvPr>
                  <p:custDataLst>
                    <p:tags r:id="rId79"/>
                  </p:custDataLst>
                </p:nvPr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684118" name="Line 86"/>
              <p:cNvSpPr>
                <a:spLocks noChangeShapeType="1"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84119" name="Line 87"/>
            <p:cNvSpPr>
              <a:spLocks noChangeShapeType="1"/>
            </p:cNvSpPr>
            <p:nvPr>
              <p:custDataLst>
                <p:tags r:id="rId81"/>
              </p:custDataLst>
            </p:nvPr>
          </p:nvSpPr>
          <p:spPr bwMode="auto">
            <a:xfrm>
              <a:off x="2441" y="2001"/>
              <a:ext cx="2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4120" name="Line 88"/>
            <p:cNvSpPr>
              <a:spLocks noChangeShapeType="1"/>
            </p:cNvSpPr>
            <p:nvPr>
              <p:custDataLst>
                <p:tags r:id="rId82"/>
              </p:custDataLst>
            </p:nvPr>
          </p:nvSpPr>
          <p:spPr bwMode="auto">
            <a:xfrm>
              <a:off x="1541" y="2579"/>
              <a:ext cx="34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4121" name="Line 89"/>
            <p:cNvSpPr>
              <a:spLocks noChangeShapeType="1"/>
            </p:cNvSpPr>
            <p:nvPr>
              <p:custDataLst>
                <p:tags r:id="rId83"/>
              </p:custDataLst>
            </p:nvPr>
          </p:nvSpPr>
          <p:spPr bwMode="auto">
            <a:xfrm>
              <a:off x="1541" y="2912"/>
              <a:ext cx="32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4122" name="Line 90"/>
            <p:cNvSpPr>
              <a:spLocks noChangeShapeType="1"/>
            </p:cNvSpPr>
            <p:nvPr>
              <p:custDataLst>
                <p:tags r:id="rId84"/>
              </p:custDataLst>
            </p:nvPr>
          </p:nvSpPr>
          <p:spPr bwMode="auto">
            <a:xfrm>
              <a:off x="903" y="3005"/>
              <a:ext cx="82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41060" name="Group 91"/>
            <p:cNvGrpSpPr/>
            <p:nvPr/>
          </p:nvGrpSpPr>
          <p:grpSpPr bwMode="auto">
            <a:xfrm>
              <a:off x="2360" y="2471"/>
              <a:ext cx="1002" cy="251"/>
              <a:chOff x="2785" y="2703"/>
              <a:chExt cx="1002" cy="251"/>
            </a:xfrm>
          </p:grpSpPr>
          <p:grpSp>
            <p:nvGrpSpPr>
              <p:cNvPr id="41160" name="Group 92"/>
              <p:cNvGrpSpPr/>
              <p:nvPr/>
            </p:nvGrpSpPr>
            <p:grpSpPr bwMode="auto">
              <a:xfrm>
                <a:off x="3144" y="2703"/>
                <a:ext cx="643" cy="251"/>
                <a:chOff x="4056" y="2217"/>
                <a:chExt cx="643" cy="251"/>
              </a:xfrm>
            </p:grpSpPr>
            <p:sp>
              <p:nvSpPr>
                <p:cNvPr id="41162" name="Rectangle 93"/>
                <p:cNvSpPr>
                  <a:spLocks noChangeArrowheads="1"/>
                </p:cNvSpPr>
                <p:nvPr>
                  <p:custDataLst>
                    <p:tags r:id="rId85"/>
                  </p:custDataLst>
                </p:nvPr>
              </p:nvSpPr>
              <p:spPr bwMode="auto">
                <a:xfrm>
                  <a:off x="4056" y="2217"/>
                  <a:ext cx="643" cy="251"/>
                </a:xfrm>
                <a:prstGeom prst="rect">
                  <a:avLst/>
                </a:prstGeom>
                <a:noFill/>
                <a:ln w="28575">
                  <a:solidFill>
                    <a:srgbClr val="0000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6</a:t>
                  </a:r>
                  <a:endPara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84126" name="Line 94"/>
                <p:cNvSpPr>
                  <a:spLocks noChangeShapeType="1"/>
                </p:cNvSpPr>
                <p:nvPr>
                  <p:custDataLst>
                    <p:tags r:id="rId86"/>
                  </p:custDataLst>
                </p:nvPr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684127" name="Line 95"/>
              <p:cNvSpPr>
                <a:spLocks noChangeShapeType="1"/>
              </p:cNvSpPr>
              <p:nvPr>
                <p:custDataLst>
                  <p:tags r:id="rId87"/>
                </p:custDataLst>
              </p:nvPr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1061" name="Group 96"/>
            <p:cNvGrpSpPr/>
            <p:nvPr/>
          </p:nvGrpSpPr>
          <p:grpSpPr bwMode="auto">
            <a:xfrm>
              <a:off x="2368" y="2178"/>
              <a:ext cx="1002" cy="251"/>
              <a:chOff x="2785" y="2703"/>
              <a:chExt cx="1002" cy="251"/>
            </a:xfrm>
          </p:grpSpPr>
          <p:grpSp>
            <p:nvGrpSpPr>
              <p:cNvPr id="41156" name="Group 97"/>
              <p:cNvGrpSpPr/>
              <p:nvPr/>
            </p:nvGrpSpPr>
            <p:grpSpPr bwMode="auto">
              <a:xfrm>
                <a:off x="3144" y="2703"/>
                <a:ext cx="643" cy="251"/>
                <a:chOff x="4056" y="2217"/>
                <a:chExt cx="643" cy="251"/>
              </a:xfrm>
            </p:grpSpPr>
            <p:sp>
              <p:nvSpPr>
                <p:cNvPr id="41158" name="Rectangle 98"/>
                <p:cNvSpPr>
                  <a:spLocks noChangeArrowheads="1"/>
                </p:cNvSpPr>
                <p:nvPr>
                  <p:custDataLst>
                    <p:tags r:id="rId88"/>
                  </p:custDataLst>
                </p:nvPr>
              </p:nvSpPr>
              <p:spPr bwMode="auto">
                <a:xfrm>
                  <a:off x="4056" y="2217"/>
                  <a:ext cx="643" cy="251"/>
                </a:xfrm>
                <a:prstGeom prst="rect">
                  <a:avLst/>
                </a:prstGeom>
                <a:noFill/>
                <a:ln w="28575">
                  <a:solidFill>
                    <a:srgbClr val="0000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4</a:t>
                  </a:r>
                  <a:endPara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84131" name="Line 99"/>
                <p:cNvSpPr>
                  <a:spLocks noChangeShapeType="1"/>
                </p:cNvSpPr>
                <p:nvPr>
                  <p:custDataLst>
                    <p:tags r:id="rId89"/>
                  </p:custDataLst>
                </p:nvPr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684132" name="Line 100"/>
              <p:cNvSpPr>
                <a:spLocks noChangeShapeType="1"/>
              </p:cNvSpPr>
              <p:nvPr>
                <p:custDataLst>
                  <p:tags r:id="rId90"/>
                </p:custDataLst>
              </p:nvPr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1062" name="Group 101"/>
            <p:cNvGrpSpPr/>
            <p:nvPr/>
          </p:nvGrpSpPr>
          <p:grpSpPr bwMode="auto">
            <a:xfrm>
              <a:off x="3223" y="2156"/>
              <a:ext cx="1002" cy="251"/>
              <a:chOff x="2785" y="2703"/>
              <a:chExt cx="1002" cy="251"/>
            </a:xfrm>
          </p:grpSpPr>
          <p:grpSp>
            <p:nvGrpSpPr>
              <p:cNvPr id="41152" name="Group 102"/>
              <p:cNvGrpSpPr/>
              <p:nvPr/>
            </p:nvGrpSpPr>
            <p:grpSpPr bwMode="auto">
              <a:xfrm>
                <a:off x="3144" y="2703"/>
                <a:ext cx="643" cy="251"/>
                <a:chOff x="4056" y="2217"/>
                <a:chExt cx="643" cy="251"/>
              </a:xfrm>
            </p:grpSpPr>
            <p:sp>
              <p:nvSpPr>
                <p:cNvPr id="41154" name="Rectangle 103"/>
                <p:cNvSpPr>
                  <a:spLocks noChangeArrowheads="1"/>
                </p:cNvSpPr>
                <p:nvPr>
                  <p:custDataLst>
                    <p:tags r:id="rId91"/>
                  </p:custDataLst>
                </p:nvPr>
              </p:nvSpPr>
              <p:spPr bwMode="auto">
                <a:xfrm>
                  <a:off x="4056" y="2217"/>
                  <a:ext cx="643" cy="251"/>
                </a:xfrm>
                <a:prstGeom prst="rect">
                  <a:avLst/>
                </a:prstGeom>
                <a:noFill/>
                <a:ln w="28575">
                  <a:solidFill>
                    <a:srgbClr val="0000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1</a:t>
                  </a:r>
                  <a:endPara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84136" name="Line 104"/>
                <p:cNvSpPr>
                  <a:spLocks noChangeShapeType="1"/>
                </p:cNvSpPr>
                <p:nvPr>
                  <p:custDataLst>
                    <p:tags r:id="rId92"/>
                  </p:custDataLst>
                </p:nvPr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684137" name="Line 105"/>
              <p:cNvSpPr>
                <a:spLocks noChangeShapeType="1"/>
              </p:cNvSpPr>
              <p:nvPr>
                <p:custDataLst>
                  <p:tags r:id="rId93"/>
                </p:custDataLst>
              </p:nvPr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1063" name="Group 106"/>
            <p:cNvGrpSpPr/>
            <p:nvPr/>
          </p:nvGrpSpPr>
          <p:grpSpPr bwMode="auto">
            <a:xfrm>
              <a:off x="1512" y="2179"/>
              <a:ext cx="1002" cy="251"/>
              <a:chOff x="2785" y="2703"/>
              <a:chExt cx="1002" cy="251"/>
            </a:xfrm>
          </p:grpSpPr>
          <p:grpSp>
            <p:nvGrpSpPr>
              <p:cNvPr id="41148" name="Group 107"/>
              <p:cNvGrpSpPr/>
              <p:nvPr/>
            </p:nvGrpSpPr>
            <p:grpSpPr bwMode="auto">
              <a:xfrm>
                <a:off x="3144" y="2703"/>
                <a:ext cx="643" cy="251"/>
                <a:chOff x="4056" y="2217"/>
                <a:chExt cx="643" cy="251"/>
              </a:xfrm>
            </p:grpSpPr>
            <p:sp>
              <p:nvSpPr>
                <p:cNvPr id="41150" name="Rectangle 108"/>
                <p:cNvSpPr>
                  <a:spLocks noChangeArrowheads="1"/>
                </p:cNvSpPr>
                <p:nvPr>
                  <p:custDataLst>
                    <p:tags r:id="rId94"/>
                  </p:custDataLst>
                </p:nvPr>
              </p:nvSpPr>
              <p:spPr bwMode="auto">
                <a:xfrm>
                  <a:off x="4056" y="2217"/>
                  <a:ext cx="643" cy="251"/>
                </a:xfrm>
                <a:prstGeom prst="rect">
                  <a:avLst/>
                </a:prstGeom>
                <a:noFill/>
                <a:ln w="28575">
                  <a:solidFill>
                    <a:srgbClr val="0000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5</a:t>
                  </a:r>
                  <a:endPara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84141" name="Line 109"/>
                <p:cNvSpPr>
                  <a:spLocks noChangeShapeType="1"/>
                </p:cNvSpPr>
                <p:nvPr>
                  <p:custDataLst>
                    <p:tags r:id="rId95"/>
                  </p:custDataLst>
                </p:nvPr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684142" name="Line 110"/>
              <p:cNvSpPr>
                <a:spLocks noChangeShapeType="1"/>
              </p:cNvSpPr>
              <p:nvPr>
                <p:custDataLst>
                  <p:tags r:id="rId96"/>
                </p:custDataLst>
              </p:nvPr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1064" name="Group 111"/>
            <p:cNvGrpSpPr/>
            <p:nvPr/>
          </p:nvGrpSpPr>
          <p:grpSpPr bwMode="auto">
            <a:xfrm>
              <a:off x="3205" y="2449"/>
              <a:ext cx="1002" cy="251"/>
              <a:chOff x="2785" y="2703"/>
              <a:chExt cx="1002" cy="251"/>
            </a:xfrm>
          </p:grpSpPr>
          <p:grpSp>
            <p:nvGrpSpPr>
              <p:cNvPr id="41144" name="Group 112"/>
              <p:cNvGrpSpPr/>
              <p:nvPr/>
            </p:nvGrpSpPr>
            <p:grpSpPr bwMode="auto">
              <a:xfrm>
                <a:off x="3144" y="2703"/>
                <a:ext cx="643" cy="251"/>
                <a:chOff x="4056" y="2217"/>
                <a:chExt cx="643" cy="251"/>
              </a:xfrm>
            </p:grpSpPr>
            <p:sp>
              <p:nvSpPr>
                <p:cNvPr id="41146" name="Rectangle 113"/>
                <p:cNvSpPr>
                  <a:spLocks noChangeArrowheads="1"/>
                </p:cNvSpPr>
                <p:nvPr>
                  <p:custDataLst>
                    <p:tags r:id="rId97"/>
                  </p:custDataLst>
                </p:nvPr>
              </p:nvSpPr>
              <p:spPr bwMode="auto">
                <a:xfrm>
                  <a:off x="4056" y="2217"/>
                  <a:ext cx="643" cy="251"/>
                </a:xfrm>
                <a:prstGeom prst="rect">
                  <a:avLst/>
                </a:prstGeom>
                <a:noFill/>
                <a:ln w="28575">
                  <a:solidFill>
                    <a:srgbClr val="0000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1</a:t>
                  </a:r>
                  <a:endPara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84146" name="Line 114"/>
                <p:cNvSpPr>
                  <a:spLocks noChangeShapeType="1"/>
                </p:cNvSpPr>
                <p:nvPr>
                  <p:custDataLst>
                    <p:tags r:id="rId98"/>
                  </p:custDataLst>
                </p:nvPr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684147" name="Line 115"/>
              <p:cNvSpPr>
                <a:spLocks noChangeShapeType="1"/>
              </p:cNvSpPr>
              <p:nvPr>
                <p:custDataLst>
                  <p:tags r:id="rId99"/>
                </p:custDataLst>
              </p:nvPr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1065" name="Group 116"/>
            <p:cNvGrpSpPr/>
            <p:nvPr/>
          </p:nvGrpSpPr>
          <p:grpSpPr bwMode="auto">
            <a:xfrm>
              <a:off x="2352" y="2775"/>
              <a:ext cx="1002" cy="251"/>
              <a:chOff x="2785" y="2703"/>
              <a:chExt cx="1002" cy="251"/>
            </a:xfrm>
          </p:grpSpPr>
          <p:grpSp>
            <p:nvGrpSpPr>
              <p:cNvPr id="41140" name="Group 117"/>
              <p:cNvGrpSpPr/>
              <p:nvPr/>
            </p:nvGrpSpPr>
            <p:grpSpPr bwMode="auto">
              <a:xfrm>
                <a:off x="3144" y="2703"/>
                <a:ext cx="643" cy="251"/>
                <a:chOff x="4056" y="2217"/>
                <a:chExt cx="643" cy="251"/>
              </a:xfrm>
            </p:grpSpPr>
            <p:sp>
              <p:nvSpPr>
                <p:cNvPr id="41142" name="Rectangle 118"/>
                <p:cNvSpPr>
                  <a:spLocks noChangeArrowheads="1"/>
                </p:cNvSpPr>
                <p:nvPr>
                  <p:custDataLst>
                    <p:tags r:id="rId100"/>
                  </p:custDataLst>
                </p:nvPr>
              </p:nvSpPr>
              <p:spPr bwMode="auto">
                <a:xfrm>
                  <a:off x="4056" y="2217"/>
                  <a:ext cx="643" cy="251"/>
                </a:xfrm>
                <a:prstGeom prst="rect">
                  <a:avLst/>
                </a:prstGeom>
                <a:noFill/>
                <a:ln w="28575">
                  <a:solidFill>
                    <a:srgbClr val="0000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2</a:t>
                  </a:r>
                  <a:endPara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84151" name="Line 119"/>
                <p:cNvSpPr>
                  <a:spLocks noChangeShapeType="1"/>
                </p:cNvSpPr>
                <p:nvPr>
                  <p:custDataLst>
                    <p:tags r:id="rId101"/>
                  </p:custDataLst>
                </p:nvPr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684152" name="Line 120"/>
              <p:cNvSpPr>
                <a:spLocks noChangeShapeType="1"/>
              </p:cNvSpPr>
              <p:nvPr>
                <p:custDataLst>
                  <p:tags r:id="rId102"/>
                </p:custDataLst>
              </p:nvPr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1066" name="Group 121"/>
            <p:cNvGrpSpPr/>
            <p:nvPr/>
          </p:nvGrpSpPr>
          <p:grpSpPr bwMode="auto">
            <a:xfrm>
              <a:off x="1508" y="3052"/>
              <a:ext cx="1002" cy="251"/>
              <a:chOff x="2785" y="2703"/>
              <a:chExt cx="1002" cy="251"/>
            </a:xfrm>
          </p:grpSpPr>
          <p:grpSp>
            <p:nvGrpSpPr>
              <p:cNvPr id="41136" name="Group 122"/>
              <p:cNvGrpSpPr/>
              <p:nvPr/>
            </p:nvGrpSpPr>
            <p:grpSpPr bwMode="auto">
              <a:xfrm>
                <a:off x="3144" y="2703"/>
                <a:ext cx="643" cy="251"/>
                <a:chOff x="4056" y="2217"/>
                <a:chExt cx="643" cy="251"/>
              </a:xfrm>
            </p:grpSpPr>
            <p:sp>
              <p:nvSpPr>
                <p:cNvPr id="41138" name="Rectangle 123"/>
                <p:cNvSpPr>
                  <a:spLocks noChangeArrowheads="1"/>
                </p:cNvSpPr>
                <p:nvPr>
                  <p:custDataLst>
                    <p:tags r:id="rId103"/>
                  </p:custDataLst>
                </p:nvPr>
              </p:nvSpPr>
              <p:spPr bwMode="auto">
                <a:xfrm>
                  <a:off x="4056" y="2217"/>
                  <a:ext cx="643" cy="251"/>
                </a:xfrm>
                <a:prstGeom prst="rect">
                  <a:avLst/>
                </a:prstGeom>
                <a:noFill/>
                <a:ln w="28575">
                  <a:solidFill>
                    <a:srgbClr val="0000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8</a:t>
                  </a:r>
                  <a:endPara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84156" name="Line 124"/>
                <p:cNvSpPr>
                  <a:spLocks noChangeShapeType="1"/>
                </p:cNvSpPr>
                <p:nvPr>
                  <p:custDataLst>
                    <p:tags r:id="rId104"/>
                  </p:custDataLst>
                </p:nvPr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684157" name="Line 125"/>
              <p:cNvSpPr>
                <a:spLocks noChangeShapeType="1"/>
              </p:cNvSpPr>
              <p:nvPr>
                <p:custDataLst>
                  <p:tags r:id="rId105"/>
                </p:custDataLst>
              </p:nvPr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1067" name="Group 126"/>
            <p:cNvGrpSpPr/>
            <p:nvPr/>
          </p:nvGrpSpPr>
          <p:grpSpPr bwMode="auto">
            <a:xfrm>
              <a:off x="2341" y="3064"/>
              <a:ext cx="1002" cy="251"/>
              <a:chOff x="2785" y="2703"/>
              <a:chExt cx="1002" cy="251"/>
            </a:xfrm>
          </p:grpSpPr>
          <p:grpSp>
            <p:nvGrpSpPr>
              <p:cNvPr id="41132" name="Group 127"/>
              <p:cNvGrpSpPr/>
              <p:nvPr/>
            </p:nvGrpSpPr>
            <p:grpSpPr bwMode="auto">
              <a:xfrm>
                <a:off x="3144" y="2703"/>
                <a:ext cx="643" cy="251"/>
                <a:chOff x="4056" y="2217"/>
                <a:chExt cx="643" cy="251"/>
              </a:xfrm>
            </p:grpSpPr>
            <p:sp>
              <p:nvSpPr>
                <p:cNvPr id="41134" name="Rectangle 128"/>
                <p:cNvSpPr>
                  <a:spLocks noChangeArrowheads="1"/>
                </p:cNvSpPr>
                <p:nvPr>
                  <p:custDataLst>
                    <p:tags r:id="rId106"/>
                  </p:custDataLst>
                </p:nvPr>
              </p:nvSpPr>
              <p:spPr bwMode="auto">
                <a:xfrm>
                  <a:off x="4056" y="2217"/>
                  <a:ext cx="643" cy="251"/>
                </a:xfrm>
                <a:prstGeom prst="rect">
                  <a:avLst/>
                </a:prstGeom>
                <a:noFill/>
                <a:ln w="28575">
                  <a:solidFill>
                    <a:srgbClr val="0000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2</a:t>
                  </a:r>
                  <a:endPara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84161" name="Line 129"/>
                <p:cNvSpPr>
                  <a:spLocks noChangeShapeType="1"/>
                </p:cNvSpPr>
                <p:nvPr>
                  <p:custDataLst>
                    <p:tags r:id="rId107"/>
                  </p:custDataLst>
                </p:nvPr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684162" name="Line 130"/>
              <p:cNvSpPr>
                <a:spLocks noChangeShapeType="1"/>
              </p:cNvSpPr>
              <p:nvPr>
                <p:custDataLst>
                  <p:tags r:id="rId108"/>
                </p:custDataLst>
              </p:nvPr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84163" name="Line 131"/>
            <p:cNvSpPr>
              <a:spLocks noChangeShapeType="1"/>
            </p:cNvSpPr>
            <p:nvPr>
              <p:custDataLst>
                <p:tags r:id="rId109"/>
              </p:custDataLst>
            </p:nvPr>
          </p:nvSpPr>
          <p:spPr bwMode="auto">
            <a:xfrm>
              <a:off x="877" y="3290"/>
              <a:ext cx="82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4164" name="Line 132"/>
            <p:cNvSpPr>
              <a:spLocks noChangeShapeType="1"/>
            </p:cNvSpPr>
            <p:nvPr>
              <p:custDataLst>
                <p:tags r:id="rId110"/>
              </p:custDataLst>
            </p:nvPr>
          </p:nvSpPr>
          <p:spPr bwMode="auto">
            <a:xfrm>
              <a:off x="887" y="3575"/>
              <a:ext cx="82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4165" name="Line 133"/>
            <p:cNvSpPr>
              <a:spLocks noChangeShapeType="1"/>
            </p:cNvSpPr>
            <p:nvPr>
              <p:custDataLst>
                <p:tags r:id="rId111"/>
              </p:custDataLst>
            </p:nvPr>
          </p:nvSpPr>
          <p:spPr bwMode="auto">
            <a:xfrm>
              <a:off x="876" y="3870"/>
              <a:ext cx="82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41071" name="Group 134"/>
            <p:cNvGrpSpPr/>
            <p:nvPr/>
          </p:nvGrpSpPr>
          <p:grpSpPr bwMode="auto">
            <a:xfrm>
              <a:off x="640" y="1642"/>
              <a:ext cx="3047" cy="2471"/>
              <a:chOff x="640" y="1642"/>
              <a:chExt cx="3047" cy="2471"/>
            </a:xfrm>
          </p:grpSpPr>
          <p:sp>
            <p:nvSpPr>
              <p:cNvPr id="41111" name="Text Box 135"/>
              <p:cNvSpPr txBox="1">
                <a:spLocks noChangeArrowheads="1"/>
              </p:cNvSpPr>
              <p:nvPr>
                <p:custDataLst>
                  <p:tags r:id="rId112"/>
                </p:custDataLst>
              </p:nvPr>
            </p:nvSpPr>
            <p:spPr bwMode="auto">
              <a:xfrm>
                <a:off x="866" y="1642"/>
                <a:ext cx="444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112" name="Text Box 136"/>
              <p:cNvSpPr txBox="1">
                <a:spLocks noChangeArrowheads="1"/>
              </p:cNvSpPr>
              <p:nvPr>
                <p:custDataLst>
                  <p:tags r:id="rId113"/>
                </p:custDataLst>
              </p:nvPr>
            </p:nvSpPr>
            <p:spPr bwMode="auto">
              <a:xfrm>
                <a:off x="1283" y="1653"/>
                <a:ext cx="657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firstarc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113" name="Text Box 137"/>
              <p:cNvSpPr txBox="1">
                <a:spLocks noChangeArrowheads="1"/>
              </p:cNvSpPr>
              <p:nvPr>
                <p:custDataLst>
                  <p:tags r:id="rId114"/>
                </p:custDataLst>
              </p:nvPr>
            </p:nvSpPr>
            <p:spPr bwMode="auto">
              <a:xfrm>
                <a:off x="2503" y="1664"/>
                <a:ext cx="612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adjvex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114" name="Text Box 138"/>
              <p:cNvSpPr txBox="1">
                <a:spLocks noChangeArrowheads="1"/>
              </p:cNvSpPr>
              <p:nvPr>
                <p:custDataLst>
                  <p:tags r:id="rId115"/>
                </p:custDataLst>
              </p:nvPr>
            </p:nvSpPr>
            <p:spPr bwMode="auto">
              <a:xfrm>
                <a:off x="3003" y="1675"/>
                <a:ext cx="684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nextarc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1115" name="Group 139"/>
              <p:cNvGrpSpPr/>
              <p:nvPr/>
            </p:nvGrpSpPr>
            <p:grpSpPr bwMode="auto">
              <a:xfrm>
                <a:off x="640" y="1881"/>
                <a:ext cx="636" cy="2232"/>
                <a:chOff x="640" y="1881"/>
                <a:chExt cx="636" cy="2232"/>
              </a:xfrm>
            </p:grpSpPr>
            <p:sp>
              <p:nvSpPr>
                <p:cNvPr id="41116" name="Text Box 140"/>
                <p:cNvSpPr txBox="1">
                  <a:spLocks noChangeArrowheads="1"/>
                </p:cNvSpPr>
                <p:nvPr>
                  <p:custDataLst>
                    <p:tags r:id="rId116"/>
                  </p:custDataLst>
                </p:nvPr>
              </p:nvSpPr>
              <p:spPr bwMode="auto">
                <a:xfrm>
                  <a:off x="640" y="1881"/>
                  <a:ext cx="204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1117" name="Text Box 141"/>
                <p:cNvSpPr txBox="1">
                  <a:spLocks noChangeArrowheads="1"/>
                </p:cNvSpPr>
                <p:nvPr>
                  <p:custDataLst>
                    <p:tags r:id="rId117"/>
                  </p:custDataLst>
                </p:nvPr>
              </p:nvSpPr>
              <p:spPr bwMode="auto">
                <a:xfrm>
                  <a:off x="640" y="2154"/>
                  <a:ext cx="204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1118" name="Text Box 142"/>
                <p:cNvSpPr txBox="1">
                  <a:spLocks noChangeArrowheads="1"/>
                </p:cNvSpPr>
                <p:nvPr>
                  <p:custDataLst>
                    <p:tags r:id="rId118"/>
                  </p:custDataLst>
                </p:nvPr>
              </p:nvSpPr>
              <p:spPr bwMode="auto">
                <a:xfrm>
                  <a:off x="640" y="2426"/>
                  <a:ext cx="204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1119" name="Text Box 143"/>
                <p:cNvSpPr txBox="1">
                  <a:spLocks noChangeArrowheads="1"/>
                </p:cNvSpPr>
                <p:nvPr>
                  <p:custDataLst>
                    <p:tags r:id="rId119"/>
                  </p:custDataLst>
                </p:nvPr>
              </p:nvSpPr>
              <p:spPr bwMode="auto">
                <a:xfrm>
                  <a:off x="640" y="2699"/>
                  <a:ext cx="204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</a:t>
                  </a:r>
                  <a:endPara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1120" name="Text Box 144"/>
                <p:cNvSpPr txBox="1">
                  <a:spLocks noChangeArrowheads="1"/>
                </p:cNvSpPr>
                <p:nvPr>
                  <p:custDataLst>
                    <p:tags r:id="rId120"/>
                  </p:custDataLst>
                </p:nvPr>
              </p:nvSpPr>
              <p:spPr bwMode="auto">
                <a:xfrm>
                  <a:off x="961" y="1898"/>
                  <a:ext cx="311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V1</a:t>
                  </a:r>
                  <a:endPara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1121" name="Text Box 145"/>
                <p:cNvSpPr txBox="1">
                  <a:spLocks noChangeArrowheads="1"/>
                </p:cNvSpPr>
                <p:nvPr>
                  <p:custDataLst>
                    <p:tags r:id="rId121"/>
                  </p:custDataLst>
                </p:nvPr>
              </p:nvSpPr>
              <p:spPr bwMode="auto">
                <a:xfrm>
                  <a:off x="961" y="2448"/>
                  <a:ext cx="311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V3</a:t>
                  </a:r>
                  <a:endPara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1122" name="Text Box 146"/>
                <p:cNvSpPr txBox="1">
                  <a:spLocks noChangeArrowheads="1"/>
                </p:cNvSpPr>
                <p:nvPr>
                  <p:custDataLst>
                    <p:tags r:id="rId122"/>
                  </p:custDataLst>
                </p:nvPr>
              </p:nvSpPr>
              <p:spPr bwMode="auto">
                <a:xfrm>
                  <a:off x="965" y="2723"/>
                  <a:ext cx="311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V4</a:t>
                  </a:r>
                  <a:endPara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1123" name="Text Box 147"/>
                <p:cNvSpPr txBox="1">
                  <a:spLocks noChangeArrowheads="1"/>
                </p:cNvSpPr>
                <p:nvPr>
                  <p:custDataLst>
                    <p:tags r:id="rId123"/>
                  </p:custDataLst>
                </p:nvPr>
              </p:nvSpPr>
              <p:spPr bwMode="auto">
                <a:xfrm>
                  <a:off x="965" y="2150"/>
                  <a:ext cx="311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V2</a:t>
                  </a:r>
                  <a:endPara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1124" name="Text Box 148"/>
                <p:cNvSpPr txBox="1">
                  <a:spLocks noChangeArrowheads="1"/>
                </p:cNvSpPr>
                <p:nvPr>
                  <p:custDataLst>
                    <p:tags r:id="rId124"/>
                  </p:custDataLst>
                </p:nvPr>
              </p:nvSpPr>
              <p:spPr bwMode="auto">
                <a:xfrm>
                  <a:off x="646" y="3028"/>
                  <a:ext cx="204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</a:t>
                  </a:r>
                  <a:endPara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1125" name="Text Box 149"/>
                <p:cNvSpPr txBox="1">
                  <a:spLocks noChangeArrowheads="1"/>
                </p:cNvSpPr>
                <p:nvPr>
                  <p:custDataLst>
                    <p:tags r:id="rId125"/>
                  </p:custDataLst>
                </p:nvPr>
              </p:nvSpPr>
              <p:spPr bwMode="auto">
                <a:xfrm>
                  <a:off x="961" y="3030"/>
                  <a:ext cx="310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V5</a:t>
                  </a:r>
                  <a:endPara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1126" name="Text Box 150"/>
                <p:cNvSpPr txBox="1">
                  <a:spLocks noChangeArrowheads="1"/>
                </p:cNvSpPr>
                <p:nvPr>
                  <p:custDataLst>
                    <p:tags r:id="rId126"/>
                  </p:custDataLst>
                </p:nvPr>
              </p:nvSpPr>
              <p:spPr bwMode="auto">
                <a:xfrm>
                  <a:off x="961" y="3307"/>
                  <a:ext cx="310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V6</a:t>
                  </a:r>
                  <a:endPara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1127" name="Text Box 151"/>
                <p:cNvSpPr txBox="1">
                  <a:spLocks noChangeArrowheads="1"/>
                </p:cNvSpPr>
                <p:nvPr>
                  <p:custDataLst>
                    <p:tags r:id="rId127"/>
                  </p:custDataLst>
                </p:nvPr>
              </p:nvSpPr>
              <p:spPr bwMode="auto">
                <a:xfrm>
                  <a:off x="961" y="3584"/>
                  <a:ext cx="310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V7</a:t>
                  </a:r>
                  <a:endPara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1128" name="Text Box 152"/>
                <p:cNvSpPr txBox="1">
                  <a:spLocks noChangeArrowheads="1"/>
                </p:cNvSpPr>
                <p:nvPr>
                  <p:custDataLst>
                    <p:tags r:id="rId128"/>
                  </p:custDataLst>
                </p:nvPr>
              </p:nvSpPr>
              <p:spPr bwMode="auto">
                <a:xfrm>
                  <a:off x="961" y="3862"/>
                  <a:ext cx="310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V8</a:t>
                  </a:r>
                  <a:endPara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1129" name="Text Box 153"/>
                <p:cNvSpPr txBox="1">
                  <a:spLocks noChangeArrowheads="1"/>
                </p:cNvSpPr>
                <p:nvPr>
                  <p:custDataLst>
                    <p:tags r:id="rId129"/>
                  </p:custDataLst>
                </p:nvPr>
              </p:nvSpPr>
              <p:spPr bwMode="auto">
                <a:xfrm>
                  <a:off x="644" y="3303"/>
                  <a:ext cx="204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6</a:t>
                  </a:r>
                  <a:endPara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1130" name="Text Box 154"/>
                <p:cNvSpPr txBox="1">
                  <a:spLocks noChangeArrowheads="1"/>
                </p:cNvSpPr>
                <p:nvPr>
                  <p:custDataLst>
                    <p:tags r:id="rId130"/>
                  </p:custDataLst>
                </p:nvPr>
              </p:nvSpPr>
              <p:spPr bwMode="auto">
                <a:xfrm>
                  <a:off x="644" y="3580"/>
                  <a:ext cx="204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7</a:t>
                  </a:r>
                  <a:endPara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1131" name="Text Box 155"/>
                <p:cNvSpPr txBox="1">
                  <a:spLocks noChangeArrowheads="1"/>
                </p:cNvSpPr>
                <p:nvPr>
                  <p:custDataLst>
                    <p:tags r:id="rId131"/>
                  </p:custDataLst>
                </p:nvPr>
              </p:nvSpPr>
              <p:spPr bwMode="auto">
                <a:xfrm>
                  <a:off x="644" y="3858"/>
                  <a:ext cx="204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8</a:t>
                  </a:r>
                  <a:endPara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41072" name="Group 156"/>
            <p:cNvGrpSpPr/>
            <p:nvPr/>
          </p:nvGrpSpPr>
          <p:grpSpPr bwMode="auto">
            <a:xfrm>
              <a:off x="1504" y="3348"/>
              <a:ext cx="1002" cy="251"/>
              <a:chOff x="2785" y="2703"/>
              <a:chExt cx="1002" cy="251"/>
            </a:xfrm>
          </p:grpSpPr>
          <p:grpSp>
            <p:nvGrpSpPr>
              <p:cNvPr id="41107" name="Group 157"/>
              <p:cNvGrpSpPr/>
              <p:nvPr/>
            </p:nvGrpSpPr>
            <p:grpSpPr bwMode="auto">
              <a:xfrm>
                <a:off x="3144" y="2703"/>
                <a:ext cx="643" cy="251"/>
                <a:chOff x="4056" y="2217"/>
                <a:chExt cx="643" cy="251"/>
              </a:xfrm>
            </p:grpSpPr>
            <p:sp>
              <p:nvSpPr>
                <p:cNvPr id="41109" name="Rectangle 158"/>
                <p:cNvSpPr>
                  <a:spLocks noChangeArrowheads="1"/>
                </p:cNvSpPr>
                <p:nvPr>
                  <p:custDataLst>
                    <p:tags r:id="rId132"/>
                  </p:custDataLst>
                </p:nvPr>
              </p:nvSpPr>
              <p:spPr bwMode="auto">
                <a:xfrm>
                  <a:off x="4056" y="2217"/>
                  <a:ext cx="643" cy="251"/>
                </a:xfrm>
                <a:prstGeom prst="rect">
                  <a:avLst/>
                </a:prstGeom>
                <a:noFill/>
                <a:ln w="28575">
                  <a:solidFill>
                    <a:srgbClr val="0000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7</a:t>
                  </a:r>
                  <a:endPara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84191" name="Line 159"/>
                <p:cNvSpPr>
                  <a:spLocks noChangeShapeType="1"/>
                </p:cNvSpPr>
                <p:nvPr>
                  <p:custDataLst>
                    <p:tags r:id="rId133"/>
                  </p:custDataLst>
                </p:nvPr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684192" name="Line 160"/>
              <p:cNvSpPr>
                <a:spLocks noChangeShapeType="1"/>
              </p:cNvSpPr>
              <p:nvPr>
                <p:custDataLst>
                  <p:tags r:id="rId134"/>
                </p:custDataLst>
              </p:nvPr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1073" name="Group 161"/>
            <p:cNvGrpSpPr/>
            <p:nvPr/>
          </p:nvGrpSpPr>
          <p:grpSpPr bwMode="auto">
            <a:xfrm>
              <a:off x="2337" y="3360"/>
              <a:ext cx="1002" cy="251"/>
              <a:chOff x="2785" y="2703"/>
              <a:chExt cx="1002" cy="251"/>
            </a:xfrm>
          </p:grpSpPr>
          <p:grpSp>
            <p:nvGrpSpPr>
              <p:cNvPr id="41103" name="Group 162"/>
              <p:cNvGrpSpPr/>
              <p:nvPr/>
            </p:nvGrpSpPr>
            <p:grpSpPr bwMode="auto">
              <a:xfrm>
                <a:off x="3144" y="2703"/>
                <a:ext cx="643" cy="251"/>
                <a:chOff x="4056" y="2217"/>
                <a:chExt cx="643" cy="251"/>
              </a:xfrm>
            </p:grpSpPr>
            <p:sp>
              <p:nvSpPr>
                <p:cNvPr id="41105" name="Rectangle 163"/>
                <p:cNvSpPr>
                  <a:spLocks noChangeArrowheads="1"/>
                </p:cNvSpPr>
                <p:nvPr>
                  <p:custDataLst>
                    <p:tags r:id="rId135"/>
                  </p:custDataLst>
                </p:nvPr>
              </p:nvSpPr>
              <p:spPr bwMode="auto">
                <a:xfrm>
                  <a:off x="4056" y="2217"/>
                  <a:ext cx="643" cy="251"/>
                </a:xfrm>
                <a:prstGeom prst="rect">
                  <a:avLst/>
                </a:prstGeom>
                <a:noFill/>
                <a:ln w="28575">
                  <a:solidFill>
                    <a:srgbClr val="0000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3</a:t>
                  </a:r>
                  <a:endPara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84196" name="Line 164"/>
                <p:cNvSpPr>
                  <a:spLocks noChangeShapeType="1"/>
                </p:cNvSpPr>
                <p:nvPr>
                  <p:custDataLst>
                    <p:tags r:id="rId136"/>
                  </p:custDataLst>
                </p:nvPr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684197" name="Line 165"/>
              <p:cNvSpPr>
                <a:spLocks noChangeShapeType="1"/>
              </p:cNvSpPr>
              <p:nvPr>
                <p:custDataLst>
                  <p:tags r:id="rId137"/>
                </p:custDataLst>
              </p:nvPr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1074" name="Group 166"/>
            <p:cNvGrpSpPr/>
            <p:nvPr/>
          </p:nvGrpSpPr>
          <p:grpSpPr bwMode="auto">
            <a:xfrm>
              <a:off x="1504" y="3637"/>
              <a:ext cx="1002" cy="251"/>
              <a:chOff x="2785" y="2703"/>
              <a:chExt cx="1002" cy="251"/>
            </a:xfrm>
          </p:grpSpPr>
          <p:grpSp>
            <p:nvGrpSpPr>
              <p:cNvPr id="41099" name="Group 167"/>
              <p:cNvGrpSpPr/>
              <p:nvPr/>
            </p:nvGrpSpPr>
            <p:grpSpPr bwMode="auto">
              <a:xfrm>
                <a:off x="3144" y="2703"/>
                <a:ext cx="643" cy="251"/>
                <a:chOff x="4056" y="2217"/>
                <a:chExt cx="643" cy="251"/>
              </a:xfrm>
            </p:grpSpPr>
            <p:sp>
              <p:nvSpPr>
                <p:cNvPr id="41101" name="Rectangle 168"/>
                <p:cNvSpPr>
                  <a:spLocks noChangeArrowheads="1"/>
                </p:cNvSpPr>
                <p:nvPr>
                  <p:custDataLst>
                    <p:tags r:id="rId138"/>
                  </p:custDataLst>
                </p:nvPr>
              </p:nvSpPr>
              <p:spPr bwMode="auto">
                <a:xfrm>
                  <a:off x="4056" y="2217"/>
                  <a:ext cx="643" cy="251"/>
                </a:xfrm>
                <a:prstGeom prst="rect">
                  <a:avLst/>
                </a:prstGeom>
                <a:noFill/>
                <a:ln w="28575">
                  <a:solidFill>
                    <a:srgbClr val="0000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6</a:t>
                  </a:r>
                  <a:endPara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84201" name="Line 169"/>
                <p:cNvSpPr>
                  <a:spLocks noChangeShapeType="1"/>
                </p:cNvSpPr>
                <p:nvPr>
                  <p:custDataLst>
                    <p:tags r:id="rId139"/>
                  </p:custDataLst>
                </p:nvPr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684202" name="Line 170"/>
              <p:cNvSpPr>
                <a:spLocks noChangeShapeType="1"/>
              </p:cNvSpPr>
              <p:nvPr>
                <p:custDataLst>
                  <p:tags r:id="rId140"/>
                </p:custDataLst>
              </p:nvPr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1075" name="Group 171"/>
            <p:cNvGrpSpPr/>
            <p:nvPr/>
          </p:nvGrpSpPr>
          <p:grpSpPr bwMode="auto">
            <a:xfrm>
              <a:off x="2337" y="3649"/>
              <a:ext cx="1002" cy="251"/>
              <a:chOff x="2785" y="2703"/>
              <a:chExt cx="1002" cy="251"/>
            </a:xfrm>
          </p:grpSpPr>
          <p:grpSp>
            <p:nvGrpSpPr>
              <p:cNvPr id="41095" name="Group 172"/>
              <p:cNvGrpSpPr/>
              <p:nvPr/>
            </p:nvGrpSpPr>
            <p:grpSpPr bwMode="auto">
              <a:xfrm>
                <a:off x="3144" y="2703"/>
                <a:ext cx="643" cy="251"/>
                <a:chOff x="4056" y="2217"/>
                <a:chExt cx="643" cy="251"/>
              </a:xfrm>
            </p:grpSpPr>
            <p:sp>
              <p:nvSpPr>
                <p:cNvPr id="41097" name="Rectangle 173"/>
                <p:cNvSpPr>
                  <a:spLocks noChangeArrowheads="1"/>
                </p:cNvSpPr>
                <p:nvPr>
                  <p:custDataLst>
                    <p:tags r:id="rId141"/>
                  </p:custDataLst>
                </p:nvPr>
              </p:nvSpPr>
              <p:spPr bwMode="auto">
                <a:xfrm>
                  <a:off x="4056" y="2217"/>
                  <a:ext cx="643" cy="251"/>
                </a:xfrm>
                <a:prstGeom prst="rect">
                  <a:avLst/>
                </a:prstGeom>
                <a:noFill/>
                <a:ln w="28575">
                  <a:solidFill>
                    <a:srgbClr val="0000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3</a:t>
                  </a:r>
                  <a:endPara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84206" name="Line 174"/>
                <p:cNvSpPr>
                  <a:spLocks noChangeShapeType="1"/>
                </p:cNvSpPr>
                <p:nvPr>
                  <p:custDataLst>
                    <p:tags r:id="rId142"/>
                  </p:custDataLst>
                </p:nvPr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684207" name="Line 175"/>
              <p:cNvSpPr>
                <a:spLocks noChangeShapeType="1"/>
              </p:cNvSpPr>
              <p:nvPr>
                <p:custDataLst>
                  <p:tags r:id="rId143"/>
                </p:custDataLst>
              </p:nvPr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1076" name="Group 176"/>
            <p:cNvGrpSpPr/>
            <p:nvPr/>
          </p:nvGrpSpPr>
          <p:grpSpPr bwMode="auto">
            <a:xfrm>
              <a:off x="1500" y="3911"/>
              <a:ext cx="1002" cy="251"/>
              <a:chOff x="2785" y="2703"/>
              <a:chExt cx="1002" cy="251"/>
            </a:xfrm>
          </p:grpSpPr>
          <p:grpSp>
            <p:nvGrpSpPr>
              <p:cNvPr id="41091" name="Group 177"/>
              <p:cNvGrpSpPr/>
              <p:nvPr/>
            </p:nvGrpSpPr>
            <p:grpSpPr bwMode="auto">
              <a:xfrm>
                <a:off x="3144" y="2703"/>
                <a:ext cx="643" cy="251"/>
                <a:chOff x="4056" y="2217"/>
                <a:chExt cx="643" cy="251"/>
              </a:xfrm>
            </p:grpSpPr>
            <p:sp>
              <p:nvSpPr>
                <p:cNvPr id="41093" name="Rectangle 178"/>
                <p:cNvSpPr>
                  <a:spLocks noChangeArrowheads="1"/>
                </p:cNvSpPr>
                <p:nvPr>
                  <p:custDataLst>
                    <p:tags r:id="rId144"/>
                  </p:custDataLst>
                </p:nvPr>
              </p:nvSpPr>
              <p:spPr bwMode="auto">
                <a:xfrm>
                  <a:off x="4056" y="2217"/>
                  <a:ext cx="643" cy="251"/>
                </a:xfrm>
                <a:prstGeom prst="rect">
                  <a:avLst/>
                </a:prstGeom>
                <a:noFill/>
                <a:ln w="28575">
                  <a:solidFill>
                    <a:srgbClr val="0000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5</a:t>
                  </a:r>
                  <a:endPara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84211" name="Line 179"/>
                <p:cNvSpPr>
                  <a:spLocks noChangeShapeType="1"/>
                </p:cNvSpPr>
                <p:nvPr>
                  <p:custDataLst>
                    <p:tags r:id="rId145"/>
                  </p:custDataLst>
                </p:nvPr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684212" name="Line 180"/>
              <p:cNvSpPr>
                <a:spLocks noChangeShapeType="1"/>
              </p:cNvSpPr>
              <p:nvPr>
                <p:custDataLst>
                  <p:tags r:id="rId146"/>
                </p:custDataLst>
              </p:nvPr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1077" name="Group 181"/>
            <p:cNvGrpSpPr/>
            <p:nvPr/>
          </p:nvGrpSpPr>
          <p:grpSpPr bwMode="auto">
            <a:xfrm>
              <a:off x="2333" y="3923"/>
              <a:ext cx="1002" cy="251"/>
              <a:chOff x="2785" y="2703"/>
              <a:chExt cx="1002" cy="251"/>
            </a:xfrm>
          </p:grpSpPr>
          <p:grpSp>
            <p:nvGrpSpPr>
              <p:cNvPr id="41087" name="Group 182"/>
              <p:cNvGrpSpPr/>
              <p:nvPr/>
            </p:nvGrpSpPr>
            <p:grpSpPr bwMode="auto">
              <a:xfrm>
                <a:off x="3144" y="2703"/>
                <a:ext cx="643" cy="251"/>
                <a:chOff x="4056" y="2217"/>
                <a:chExt cx="643" cy="251"/>
              </a:xfrm>
            </p:grpSpPr>
            <p:sp>
              <p:nvSpPr>
                <p:cNvPr id="41089" name="Rectangle 183"/>
                <p:cNvSpPr>
                  <a:spLocks noChangeArrowheads="1"/>
                </p:cNvSpPr>
                <p:nvPr>
                  <p:custDataLst>
                    <p:tags r:id="rId147"/>
                  </p:custDataLst>
                </p:nvPr>
              </p:nvSpPr>
              <p:spPr bwMode="auto">
                <a:xfrm>
                  <a:off x="4056" y="2217"/>
                  <a:ext cx="643" cy="251"/>
                </a:xfrm>
                <a:prstGeom prst="rect">
                  <a:avLst/>
                </a:prstGeom>
                <a:noFill/>
                <a:ln w="28575">
                  <a:solidFill>
                    <a:srgbClr val="0000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4</a:t>
                  </a:r>
                  <a:endPara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84216" name="Line 184"/>
                <p:cNvSpPr>
                  <a:spLocks noChangeShapeType="1"/>
                </p:cNvSpPr>
                <p:nvPr>
                  <p:custDataLst>
                    <p:tags r:id="rId148"/>
                  </p:custDataLst>
                </p:nvPr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684217" name="Line 185"/>
              <p:cNvSpPr>
                <a:spLocks noChangeShapeType="1"/>
              </p:cNvSpPr>
              <p:nvPr>
                <p:custDataLst>
                  <p:tags r:id="rId149"/>
                </p:custDataLst>
              </p:nvPr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1078" name="Group 186"/>
            <p:cNvGrpSpPr/>
            <p:nvPr/>
          </p:nvGrpSpPr>
          <p:grpSpPr bwMode="auto">
            <a:xfrm>
              <a:off x="3061" y="1898"/>
              <a:ext cx="1103" cy="2277"/>
              <a:chOff x="3061" y="1898"/>
              <a:chExt cx="1103" cy="2277"/>
            </a:xfrm>
          </p:grpSpPr>
          <p:sp>
            <p:nvSpPr>
              <p:cNvPr id="41079" name="Text Box 187"/>
              <p:cNvSpPr txBox="1">
                <a:spLocks noChangeArrowheads="1"/>
              </p:cNvSpPr>
              <p:nvPr>
                <p:custDataLst>
                  <p:tags r:id="rId150"/>
                </p:custDataLst>
              </p:nvPr>
            </p:nvSpPr>
            <p:spPr bwMode="auto">
              <a:xfrm>
                <a:off x="3114" y="1898"/>
                <a:ext cx="209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^</a:t>
                </a:r>
                <a:endParaRPr lang="en-US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080" name="Text Box 188"/>
              <p:cNvSpPr txBox="1">
                <a:spLocks noChangeArrowheads="1"/>
              </p:cNvSpPr>
              <p:nvPr>
                <p:custDataLst>
                  <p:tags r:id="rId151"/>
                </p:custDataLst>
              </p:nvPr>
            </p:nvSpPr>
            <p:spPr bwMode="auto">
              <a:xfrm>
                <a:off x="3947" y="2454"/>
                <a:ext cx="209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^</a:t>
                </a:r>
                <a:endParaRPr lang="en-US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081" name="Text Box 189"/>
              <p:cNvSpPr txBox="1">
                <a:spLocks noChangeArrowheads="1"/>
              </p:cNvSpPr>
              <p:nvPr>
                <p:custDataLst>
                  <p:tags r:id="rId152"/>
                </p:custDataLst>
              </p:nvPr>
            </p:nvSpPr>
            <p:spPr bwMode="auto">
              <a:xfrm>
                <a:off x="3114" y="2777"/>
                <a:ext cx="209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^</a:t>
                </a:r>
                <a:endParaRPr lang="en-US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082" name="Text Box 190"/>
              <p:cNvSpPr txBox="1">
                <a:spLocks noChangeArrowheads="1"/>
              </p:cNvSpPr>
              <p:nvPr>
                <p:custDataLst>
                  <p:tags r:id="rId153"/>
                </p:custDataLst>
              </p:nvPr>
            </p:nvSpPr>
            <p:spPr bwMode="auto">
              <a:xfrm>
                <a:off x="3955" y="2149"/>
                <a:ext cx="209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^</a:t>
                </a:r>
                <a:endParaRPr lang="en-US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083" name="Text Box 191"/>
              <p:cNvSpPr txBox="1">
                <a:spLocks noChangeArrowheads="1"/>
              </p:cNvSpPr>
              <p:nvPr>
                <p:custDataLst>
                  <p:tags r:id="rId154"/>
                </p:custDataLst>
              </p:nvPr>
            </p:nvSpPr>
            <p:spPr bwMode="auto">
              <a:xfrm>
                <a:off x="3087" y="3073"/>
                <a:ext cx="209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^</a:t>
                </a:r>
                <a:endParaRPr lang="en-US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084" name="Text Box 192"/>
              <p:cNvSpPr txBox="1">
                <a:spLocks noChangeArrowheads="1"/>
              </p:cNvSpPr>
              <p:nvPr>
                <p:custDataLst>
                  <p:tags r:id="rId155"/>
                </p:custDataLst>
              </p:nvPr>
            </p:nvSpPr>
            <p:spPr bwMode="auto">
              <a:xfrm>
                <a:off x="3083" y="3380"/>
                <a:ext cx="209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^</a:t>
                </a:r>
                <a:endParaRPr lang="en-US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085" name="Text Box 193"/>
              <p:cNvSpPr txBox="1">
                <a:spLocks noChangeArrowheads="1"/>
              </p:cNvSpPr>
              <p:nvPr>
                <p:custDataLst>
                  <p:tags r:id="rId156"/>
                </p:custDataLst>
              </p:nvPr>
            </p:nvSpPr>
            <p:spPr bwMode="auto">
              <a:xfrm>
                <a:off x="3072" y="3669"/>
                <a:ext cx="209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^</a:t>
                </a:r>
                <a:endParaRPr lang="en-US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086" name="Text Box 194"/>
              <p:cNvSpPr txBox="1">
                <a:spLocks noChangeArrowheads="1"/>
              </p:cNvSpPr>
              <p:nvPr>
                <p:custDataLst>
                  <p:tags r:id="rId157"/>
                </p:custDataLst>
              </p:nvPr>
            </p:nvSpPr>
            <p:spPr bwMode="auto">
              <a:xfrm>
                <a:off x="3061" y="3924"/>
                <a:ext cx="209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^</a:t>
                </a:r>
                <a:endParaRPr lang="en-US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684227" name="AutoShape 195"/>
          <p:cNvSpPr>
            <a:spLocks noChangeArrowheads="1"/>
          </p:cNvSpPr>
          <p:nvPr>
            <p:custDataLst>
              <p:tags r:id="rId158"/>
            </p:custDataLst>
          </p:nvPr>
        </p:nvSpPr>
        <p:spPr bwMode="auto">
          <a:xfrm>
            <a:off x="7450138" y="3007578"/>
            <a:ext cx="1450975" cy="1209556"/>
          </a:xfrm>
          <a:prstGeom prst="irregularSeal1">
            <a:avLst/>
          </a:prstGeom>
          <a:noFill/>
          <a:ln w="28575">
            <a:solidFill>
              <a:srgbClr val="FF99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zh-CN" altLang="en-US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4228" name="Oval 196"/>
          <p:cNvSpPr>
            <a:spLocks noChangeArrowheads="1"/>
          </p:cNvSpPr>
          <p:nvPr>
            <p:custDataLst>
              <p:tags r:id="rId159"/>
            </p:custDataLst>
          </p:nvPr>
        </p:nvSpPr>
        <p:spPr bwMode="auto">
          <a:xfrm>
            <a:off x="2189163" y="642938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1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684229" name="Oval 197"/>
          <p:cNvSpPr>
            <a:spLocks noChangeArrowheads="1"/>
          </p:cNvSpPr>
          <p:nvPr>
            <p:custDataLst>
              <p:tags r:id="rId160"/>
            </p:custDataLst>
          </p:nvPr>
        </p:nvSpPr>
        <p:spPr bwMode="auto">
          <a:xfrm>
            <a:off x="2832100" y="1144588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3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684230" name="Oval 198"/>
          <p:cNvSpPr>
            <a:spLocks noChangeArrowheads="1"/>
          </p:cNvSpPr>
          <p:nvPr>
            <p:custDataLst>
              <p:tags r:id="rId161"/>
            </p:custDataLst>
          </p:nvPr>
        </p:nvSpPr>
        <p:spPr bwMode="auto">
          <a:xfrm>
            <a:off x="1658938" y="1146175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2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684231" name="Oval 199"/>
          <p:cNvSpPr>
            <a:spLocks noChangeArrowheads="1"/>
          </p:cNvSpPr>
          <p:nvPr>
            <p:custDataLst>
              <p:tags r:id="rId162"/>
            </p:custDataLst>
          </p:nvPr>
        </p:nvSpPr>
        <p:spPr bwMode="auto">
          <a:xfrm>
            <a:off x="1349375" y="1738313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4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684232" name="Oval 200"/>
          <p:cNvSpPr>
            <a:spLocks noChangeArrowheads="1"/>
          </p:cNvSpPr>
          <p:nvPr>
            <p:custDataLst>
              <p:tags r:id="rId163"/>
            </p:custDataLst>
          </p:nvPr>
        </p:nvSpPr>
        <p:spPr bwMode="auto">
          <a:xfrm>
            <a:off x="1943100" y="1751013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5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684233" name="Oval 201"/>
          <p:cNvSpPr>
            <a:spLocks noChangeArrowheads="1"/>
          </p:cNvSpPr>
          <p:nvPr>
            <p:custDataLst>
              <p:tags r:id="rId164"/>
            </p:custDataLst>
          </p:nvPr>
        </p:nvSpPr>
        <p:spPr bwMode="auto">
          <a:xfrm>
            <a:off x="2524125" y="1751013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6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684234" name="Oval 202"/>
          <p:cNvSpPr>
            <a:spLocks noChangeArrowheads="1"/>
          </p:cNvSpPr>
          <p:nvPr>
            <p:custDataLst>
              <p:tags r:id="rId165"/>
            </p:custDataLst>
          </p:nvPr>
        </p:nvSpPr>
        <p:spPr bwMode="auto">
          <a:xfrm>
            <a:off x="3127375" y="1751013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7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684235" name="Oval 203"/>
          <p:cNvSpPr>
            <a:spLocks noChangeArrowheads="1"/>
          </p:cNvSpPr>
          <p:nvPr>
            <p:custDataLst>
              <p:tags r:id="rId166"/>
            </p:custDataLst>
          </p:nvPr>
        </p:nvSpPr>
        <p:spPr bwMode="auto">
          <a:xfrm>
            <a:off x="1660525" y="235585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8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684247" name="Arc 215"/>
          <p:cNvSpPr/>
          <p:nvPr/>
        </p:nvSpPr>
        <p:spPr bwMode="auto">
          <a:xfrm rot="20488896" flipH="1">
            <a:off x="2894013" y="3479800"/>
            <a:ext cx="444500" cy="8397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36437"/>
              <a:gd name="T2" fmla="*/ 15698 w 21600"/>
              <a:gd name="T3" fmla="*/ 36437 h 36437"/>
              <a:gd name="T4" fmla="*/ 0 w 21600"/>
              <a:gd name="T5" fmla="*/ 21600 h 36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643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7117"/>
                  <a:pt x="19488" y="32426"/>
                  <a:pt x="15697" y="36436"/>
                </a:cubicBezTo>
              </a:path>
              <a:path w="21600" h="3643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7117"/>
                  <a:pt x="19488" y="32426"/>
                  <a:pt x="15697" y="36436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tailEnd type="triangl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4248" name="Arc 216"/>
          <p:cNvSpPr/>
          <p:nvPr/>
        </p:nvSpPr>
        <p:spPr bwMode="auto">
          <a:xfrm rot="21059355" flipH="1">
            <a:off x="2871788" y="4392613"/>
            <a:ext cx="444500" cy="18145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36437"/>
              <a:gd name="T2" fmla="*/ 15698 w 21600"/>
              <a:gd name="T3" fmla="*/ 36437 h 36437"/>
              <a:gd name="T4" fmla="*/ 0 w 21600"/>
              <a:gd name="T5" fmla="*/ 21600 h 36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643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7117"/>
                  <a:pt x="19488" y="32426"/>
                  <a:pt x="15697" y="36436"/>
                </a:cubicBezTo>
              </a:path>
              <a:path w="21600" h="3643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7117"/>
                  <a:pt x="19488" y="32426"/>
                  <a:pt x="15697" y="36436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tailEnd type="triangl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4250" name="Arc 218"/>
          <p:cNvSpPr/>
          <p:nvPr/>
        </p:nvSpPr>
        <p:spPr bwMode="auto">
          <a:xfrm rot="3099334" flipH="1" flipV="1">
            <a:off x="3023395" y="5701506"/>
            <a:ext cx="303212" cy="4286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36437"/>
              <a:gd name="T2" fmla="*/ 15698 w 21600"/>
              <a:gd name="T3" fmla="*/ 36437 h 36437"/>
              <a:gd name="T4" fmla="*/ 0 w 21600"/>
              <a:gd name="T5" fmla="*/ 21600 h 36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643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7117"/>
                  <a:pt x="19488" y="32426"/>
                  <a:pt x="15697" y="36436"/>
                </a:cubicBezTo>
              </a:path>
              <a:path w="21600" h="3643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7117"/>
                  <a:pt x="19488" y="32426"/>
                  <a:pt x="15697" y="36436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tailEnd type="triangl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4251" name="Line 219"/>
          <p:cNvSpPr>
            <a:spLocks noChangeShapeType="1"/>
          </p:cNvSpPr>
          <p:nvPr/>
        </p:nvSpPr>
        <p:spPr bwMode="auto">
          <a:xfrm>
            <a:off x="3916363" y="5772150"/>
            <a:ext cx="6143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lg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252" name="Line 220"/>
          <p:cNvSpPr>
            <a:spLocks noChangeShapeType="1"/>
          </p:cNvSpPr>
          <p:nvPr/>
        </p:nvSpPr>
        <p:spPr bwMode="auto">
          <a:xfrm flipH="1">
            <a:off x="3944938" y="5759450"/>
            <a:ext cx="531812" cy="4905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253" name="Line 221"/>
          <p:cNvSpPr>
            <a:spLocks noChangeShapeType="1"/>
          </p:cNvSpPr>
          <p:nvPr/>
        </p:nvSpPr>
        <p:spPr bwMode="auto">
          <a:xfrm>
            <a:off x="3960813" y="6245225"/>
            <a:ext cx="6143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lg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254" name="Line 222"/>
          <p:cNvSpPr>
            <a:spLocks noChangeShapeType="1"/>
          </p:cNvSpPr>
          <p:nvPr/>
        </p:nvSpPr>
        <p:spPr bwMode="auto">
          <a:xfrm flipH="1" flipV="1">
            <a:off x="3984625" y="4367213"/>
            <a:ext cx="1270000" cy="18430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255" name="Line 223"/>
          <p:cNvSpPr>
            <a:spLocks noChangeShapeType="1"/>
          </p:cNvSpPr>
          <p:nvPr/>
        </p:nvSpPr>
        <p:spPr bwMode="auto">
          <a:xfrm>
            <a:off x="3956050" y="4352925"/>
            <a:ext cx="6016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256" name="Line 224"/>
          <p:cNvSpPr>
            <a:spLocks noChangeShapeType="1"/>
          </p:cNvSpPr>
          <p:nvPr/>
        </p:nvSpPr>
        <p:spPr bwMode="auto">
          <a:xfrm>
            <a:off x="5286375" y="4325938"/>
            <a:ext cx="6016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257" name="Line 225"/>
          <p:cNvSpPr>
            <a:spLocks noChangeShapeType="1"/>
          </p:cNvSpPr>
          <p:nvPr/>
        </p:nvSpPr>
        <p:spPr bwMode="auto">
          <a:xfrm flipH="1" flipV="1">
            <a:off x="4094163" y="3398838"/>
            <a:ext cx="2525712" cy="9271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259" name="Line 227"/>
          <p:cNvSpPr>
            <a:spLocks noChangeShapeType="1"/>
          </p:cNvSpPr>
          <p:nvPr/>
        </p:nvSpPr>
        <p:spPr bwMode="auto">
          <a:xfrm flipH="1">
            <a:off x="2592388" y="3471863"/>
            <a:ext cx="2038350" cy="4048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260" name="Arc 228"/>
          <p:cNvSpPr/>
          <p:nvPr/>
        </p:nvSpPr>
        <p:spPr bwMode="auto">
          <a:xfrm rot="20488896" flipH="1">
            <a:off x="2894013" y="3954463"/>
            <a:ext cx="444500" cy="13779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36437"/>
              <a:gd name="T2" fmla="*/ 15698 w 21600"/>
              <a:gd name="T3" fmla="*/ 36437 h 36437"/>
              <a:gd name="T4" fmla="*/ 0 w 21600"/>
              <a:gd name="T5" fmla="*/ 21600 h 36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643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7117"/>
                  <a:pt x="19488" y="32426"/>
                  <a:pt x="15697" y="36436"/>
                </a:cubicBezTo>
              </a:path>
              <a:path w="21600" h="3643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7117"/>
                  <a:pt x="19488" y="32426"/>
                  <a:pt x="15697" y="36436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tailEnd type="triangl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4261" name="Arc 229"/>
          <p:cNvSpPr/>
          <p:nvPr/>
        </p:nvSpPr>
        <p:spPr bwMode="auto">
          <a:xfrm rot="21059355" flipH="1">
            <a:off x="2884488" y="5318125"/>
            <a:ext cx="444500" cy="13223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36437"/>
              <a:gd name="T2" fmla="*/ 15698 w 21600"/>
              <a:gd name="T3" fmla="*/ 36437 h 36437"/>
              <a:gd name="T4" fmla="*/ 0 w 21600"/>
              <a:gd name="T5" fmla="*/ 21600 h 36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643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7117"/>
                  <a:pt x="19488" y="32426"/>
                  <a:pt x="15697" y="36436"/>
                </a:cubicBezTo>
              </a:path>
              <a:path w="21600" h="3643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7117"/>
                  <a:pt x="19488" y="32426"/>
                  <a:pt x="15697" y="36436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tailEnd type="triangl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4262" name="Line 230"/>
          <p:cNvSpPr>
            <a:spLocks noChangeShapeType="1"/>
          </p:cNvSpPr>
          <p:nvPr/>
        </p:nvSpPr>
        <p:spPr bwMode="auto">
          <a:xfrm>
            <a:off x="3930650" y="6659563"/>
            <a:ext cx="5873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263" name="Line 231"/>
          <p:cNvSpPr>
            <a:spLocks noChangeShapeType="1"/>
          </p:cNvSpPr>
          <p:nvPr/>
        </p:nvSpPr>
        <p:spPr bwMode="auto">
          <a:xfrm flipH="1" flipV="1">
            <a:off x="3070225" y="4845050"/>
            <a:ext cx="1628775" cy="18351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264" name="Line 232"/>
          <p:cNvSpPr>
            <a:spLocks noChangeShapeType="1"/>
          </p:cNvSpPr>
          <p:nvPr/>
        </p:nvSpPr>
        <p:spPr bwMode="auto">
          <a:xfrm>
            <a:off x="3941763" y="4843463"/>
            <a:ext cx="5873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265" name="Arc 233"/>
          <p:cNvSpPr/>
          <p:nvPr/>
        </p:nvSpPr>
        <p:spPr bwMode="auto">
          <a:xfrm rot="512241">
            <a:off x="5394325" y="4845050"/>
            <a:ext cx="369888" cy="18240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36437"/>
              <a:gd name="T2" fmla="*/ 15698 w 21600"/>
              <a:gd name="T3" fmla="*/ 36437 h 36437"/>
              <a:gd name="T4" fmla="*/ 0 w 21600"/>
              <a:gd name="T5" fmla="*/ 21600 h 36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643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7117"/>
                  <a:pt x="19488" y="32426"/>
                  <a:pt x="15697" y="36436"/>
                </a:cubicBezTo>
              </a:path>
              <a:path w="21600" h="3643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7117"/>
                  <a:pt x="19488" y="32426"/>
                  <a:pt x="15697" y="36436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tailEnd type="triangl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4266" name="Line 234"/>
          <p:cNvSpPr>
            <a:spLocks noChangeShapeType="1"/>
          </p:cNvSpPr>
          <p:nvPr/>
        </p:nvSpPr>
        <p:spPr bwMode="auto">
          <a:xfrm flipH="1" flipV="1">
            <a:off x="3971925" y="5308600"/>
            <a:ext cx="1295400" cy="13382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267" name="Line 235"/>
          <p:cNvSpPr>
            <a:spLocks noChangeShapeType="1"/>
          </p:cNvSpPr>
          <p:nvPr/>
        </p:nvSpPr>
        <p:spPr bwMode="auto">
          <a:xfrm flipH="1" flipV="1">
            <a:off x="4013200" y="3889375"/>
            <a:ext cx="1336675" cy="13922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268" name="Line 236"/>
          <p:cNvSpPr>
            <a:spLocks noChangeShapeType="1"/>
          </p:cNvSpPr>
          <p:nvPr/>
        </p:nvSpPr>
        <p:spPr bwMode="auto">
          <a:xfrm>
            <a:off x="5364163" y="3863975"/>
            <a:ext cx="5461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269" name="Line 237"/>
          <p:cNvSpPr>
            <a:spLocks noChangeShapeType="1"/>
          </p:cNvSpPr>
          <p:nvPr/>
        </p:nvSpPr>
        <p:spPr bwMode="auto">
          <a:xfrm flipH="1" flipV="1">
            <a:off x="5554663" y="3398838"/>
            <a:ext cx="1104900" cy="4365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270" name="Text Box 238"/>
          <p:cNvSpPr txBox="1">
            <a:spLocks noChangeArrowheads="1"/>
          </p:cNvSpPr>
          <p:nvPr/>
        </p:nvSpPr>
        <p:spPr bwMode="auto">
          <a:xfrm>
            <a:off x="4613275" y="941388"/>
            <a:ext cx="3863975" cy="457200"/>
          </a:xfrm>
          <a:prstGeom prst="rect">
            <a:avLst/>
          </a:prstGeom>
          <a:solidFill>
            <a:srgbClr val="FFCC99">
              <a:alpha val="50000"/>
            </a:srgbClr>
          </a:solidFill>
          <a:ln w="28575">
            <a:noFill/>
            <a:miter lim="800000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zh-CN" altLang="zh-CN" b="1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7" name="Line 44"/>
          <p:cNvSpPr>
            <a:spLocks noChangeShapeType="1"/>
          </p:cNvSpPr>
          <p:nvPr/>
        </p:nvSpPr>
        <p:spPr bwMode="auto">
          <a:xfrm>
            <a:off x="2535238" y="955675"/>
            <a:ext cx="301625" cy="296863"/>
          </a:xfrm>
          <a:prstGeom prst="line">
            <a:avLst/>
          </a:prstGeom>
          <a:noFill/>
          <a:ln w="38100">
            <a:solidFill>
              <a:schemeClr val="accent4">
                <a:lumMod val="50000"/>
                <a:lumOff val="50000"/>
              </a:schemeClr>
            </a:solidFill>
            <a:rou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8" name="Line 44"/>
          <p:cNvSpPr>
            <a:spLocks noChangeShapeType="1"/>
          </p:cNvSpPr>
          <p:nvPr/>
        </p:nvSpPr>
        <p:spPr bwMode="auto">
          <a:xfrm>
            <a:off x="3170238" y="1479550"/>
            <a:ext cx="165100" cy="290513"/>
          </a:xfrm>
          <a:prstGeom prst="line">
            <a:avLst/>
          </a:prstGeom>
          <a:noFill/>
          <a:ln w="38100">
            <a:solidFill>
              <a:schemeClr val="accent4">
                <a:lumMod val="50000"/>
                <a:lumOff val="50000"/>
              </a:schemeClr>
            </a:solidFill>
            <a:rou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9" name="Line 44"/>
          <p:cNvSpPr>
            <a:spLocks noChangeShapeType="1"/>
          </p:cNvSpPr>
          <p:nvPr/>
        </p:nvSpPr>
        <p:spPr bwMode="auto">
          <a:xfrm flipH="1">
            <a:off x="2852738" y="2005013"/>
            <a:ext cx="274637" cy="19050"/>
          </a:xfrm>
          <a:prstGeom prst="line">
            <a:avLst/>
          </a:prstGeom>
          <a:noFill/>
          <a:ln w="38100">
            <a:solidFill>
              <a:schemeClr val="accent4">
                <a:lumMod val="50000"/>
                <a:lumOff val="50000"/>
              </a:schemeClr>
            </a:solidFill>
            <a:rou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0" name="Freeform 47"/>
          <p:cNvSpPr/>
          <p:nvPr/>
        </p:nvSpPr>
        <p:spPr bwMode="auto">
          <a:xfrm rot="5376721" flipH="1">
            <a:off x="2863057" y="1993106"/>
            <a:ext cx="342900" cy="487363"/>
          </a:xfrm>
          <a:custGeom>
            <a:avLst/>
            <a:gdLst/>
            <a:ahLst/>
            <a:cxnLst>
              <a:cxn ang="0">
                <a:pos x="296" y="0"/>
              </a:cxn>
              <a:cxn ang="0">
                <a:pos x="8" y="480"/>
              </a:cxn>
              <a:cxn ang="0">
                <a:pos x="344" y="960"/>
              </a:cxn>
            </a:cxnLst>
            <a:rect l="0" t="0" r="r" b="b"/>
            <a:pathLst>
              <a:path w="344" h="960">
                <a:moveTo>
                  <a:pt x="296" y="0"/>
                </a:moveTo>
                <a:cubicBezTo>
                  <a:pt x="148" y="160"/>
                  <a:pt x="0" y="320"/>
                  <a:pt x="8" y="480"/>
                </a:cubicBezTo>
                <a:cubicBezTo>
                  <a:pt x="16" y="640"/>
                  <a:pt x="280" y="880"/>
                  <a:pt x="344" y="96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ysDot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1" name="Freeform 49"/>
          <p:cNvSpPr/>
          <p:nvPr/>
        </p:nvSpPr>
        <p:spPr bwMode="auto">
          <a:xfrm rot="9556065">
            <a:off x="3278188" y="1266825"/>
            <a:ext cx="298450" cy="488950"/>
          </a:xfrm>
          <a:custGeom>
            <a:avLst/>
            <a:gdLst/>
            <a:ahLst/>
            <a:cxnLst>
              <a:cxn ang="0">
                <a:pos x="296" y="0"/>
              </a:cxn>
              <a:cxn ang="0">
                <a:pos x="8" y="480"/>
              </a:cxn>
              <a:cxn ang="0">
                <a:pos x="344" y="960"/>
              </a:cxn>
            </a:cxnLst>
            <a:rect l="0" t="0" r="r" b="b"/>
            <a:pathLst>
              <a:path w="344" h="960">
                <a:moveTo>
                  <a:pt x="296" y="0"/>
                </a:moveTo>
                <a:cubicBezTo>
                  <a:pt x="148" y="160"/>
                  <a:pt x="0" y="320"/>
                  <a:pt x="8" y="480"/>
                </a:cubicBezTo>
                <a:cubicBezTo>
                  <a:pt x="16" y="640"/>
                  <a:pt x="280" y="880"/>
                  <a:pt x="344" y="96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" name="Freeform 49"/>
          <p:cNvSpPr/>
          <p:nvPr/>
        </p:nvSpPr>
        <p:spPr bwMode="auto">
          <a:xfrm rot="8878510">
            <a:off x="2698750" y="668338"/>
            <a:ext cx="298450" cy="568325"/>
          </a:xfrm>
          <a:custGeom>
            <a:avLst/>
            <a:gdLst/>
            <a:ahLst/>
            <a:cxnLst>
              <a:cxn ang="0">
                <a:pos x="296" y="0"/>
              </a:cxn>
              <a:cxn ang="0">
                <a:pos x="8" y="480"/>
              </a:cxn>
              <a:cxn ang="0">
                <a:pos x="344" y="960"/>
              </a:cxn>
            </a:cxnLst>
            <a:rect l="0" t="0" r="r" b="b"/>
            <a:pathLst>
              <a:path w="344" h="960">
                <a:moveTo>
                  <a:pt x="296" y="0"/>
                </a:moveTo>
                <a:cubicBezTo>
                  <a:pt x="148" y="160"/>
                  <a:pt x="0" y="320"/>
                  <a:pt x="8" y="480"/>
                </a:cubicBezTo>
                <a:cubicBezTo>
                  <a:pt x="16" y="640"/>
                  <a:pt x="280" y="880"/>
                  <a:pt x="344" y="96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3" name="Line 44"/>
          <p:cNvSpPr>
            <a:spLocks noChangeShapeType="1"/>
          </p:cNvSpPr>
          <p:nvPr/>
        </p:nvSpPr>
        <p:spPr bwMode="auto">
          <a:xfrm flipH="1">
            <a:off x="2014538" y="955675"/>
            <a:ext cx="249237" cy="271463"/>
          </a:xfrm>
          <a:prstGeom prst="line">
            <a:avLst/>
          </a:prstGeom>
          <a:noFill/>
          <a:ln w="38100">
            <a:solidFill>
              <a:schemeClr val="accent4">
                <a:lumMod val="50000"/>
                <a:lumOff val="50000"/>
              </a:schemeClr>
            </a:solidFill>
            <a:rou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" name="Line 44"/>
          <p:cNvSpPr>
            <a:spLocks noChangeShapeType="1"/>
          </p:cNvSpPr>
          <p:nvPr/>
        </p:nvSpPr>
        <p:spPr bwMode="auto">
          <a:xfrm>
            <a:off x="1916113" y="1489075"/>
            <a:ext cx="141287" cy="280988"/>
          </a:xfrm>
          <a:prstGeom prst="line">
            <a:avLst/>
          </a:prstGeom>
          <a:noFill/>
          <a:ln w="38100">
            <a:solidFill>
              <a:schemeClr val="accent4">
                <a:lumMod val="50000"/>
                <a:lumOff val="50000"/>
              </a:schemeClr>
            </a:solidFill>
            <a:rou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" name="Line 44"/>
          <p:cNvSpPr>
            <a:spLocks noChangeShapeType="1"/>
          </p:cNvSpPr>
          <p:nvPr/>
        </p:nvSpPr>
        <p:spPr bwMode="auto">
          <a:xfrm flipH="1">
            <a:off x="1955800" y="2114550"/>
            <a:ext cx="130175" cy="290513"/>
          </a:xfrm>
          <a:prstGeom prst="line">
            <a:avLst/>
          </a:prstGeom>
          <a:noFill/>
          <a:ln w="38100">
            <a:solidFill>
              <a:schemeClr val="accent4">
                <a:lumMod val="50000"/>
                <a:lumOff val="50000"/>
              </a:schemeClr>
            </a:solidFill>
            <a:rou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" name="Line 44"/>
          <p:cNvSpPr>
            <a:spLocks noChangeShapeType="1"/>
          </p:cNvSpPr>
          <p:nvPr/>
        </p:nvSpPr>
        <p:spPr bwMode="auto">
          <a:xfrm>
            <a:off x="1611313" y="2106613"/>
            <a:ext cx="123825" cy="298450"/>
          </a:xfrm>
          <a:prstGeom prst="line">
            <a:avLst/>
          </a:prstGeom>
          <a:noFill/>
          <a:ln w="38100">
            <a:solidFill>
              <a:schemeClr val="accent4">
                <a:lumMod val="50000"/>
                <a:lumOff val="50000"/>
              </a:schemeClr>
            </a:solidFill>
            <a:round/>
            <a:headEnd type="triangle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7" name="Freeform 36"/>
          <p:cNvSpPr/>
          <p:nvPr/>
        </p:nvSpPr>
        <p:spPr bwMode="auto">
          <a:xfrm rot="9542758" flipH="1">
            <a:off x="1235075" y="2124075"/>
            <a:ext cx="342900" cy="487363"/>
          </a:xfrm>
          <a:custGeom>
            <a:avLst/>
            <a:gdLst/>
            <a:ahLst/>
            <a:cxnLst>
              <a:cxn ang="0">
                <a:pos x="296" y="0"/>
              </a:cxn>
              <a:cxn ang="0">
                <a:pos x="8" y="480"/>
              </a:cxn>
              <a:cxn ang="0">
                <a:pos x="344" y="960"/>
              </a:cxn>
            </a:cxnLst>
            <a:rect l="0" t="0" r="r" b="b"/>
            <a:pathLst>
              <a:path w="344" h="960">
                <a:moveTo>
                  <a:pt x="296" y="0"/>
                </a:moveTo>
                <a:cubicBezTo>
                  <a:pt x="148" y="160"/>
                  <a:pt x="0" y="320"/>
                  <a:pt x="8" y="480"/>
                </a:cubicBezTo>
                <a:cubicBezTo>
                  <a:pt x="16" y="640"/>
                  <a:pt x="280" y="880"/>
                  <a:pt x="344" y="96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ysDot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8" name="Freeform 35"/>
          <p:cNvSpPr/>
          <p:nvPr/>
        </p:nvSpPr>
        <p:spPr bwMode="auto">
          <a:xfrm rot="1065617" flipH="1">
            <a:off x="2141538" y="2052638"/>
            <a:ext cx="179387" cy="581025"/>
          </a:xfrm>
          <a:custGeom>
            <a:avLst/>
            <a:gdLst/>
            <a:ahLst/>
            <a:cxnLst>
              <a:cxn ang="0">
                <a:pos x="296" y="0"/>
              </a:cxn>
              <a:cxn ang="0">
                <a:pos x="8" y="480"/>
              </a:cxn>
              <a:cxn ang="0">
                <a:pos x="344" y="960"/>
              </a:cxn>
            </a:cxnLst>
            <a:rect l="0" t="0" r="r" b="b"/>
            <a:pathLst>
              <a:path w="344" h="960">
                <a:moveTo>
                  <a:pt x="296" y="0"/>
                </a:moveTo>
                <a:cubicBezTo>
                  <a:pt x="148" y="160"/>
                  <a:pt x="0" y="320"/>
                  <a:pt x="8" y="480"/>
                </a:cubicBezTo>
                <a:cubicBezTo>
                  <a:pt x="16" y="640"/>
                  <a:pt x="280" y="880"/>
                  <a:pt x="344" y="96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ysDot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9" name="Freeform 49"/>
          <p:cNvSpPr/>
          <p:nvPr/>
        </p:nvSpPr>
        <p:spPr bwMode="auto">
          <a:xfrm rot="9556065">
            <a:off x="2076450" y="1276350"/>
            <a:ext cx="298450" cy="488950"/>
          </a:xfrm>
          <a:custGeom>
            <a:avLst/>
            <a:gdLst/>
            <a:ahLst/>
            <a:cxnLst>
              <a:cxn ang="0">
                <a:pos x="296" y="0"/>
              </a:cxn>
              <a:cxn ang="0">
                <a:pos x="8" y="480"/>
              </a:cxn>
              <a:cxn ang="0">
                <a:pos x="344" y="960"/>
              </a:cxn>
            </a:cxnLst>
            <a:rect l="0" t="0" r="r" b="b"/>
            <a:pathLst>
              <a:path w="344" h="960">
                <a:moveTo>
                  <a:pt x="296" y="0"/>
                </a:moveTo>
                <a:cubicBezTo>
                  <a:pt x="148" y="160"/>
                  <a:pt x="0" y="320"/>
                  <a:pt x="8" y="480"/>
                </a:cubicBezTo>
                <a:cubicBezTo>
                  <a:pt x="16" y="640"/>
                  <a:pt x="280" y="880"/>
                  <a:pt x="344" y="96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0" name="Freeform 39"/>
          <p:cNvSpPr/>
          <p:nvPr/>
        </p:nvSpPr>
        <p:spPr bwMode="auto">
          <a:xfrm rot="12854171" flipH="1">
            <a:off x="1798638" y="649288"/>
            <a:ext cx="342900" cy="487362"/>
          </a:xfrm>
          <a:custGeom>
            <a:avLst/>
            <a:gdLst/>
            <a:ahLst/>
            <a:cxnLst>
              <a:cxn ang="0">
                <a:pos x="296" y="0"/>
              </a:cxn>
              <a:cxn ang="0">
                <a:pos x="8" y="480"/>
              </a:cxn>
              <a:cxn ang="0">
                <a:pos x="344" y="960"/>
              </a:cxn>
            </a:cxnLst>
            <a:rect l="0" t="0" r="r" b="b"/>
            <a:pathLst>
              <a:path w="344" h="960">
                <a:moveTo>
                  <a:pt x="296" y="0"/>
                </a:moveTo>
                <a:cubicBezTo>
                  <a:pt x="148" y="160"/>
                  <a:pt x="0" y="320"/>
                  <a:pt x="8" y="480"/>
                </a:cubicBezTo>
                <a:cubicBezTo>
                  <a:pt x="16" y="640"/>
                  <a:pt x="280" y="880"/>
                  <a:pt x="344" y="96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2" name="Text Box 158"/>
          <p:cNvSpPr txBox="1">
            <a:spLocks noChangeArrowheads="1"/>
          </p:cNvSpPr>
          <p:nvPr/>
        </p:nvSpPr>
        <p:spPr bwMode="auto">
          <a:xfrm>
            <a:off x="6038850" y="4768850"/>
            <a:ext cx="2774950" cy="829945"/>
          </a:xfrm>
          <a:prstGeom prst="rect">
            <a:avLst/>
          </a:prstGeom>
          <a:noFill/>
          <a:ln w="9525">
            <a:solidFill>
              <a:srgbClr val="FF99CC"/>
            </a:solidFill>
            <a:miter lim="800000"/>
            <a:tailEnd type="none" w="sm" len="med"/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遍历了所有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>
              <a:spcBef>
                <a:spcPts val="0"/>
              </a:spcBef>
              <a:defRPr/>
            </a:pPr>
            <a:r>
              <a:rPr lang="zh-CN" altLang="en-US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en-US" altLang="zh-CN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V1</a:t>
            </a:r>
            <a:r>
              <a:rPr lang="zh-CN" altLang="en-US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相连通的顶点</a:t>
            </a:r>
            <a:endParaRPr lang="zh-CN" altLang="en-US" b="1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3" name="Text Box 158"/>
          <p:cNvSpPr txBox="1">
            <a:spLocks noChangeArrowheads="1"/>
          </p:cNvSpPr>
          <p:nvPr/>
        </p:nvSpPr>
        <p:spPr bwMode="auto">
          <a:xfrm>
            <a:off x="6040438" y="5683250"/>
            <a:ext cx="2773362" cy="829945"/>
          </a:xfrm>
          <a:prstGeom prst="rect">
            <a:avLst/>
          </a:prstGeom>
          <a:noFill/>
          <a:ln w="9525">
            <a:solidFill>
              <a:srgbClr val="FF99CC"/>
            </a:solidFill>
            <a:miter lim="800000"/>
            <a:tailEnd type="non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查找是否有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未遍历的的顶点</a:t>
            </a:r>
            <a:endParaRPr lang="zh-CN" altLang="en-US" sz="2400" b="1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6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6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84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84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406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84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4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6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3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84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4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84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84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84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84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406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84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84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6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7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84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84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84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84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84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84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406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84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84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6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1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84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84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84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84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84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84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409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84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84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84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84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409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84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684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684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84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684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684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84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84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40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684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684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684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684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684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684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684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684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40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684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684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684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684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406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684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684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684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684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406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684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684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6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8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684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684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684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684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684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684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0"/>
                            </p:stCondLst>
                            <p:childTnLst>
                              <p:par>
                                <p:cTn id="28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40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684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684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6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0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684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684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684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684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684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684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406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684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684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6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684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684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684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684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684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684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409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684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684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684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684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409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3" dur="500" fill="hold"/>
                                        <p:tgtEl>
                                          <p:spTgt spid="684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4" dur="500" fill="hold"/>
                                        <p:tgtEl>
                                          <p:spTgt spid="684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6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684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500" fill="hold"/>
                                        <p:tgtEl>
                                          <p:spTgt spid="684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500" fill="hold"/>
                                        <p:tgtEl>
                                          <p:spTgt spid="684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500" fill="hold"/>
                                        <p:tgtEl>
                                          <p:spTgt spid="684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500" fill="hold"/>
                                        <p:tgtEl>
                                          <p:spTgt spid="684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500" fill="hold"/>
                                        <p:tgtEl>
                                          <p:spTgt spid="684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409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500" fill="hold"/>
                                        <p:tgtEl>
                                          <p:spTgt spid="684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500" fill="hold"/>
                                        <p:tgtEl>
                                          <p:spTgt spid="684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500" fill="hold"/>
                                        <p:tgtEl>
                                          <p:spTgt spid="684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500" fill="hold"/>
                                        <p:tgtEl>
                                          <p:spTgt spid="684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409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500" fill="hold"/>
                                        <p:tgtEl>
                                          <p:spTgt spid="684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684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500" fill="hold"/>
                                        <p:tgtEl>
                                          <p:spTgt spid="684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500" fill="hold"/>
                                        <p:tgtEl>
                                          <p:spTgt spid="684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500"/>
                            </p:stCondLst>
                            <p:childTnLst>
                              <p:par>
                                <p:cTn id="4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4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2" dur="500" fill="hold"/>
                                        <p:tgtEl>
                                          <p:spTgt spid="684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500" fill="hold"/>
                                        <p:tgtEl>
                                          <p:spTgt spid="684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500" fill="hold"/>
                                        <p:tgtEl>
                                          <p:spTgt spid="684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500" fill="hold"/>
                                        <p:tgtEl>
                                          <p:spTgt spid="684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500"/>
                            </p:stCondLst>
                            <p:childTnLst>
                              <p:par>
                                <p:cTn id="4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409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500" fill="hold"/>
                                        <p:tgtEl>
                                          <p:spTgt spid="684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500" fill="hold"/>
                                        <p:tgtEl>
                                          <p:spTgt spid="684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500" fill="hold"/>
                                        <p:tgtEl>
                                          <p:spTgt spid="684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500" fill="hold"/>
                                        <p:tgtEl>
                                          <p:spTgt spid="684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500"/>
                            </p:stCondLst>
                            <p:childTnLst>
                              <p:par>
                                <p:cTn id="47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5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409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4" dur="500" fill="hold"/>
                                        <p:tgtEl>
                                          <p:spTgt spid="684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500" fill="hold"/>
                                        <p:tgtEl>
                                          <p:spTgt spid="684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500" fill="hold"/>
                                        <p:tgtEl>
                                          <p:spTgt spid="684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7" dur="500" fill="hold"/>
                                        <p:tgtEl>
                                          <p:spTgt spid="684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8" fill="hold">
                            <p:stCondLst>
                              <p:cond delay="500"/>
                            </p:stCondLst>
                            <p:childTnLst>
                              <p:par>
                                <p:cTn id="49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409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9" dur="500" fill="hold"/>
                                        <p:tgtEl>
                                          <p:spTgt spid="684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0" dur="500" fill="hold"/>
                                        <p:tgtEl>
                                          <p:spTgt spid="684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1" dur="500" fill="hold"/>
                                        <p:tgtEl>
                                          <p:spTgt spid="684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500" fill="hold"/>
                                        <p:tgtEl>
                                          <p:spTgt spid="684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500"/>
                            </p:stCondLst>
                            <p:childTnLst>
                              <p:par>
                                <p:cTn id="5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2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3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9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4" dur="500"/>
                                        <p:tgtEl>
                                          <p:spTgt spid="684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9" dur="500"/>
                                        <p:tgtEl>
                                          <p:spTgt spid="68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53" grpId="0" autoUpdateAnimBg="0"/>
      <p:bldP spid="684054" grpId="0" autoUpdateAnimBg="0"/>
      <p:bldP spid="684056" grpId="0" autoUpdateAnimBg="0"/>
      <p:bldP spid="684057" grpId="0" autoUpdateAnimBg="0"/>
      <p:bldP spid="684058" grpId="0" autoUpdateAnimBg="0"/>
      <p:bldP spid="684059" grpId="0" autoUpdateAnimBg="0"/>
      <p:bldP spid="684060" grpId="0" autoUpdateAnimBg="0"/>
      <p:bldP spid="684061" grpId="0" bldLvl="0" animBg="1"/>
      <p:bldP spid="684063" grpId="0" bldLvl="0" animBg="1"/>
      <p:bldP spid="684064" grpId="0" bldLvl="0" animBg="1"/>
      <p:bldP spid="684065" grpId="0" bldLvl="0" animBg="1"/>
      <p:bldP spid="684066" grpId="0" bldLvl="0" animBg="1"/>
      <p:bldP spid="684067" grpId="0" bldLvl="0" animBg="1"/>
      <p:bldP spid="684068" grpId="0" bldLvl="0" animBg="1"/>
      <p:bldP spid="684069" grpId="0" bldLvl="0" animBg="1"/>
      <p:bldP spid="684082" grpId="0" bldLvl="0" animBg="1"/>
      <p:bldP spid="684083" grpId="0" bldLvl="0" animBg="1"/>
      <p:bldP spid="684084" grpId="0" bldLvl="0" animBg="1"/>
      <p:bldP spid="684085" grpId="0" bldLvl="0" animBg="1"/>
      <p:bldP spid="684086" grpId="0" bldLvl="0" animBg="1"/>
      <p:bldP spid="684087" grpId="0" bldLvl="0" animBg="1"/>
      <p:bldP spid="684088" grpId="0" bldLvl="0" animBg="1"/>
      <p:bldP spid="684089" grpId="0" bldLvl="0" animBg="1"/>
      <p:bldP spid="684090" grpId="0" bldLvl="0" animBg="1"/>
      <p:bldP spid="684091" grpId="0" bldLvl="0" animBg="1"/>
      <p:bldP spid="684092" grpId="0" bldLvl="0" animBg="1"/>
      <p:bldP spid="684093" grpId="0" bldLvl="0" animBg="1"/>
      <p:bldP spid="684094" grpId="0" bldLvl="0" animBg="1"/>
      <p:bldP spid="684095" grpId="0" bldLvl="0" animBg="1"/>
      <p:bldP spid="684096" grpId="0" bldLvl="0" animBg="1"/>
      <p:bldP spid="684097" grpId="0" bldLvl="0" animBg="1"/>
      <p:bldP spid="684098" grpId="0" bldLvl="0" animBg="1"/>
      <p:bldP spid="684227" grpId="0" bldLvl="0" animBg="1"/>
      <p:bldP spid="684228" grpId="0" bldLvl="0" animBg="1" autoUpdateAnimBg="0"/>
      <p:bldP spid="684229" grpId="0" bldLvl="0" animBg="1" autoUpdateAnimBg="0"/>
      <p:bldP spid="684230" grpId="0" bldLvl="0" animBg="1" autoUpdateAnimBg="0"/>
      <p:bldP spid="684231" grpId="0" bldLvl="0" animBg="1" autoUpdateAnimBg="0"/>
      <p:bldP spid="684232" grpId="0" bldLvl="0" animBg="1" autoUpdateAnimBg="0"/>
      <p:bldP spid="684233" grpId="0" bldLvl="0" animBg="1" autoUpdateAnimBg="0"/>
      <p:bldP spid="684234" grpId="0" bldLvl="0" animBg="1" autoUpdateAnimBg="0"/>
      <p:bldP spid="684235" grpId="0" bldLvl="0" animBg="1" autoUpdateAnimBg="0"/>
      <p:bldP spid="684270" grpId="0" bldLvl="0" animBg="1"/>
      <p:bldP spid="242" grpId="0" bldLvl="0" animBg="1"/>
      <p:bldP spid="243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 Bold" panose="02020603050405020304" charset="0"/>
                <a:ea typeface="仿宋" panose="02010609060101010101" pitchFamily="49" charset="-122"/>
                <a:cs typeface="Times New Roman Bold" panose="02020603050405020304" charset="0"/>
                <a:sym typeface="+mn-ea"/>
              </a:rPr>
              <a:t>Application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grpSp>
        <p:nvGrpSpPr>
          <p:cNvPr id="41986" name="Group 2"/>
          <p:cNvGrpSpPr/>
          <p:nvPr>
            <p:custDataLst>
              <p:tags r:id="rId2"/>
            </p:custDataLst>
          </p:nvPr>
        </p:nvGrpSpPr>
        <p:grpSpPr bwMode="auto">
          <a:xfrm>
            <a:off x="1323975" y="692150"/>
            <a:ext cx="2247900" cy="2036763"/>
            <a:chOff x="698" y="300"/>
            <a:chExt cx="1416" cy="1283"/>
          </a:xfrm>
        </p:grpSpPr>
        <p:sp>
          <p:nvSpPr>
            <p:cNvPr id="42149" name="Oval 3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12" y="300"/>
              <a:ext cx="211" cy="211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ea typeface="宋体" pitchFamily="2" charset="-122"/>
                </a:rPr>
                <a:t>V</a:t>
              </a:r>
              <a:r>
                <a:rPr lang="en-US" altLang="zh-CN" sz="1400" b="1"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lang="en-US" altLang="zh-CN" sz="20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2150" name="Oval 4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953" y="618"/>
              <a:ext cx="211" cy="211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ea typeface="宋体" pitchFamily="2" charset="-122"/>
                </a:rPr>
                <a:t>V</a:t>
              </a:r>
              <a:r>
                <a:rPr lang="en-US" altLang="zh-CN" sz="1400" b="1">
                  <a:latin typeface="Times New Roman" panose="02020603050405020304" pitchFamily="18" charset="0"/>
                  <a:ea typeface="宋体" pitchFamily="2" charset="-122"/>
                </a:rPr>
                <a:t>2</a:t>
              </a:r>
              <a:endParaRPr lang="en-US" altLang="zh-CN" sz="20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2151" name="Oval 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82" y="999"/>
              <a:ext cx="211" cy="211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ea typeface="宋体" pitchFamily="2" charset="-122"/>
                </a:rPr>
                <a:t>V</a:t>
              </a:r>
              <a:r>
                <a:rPr lang="en-US" altLang="zh-CN" sz="1400" b="1">
                  <a:latin typeface="Times New Roman" panose="02020603050405020304" pitchFamily="18" charset="0"/>
                  <a:ea typeface="宋体" pitchFamily="2" charset="-122"/>
                </a:rPr>
                <a:t>4</a:t>
              </a:r>
              <a:endParaRPr lang="en-US" altLang="zh-CN" sz="20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2152" name="Oval 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144" y="999"/>
              <a:ext cx="211" cy="211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ea typeface="宋体" pitchFamily="2" charset="-122"/>
                </a:rPr>
                <a:t>V</a:t>
              </a:r>
              <a:r>
                <a:rPr lang="en-US" altLang="zh-CN" sz="1400" b="1">
                  <a:latin typeface="Times New Roman" panose="02020603050405020304" pitchFamily="18" charset="0"/>
                  <a:ea typeface="宋体" pitchFamily="2" charset="-122"/>
                </a:rPr>
                <a:t>5</a:t>
              </a:r>
              <a:endParaRPr lang="en-US" altLang="zh-CN" sz="20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2153" name="Oval 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707" y="618"/>
              <a:ext cx="211" cy="211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ea typeface="宋体" pitchFamily="2" charset="-122"/>
                </a:rPr>
                <a:t>V</a:t>
              </a:r>
              <a:r>
                <a:rPr lang="en-US" altLang="zh-CN" sz="1400" b="1">
                  <a:latin typeface="Times New Roman" panose="02020603050405020304" pitchFamily="18" charset="0"/>
                  <a:ea typeface="宋体" pitchFamily="2" charset="-122"/>
                </a:rPr>
                <a:t>3</a:t>
              </a:r>
              <a:endParaRPr lang="en-US" altLang="zh-CN" sz="20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2154" name="Oval 8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903" y="999"/>
              <a:ext cx="211" cy="211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ea typeface="宋体" pitchFamily="2" charset="-122"/>
                </a:rPr>
                <a:t>V</a:t>
              </a:r>
              <a:r>
                <a:rPr lang="en-US" altLang="zh-CN" sz="1400" b="1">
                  <a:latin typeface="Times New Roman" panose="02020603050405020304" pitchFamily="18" charset="0"/>
                  <a:ea typeface="宋体" pitchFamily="2" charset="-122"/>
                </a:rPr>
                <a:t>7</a:t>
              </a:r>
              <a:endParaRPr lang="en-US" altLang="zh-CN" sz="20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2155" name="Oval 9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510" y="999"/>
              <a:ext cx="211" cy="211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ea typeface="宋体" pitchFamily="2" charset="-122"/>
                </a:rPr>
                <a:t>V</a:t>
              </a:r>
              <a:r>
                <a:rPr lang="en-US" altLang="zh-CN" sz="1400" b="1">
                  <a:latin typeface="Times New Roman" panose="02020603050405020304" pitchFamily="18" charset="0"/>
                  <a:ea typeface="宋体" pitchFamily="2" charset="-122"/>
                </a:rPr>
                <a:t>6</a:t>
              </a:r>
              <a:endParaRPr lang="en-US" altLang="zh-CN" sz="20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2156" name="Oval 10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983" y="1372"/>
              <a:ext cx="211" cy="211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ea typeface="宋体" pitchFamily="2" charset="-122"/>
                </a:rPr>
                <a:t>V</a:t>
              </a:r>
              <a:r>
                <a:rPr lang="en-US" altLang="zh-CN" sz="1400" b="1">
                  <a:latin typeface="Times New Roman" panose="02020603050405020304" pitchFamily="18" charset="0"/>
                  <a:ea typeface="宋体" pitchFamily="2" charset="-122"/>
                </a:rPr>
                <a:t>8</a:t>
              </a:r>
              <a:endParaRPr lang="en-US" altLang="zh-CN" sz="20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98731" name="Line 11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1167" y="489"/>
              <a:ext cx="178" cy="17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98732" name="Line 12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501" y="478"/>
              <a:ext cx="211" cy="21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98733" name="Line 13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923" y="822"/>
              <a:ext cx="100" cy="17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98734" name="Line 14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1112" y="800"/>
              <a:ext cx="111" cy="22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98735" name="Line 15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912" y="1189"/>
              <a:ext cx="89" cy="21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98736" name="Line 16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1145" y="1211"/>
              <a:ext cx="89" cy="17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98737" name="Line 17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1656" y="811"/>
              <a:ext cx="111" cy="21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98738" name="Line 18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flipV="1">
              <a:off x="1723" y="1143"/>
              <a:ext cx="178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98739" name="Line 19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1901" y="811"/>
              <a:ext cx="122" cy="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166" name="Text Box 20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698" y="320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sp>
        <p:nvSpPr>
          <p:cNvPr id="798741" name="Text Box 21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116263" y="2243138"/>
            <a:ext cx="183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深度遍历：</a:t>
            </a:r>
            <a:r>
              <a:rPr lang="en-US" altLang="zh-CN" sz="2400" b="1">
                <a:solidFill>
                  <a:srgbClr val="0000FF"/>
                </a:solidFill>
                <a:ea typeface="楷体_GB2312" pitchFamily="49" charset="-122"/>
              </a:rPr>
              <a:t>V1</a:t>
            </a:r>
            <a:endParaRPr lang="en-US" altLang="zh-CN" sz="2400" b="1">
              <a:solidFill>
                <a:srgbClr val="0000FF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798742" name="Text Box 22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000625" y="22733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V3</a:t>
            </a:r>
            <a:endParaRPr lang="en-US" altLang="zh-CN" sz="2400" b="1">
              <a:solidFill>
                <a:srgbClr val="0000FF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798743" name="Text Box 23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605463" y="2273300"/>
            <a:ext cx="80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V7</a:t>
            </a:r>
            <a:endParaRPr lang="en-US" altLang="zh-CN" sz="2400" b="1">
              <a:solidFill>
                <a:srgbClr val="0000FF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798744" name="Text Box 24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6211888" y="2273300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V6</a:t>
            </a:r>
            <a:endParaRPr lang="en-US" altLang="zh-CN" sz="2400" b="1">
              <a:solidFill>
                <a:srgbClr val="0000FF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798745" name="Text Box 25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816725" y="2273300"/>
            <a:ext cx="80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V2</a:t>
            </a:r>
            <a:endParaRPr lang="en-US" altLang="zh-CN" sz="2400" b="1">
              <a:solidFill>
                <a:srgbClr val="0000FF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798746" name="Text Box 26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7423150" y="22733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V4</a:t>
            </a:r>
            <a:endParaRPr lang="en-US" altLang="zh-CN" sz="2400" b="1">
              <a:solidFill>
                <a:srgbClr val="0000FF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798747" name="Text Box 27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8027988" y="2273300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V8</a:t>
            </a:r>
            <a:endParaRPr lang="en-US" altLang="zh-CN" sz="2400" b="1">
              <a:solidFill>
                <a:srgbClr val="0000FF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798748" name="Text Box 28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632825" y="22733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V5</a:t>
            </a:r>
            <a:endParaRPr lang="en-US" altLang="zh-CN" sz="2400" b="1">
              <a:solidFill>
                <a:srgbClr val="0000FF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5" name="Group 29"/>
          <p:cNvGrpSpPr/>
          <p:nvPr>
            <p:custDataLst>
              <p:tags r:id="rId29"/>
            </p:custDataLst>
          </p:nvPr>
        </p:nvGrpSpPr>
        <p:grpSpPr bwMode="auto">
          <a:xfrm>
            <a:off x="4433888" y="481013"/>
            <a:ext cx="4292600" cy="1276350"/>
            <a:chOff x="2657" y="175"/>
            <a:chExt cx="2704" cy="804"/>
          </a:xfrm>
        </p:grpSpPr>
        <p:grpSp>
          <p:nvGrpSpPr>
            <p:cNvPr id="42138" name="Group 30"/>
            <p:cNvGrpSpPr/>
            <p:nvPr/>
          </p:nvGrpSpPr>
          <p:grpSpPr bwMode="auto">
            <a:xfrm>
              <a:off x="2657" y="175"/>
              <a:ext cx="2559" cy="559"/>
              <a:chOff x="2657" y="175"/>
              <a:chExt cx="2559" cy="559"/>
            </a:xfrm>
          </p:grpSpPr>
          <p:sp>
            <p:nvSpPr>
              <p:cNvPr id="42140" name="Rectangle 31"/>
              <p:cNvSpPr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2784" y="466"/>
                <a:ext cx="2432" cy="268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 0      0     0      0     0      0     0      0</a:t>
                </a:r>
                <a:endParaRPr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798752" name="Line 32"/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3106" y="484"/>
                <a:ext cx="0" cy="2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98753" name="Line 33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3391" y="489"/>
                <a:ext cx="0" cy="2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98754" name="Line 34"/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3710" y="485"/>
                <a:ext cx="0" cy="2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98755" name="Line 35"/>
              <p:cNvSpPr>
                <a:spLocks noChangeShapeType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3998" y="476"/>
                <a:ext cx="0" cy="2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98756" name="Line 36"/>
              <p:cNvSpPr>
                <a:spLocks noChangeShapeType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4277" y="476"/>
                <a:ext cx="0" cy="2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98757" name="Line 37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4592" y="476"/>
                <a:ext cx="0" cy="2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98758" name="Line 38"/>
              <p:cNvSpPr>
                <a:spLocks noChangeShapeType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4898" y="476"/>
                <a:ext cx="0" cy="2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148" name="Text Box 39"/>
              <p:cNvSpPr txBox="1"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2657" y="175"/>
                <a:ext cx="9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visited[M]</a:t>
                </a:r>
                <a:endParaRPr lang="en-US" altLang="zh-CN" sz="24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42139" name="Text Box 40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2847" y="729"/>
              <a:ext cx="25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C00000"/>
                  </a:solidFill>
                  <a:latin typeface="Times New Roman" panose="02020603050405020304" pitchFamily="18" charset="0"/>
                  <a:ea typeface="宋体" pitchFamily="2" charset="-122"/>
                </a:rPr>
                <a:t>1     2      3      4     5      6     7      8</a:t>
              </a:r>
              <a:endParaRPr lang="en-US" altLang="zh-CN" sz="2000">
                <a:solidFill>
                  <a:srgbClr val="C0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sp>
        <p:nvSpPr>
          <p:cNvPr id="798761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179763" y="3179763"/>
            <a:ext cx="1023937" cy="398780"/>
          </a:xfrm>
          <a:prstGeom prst="rect">
            <a:avLst/>
          </a:prstGeom>
          <a:solidFill>
            <a:srgbClr val="FFFF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762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03763" y="965200"/>
            <a:ext cx="360362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00000"/>
                </a:solidFill>
                <a:ea typeface="宋体" pitchFamily="2" charset="-122"/>
              </a:rPr>
              <a:t>1</a:t>
            </a:r>
            <a:endParaRPr lang="en-US" altLang="zh-CN" sz="2000" b="1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798763" name="Text Box 43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5654675" y="958850"/>
            <a:ext cx="36036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00000"/>
                </a:solidFill>
                <a:ea typeface="宋体" pitchFamily="2" charset="-122"/>
              </a:rPr>
              <a:t>1</a:t>
            </a:r>
            <a:endParaRPr lang="en-US" altLang="zh-CN" sz="2000" b="1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798764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4530725" y="3173413"/>
            <a:ext cx="1023938" cy="396875"/>
          </a:xfrm>
          <a:prstGeom prst="rect">
            <a:avLst/>
          </a:prstGeom>
          <a:solidFill>
            <a:srgbClr val="FFFF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765" name="Text Box 45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3187700" y="3673475"/>
            <a:ext cx="1023938" cy="396875"/>
          </a:xfrm>
          <a:prstGeom prst="rect">
            <a:avLst/>
          </a:prstGeom>
          <a:solidFill>
            <a:srgbClr val="FFFF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766" name="Text Box 4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3175000" y="4130675"/>
            <a:ext cx="1023938" cy="396875"/>
          </a:xfrm>
          <a:prstGeom prst="rect">
            <a:avLst/>
          </a:prstGeom>
          <a:solidFill>
            <a:srgbClr val="FFFF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767" name="Text Box 47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532313" y="4143375"/>
            <a:ext cx="1023937" cy="396875"/>
          </a:xfrm>
          <a:prstGeom prst="rect">
            <a:avLst/>
          </a:prstGeom>
          <a:solidFill>
            <a:srgbClr val="FFFF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768" name="Text Box 48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173413" y="4614863"/>
            <a:ext cx="1023937" cy="396875"/>
          </a:xfrm>
          <a:prstGeom prst="rect">
            <a:avLst/>
          </a:prstGeom>
          <a:solidFill>
            <a:srgbClr val="FFFF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769" name="Text Box 49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3146425" y="5541963"/>
            <a:ext cx="1023938" cy="396875"/>
          </a:xfrm>
          <a:prstGeom prst="rect">
            <a:avLst/>
          </a:prstGeom>
          <a:solidFill>
            <a:srgbClr val="FFFF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770" name="Text Box 50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7575550" y="966788"/>
            <a:ext cx="36036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00000"/>
                </a:solidFill>
                <a:ea typeface="宋体" pitchFamily="2" charset="-122"/>
              </a:rPr>
              <a:t>1</a:t>
            </a:r>
            <a:endParaRPr lang="en-US" altLang="zh-CN" sz="2000" b="1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798771" name="Text Box 51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7104063" y="981075"/>
            <a:ext cx="360362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00000"/>
                </a:solidFill>
                <a:ea typeface="宋体" pitchFamily="2" charset="-122"/>
              </a:rPr>
              <a:t>1</a:t>
            </a:r>
            <a:endParaRPr lang="en-US" altLang="zh-CN" sz="2000" b="1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798772" name="Text Box 52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5192713" y="966788"/>
            <a:ext cx="360362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00000"/>
                </a:solidFill>
                <a:ea typeface="宋体" pitchFamily="2" charset="-122"/>
              </a:rPr>
              <a:t>1</a:t>
            </a:r>
            <a:endParaRPr lang="en-US" altLang="zh-CN" sz="2000" b="1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798773" name="Text Box 53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6148388" y="966788"/>
            <a:ext cx="360362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00000"/>
                </a:solidFill>
                <a:ea typeface="宋体" pitchFamily="2" charset="-122"/>
              </a:rPr>
              <a:t>1</a:t>
            </a:r>
            <a:endParaRPr lang="en-US" altLang="zh-CN" sz="2000" b="1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798774" name="Text Box 54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8059738" y="952500"/>
            <a:ext cx="360362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00000"/>
                </a:solidFill>
                <a:ea typeface="宋体" pitchFamily="2" charset="-122"/>
              </a:rPr>
              <a:t>1</a:t>
            </a:r>
            <a:endParaRPr lang="en-US" altLang="zh-CN" sz="2000" b="1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798775" name="Text Box 55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6591300" y="968375"/>
            <a:ext cx="36036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00000"/>
                </a:solidFill>
                <a:ea typeface="宋体" pitchFamily="2" charset="-122"/>
              </a:rPr>
              <a:t>1</a:t>
            </a:r>
            <a:endParaRPr lang="en-US" altLang="zh-CN" sz="2000" b="1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798776" name="Text Box 56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3197225" y="5084763"/>
            <a:ext cx="1023938" cy="396875"/>
          </a:xfrm>
          <a:prstGeom prst="rect">
            <a:avLst/>
          </a:prstGeom>
          <a:solidFill>
            <a:srgbClr val="FFFF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777" name="Text Box 57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4467225" y="5084763"/>
            <a:ext cx="1023938" cy="396875"/>
          </a:xfrm>
          <a:prstGeom prst="rect">
            <a:avLst/>
          </a:prstGeom>
          <a:solidFill>
            <a:srgbClr val="FFFF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58"/>
          <p:cNvGrpSpPr/>
          <p:nvPr>
            <p:custDataLst>
              <p:tags r:id="rId57"/>
            </p:custDataLst>
          </p:nvPr>
        </p:nvGrpSpPr>
        <p:grpSpPr bwMode="auto">
          <a:xfrm>
            <a:off x="1236663" y="2822576"/>
            <a:ext cx="4394200" cy="3986213"/>
            <a:chOff x="643" y="1642"/>
            <a:chExt cx="2768" cy="2511"/>
          </a:xfrm>
        </p:grpSpPr>
        <p:sp>
          <p:nvSpPr>
            <p:cNvPr id="798779" name="Rectangle 59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893" y="1879"/>
              <a:ext cx="815" cy="2249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8780" name="Line 60"/>
            <p:cNvSpPr>
              <a:spLocks noChangeShapeType="1"/>
            </p:cNvSpPr>
            <p:nvPr>
              <p:custDataLst>
                <p:tags r:id="rId59"/>
              </p:custDataLst>
            </p:nvPr>
          </p:nvSpPr>
          <p:spPr bwMode="auto">
            <a:xfrm>
              <a:off x="886" y="2157"/>
              <a:ext cx="81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98781" name="Line 61"/>
            <p:cNvSpPr>
              <a:spLocks noChangeShapeType="1"/>
            </p:cNvSpPr>
            <p:nvPr>
              <p:custDataLst>
                <p:tags r:id="rId60"/>
              </p:custDataLst>
            </p:nvPr>
          </p:nvSpPr>
          <p:spPr bwMode="auto">
            <a:xfrm>
              <a:off x="886" y="2434"/>
              <a:ext cx="81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98782" name="Line 62"/>
            <p:cNvSpPr>
              <a:spLocks noChangeShapeType="1"/>
            </p:cNvSpPr>
            <p:nvPr>
              <p:custDataLst>
                <p:tags r:id="rId61"/>
              </p:custDataLst>
            </p:nvPr>
          </p:nvSpPr>
          <p:spPr bwMode="auto">
            <a:xfrm>
              <a:off x="886" y="2712"/>
              <a:ext cx="81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98783" name="Line 63"/>
            <p:cNvSpPr>
              <a:spLocks noChangeShapeType="1"/>
            </p:cNvSpPr>
            <p:nvPr>
              <p:custDataLst>
                <p:tags r:id="rId62"/>
              </p:custDataLst>
            </p:nvPr>
          </p:nvSpPr>
          <p:spPr bwMode="auto">
            <a:xfrm flipH="1">
              <a:off x="1314" y="1879"/>
              <a:ext cx="1" cy="2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42063" name="Group 64"/>
            <p:cNvGrpSpPr/>
            <p:nvPr/>
          </p:nvGrpSpPr>
          <p:grpSpPr bwMode="auto">
            <a:xfrm>
              <a:off x="2722" y="1874"/>
              <a:ext cx="643" cy="251"/>
              <a:chOff x="4056" y="2217"/>
              <a:chExt cx="643" cy="251"/>
            </a:xfrm>
          </p:grpSpPr>
          <p:sp>
            <p:nvSpPr>
              <p:cNvPr id="42136" name="Rectangle 65"/>
              <p:cNvSpPr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4056" y="2217"/>
                <a:ext cx="643" cy="251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2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8786" name="Line 66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2064" name="Group 67"/>
            <p:cNvGrpSpPr/>
            <p:nvPr/>
          </p:nvGrpSpPr>
          <p:grpSpPr bwMode="auto">
            <a:xfrm>
              <a:off x="1867" y="2471"/>
              <a:ext cx="643" cy="251"/>
              <a:chOff x="4056" y="2217"/>
              <a:chExt cx="643" cy="251"/>
            </a:xfrm>
          </p:grpSpPr>
          <p:sp>
            <p:nvSpPr>
              <p:cNvPr id="42134" name="Rectangle 68"/>
              <p:cNvSpPr>
                <a:spLocks noChangeArrowhead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4056" y="2217"/>
                <a:ext cx="643" cy="251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7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8789" name="Line 69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2065" name="Group 70"/>
            <p:cNvGrpSpPr/>
            <p:nvPr/>
          </p:nvGrpSpPr>
          <p:grpSpPr bwMode="auto">
            <a:xfrm>
              <a:off x="1867" y="2765"/>
              <a:ext cx="643" cy="251"/>
              <a:chOff x="4056" y="2217"/>
              <a:chExt cx="643" cy="251"/>
            </a:xfrm>
          </p:grpSpPr>
          <p:sp>
            <p:nvSpPr>
              <p:cNvPr id="42132" name="Rectangle 71"/>
              <p:cNvSpPr>
                <a:spLocks noChangeArrowheads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4056" y="2217"/>
                <a:ext cx="643" cy="251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8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8792" name="Line 72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2066" name="Group 73"/>
            <p:cNvGrpSpPr/>
            <p:nvPr/>
          </p:nvGrpSpPr>
          <p:grpSpPr bwMode="auto">
            <a:xfrm>
              <a:off x="1520" y="1875"/>
              <a:ext cx="1002" cy="251"/>
              <a:chOff x="2785" y="2703"/>
              <a:chExt cx="1002" cy="251"/>
            </a:xfrm>
          </p:grpSpPr>
          <p:grpSp>
            <p:nvGrpSpPr>
              <p:cNvPr id="42128" name="Group 74"/>
              <p:cNvGrpSpPr/>
              <p:nvPr/>
            </p:nvGrpSpPr>
            <p:grpSpPr bwMode="auto">
              <a:xfrm>
                <a:off x="3144" y="2703"/>
                <a:ext cx="643" cy="251"/>
                <a:chOff x="4056" y="2217"/>
                <a:chExt cx="643" cy="251"/>
              </a:xfrm>
            </p:grpSpPr>
            <p:sp>
              <p:nvSpPr>
                <p:cNvPr id="42130" name="Rectangle 75"/>
                <p:cNvSpPr>
                  <a:spLocks noChangeArrowheads="1"/>
                </p:cNvSpPr>
                <p:nvPr>
                  <p:custDataLst>
                    <p:tags r:id="rId69"/>
                  </p:custDataLst>
                </p:nvPr>
              </p:nvSpPr>
              <p:spPr bwMode="auto">
                <a:xfrm>
                  <a:off x="4056" y="2217"/>
                  <a:ext cx="643" cy="251"/>
                </a:xfrm>
                <a:prstGeom prst="rect">
                  <a:avLst/>
                </a:prstGeom>
                <a:noFill/>
                <a:ln w="28575">
                  <a:solidFill>
                    <a:srgbClr val="0000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3</a:t>
                  </a:r>
                  <a:endPara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98796" name="Line 76"/>
                <p:cNvSpPr>
                  <a:spLocks noChangeShapeType="1"/>
                </p:cNvSpPr>
                <p:nvPr>
                  <p:custDataLst>
                    <p:tags r:id="rId70"/>
                  </p:custDataLst>
                </p:nvPr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98797" name="Line 77"/>
              <p:cNvSpPr>
                <a:spLocks noChangeShapeType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98798" name="Line 78"/>
            <p:cNvSpPr>
              <a:spLocks noChangeShapeType="1"/>
            </p:cNvSpPr>
            <p:nvPr>
              <p:custDataLst>
                <p:tags r:id="rId72"/>
              </p:custDataLst>
            </p:nvPr>
          </p:nvSpPr>
          <p:spPr bwMode="auto">
            <a:xfrm>
              <a:off x="2441" y="2001"/>
              <a:ext cx="2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98799" name="Line 79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1541" y="2579"/>
              <a:ext cx="34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98800" name="Line 80"/>
            <p:cNvSpPr>
              <a:spLocks noChangeShapeType="1"/>
            </p:cNvSpPr>
            <p:nvPr>
              <p:custDataLst>
                <p:tags r:id="rId74"/>
              </p:custDataLst>
            </p:nvPr>
          </p:nvSpPr>
          <p:spPr bwMode="auto">
            <a:xfrm>
              <a:off x="1541" y="2912"/>
              <a:ext cx="32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98801" name="Line 81"/>
            <p:cNvSpPr>
              <a:spLocks noChangeShapeType="1"/>
            </p:cNvSpPr>
            <p:nvPr>
              <p:custDataLst>
                <p:tags r:id="rId75"/>
              </p:custDataLst>
            </p:nvPr>
          </p:nvSpPr>
          <p:spPr bwMode="auto">
            <a:xfrm>
              <a:off x="903" y="3005"/>
              <a:ext cx="82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42071" name="Group 82"/>
            <p:cNvGrpSpPr/>
            <p:nvPr/>
          </p:nvGrpSpPr>
          <p:grpSpPr bwMode="auto">
            <a:xfrm>
              <a:off x="2360" y="2471"/>
              <a:ext cx="1002" cy="251"/>
              <a:chOff x="2785" y="2703"/>
              <a:chExt cx="1002" cy="251"/>
            </a:xfrm>
          </p:grpSpPr>
          <p:grpSp>
            <p:nvGrpSpPr>
              <p:cNvPr id="42124" name="Group 83"/>
              <p:cNvGrpSpPr/>
              <p:nvPr/>
            </p:nvGrpSpPr>
            <p:grpSpPr bwMode="auto">
              <a:xfrm>
                <a:off x="3144" y="2703"/>
                <a:ext cx="643" cy="251"/>
                <a:chOff x="4056" y="2217"/>
                <a:chExt cx="643" cy="251"/>
              </a:xfrm>
            </p:grpSpPr>
            <p:sp>
              <p:nvSpPr>
                <p:cNvPr id="42126" name="Rectangle 84"/>
                <p:cNvSpPr>
                  <a:spLocks noChangeArrowheads="1"/>
                </p:cNvSpPr>
                <p:nvPr>
                  <p:custDataLst>
                    <p:tags r:id="rId76"/>
                  </p:custDataLst>
                </p:nvPr>
              </p:nvSpPr>
              <p:spPr bwMode="auto">
                <a:xfrm>
                  <a:off x="4056" y="2217"/>
                  <a:ext cx="643" cy="251"/>
                </a:xfrm>
                <a:prstGeom prst="rect">
                  <a:avLst/>
                </a:prstGeom>
                <a:noFill/>
                <a:ln w="28575">
                  <a:solidFill>
                    <a:srgbClr val="0000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6</a:t>
                  </a:r>
                  <a:endPara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98805" name="Line 85"/>
                <p:cNvSpPr>
                  <a:spLocks noChangeShapeType="1"/>
                </p:cNvSpPr>
                <p:nvPr>
                  <p:custDataLst>
                    <p:tags r:id="rId77"/>
                  </p:custDataLst>
                </p:nvPr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98806" name="Line 86"/>
              <p:cNvSpPr>
                <a:spLocks noChangeShapeType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2072" name="Group 87"/>
            <p:cNvGrpSpPr/>
            <p:nvPr/>
          </p:nvGrpSpPr>
          <p:grpSpPr bwMode="auto">
            <a:xfrm>
              <a:off x="1512" y="2179"/>
              <a:ext cx="1002" cy="251"/>
              <a:chOff x="2785" y="2703"/>
              <a:chExt cx="1002" cy="251"/>
            </a:xfrm>
          </p:grpSpPr>
          <p:grpSp>
            <p:nvGrpSpPr>
              <p:cNvPr id="42120" name="Group 88"/>
              <p:cNvGrpSpPr/>
              <p:nvPr/>
            </p:nvGrpSpPr>
            <p:grpSpPr bwMode="auto">
              <a:xfrm>
                <a:off x="3144" y="2703"/>
                <a:ext cx="643" cy="251"/>
                <a:chOff x="4056" y="2217"/>
                <a:chExt cx="643" cy="251"/>
              </a:xfrm>
            </p:grpSpPr>
            <p:sp>
              <p:nvSpPr>
                <p:cNvPr id="42122" name="Rectangle 89"/>
                <p:cNvSpPr>
                  <a:spLocks noChangeArrowheads="1"/>
                </p:cNvSpPr>
                <p:nvPr>
                  <p:custDataLst>
                    <p:tags r:id="rId79"/>
                  </p:custDataLst>
                </p:nvPr>
              </p:nvSpPr>
              <p:spPr bwMode="auto">
                <a:xfrm>
                  <a:off x="4056" y="2217"/>
                  <a:ext cx="643" cy="251"/>
                </a:xfrm>
                <a:prstGeom prst="rect">
                  <a:avLst/>
                </a:prstGeom>
                <a:noFill/>
                <a:ln w="28575">
                  <a:solidFill>
                    <a:srgbClr val="0000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4</a:t>
                  </a:r>
                  <a:endPara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98810" name="Line 90"/>
                <p:cNvSpPr>
                  <a:spLocks noChangeShapeType="1"/>
                </p:cNvSpPr>
                <p:nvPr>
                  <p:custDataLst>
                    <p:tags r:id="rId80"/>
                  </p:custDataLst>
                </p:nvPr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98811" name="Line 91"/>
              <p:cNvSpPr>
                <a:spLocks noChangeShapeType="1"/>
              </p:cNvSpPr>
              <p:nvPr>
                <p:custDataLst>
                  <p:tags r:id="rId81"/>
                </p:custDataLst>
              </p:nvPr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2073" name="Group 92"/>
            <p:cNvGrpSpPr/>
            <p:nvPr/>
          </p:nvGrpSpPr>
          <p:grpSpPr bwMode="auto">
            <a:xfrm>
              <a:off x="1508" y="3052"/>
              <a:ext cx="1002" cy="251"/>
              <a:chOff x="2785" y="2703"/>
              <a:chExt cx="1002" cy="251"/>
            </a:xfrm>
          </p:grpSpPr>
          <p:grpSp>
            <p:nvGrpSpPr>
              <p:cNvPr id="42116" name="Group 93"/>
              <p:cNvGrpSpPr/>
              <p:nvPr/>
            </p:nvGrpSpPr>
            <p:grpSpPr bwMode="auto">
              <a:xfrm>
                <a:off x="3144" y="2703"/>
                <a:ext cx="643" cy="251"/>
                <a:chOff x="4056" y="2217"/>
                <a:chExt cx="643" cy="251"/>
              </a:xfrm>
            </p:grpSpPr>
            <p:sp>
              <p:nvSpPr>
                <p:cNvPr id="42118" name="Rectangle 94"/>
                <p:cNvSpPr>
                  <a:spLocks noChangeArrowheads="1"/>
                </p:cNvSpPr>
                <p:nvPr>
                  <p:custDataLst>
                    <p:tags r:id="rId82"/>
                  </p:custDataLst>
                </p:nvPr>
              </p:nvSpPr>
              <p:spPr bwMode="auto">
                <a:xfrm>
                  <a:off x="4056" y="2217"/>
                  <a:ext cx="643" cy="251"/>
                </a:xfrm>
                <a:prstGeom prst="rect">
                  <a:avLst/>
                </a:prstGeom>
                <a:noFill/>
                <a:ln w="28575">
                  <a:solidFill>
                    <a:srgbClr val="0000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8</a:t>
                  </a:r>
                  <a:endPara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98815" name="Line 95"/>
                <p:cNvSpPr>
                  <a:spLocks noChangeShapeType="1"/>
                </p:cNvSpPr>
                <p:nvPr>
                  <p:custDataLst>
                    <p:tags r:id="rId83"/>
                  </p:custDataLst>
                </p:nvPr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98816" name="Line 96"/>
              <p:cNvSpPr>
                <a:spLocks noChangeShapeType="1"/>
              </p:cNvSpPr>
              <p:nvPr>
                <p:custDataLst>
                  <p:tags r:id="rId84"/>
                </p:custDataLst>
              </p:nvPr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2074" name="Group 97"/>
            <p:cNvGrpSpPr/>
            <p:nvPr/>
          </p:nvGrpSpPr>
          <p:grpSpPr bwMode="auto">
            <a:xfrm>
              <a:off x="2341" y="3064"/>
              <a:ext cx="1002" cy="251"/>
              <a:chOff x="2785" y="2703"/>
              <a:chExt cx="1002" cy="251"/>
            </a:xfrm>
          </p:grpSpPr>
          <p:grpSp>
            <p:nvGrpSpPr>
              <p:cNvPr id="42112" name="Group 98"/>
              <p:cNvGrpSpPr/>
              <p:nvPr/>
            </p:nvGrpSpPr>
            <p:grpSpPr bwMode="auto">
              <a:xfrm>
                <a:off x="3144" y="2703"/>
                <a:ext cx="643" cy="251"/>
                <a:chOff x="4056" y="2217"/>
                <a:chExt cx="643" cy="251"/>
              </a:xfrm>
            </p:grpSpPr>
            <p:sp>
              <p:nvSpPr>
                <p:cNvPr id="42114" name="Rectangle 99"/>
                <p:cNvSpPr>
                  <a:spLocks noChangeArrowheads="1"/>
                </p:cNvSpPr>
                <p:nvPr>
                  <p:custDataLst>
                    <p:tags r:id="rId85"/>
                  </p:custDataLst>
                </p:nvPr>
              </p:nvSpPr>
              <p:spPr bwMode="auto">
                <a:xfrm>
                  <a:off x="4056" y="2217"/>
                  <a:ext cx="643" cy="251"/>
                </a:xfrm>
                <a:prstGeom prst="rect">
                  <a:avLst/>
                </a:prstGeom>
                <a:noFill/>
                <a:ln w="28575">
                  <a:solidFill>
                    <a:srgbClr val="0000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2</a:t>
                  </a:r>
                  <a:endParaRPr lang="en-US" altLang="zh-CN" sz="20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98820" name="Line 100"/>
                <p:cNvSpPr>
                  <a:spLocks noChangeShapeType="1"/>
                </p:cNvSpPr>
                <p:nvPr>
                  <p:custDataLst>
                    <p:tags r:id="rId86"/>
                  </p:custDataLst>
                </p:nvPr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98821" name="Line 101"/>
              <p:cNvSpPr>
                <a:spLocks noChangeShapeType="1"/>
              </p:cNvSpPr>
              <p:nvPr>
                <p:custDataLst>
                  <p:tags r:id="rId87"/>
                </p:custDataLst>
              </p:nvPr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98822" name="Line 102"/>
            <p:cNvSpPr>
              <a:spLocks noChangeShapeType="1"/>
            </p:cNvSpPr>
            <p:nvPr>
              <p:custDataLst>
                <p:tags r:id="rId88"/>
              </p:custDataLst>
            </p:nvPr>
          </p:nvSpPr>
          <p:spPr bwMode="auto">
            <a:xfrm>
              <a:off x="877" y="3290"/>
              <a:ext cx="82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98823" name="Line 103"/>
            <p:cNvSpPr>
              <a:spLocks noChangeShapeType="1"/>
            </p:cNvSpPr>
            <p:nvPr>
              <p:custDataLst>
                <p:tags r:id="rId89"/>
              </p:custDataLst>
            </p:nvPr>
          </p:nvSpPr>
          <p:spPr bwMode="auto">
            <a:xfrm>
              <a:off x="887" y="3575"/>
              <a:ext cx="82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98824" name="Line 104"/>
            <p:cNvSpPr>
              <a:spLocks noChangeShapeType="1"/>
            </p:cNvSpPr>
            <p:nvPr>
              <p:custDataLst>
                <p:tags r:id="rId90"/>
              </p:custDataLst>
            </p:nvPr>
          </p:nvSpPr>
          <p:spPr bwMode="auto">
            <a:xfrm>
              <a:off x="876" y="3870"/>
              <a:ext cx="82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42078" name="Group 105"/>
            <p:cNvGrpSpPr/>
            <p:nvPr/>
          </p:nvGrpSpPr>
          <p:grpSpPr bwMode="auto">
            <a:xfrm>
              <a:off x="1504" y="3348"/>
              <a:ext cx="1002" cy="251"/>
              <a:chOff x="2785" y="2703"/>
              <a:chExt cx="1002" cy="251"/>
            </a:xfrm>
          </p:grpSpPr>
          <p:grpSp>
            <p:nvGrpSpPr>
              <p:cNvPr id="42108" name="Group 106"/>
              <p:cNvGrpSpPr/>
              <p:nvPr/>
            </p:nvGrpSpPr>
            <p:grpSpPr bwMode="auto">
              <a:xfrm>
                <a:off x="3144" y="2703"/>
                <a:ext cx="643" cy="251"/>
                <a:chOff x="4056" y="2217"/>
                <a:chExt cx="643" cy="251"/>
              </a:xfrm>
            </p:grpSpPr>
            <p:sp>
              <p:nvSpPr>
                <p:cNvPr id="42110" name="Rectangle 107"/>
                <p:cNvSpPr>
                  <a:spLocks noChangeArrowheads="1"/>
                </p:cNvSpPr>
                <p:nvPr>
                  <p:custDataLst>
                    <p:tags r:id="rId91"/>
                  </p:custDataLst>
                </p:nvPr>
              </p:nvSpPr>
              <p:spPr bwMode="auto">
                <a:xfrm>
                  <a:off x="4056" y="2217"/>
                  <a:ext cx="643" cy="251"/>
                </a:xfrm>
                <a:prstGeom prst="rect">
                  <a:avLst/>
                </a:prstGeom>
                <a:noFill/>
                <a:ln w="28575">
                  <a:solidFill>
                    <a:srgbClr val="0000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7</a:t>
                  </a:r>
                  <a:endPara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98828" name="Line 108"/>
                <p:cNvSpPr>
                  <a:spLocks noChangeShapeType="1"/>
                </p:cNvSpPr>
                <p:nvPr>
                  <p:custDataLst>
                    <p:tags r:id="rId92"/>
                  </p:custDataLst>
                </p:nvPr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98829" name="Line 109"/>
              <p:cNvSpPr>
                <a:spLocks noChangeShapeType="1"/>
              </p:cNvSpPr>
              <p:nvPr>
                <p:custDataLst>
                  <p:tags r:id="rId93"/>
                </p:custDataLst>
              </p:nvPr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2079" name="Group 110"/>
            <p:cNvGrpSpPr/>
            <p:nvPr/>
          </p:nvGrpSpPr>
          <p:grpSpPr bwMode="auto">
            <a:xfrm>
              <a:off x="643" y="1642"/>
              <a:ext cx="2768" cy="2511"/>
              <a:chOff x="643" y="1642"/>
              <a:chExt cx="2768" cy="2511"/>
            </a:xfrm>
          </p:grpSpPr>
          <p:sp>
            <p:nvSpPr>
              <p:cNvPr id="42080" name="Text Box 111"/>
              <p:cNvSpPr txBox="1">
                <a:spLocks noChangeArrowheads="1"/>
              </p:cNvSpPr>
              <p:nvPr>
                <p:custDataLst>
                  <p:tags r:id="rId94"/>
                </p:custDataLst>
              </p:nvPr>
            </p:nvSpPr>
            <p:spPr bwMode="auto">
              <a:xfrm>
                <a:off x="643" y="1881"/>
                <a:ext cx="195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081" name="Text Box 112"/>
              <p:cNvSpPr txBox="1">
                <a:spLocks noChangeArrowheads="1"/>
              </p:cNvSpPr>
              <p:nvPr>
                <p:custDataLst>
                  <p:tags r:id="rId95"/>
                </p:custDataLst>
              </p:nvPr>
            </p:nvSpPr>
            <p:spPr bwMode="auto">
              <a:xfrm>
                <a:off x="643" y="2154"/>
                <a:ext cx="195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082" name="Text Box 113"/>
              <p:cNvSpPr txBox="1">
                <a:spLocks noChangeArrowheads="1"/>
              </p:cNvSpPr>
              <p:nvPr>
                <p:custDataLst>
                  <p:tags r:id="rId96"/>
                </p:custDataLst>
              </p:nvPr>
            </p:nvSpPr>
            <p:spPr bwMode="auto">
              <a:xfrm>
                <a:off x="643" y="2426"/>
                <a:ext cx="195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083" name="Text Box 114"/>
              <p:cNvSpPr txBox="1">
                <a:spLocks noChangeArrowheads="1"/>
              </p:cNvSpPr>
              <p:nvPr>
                <p:custDataLst>
                  <p:tags r:id="rId97"/>
                </p:custDataLst>
              </p:nvPr>
            </p:nvSpPr>
            <p:spPr bwMode="auto">
              <a:xfrm>
                <a:off x="643" y="2699"/>
                <a:ext cx="195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084" name="Text Box 115"/>
              <p:cNvSpPr txBox="1">
                <a:spLocks noChangeArrowheads="1"/>
              </p:cNvSpPr>
              <p:nvPr>
                <p:custDataLst>
                  <p:tags r:id="rId98"/>
                </p:custDataLst>
              </p:nvPr>
            </p:nvSpPr>
            <p:spPr bwMode="auto">
              <a:xfrm>
                <a:off x="1018" y="1898"/>
                <a:ext cx="195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085" name="Text Box 116"/>
              <p:cNvSpPr txBox="1">
                <a:spLocks noChangeArrowheads="1"/>
              </p:cNvSpPr>
              <p:nvPr>
                <p:custDataLst>
                  <p:tags r:id="rId99"/>
                </p:custDataLst>
              </p:nvPr>
            </p:nvSpPr>
            <p:spPr bwMode="auto">
              <a:xfrm>
                <a:off x="1018" y="2448"/>
                <a:ext cx="195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086" name="Text Box 117"/>
              <p:cNvSpPr txBox="1">
                <a:spLocks noChangeArrowheads="1"/>
              </p:cNvSpPr>
              <p:nvPr>
                <p:custDataLst>
                  <p:tags r:id="rId100"/>
                </p:custDataLst>
              </p:nvPr>
            </p:nvSpPr>
            <p:spPr bwMode="auto">
              <a:xfrm>
                <a:off x="1022" y="2723"/>
                <a:ext cx="195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087" name="Text Box 118"/>
              <p:cNvSpPr txBox="1">
                <a:spLocks noChangeArrowheads="1"/>
              </p:cNvSpPr>
              <p:nvPr>
                <p:custDataLst>
                  <p:tags r:id="rId101"/>
                </p:custDataLst>
              </p:nvPr>
            </p:nvSpPr>
            <p:spPr bwMode="auto">
              <a:xfrm>
                <a:off x="1022" y="2150"/>
                <a:ext cx="195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088" name="Text Box 119"/>
              <p:cNvSpPr txBox="1">
                <a:spLocks noChangeArrowheads="1"/>
              </p:cNvSpPr>
              <p:nvPr>
                <p:custDataLst>
                  <p:tags r:id="rId102"/>
                </p:custDataLst>
              </p:nvPr>
            </p:nvSpPr>
            <p:spPr bwMode="auto">
              <a:xfrm>
                <a:off x="763" y="1642"/>
                <a:ext cx="648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vexdata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089" name="Text Box 120"/>
              <p:cNvSpPr txBox="1">
                <a:spLocks noChangeArrowheads="1"/>
              </p:cNvSpPr>
              <p:nvPr>
                <p:custDataLst>
                  <p:tags r:id="rId103"/>
                </p:custDataLst>
              </p:nvPr>
            </p:nvSpPr>
            <p:spPr bwMode="auto">
              <a:xfrm>
                <a:off x="1302" y="1653"/>
                <a:ext cx="619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firstarc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090" name="Text Box 121"/>
              <p:cNvSpPr txBox="1">
                <a:spLocks noChangeArrowheads="1"/>
              </p:cNvSpPr>
              <p:nvPr>
                <p:custDataLst>
                  <p:tags r:id="rId104"/>
                </p:custDataLst>
              </p:nvPr>
            </p:nvSpPr>
            <p:spPr bwMode="auto">
              <a:xfrm>
                <a:off x="3114" y="1898"/>
                <a:ext cx="209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^</a:t>
                </a:r>
                <a:endParaRPr lang="en-US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091" name="Text Box 122"/>
              <p:cNvSpPr txBox="1">
                <a:spLocks noChangeArrowheads="1"/>
              </p:cNvSpPr>
              <p:nvPr>
                <p:custDataLst>
                  <p:tags r:id="rId105"/>
                </p:custDataLst>
              </p:nvPr>
            </p:nvSpPr>
            <p:spPr bwMode="auto">
              <a:xfrm>
                <a:off x="3069" y="2476"/>
                <a:ext cx="209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^</a:t>
                </a:r>
                <a:endParaRPr lang="en-US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092" name="Text Box 123"/>
              <p:cNvSpPr txBox="1">
                <a:spLocks noChangeArrowheads="1"/>
              </p:cNvSpPr>
              <p:nvPr>
                <p:custDataLst>
                  <p:tags r:id="rId106"/>
                </p:custDataLst>
              </p:nvPr>
            </p:nvSpPr>
            <p:spPr bwMode="auto">
              <a:xfrm>
                <a:off x="2259" y="2811"/>
                <a:ext cx="209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^</a:t>
                </a:r>
                <a:endParaRPr lang="en-US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093" name="Text Box 124"/>
              <p:cNvSpPr txBox="1">
                <a:spLocks noChangeArrowheads="1"/>
              </p:cNvSpPr>
              <p:nvPr>
                <p:custDataLst>
                  <p:tags r:id="rId107"/>
                </p:custDataLst>
              </p:nvPr>
            </p:nvSpPr>
            <p:spPr bwMode="auto">
              <a:xfrm>
                <a:off x="2524" y="1664"/>
                <a:ext cx="568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adjvex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094" name="Text Box 125"/>
              <p:cNvSpPr txBox="1">
                <a:spLocks noChangeArrowheads="1"/>
              </p:cNvSpPr>
              <p:nvPr>
                <p:custDataLst>
                  <p:tags r:id="rId108"/>
                </p:custDataLst>
              </p:nvPr>
            </p:nvSpPr>
            <p:spPr bwMode="auto">
              <a:xfrm>
                <a:off x="3003" y="1675"/>
                <a:ext cx="408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next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095" name="Text Box 126"/>
              <p:cNvSpPr txBox="1">
                <a:spLocks noChangeArrowheads="1"/>
              </p:cNvSpPr>
              <p:nvPr>
                <p:custDataLst>
                  <p:tags r:id="rId109"/>
                </p:custDataLst>
              </p:nvPr>
            </p:nvSpPr>
            <p:spPr bwMode="auto">
              <a:xfrm>
                <a:off x="650" y="3028"/>
                <a:ext cx="195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096" name="Text Box 127"/>
              <p:cNvSpPr txBox="1">
                <a:spLocks noChangeArrowheads="1"/>
              </p:cNvSpPr>
              <p:nvPr>
                <p:custDataLst>
                  <p:tags r:id="rId110"/>
                </p:custDataLst>
              </p:nvPr>
            </p:nvSpPr>
            <p:spPr bwMode="auto">
              <a:xfrm>
                <a:off x="1019" y="3030"/>
                <a:ext cx="195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097" name="Text Box 128"/>
              <p:cNvSpPr txBox="1">
                <a:spLocks noChangeArrowheads="1"/>
              </p:cNvSpPr>
              <p:nvPr>
                <p:custDataLst>
                  <p:tags r:id="rId111"/>
                </p:custDataLst>
              </p:nvPr>
            </p:nvSpPr>
            <p:spPr bwMode="auto">
              <a:xfrm>
                <a:off x="2222" y="2182"/>
                <a:ext cx="209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^</a:t>
                </a:r>
                <a:endParaRPr lang="en-US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098" name="Text Box 129"/>
              <p:cNvSpPr txBox="1">
                <a:spLocks noChangeArrowheads="1"/>
              </p:cNvSpPr>
              <p:nvPr>
                <p:custDataLst>
                  <p:tags r:id="rId112"/>
                </p:custDataLst>
              </p:nvPr>
            </p:nvSpPr>
            <p:spPr bwMode="auto">
              <a:xfrm>
                <a:off x="3087" y="3073"/>
                <a:ext cx="209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^</a:t>
                </a:r>
                <a:endParaRPr lang="en-US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099" name="Text Box 130"/>
              <p:cNvSpPr txBox="1">
                <a:spLocks noChangeArrowheads="1"/>
              </p:cNvSpPr>
              <p:nvPr>
                <p:custDataLst>
                  <p:tags r:id="rId113"/>
                </p:custDataLst>
              </p:nvPr>
            </p:nvSpPr>
            <p:spPr bwMode="auto">
              <a:xfrm>
                <a:off x="1019" y="3307"/>
                <a:ext cx="195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100" name="Text Box 131"/>
              <p:cNvSpPr txBox="1">
                <a:spLocks noChangeArrowheads="1"/>
              </p:cNvSpPr>
              <p:nvPr>
                <p:custDataLst>
                  <p:tags r:id="rId114"/>
                </p:custDataLst>
              </p:nvPr>
            </p:nvSpPr>
            <p:spPr bwMode="auto">
              <a:xfrm>
                <a:off x="1019" y="3584"/>
                <a:ext cx="195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101" name="Text Box 132"/>
              <p:cNvSpPr txBox="1">
                <a:spLocks noChangeArrowheads="1"/>
              </p:cNvSpPr>
              <p:nvPr>
                <p:custDataLst>
                  <p:tags r:id="rId115"/>
                </p:custDataLst>
              </p:nvPr>
            </p:nvSpPr>
            <p:spPr bwMode="auto">
              <a:xfrm>
                <a:off x="1019" y="3862"/>
                <a:ext cx="195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102" name="Text Box 133"/>
              <p:cNvSpPr txBox="1">
                <a:spLocks noChangeArrowheads="1"/>
              </p:cNvSpPr>
              <p:nvPr>
                <p:custDataLst>
                  <p:tags r:id="rId116"/>
                </p:custDataLst>
              </p:nvPr>
            </p:nvSpPr>
            <p:spPr bwMode="auto">
              <a:xfrm>
                <a:off x="648" y="3303"/>
                <a:ext cx="195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103" name="Text Box 134"/>
              <p:cNvSpPr txBox="1">
                <a:spLocks noChangeArrowheads="1"/>
              </p:cNvSpPr>
              <p:nvPr>
                <p:custDataLst>
                  <p:tags r:id="rId117"/>
                </p:custDataLst>
              </p:nvPr>
            </p:nvSpPr>
            <p:spPr bwMode="auto">
              <a:xfrm>
                <a:off x="648" y="3580"/>
                <a:ext cx="195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104" name="Text Box 135"/>
              <p:cNvSpPr txBox="1">
                <a:spLocks noChangeArrowheads="1"/>
              </p:cNvSpPr>
              <p:nvPr>
                <p:custDataLst>
                  <p:tags r:id="rId118"/>
                </p:custDataLst>
              </p:nvPr>
            </p:nvSpPr>
            <p:spPr bwMode="auto">
              <a:xfrm>
                <a:off x="648" y="3858"/>
                <a:ext cx="195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</a:t>
                </a:r>
                <a:endPara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105" name="Text Box 136"/>
              <p:cNvSpPr txBox="1">
                <a:spLocks noChangeArrowheads="1"/>
              </p:cNvSpPr>
              <p:nvPr>
                <p:custDataLst>
                  <p:tags r:id="rId119"/>
                </p:custDataLst>
              </p:nvPr>
            </p:nvSpPr>
            <p:spPr bwMode="auto">
              <a:xfrm>
                <a:off x="2249" y="3358"/>
                <a:ext cx="209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^</a:t>
                </a:r>
                <a:endParaRPr lang="en-US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106" name="Text Box 137"/>
              <p:cNvSpPr txBox="1">
                <a:spLocks noChangeArrowheads="1"/>
              </p:cNvSpPr>
              <p:nvPr>
                <p:custDataLst>
                  <p:tags r:id="rId120"/>
                </p:custDataLst>
              </p:nvPr>
            </p:nvSpPr>
            <p:spPr bwMode="auto">
              <a:xfrm>
                <a:off x="1406" y="3648"/>
                <a:ext cx="209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^</a:t>
                </a:r>
                <a:endParaRPr lang="en-US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107" name="Text Box 138"/>
              <p:cNvSpPr txBox="1">
                <a:spLocks noChangeArrowheads="1"/>
              </p:cNvSpPr>
              <p:nvPr>
                <p:custDataLst>
                  <p:tags r:id="rId121"/>
                </p:custDataLst>
              </p:nvPr>
            </p:nvSpPr>
            <p:spPr bwMode="auto">
              <a:xfrm>
                <a:off x="1416" y="3902"/>
                <a:ext cx="209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^</a:t>
                </a:r>
                <a:endParaRPr lang="en-US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798859" name="AutoShape 139"/>
          <p:cNvSpPr>
            <a:spLocks noChangeArrowheads="1"/>
          </p:cNvSpPr>
          <p:nvPr>
            <p:custDataLst>
              <p:tags r:id="rId122"/>
            </p:custDataLst>
          </p:nvPr>
        </p:nvSpPr>
        <p:spPr bwMode="auto">
          <a:xfrm>
            <a:off x="6683375" y="3366353"/>
            <a:ext cx="1450975" cy="1209556"/>
          </a:xfrm>
          <a:prstGeom prst="irregularSeal1">
            <a:avLst/>
          </a:prstGeom>
          <a:noFill/>
          <a:ln w="28575">
            <a:solidFill>
              <a:srgbClr val="FF99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zh-CN" altLang="en-US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860" name="Oval 140"/>
          <p:cNvSpPr>
            <a:spLocks noChangeArrowheads="1"/>
          </p:cNvSpPr>
          <p:nvPr>
            <p:custDataLst>
              <p:tags r:id="rId123"/>
            </p:custDataLst>
          </p:nvPr>
        </p:nvSpPr>
        <p:spPr bwMode="auto">
          <a:xfrm>
            <a:off x="2265363" y="668338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1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798861" name="Oval 141"/>
          <p:cNvSpPr>
            <a:spLocks noChangeArrowheads="1"/>
          </p:cNvSpPr>
          <p:nvPr>
            <p:custDataLst>
              <p:tags r:id="rId124"/>
            </p:custDataLst>
          </p:nvPr>
        </p:nvSpPr>
        <p:spPr bwMode="auto">
          <a:xfrm>
            <a:off x="2908300" y="1169988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3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798862" name="Oval 142"/>
          <p:cNvSpPr>
            <a:spLocks noChangeArrowheads="1"/>
          </p:cNvSpPr>
          <p:nvPr>
            <p:custDataLst>
              <p:tags r:id="rId125"/>
            </p:custDataLst>
          </p:nvPr>
        </p:nvSpPr>
        <p:spPr bwMode="auto">
          <a:xfrm>
            <a:off x="1735138" y="1171575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2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798863" name="Oval 143"/>
          <p:cNvSpPr>
            <a:spLocks noChangeArrowheads="1"/>
          </p:cNvSpPr>
          <p:nvPr>
            <p:custDataLst>
              <p:tags r:id="rId126"/>
            </p:custDataLst>
          </p:nvPr>
        </p:nvSpPr>
        <p:spPr bwMode="auto">
          <a:xfrm>
            <a:off x="1425575" y="1763713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4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798864" name="Oval 144"/>
          <p:cNvSpPr>
            <a:spLocks noChangeArrowheads="1"/>
          </p:cNvSpPr>
          <p:nvPr>
            <p:custDataLst>
              <p:tags r:id="rId127"/>
            </p:custDataLst>
          </p:nvPr>
        </p:nvSpPr>
        <p:spPr bwMode="auto">
          <a:xfrm>
            <a:off x="2019300" y="1776413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5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798865" name="Oval 145"/>
          <p:cNvSpPr>
            <a:spLocks noChangeArrowheads="1"/>
          </p:cNvSpPr>
          <p:nvPr>
            <p:custDataLst>
              <p:tags r:id="rId128"/>
            </p:custDataLst>
          </p:nvPr>
        </p:nvSpPr>
        <p:spPr bwMode="auto">
          <a:xfrm>
            <a:off x="2600325" y="1776413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6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798866" name="Oval 146"/>
          <p:cNvSpPr>
            <a:spLocks noChangeArrowheads="1"/>
          </p:cNvSpPr>
          <p:nvPr>
            <p:custDataLst>
              <p:tags r:id="rId129"/>
            </p:custDataLst>
          </p:nvPr>
        </p:nvSpPr>
        <p:spPr bwMode="auto">
          <a:xfrm>
            <a:off x="3203575" y="1776413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7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798867" name="Oval 147"/>
          <p:cNvSpPr>
            <a:spLocks noChangeArrowheads="1"/>
          </p:cNvSpPr>
          <p:nvPr>
            <p:custDataLst>
              <p:tags r:id="rId130"/>
            </p:custDataLst>
          </p:nvPr>
        </p:nvSpPr>
        <p:spPr bwMode="auto">
          <a:xfrm>
            <a:off x="1736725" y="238125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8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798869" name="Arc 149"/>
          <p:cNvSpPr/>
          <p:nvPr/>
        </p:nvSpPr>
        <p:spPr bwMode="auto">
          <a:xfrm rot="20488896" flipH="1">
            <a:off x="2894013" y="3479800"/>
            <a:ext cx="444500" cy="8397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36437"/>
              <a:gd name="T2" fmla="*/ 15698 w 21600"/>
              <a:gd name="T3" fmla="*/ 36437 h 36437"/>
              <a:gd name="T4" fmla="*/ 0 w 21600"/>
              <a:gd name="T5" fmla="*/ 21600 h 36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643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7117"/>
                  <a:pt x="19488" y="32426"/>
                  <a:pt x="15697" y="36436"/>
                </a:cubicBezTo>
              </a:path>
              <a:path w="21600" h="3643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7117"/>
                  <a:pt x="19488" y="32426"/>
                  <a:pt x="15697" y="36436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tailEnd type="triangl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871" name="Line 151"/>
          <p:cNvSpPr>
            <a:spLocks noChangeShapeType="1"/>
          </p:cNvSpPr>
          <p:nvPr/>
        </p:nvSpPr>
        <p:spPr bwMode="auto">
          <a:xfrm flipH="1">
            <a:off x="2716213" y="4325938"/>
            <a:ext cx="422275" cy="1884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8872" name="Line 152"/>
          <p:cNvSpPr>
            <a:spLocks noChangeShapeType="1"/>
          </p:cNvSpPr>
          <p:nvPr/>
        </p:nvSpPr>
        <p:spPr bwMode="auto">
          <a:xfrm flipV="1">
            <a:off x="2743200" y="4352925"/>
            <a:ext cx="1214438" cy="18161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8873" name="Line 153"/>
          <p:cNvSpPr>
            <a:spLocks noChangeShapeType="1"/>
          </p:cNvSpPr>
          <p:nvPr/>
        </p:nvSpPr>
        <p:spPr bwMode="auto">
          <a:xfrm>
            <a:off x="3962400" y="4367213"/>
            <a:ext cx="6016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8874" name="Line 154"/>
          <p:cNvSpPr>
            <a:spLocks noChangeShapeType="1"/>
          </p:cNvSpPr>
          <p:nvPr/>
        </p:nvSpPr>
        <p:spPr bwMode="auto">
          <a:xfrm flipH="1">
            <a:off x="2603500" y="4405313"/>
            <a:ext cx="1979613" cy="13652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8876" name="Arc 156"/>
          <p:cNvSpPr/>
          <p:nvPr/>
        </p:nvSpPr>
        <p:spPr bwMode="auto">
          <a:xfrm rot="10680196" flipH="1">
            <a:off x="4195763" y="4316413"/>
            <a:ext cx="1433512" cy="14430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8831"/>
              <a:gd name="T2" fmla="*/ 20354 w 21600"/>
              <a:gd name="T3" fmla="*/ 28831 h 28831"/>
              <a:gd name="T4" fmla="*/ 0 w 21600"/>
              <a:gd name="T5" fmla="*/ 21600 h 28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8831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063"/>
                  <a:pt x="21178" y="26509"/>
                  <a:pt x="20353" y="28830"/>
                </a:cubicBezTo>
              </a:path>
              <a:path w="21600" h="28831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063"/>
                  <a:pt x="21178" y="26509"/>
                  <a:pt x="20353" y="2883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tailEnd type="triangl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877" name="Line 157"/>
          <p:cNvSpPr>
            <a:spLocks noChangeShapeType="1"/>
          </p:cNvSpPr>
          <p:nvPr/>
        </p:nvSpPr>
        <p:spPr bwMode="auto">
          <a:xfrm flipH="1" flipV="1">
            <a:off x="4052888" y="3384550"/>
            <a:ext cx="1447800" cy="9413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8878" name="Line 158"/>
          <p:cNvSpPr>
            <a:spLocks noChangeShapeType="1"/>
          </p:cNvSpPr>
          <p:nvPr/>
        </p:nvSpPr>
        <p:spPr bwMode="auto">
          <a:xfrm flipH="1">
            <a:off x="2592388" y="3398838"/>
            <a:ext cx="1952625" cy="4778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8880" name="Line 160"/>
          <p:cNvSpPr>
            <a:spLocks noChangeShapeType="1"/>
          </p:cNvSpPr>
          <p:nvPr/>
        </p:nvSpPr>
        <p:spPr bwMode="auto">
          <a:xfrm flipH="1">
            <a:off x="2701925" y="4845050"/>
            <a:ext cx="450850" cy="17462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8882" name="Arc 162"/>
          <p:cNvSpPr/>
          <p:nvPr/>
        </p:nvSpPr>
        <p:spPr bwMode="auto">
          <a:xfrm rot="10680196" flipH="1">
            <a:off x="2892425" y="4868863"/>
            <a:ext cx="1412875" cy="16494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8831"/>
              <a:gd name="T2" fmla="*/ 20354 w 21600"/>
              <a:gd name="T3" fmla="*/ 28831 h 28831"/>
              <a:gd name="T4" fmla="*/ 0 w 21600"/>
              <a:gd name="T5" fmla="*/ 21600 h 28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8831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063"/>
                  <a:pt x="21178" y="26509"/>
                  <a:pt x="20353" y="28830"/>
                </a:cubicBezTo>
              </a:path>
              <a:path w="21600" h="28831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063"/>
                  <a:pt x="21178" y="26509"/>
                  <a:pt x="20353" y="2883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tailEnd type="triangl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883" name="Arc 163"/>
          <p:cNvSpPr/>
          <p:nvPr/>
        </p:nvSpPr>
        <p:spPr bwMode="auto">
          <a:xfrm rot="8340761" flipH="1">
            <a:off x="3922713" y="3937000"/>
            <a:ext cx="596900" cy="6413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8831"/>
              <a:gd name="T2" fmla="*/ 20354 w 21600"/>
              <a:gd name="T3" fmla="*/ 28831 h 28831"/>
              <a:gd name="T4" fmla="*/ 0 w 21600"/>
              <a:gd name="T5" fmla="*/ 21600 h 28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8831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063"/>
                  <a:pt x="21178" y="26509"/>
                  <a:pt x="20353" y="28830"/>
                </a:cubicBezTo>
              </a:path>
              <a:path w="21600" h="28831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063"/>
                  <a:pt x="21178" y="26509"/>
                  <a:pt x="20353" y="2883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tailEnd type="triangl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884" name="Arc 164"/>
          <p:cNvSpPr/>
          <p:nvPr/>
        </p:nvSpPr>
        <p:spPr bwMode="auto">
          <a:xfrm rot="10680196" flipH="1">
            <a:off x="4222750" y="3370263"/>
            <a:ext cx="1400175" cy="4889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8831"/>
              <a:gd name="T2" fmla="*/ 20354 w 21600"/>
              <a:gd name="T3" fmla="*/ 28831 h 28831"/>
              <a:gd name="T4" fmla="*/ 0 w 21600"/>
              <a:gd name="T5" fmla="*/ 21600 h 28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8831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063"/>
                  <a:pt x="21178" y="26509"/>
                  <a:pt x="20353" y="28830"/>
                </a:cubicBezTo>
              </a:path>
              <a:path w="21600" h="28831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063"/>
                  <a:pt x="21178" y="26509"/>
                  <a:pt x="20353" y="2883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tailEnd type="triangl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885" name="Text Box 165"/>
          <p:cNvSpPr txBox="1">
            <a:spLocks noChangeArrowheads="1"/>
          </p:cNvSpPr>
          <p:nvPr/>
        </p:nvSpPr>
        <p:spPr bwMode="auto">
          <a:xfrm>
            <a:off x="4613275" y="941388"/>
            <a:ext cx="3863975" cy="457200"/>
          </a:xfrm>
          <a:prstGeom prst="rect">
            <a:avLst/>
          </a:prstGeom>
          <a:solidFill>
            <a:srgbClr val="FFCC99">
              <a:alpha val="50000"/>
            </a:srgbClr>
          </a:solidFill>
          <a:ln w="28575">
            <a:noFill/>
            <a:miter lim="800000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zh-CN" altLang="zh-CN" b="1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98886" name="Oval 166"/>
          <p:cNvSpPr>
            <a:spLocks noChangeArrowheads="1"/>
          </p:cNvSpPr>
          <p:nvPr/>
        </p:nvSpPr>
        <p:spPr bwMode="auto">
          <a:xfrm>
            <a:off x="5543550" y="5230813"/>
            <a:ext cx="3600450" cy="1212850"/>
          </a:xfrm>
          <a:prstGeom prst="ellipse">
            <a:avLst/>
          </a:prstGeom>
          <a:gradFill rotWithShape="0">
            <a:gsLst>
              <a:gs pos="0">
                <a:srgbClr val="FFCCFF"/>
              </a:gs>
              <a:gs pos="100000">
                <a:srgbClr val="BB96BB"/>
              </a:gs>
            </a:gsLst>
            <a:lin ang="5400000" scaled="1"/>
          </a:gradFill>
          <a:ln w="12700" cap="rnd">
            <a:solidFill>
              <a:srgbClr val="FF99CC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给定图的存储结构时，</a:t>
            </a:r>
            <a:endParaRPr lang="zh-CN" altLang="en-US" sz="24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所得遍历序列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</a:t>
            </a:r>
            <a:endParaRPr lang="zh-CN" altLang="en-US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890" name="Text Box 170"/>
          <p:cNvSpPr txBox="1">
            <a:spLocks noChangeArrowheads="1"/>
          </p:cNvSpPr>
          <p:nvPr/>
        </p:nvSpPr>
        <p:spPr bwMode="auto">
          <a:xfrm>
            <a:off x="4618038" y="928688"/>
            <a:ext cx="3863975" cy="457200"/>
          </a:xfrm>
          <a:prstGeom prst="rect">
            <a:avLst/>
          </a:prstGeom>
          <a:solidFill>
            <a:srgbClr val="FFCC99">
              <a:alpha val="50000"/>
            </a:srgbClr>
          </a:solidFill>
          <a:ln w="28575">
            <a:noFill/>
            <a:miter lim="800000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zh-CN" altLang="zh-CN" b="1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98891" name="Arc 171"/>
          <p:cNvSpPr/>
          <p:nvPr/>
        </p:nvSpPr>
        <p:spPr bwMode="auto">
          <a:xfrm rot="20488896" flipH="1">
            <a:off x="2881313" y="3967163"/>
            <a:ext cx="444500" cy="83978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36437"/>
              <a:gd name="T2" fmla="*/ 15698 w 21600"/>
              <a:gd name="T3" fmla="*/ 36437 h 36437"/>
              <a:gd name="T4" fmla="*/ 0 w 21600"/>
              <a:gd name="T5" fmla="*/ 21600 h 36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643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7117"/>
                  <a:pt x="19488" y="32426"/>
                  <a:pt x="15697" y="36436"/>
                </a:cubicBezTo>
              </a:path>
              <a:path w="21600" h="3643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7117"/>
                  <a:pt x="19488" y="32426"/>
                  <a:pt x="15697" y="36436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tailEnd type="triangl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892" name="AutoShape 172"/>
          <p:cNvSpPr>
            <a:spLocks noChangeArrowheads="1"/>
          </p:cNvSpPr>
          <p:nvPr/>
        </p:nvSpPr>
        <p:spPr bwMode="auto">
          <a:xfrm rot="5400000">
            <a:off x="6400800" y="365125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gradFill rotWithShape="1">
            <a:gsLst>
              <a:gs pos="0">
                <a:srgbClr val="FF00FF">
                  <a:gamma/>
                  <a:shade val="46275"/>
                  <a:invGamma/>
                </a:srgbClr>
              </a:gs>
              <a:gs pos="50000">
                <a:srgbClr val="FF00FF"/>
              </a:gs>
              <a:gs pos="100000">
                <a:srgbClr val="FF00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" name="Text Box 158"/>
          <p:cNvSpPr txBox="1">
            <a:spLocks noChangeArrowheads="1"/>
          </p:cNvSpPr>
          <p:nvPr/>
        </p:nvSpPr>
        <p:spPr bwMode="auto">
          <a:xfrm>
            <a:off x="6013450" y="2728913"/>
            <a:ext cx="2774950" cy="755650"/>
          </a:xfrm>
          <a:prstGeom prst="rect">
            <a:avLst/>
          </a:prstGeom>
          <a:noFill/>
          <a:ln w="9525">
            <a:solidFill>
              <a:srgbClr val="FF99CC"/>
            </a:solidFill>
            <a:miter lim="800000"/>
            <a:tailEnd type="none" w="sm" len="med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遍历了所有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en-US" altLang="zh-CN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V1</a:t>
            </a:r>
            <a:r>
              <a:rPr lang="zh-CN" altLang="en-US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相连通的顶点</a:t>
            </a:r>
            <a:endParaRPr lang="zh-CN" altLang="en-US" b="1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7" name="Text Box 158"/>
          <p:cNvSpPr txBox="1">
            <a:spLocks noChangeArrowheads="1"/>
          </p:cNvSpPr>
          <p:nvPr/>
        </p:nvSpPr>
        <p:spPr bwMode="auto">
          <a:xfrm>
            <a:off x="6015038" y="3533775"/>
            <a:ext cx="2773362" cy="755650"/>
          </a:xfrm>
          <a:prstGeom prst="rect">
            <a:avLst/>
          </a:prstGeom>
          <a:noFill/>
          <a:ln w="9525">
            <a:solidFill>
              <a:srgbClr val="FF99CC"/>
            </a:solidFill>
            <a:miter lim="800000"/>
            <a:tailEnd type="non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查找是否有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未遍历的的顶点</a:t>
            </a:r>
            <a:endParaRPr lang="zh-CN" altLang="en-US" sz="2400" b="1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Text Box 158"/>
          <p:cNvSpPr txBox="1">
            <a:spLocks noChangeArrowheads="1"/>
          </p:cNvSpPr>
          <p:nvPr/>
        </p:nvSpPr>
        <p:spPr bwMode="auto">
          <a:xfrm>
            <a:off x="6015038" y="4337050"/>
            <a:ext cx="2773362" cy="755650"/>
          </a:xfrm>
          <a:prstGeom prst="rect">
            <a:avLst/>
          </a:prstGeom>
          <a:noFill/>
          <a:ln w="9525">
            <a:solidFill>
              <a:srgbClr val="FF99CC"/>
            </a:solidFill>
            <a:miter lim="800000"/>
            <a:tailEnd type="none" w="sm" len="med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从顶点</a:t>
            </a:r>
            <a:r>
              <a:rPr lang="en-US" altLang="zh-CN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出发</a:t>
            </a:r>
            <a:endParaRPr lang="en-US" altLang="zh-CN" b="1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深度优先遍历图</a:t>
            </a:r>
            <a:endParaRPr lang="zh-CN" altLang="en-US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9" name="Text Box 158"/>
          <p:cNvSpPr txBox="1">
            <a:spLocks noChangeArrowheads="1"/>
          </p:cNvSpPr>
          <p:nvPr/>
        </p:nvSpPr>
        <p:spPr bwMode="auto">
          <a:xfrm>
            <a:off x="6022975" y="5954713"/>
            <a:ext cx="2773363" cy="755650"/>
          </a:xfrm>
          <a:prstGeom prst="rect">
            <a:avLst/>
          </a:prstGeom>
          <a:noFill/>
          <a:ln w="9525">
            <a:solidFill>
              <a:srgbClr val="FF99CC"/>
            </a:solidFill>
            <a:miter lim="800000"/>
            <a:tailEnd type="non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查找是否有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未遍历的的顶点</a:t>
            </a:r>
            <a:endParaRPr lang="zh-CN" altLang="en-US" sz="2400" b="1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Line 44"/>
          <p:cNvSpPr>
            <a:spLocks noChangeShapeType="1"/>
          </p:cNvSpPr>
          <p:nvPr/>
        </p:nvSpPr>
        <p:spPr bwMode="auto">
          <a:xfrm>
            <a:off x="2576513" y="955675"/>
            <a:ext cx="352425" cy="306388"/>
          </a:xfrm>
          <a:prstGeom prst="line">
            <a:avLst/>
          </a:prstGeom>
          <a:noFill/>
          <a:ln w="38100">
            <a:solidFill>
              <a:schemeClr val="accent4">
                <a:lumMod val="50000"/>
                <a:lumOff val="50000"/>
              </a:schemeClr>
            </a:solidFill>
            <a:rou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1" name="Line 44"/>
          <p:cNvSpPr>
            <a:spLocks noChangeShapeType="1"/>
          </p:cNvSpPr>
          <p:nvPr/>
        </p:nvSpPr>
        <p:spPr bwMode="auto">
          <a:xfrm>
            <a:off x="3221038" y="1504950"/>
            <a:ext cx="165100" cy="280988"/>
          </a:xfrm>
          <a:prstGeom prst="line">
            <a:avLst/>
          </a:prstGeom>
          <a:noFill/>
          <a:ln w="38100">
            <a:solidFill>
              <a:schemeClr val="accent4">
                <a:lumMod val="50000"/>
                <a:lumOff val="50000"/>
              </a:schemeClr>
            </a:solidFill>
            <a:rou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2" name="Freeform 49"/>
          <p:cNvSpPr/>
          <p:nvPr/>
        </p:nvSpPr>
        <p:spPr bwMode="auto">
          <a:xfrm rot="9556065">
            <a:off x="3278188" y="1266825"/>
            <a:ext cx="298450" cy="488950"/>
          </a:xfrm>
          <a:custGeom>
            <a:avLst/>
            <a:gdLst/>
            <a:ahLst/>
            <a:cxnLst>
              <a:cxn ang="0">
                <a:pos x="296" y="0"/>
              </a:cxn>
              <a:cxn ang="0">
                <a:pos x="8" y="480"/>
              </a:cxn>
              <a:cxn ang="0">
                <a:pos x="344" y="960"/>
              </a:cxn>
            </a:cxnLst>
            <a:rect l="0" t="0" r="r" b="b"/>
            <a:pathLst>
              <a:path w="344" h="960">
                <a:moveTo>
                  <a:pt x="296" y="0"/>
                </a:moveTo>
                <a:cubicBezTo>
                  <a:pt x="148" y="160"/>
                  <a:pt x="0" y="320"/>
                  <a:pt x="8" y="480"/>
                </a:cubicBezTo>
                <a:cubicBezTo>
                  <a:pt x="16" y="640"/>
                  <a:pt x="280" y="880"/>
                  <a:pt x="344" y="96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3" name="Line 44"/>
          <p:cNvSpPr>
            <a:spLocks noChangeShapeType="1"/>
          </p:cNvSpPr>
          <p:nvPr/>
        </p:nvSpPr>
        <p:spPr bwMode="auto">
          <a:xfrm flipH="1">
            <a:off x="2852738" y="1522413"/>
            <a:ext cx="147637" cy="306387"/>
          </a:xfrm>
          <a:prstGeom prst="line">
            <a:avLst/>
          </a:prstGeom>
          <a:noFill/>
          <a:ln w="38100">
            <a:solidFill>
              <a:schemeClr val="accent4">
                <a:lumMod val="50000"/>
                <a:lumOff val="50000"/>
              </a:schemeClr>
            </a:solidFill>
            <a:rou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4" name="Freeform 36"/>
          <p:cNvSpPr/>
          <p:nvPr/>
        </p:nvSpPr>
        <p:spPr bwMode="auto">
          <a:xfrm rot="11153016" flipH="1">
            <a:off x="2522538" y="1352550"/>
            <a:ext cx="342900" cy="487363"/>
          </a:xfrm>
          <a:custGeom>
            <a:avLst/>
            <a:gdLst/>
            <a:ahLst/>
            <a:cxnLst>
              <a:cxn ang="0">
                <a:pos x="296" y="0"/>
              </a:cxn>
              <a:cxn ang="0">
                <a:pos x="8" y="480"/>
              </a:cxn>
              <a:cxn ang="0">
                <a:pos x="344" y="960"/>
              </a:cxn>
            </a:cxnLst>
            <a:rect l="0" t="0" r="r" b="b"/>
            <a:pathLst>
              <a:path w="344" h="960">
                <a:moveTo>
                  <a:pt x="296" y="0"/>
                </a:moveTo>
                <a:cubicBezTo>
                  <a:pt x="148" y="160"/>
                  <a:pt x="0" y="320"/>
                  <a:pt x="8" y="480"/>
                </a:cubicBezTo>
                <a:cubicBezTo>
                  <a:pt x="16" y="640"/>
                  <a:pt x="280" y="880"/>
                  <a:pt x="344" y="96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5" name="Freeform 49"/>
          <p:cNvSpPr/>
          <p:nvPr/>
        </p:nvSpPr>
        <p:spPr bwMode="auto">
          <a:xfrm rot="8878510">
            <a:off x="2698750" y="668338"/>
            <a:ext cx="298450" cy="568325"/>
          </a:xfrm>
          <a:custGeom>
            <a:avLst/>
            <a:gdLst/>
            <a:ahLst/>
            <a:cxnLst>
              <a:cxn ang="0">
                <a:pos x="296" y="0"/>
              </a:cxn>
              <a:cxn ang="0">
                <a:pos x="8" y="480"/>
              </a:cxn>
              <a:cxn ang="0">
                <a:pos x="344" y="960"/>
              </a:cxn>
            </a:cxnLst>
            <a:rect l="0" t="0" r="r" b="b"/>
            <a:pathLst>
              <a:path w="344" h="960">
                <a:moveTo>
                  <a:pt x="296" y="0"/>
                </a:moveTo>
                <a:cubicBezTo>
                  <a:pt x="148" y="160"/>
                  <a:pt x="0" y="320"/>
                  <a:pt x="8" y="480"/>
                </a:cubicBezTo>
                <a:cubicBezTo>
                  <a:pt x="16" y="640"/>
                  <a:pt x="280" y="880"/>
                  <a:pt x="344" y="96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6" name="Line 44"/>
          <p:cNvSpPr>
            <a:spLocks noChangeShapeType="1"/>
          </p:cNvSpPr>
          <p:nvPr/>
        </p:nvSpPr>
        <p:spPr bwMode="auto">
          <a:xfrm flipH="1">
            <a:off x="2039938" y="996950"/>
            <a:ext cx="307975" cy="265113"/>
          </a:xfrm>
          <a:prstGeom prst="line">
            <a:avLst/>
          </a:prstGeom>
          <a:noFill/>
          <a:ln w="38100">
            <a:solidFill>
              <a:schemeClr val="accent4">
                <a:lumMod val="50000"/>
                <a:lumOff val="50000"/>
              </a:schemeClr>
            </a:solidFill>
            <a:rou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7" name="Line 44"/>
          <p:cNvSpPr>
            <a:spLocks noChangeShapeType="1"/>
          </p:cNvSpPr>
          <p:nvPr/>
        </p:nvSpPr>
        <p:spPr bwMode="auto">
          <a:xfrm flipH="1">
            <a:off x="1693863" y="1522413"/>
            <a:ext cx="171450" cy="273050"/>
          </a:xfrm>
          <a:prstGeom prst="line">
            <a:avLst/>
          </a:prstGeom>
          <a:noFill/>
          <a:ln w="38100">
            <a:solidFill>
              <a:schemeClr val="accent4">
                <a:lumMod val="50000"/>
                <a:lumOff val="50000"/>
              </a:schemeClr>
            </a:solidFill>
            <a:rou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8" name="Line 44"/>
          <p:cNvSpPr>
            <a:spLocks noChangeShapeType="1"/>
          </p:cNvSpPr>
          <p:nvPr/>
        </p:nvSpPr>
        <p:spPr bwMode="auto">
          <a:xfrm>
            <a:off x="1662113" y="2124075"/>
            <a:ext cx="141287" cy="339725"/>
          </a:xfrm>
          <a:prstGeom prst="line">
            <a:avLst/>
          </a:prstGeom>
          <a:noFill/>
          <a:ln w="38100">
            <a:solidFill>
              <a:schemeClr val="accent4">
                <a:lumMod val="50000"/>
                <a:lumOff val="50000"/>
              </a:schemeClr>
            </a:solidFill>
            <a:rou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" name="Freeform 36"/>
          <p:cNvSpPr/>
          <p:nvPr/>
        </p:nvSpPr>
        <p:spPr bwMode="auto">
          <a:xfrm rot="9509203" flipH="1">
            <a:off x="1336675" y="2124075"/>
            <a:ext cx="342900" cy="487363"/>
          </a:xfrm>
          <a:custGeom>
            <a:avLst/>
            <a:gdLst/>
            <a:ahLst/>
            <a:cxnLst>
              <a:cxn ang="0">
                <a:pos x="296" y="0"/>
              </a:cxn>
              <a:cxn ang="0">
                <a:pos x="8" y="480"/>
              </a:cxn>
              <a:cxn ang="0">
                <a:pos x="344" y="960"/>
              </a:cxn>
            </a:cxnLst>
            <a:rect l="0" t="0" r="r" b="b"/>
            <a:pathLst>
              <a:path w="344" h="960">
                <a:moveTo>
                  <a:pt x="296" y="0"/>
                </a:moveTo>
                <a:cubicBezTo>
                  <a:pt x="148" y="160"/>
                  <a:pt x="0" y="320"/>
                  <a:pt x="8" y="480"/>
                </a:cubicBezTo>
                <a:cubicBezTo>
                  <a:pt x="16" y="640"/>
                  <a:pt x="280" y="880"/>
                  <a:pt x="344" y="96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" name="Freeform 36"/>
          <p:cNvSpPr/>
          <p:nvPr/>
        </p:nvSpPr>
        <p:spPr bwMode="auto">
          <a:xfrm rot="11153016" flipH="1">
            <a:off x="1354138" y="1276350"/>
            <a:ext cx="342900" cy="487363"/>
          </a:xfrm>
          <a:custGeom>
            <a:avLst/>
            <a:gdLst/>
            <a:ahLst/>
            <a:cxnLst>
              <a:cxn ang="0">
                <a:pos x="296" y="0"/>
              </a:cxn>
              <a:cxn ang="0">
                <a:pos x="8" y="480"/>
              </a:cxn>
              <a:cxn ang="0">
                <a:pos x="344" y="960"/>
              </a:cxn>
            </a:cxnLst>
            <a:rect l="0" t="0" r="r" b="b"/>
            <a:pathLst>
              <a:path w="344" h="960">
                <a:moveTo>
                  <a:pt x="296" y="0"/>
                </a:moveTo>
                <a:cubicBezTo>
                  <a:pt x="148" y="160"/>
                  <a:pt x="0" y="320"/>
                  <a:pt x="8" y="480"/>
                </a:cubicBezTo>
                <a:cubicBezTo>
                  <a:pt x="16" y="640"/>
                  <a:pt x="280" y="880"/>
                  <a:pt x="344" y="96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" name="Freeform 39"/>
          <p:cNvSpPr/>
          <p:nvPr/>
        </p:nvSpPr>
        <p:spPr bwMode="auto">
          <a:xfrm rot="12854171" flipH="1">
            <a:off x="1798638" y="649288"/>
            <a:ext cx="342900" cy="487362"/>
          </a:xfrm>
          <a:custGeom>
            <a:avLst/>
            <a:gdLst/>
            <a:ahLst/>
            <a:cxnLst>
              <a:cxn ang="0">
                <a:pos x="296" y="0"/>
              </a:cxn>
              <a:cxn ang="0">
                <a:pos x="8" y="480"/>
              </a:cxn>
              <a:cxn ang="0">
                <a:pos x="344" y="960"/>
              </a:cxn>
            </a:cxnLst>
            <a:rect l="0" t="0" r="r" b="b"/>
            <a:pathLst>
              <a:path w="344" h="960">
                <a:moveTo>
                  <a:pt x="296" y="0"/>
                </a:moveTo>
                <a:cubicBezTo>
                  <a:pt x="148" y="160"/>
                  <a:pt x="0" y="320"/>
                  <a:pt x="8" y="480"/>
                </a:cubicBezTo>
                <a:cubicBezTo>
                  <a:pt x="16" y="640"/>
                  <a:pt x="280" y="880"/>
                  <a:pt x="344" y="96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2" name="Text Box 158"/>
          <p:cNvSpPr txBox="1">
            <a:spLocks noChangeArrowheads="1"/>
          </p:cNvSpPr>
          <p:nvPr/>
        </p:nvSpPr>
        <p:spPr bwMode="auto">
          <a:xfrm>
            <a:off x="6013450" y="5133975"/>
            <a:ext cx="2774950" cy="755650"/>
          </a:xfrm>
          <a:prstGeom prst="rect">
            <a:avLst/>
          </a:prstGeom>
          <a:noFill/>
          <a:ln w="9525">
            <a:solidFill>
              <a:srgbClr val="FF99CC"/>
            </a:solidFill>
            <a:miter lim="800000"/>
            <a:tailEnd type="none" w="sm" len="med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遍历了所有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en-US" altLang="zh-CN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V5</a:t>
            </a:r>
            <a:r>
              <a:rPr lang="zh-CN" altLang="en-US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相连通的顶点</a:t>
            </a:r>
            <a:endParaRPr lang="zh-CN" altLang="en-US" b="1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98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98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876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98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98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2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98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98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98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98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98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98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876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98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98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6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98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98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98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98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98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98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98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98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98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98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98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98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98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98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87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98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98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0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798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98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798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798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98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98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876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798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798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798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798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798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798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798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798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876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798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798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2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798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798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798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798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798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798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87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798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798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798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798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798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798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798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798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876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798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798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3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798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798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798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798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798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798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798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798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798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798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500"/>
                            </p:stCondLst>
                            <p:childTnLst>
                              <p:par>
                                <p:cTn id="3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798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798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500" fill="hold"/>
                                        <p:tgtEl>
                                          <p:spTgt spid="798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798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500"/>
                            </p:stCondLst>
                            <p:childTnLst>
                              <p:par>
                                <p:cTn id="3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500"/>
                            </p:stCondLst>
                            <p:childTnLst>
                              <p:par>
                                <p:cTn id="3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798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798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500" fill="hold"/>
                                        <p:tgtEl>
                                          <p:spTgt spid="798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798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500"/>
                            </p:stCondLst>
                            <p:childTnLst>
                              <p:par>
                                <p:cTn id="3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0" dur="500"/>
                                        <p:tgtEl>
                                          <p:spTgt spid="79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5" dur="500"/>
                                        <p:tgtEl>
                                          <p:spTgt spid="798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1" dur="500" fill="hold"/>
                                        <p:tgtEl>
                                          <p:spTgt spid="798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2" dur="500" fill="hold"/>
                                        <p:tgtEl>
                                          <p:spTgt spid="798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3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500" fill="hold"/>
                                        <p:tgtEl>
                                          <p:spTgt spid="798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500" fill="hold"/>
                                        <p:tgtEl>
                                          <p:spTgt spid="798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877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877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3" dur="500"/>
                                        <p:tgtEl>
                                          <p:spTgt spid="7988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9" dur="500"/>
                                        <p:tgtEl>
                                          <p:spTgt spid="79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4" dur="500" fill="hold"/>
                                        <p:tgtEl>
                                          <p:spTgt spid="798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500" fill="hold"/>
                                        <p:tgtEl>
                                          <p:spTgt spid="798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1" grpId="0" autoUpdateAnimBg="0"/>
      <p:bldP spid="798742" grpId="0" autoUpdateAnimBg="0"/>
      <p:bldP spid="798743" grpId="0" autoUpdateAnimBg="0"/>
      <p:bldP spid="798744" grpId="0" autoUpdateAnimBg="0"/>
      <p:bldP spid="798745" grpId="0" autoUpdateAnimBg="0"/>
      <p:bldP spid="798746" grpId="0" autoUpdateAnimBg="0"/>
      <p:bldP spid="798747" grpId="0" autoUpdateAnimBg="0"/>
      <p:bldP spid="798748" grpId="0" autoUpdateAnimBg="0"/>
      <p:bldP spid="798761" grpId="0" bldLvl="0" animBg="1"/>
      <p:bldP spid="798762" grpId="0" bldLvl="0" animBg="1"/>
      <p:bldP spid="798763" grpId="0" bldLvl="0" animBg="1"/>
      <p:bldP spid="798764" grpId="0" bldLvl="0" animBg="1"/>
      <p:bldP spid="798765" grpId="0" bldLvl="0" animBg="1"/>
      <p:bldP spid="798766" grpId="0" bldLvl="0" animBg="1"/>
      <p:bldP spid="798767" grpId="0" bldLvl="0" animBg="1"/>
      <p:bldP spid="798768" grpId="0" bldLvl="0" animBg="1"/>
      <p:bldP spid="798769" grpId="0" bldLvl="0" animBg="1"/>
      <p:bldP spid="798770" grpId="0" bldLvl="0" animBg="1"/>
      <p:bldP spid="798771" grpId="0" bldLvl="0" animBg="1"/>
      <p:bldP spid="798772" grpId="0" bldLvl="0" animBg="1"/>
      <p:bldP spid="798773" grpId="0" bldLvl="0" animBg="1"/>
      <p:bldP spid="798774" grpId="0" bldLvl="0" animBg="1"/>
      <p:bldP spid="798775" grpId="0" bldLvl="0" animBg="1"/>
      <p:bldP spid="798776" grpId="0" bldLvl="0" animBg="1"/>
      <p:bldP spid="798777" grpId="0" bldLvl="0" animBg="1"/>
      <p:bldP spid="798859" grpId="0" bldLvl="0" animBg="1"/>
      <p:bldP spid="798860" grpId="0" bldLvl="0" animBg="1" autoUpdateAnimBg="0"/>
      <p:bldP spid="798861" grpId="0" bldLvl="0" animBg="1" autoUpdateAnimBg="0"/>
      <p:bldP spid="798862" grpId="0" bldLvl="0" animBg="1" autoUpdateAnimBg="0"/>
      <p:bldP spid="798863" grpId="0" bldLvl="0" animBg="1" autoUpdateAnimBg="0"/>
      <p:bldP spid="798864" grpId="0" bldLvl="0" animBg="1" autoUpdateAnimBg="0"/>
      <p:bldP spid="798865" grpId="0" bldLvl="0" animBg="1" autoUpdateAnimBg="0"/>
      <p:bldP spid="798866" grpId="0" bldLvl="0" animBg="1" autoUpdateAnimBg="0"/>
      <p:bldP spid="798867" grpId="0" bldLvl="0" animBg="1" autoUpdateAnimBg="0"/>
      <p:bldP spid="798885" grpId="0" bldLvl="0" animBg="1"/>
      <p:bldP spid="798885" grpId="1" bldLvl="0" animBg="1"/>
      <p:bldP spid="798890" grpId="0" bldLvl="0" animBg="1"/>
      <p:bldP spid="798892" grpId="0" bldLvl="0" animBg="1"/>
      <p:bldP spid="798892" grpId="1" bldLvl="0" animBg="1"/>
      <p:bldP spid="166" grpId="0" bldLvl="0" animBg="1"/>
      <p:bldP spid="166" grpId="1" bldLvl="0" animBg="1"/>
      <p:bldP spid="167" grpId="0" bldLvl="0" animBg="1"/>
      <p:bldP spid="167" grpId="1" bldLvl="0" animBg="1"/>
      <p:bldP spid="168" grpId="0" bldLvl="0" animBg="1"/>
      <p:bldP spid="168" grpId="1" bldLvl="0" animBg="1"/>
      <p:bldP spid="169" grpId="0" bldLvl="0" animBg="1"/>
      <p:bldP spid="169" grpId="1" bldLvl="0" animBg="1"/>
      <p:bldP spid="182" grpId="0" bldLvl="0" animBg="1"/>
      <p:bldP spid="182" grpId="1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 Bold" panose="02020603050405020304" charset="0"/>
                <a:ea typeface="仿宋" panose="02010609060101010101" pitchFamily="49" charset="-122"/>
                <a:cs typeface="Times New Roman Bold" panose="02020603050405020304" charset="0"/>
                <a:sym typeface="+mn-ea"/>
              </a:rPr>
              <a:t>Application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664579" name="Text Box 3"/>
          <p:cNvSpPr txBox="1">
            <a:spLocks noChangeArrowheads="1"/>
          </p:cNvSpPr>
          <p:nvPr/>
        </p:nvSpPr>
        <p:spPr bwMode="auto">
          <a:xfrm>
            <a:off x="4257675" y="1579563"/>
            <a:ext cx="4751388" cy="3343275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folHlink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itchFamily="2" charset="-122"/>
              </a:rPr>
              <a:t>  </a:t>
            </a:r>
            <a:endParaRPr lang="en-US" altLang="zh-CN" sz="2400" b="1">
              <a:latin typeface="Times New Roman" panose="02020603050405020304" pitchFamily="18" charset="0"/>
              <a:ea typeface="宋体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itchFamily="2" charset="-122"/>
              </a:rPr>
              <a:t>void DFSTraverse (ALGraph G)</a:t>
            </a:r>
            <a:endParaRPr lang="en-US" altLang="zh-CN" sz="2400" b="1">
              <a:latin typeface="Times New Roman" panose="02020603050405020304" pitchFamily="18" charset="0"/>
              <a:ea typeface="宋体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itchFamily="2" charset="-122"/>
              </a:rPr>
              <a:t>{  </a:t>
            </a:r>
            <a:endParaRPr lang="en-US" altLang="zh-CN" sz="2400" b="1">
              <a:latin typeface="Times New Roman" panose="02020603050405020304" pitchFamily="18" charset="0"/>
              <a:ea typeface="宋体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itchFamily="2" charset="-122"/>
              </a:rPr>
              <a:t>        int i;</a:t>
            </a:r>
            <a:endParaRPr lang="en-US" altLang="zh-CN" sz="2400" b="1">
              <a:latin typeface="Times New Roman" panose="02020603050405020304" pitchFamily="18" charset="0"/>
              <a:ea typeface="宋体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itchFamily="2" charset="-122"/>
              </a:rPr>
              <a:t> </a:t>
            </a:r>
            <a:endParaRPr lang="en-US" altLang="zh-CN" sz="2400" b="1">
              <a:latin typeface="Times New Roman" panose="02020603050405020304" pitchFamily="18" charset="0"/>
              <a:ea typeface="宋体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zh-CN" sz="2400" b="1">
              <a:latin typeface="Times New Roman" panose="02020603050405020304" pitchFamily="18" charset="0"/>
              <a:ea typeface="宋体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zh-CN" sz="2400" b="1">
              <a:latin typeface="Times New Roman" panose="02020603050405020304" pitchFamily="18" charset="0"/>
              <a:ea typeface="宋体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itchFamily="2" charset="-122"/>
              </a:rPr>
              <a:t>}</a:t>
            </a:r>
            <a:endParaRPr lang="en-US" altLang="zh-CN" sz="2400" b="1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44079" name="AutoShape 6"/>
          <p:cNvSpPr>
            <a:spLocks noChangeArrowheads="1"/>
          </p:cNvSpPr>
          <p:nvPr/>
        </p:nvSpPr>
        <p:spPr bwMode="auto">
          <a:xfrm>
            <a:off x="1352233" y="1497330"/>
            <a:ext cx="882650" cy="354013"/>
          </a:xfrm>
          <a:prstGeom prst="flowChartAlternateProcess">
            <a:avLst/>
          </a:prstGeom>
          <a:noFill/>
          <a:ln w="2857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80" name="AutoShape 7"/>
          <p:cNvSpPr>
            <a:spLocks noChangeArrowheads="1"/>
          </p:cNvSpPr>
          <p:nvPr/>
        </p:nvSpPr>
        <p:spPr bwMode="auto">
          <a:xfrm>
            <a:off x="769620" y="2149793"/>
            <a:ext cx="2151063" cy="369887"/>
          </a:xfrm>
          <a:prstGeom prst="flowChartProcess">
            <a:avLst/>
          </a:prstGeom>
          <a:noFill/>
          <a:ln w="2857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标志数组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81" name="AutoShape 8"/>
          <p:cNvSpPr>
            <a:spLocks noChangeArrowheads="1"/>
          </p:cNvSpPr>
          <p:nvPr/>
        </p:nvSpPr>
        <p:spPr bwMode="auto">
          <a:xfrm>
            <a:off x="1352233" y="2767330"/>
            <a:ext cx="914400" cy="327025"/>
          </a:xfrm>
          <a:prstGeom prst="flowChartProcess">
            <a:avLst/>
          </a:prstGeom>
          <a:noFill/>
          <a:ln w="2857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i=1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82" name="AutoShape 9"/>
          <p:cNvSpPr>
            <a:spLocks noChangeArrowheads="1"/>
          </p:cNvSpPr>
          <p:nvPr/>
        </p:nvSpPr>
        <p:spPr bwMode="auto">
          <a:xfrm>
            <a:off x="839470" y="3421380"/>
            <a:ext cx="1993900" cy="617538"/>
          </a:xfrm>
          <a:prstGeom prst="flowChartDecision">
            <a:avLst/>
          </a:prstGeom>
          <a:noFill/>
          <a:ln w="2857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Vi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访问过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4083" name="AutoShape 10"/>
          <p:cNvSpPr>
            <a:spLocks noChangeArrowheads="1"/>
          </p:cNvSpPr>
          <p:nvPr/>
        </p:nvSpPr>
        <p:spPr bwMode="auto">
          <a:xfrm>
            <a:off x="3081020" y="4002405"/>
            <a:ext cx="1100138" cy="317500"/>
          </a:xfrm>
          <a:prstGeom prst="flowChartProcess">
            <a:avLst/>
          </a:prstGeom>
          <a:noFill/>
          <a:ln w="28575">
            <a:solidFill>
              <a:srgbClr val="0000FF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DFS(</a:t>
            </a:r>
            <a:r>
              <a:rPr lang="en-US" altLang="zh-CN" sz="20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G,i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84" name="AutoShape 11"/>
          <p:cNvSpPr>
            <a:spLocks noChangeArrowheads="1"/>
          </p:cNvSpPr>
          <p:nvPr/>
        </p:nvSpPr>
        <p:spPr bwMode="auto">
          <a:xfrm>
            <a:off x="1310958" y="4683443"/>
            <a:ext cx="1058862" cy="354012"/>
          </a:xfrm>
          <a:prstGeom prst="flowChartProcess">
            <a:avLst/>
          </a:prstGeom>
          <a:noFill/>
          <a:ln w="2857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i=i+1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85" name="AutoShape 12"/>
          <p:cNvSpPr>
            <a:spLocks noChangeArrowheads="1"/>
          </p:cNvSpPr>
          <p:nvPr/>
        </p:nvSpPr>
        <p:spPr bwMode="auto">
          <a:xfrm>
            <a:off x="690245" y="5300980"/>
            <a:ext cx="2224088" cy="617538"/>
          </a:xfrm>
          <a:prstGeom prst="flowChartDecision">
            <a:avLst/>
          </a:prstGeom>
          <a:noFill/>
          <a:ln w="2857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i==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图的结点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总数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86" name="AutoShape 13"/>
          <p:cNvSpPr>
            <a:spLocks noChangeArrowheads="1"/>
          </p:cNvSpPr>
          <p:nvPr/>
        </p:nvSpPr>
        <p:spPr bwMode="auto">
          <a:xfrm>
            <a:off x="1364933" y="6164580"/>
            <a:ext cx="882650" cy="354013"/>
          </a:xfrm>
          <a:prstGeom prst="flowChartAlternateProcess">
            <a:avLst/>
          </a:prstGeom>
          <a:noFill/>
          <a:ln w="2857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4590" name="Line 14"/>
          <p:cNvSpPr>
            <a:spLocks noChangeShapeType="1"/>
          </p:cNvSpPr>
          <p:nvPr/>
        </p:nvSpPr>
        <p:spPr bwMode="auto">
          <a:xfrm flipH="1">
            <a:off x="1791970" y="1849755"/>
            <a:ext cx="1588" cy="30003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4591" name="Line 15"/>
          <p:cNvSpPr>
            <a:spLocks noChangeShapeType="1"/>
          </p:cNvSpPr>
          <p:nvPr/>
        </p:nvSpPr>
        <p:spPr bwMode="auto">
          <a:xfrm>
            <a:off x="1811020" y="2519680"/>
            <a:ext cx="0" cy="2651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4592" name="Line 16"/>
          <p:cNvSpPr>
            <a:spLocks noChangeShapeType="1"/>
          </p:cNvSpPr>
          <p:nvPr/>
        </p:nvSpPr>
        <p:spPr bwMode="auto">
          <a:xfrm flipH="1">
            <a:off x="1828483" y="3102293"/>
            <a:ext cx="0" cy="3175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4593" name="Line 17"/>
          <p:cNvSpPr>
            <a:spLocks noChangeShapeType="1"/>
          </p:cNvSpPr>
          <p:nvPr/>
        </p:nvSpPr>
        <p:spPr bwMode="auto">
          <a:xfrm>
            <a:off x="1811020" y="4037330"/>
            <a:ext cx="0" cy="6873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4594" name="Line 18"/>
          <p:cNvSpPr>
            <a:spLocks noChangeShapeType="1"/>
          </p:cNvSpPr>
          <p:nvPr/>
        </p:nvSpPr>
        <p:spPr bwMode="auto">
          <a:xfrm>
            <a:off x="2798445" y="3737293"/>
            <a:ext cx="81121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4595" name="Line 19"/>
          <p:cNvSpPr>
            <a:spLocks noChangeShapeType="1"/>
          </p:cNvSpPr>
          <p:nvPr/>
        </p:nvSpPr>
        <p:spPr bwMode="auto">
          <a:xfrm flipH="1">
            <a:off x="3627120" y="3737293"/>
            <a:ext cx="0" cy="3000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4596" name="Line 20"/>
          <p:cNvSpPr>
            <a:spLocks noChangeShapeType="1"/>
          </p:cNvSpPr>
          <p:nvPr/>
        </p:nvSpPr>
        <p:spPr bwMode="auto">
          <a:xfrm>
            <a:off x="3627120" y="4319905"/>
            <a:ext cx="0" cy="1762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4597" name="Line 21"/>
          <p:cNvSpPr>
            <a:spLocks noChangeShapeType="1"/>
          </p:cNvSpPr>
          <p:nvPr/>
        </p:nvSpPr>
        <p:spPr bwMode="auto">
          <a:xfrm flipH="1">
            <a:off x="1811020" y="4513580"/>
            <a:ext cx="18161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4598" name="Line 22"/>
          <p:cNvSpPr>
            <a:spLocks noChangeShapeType="1"/>
          </p:cNvSpPr>
          <p:nvPr/>
        </p:nvSpPr>
        <p:spPr bwMode="auto">
          <a:xfrm>
            <a:off x="1828483" y="5042218"/>
            <a:ext cx="0" cy="3000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4599" name="Line 23"/>
          <p:cNvSpPr>
            <a:spLocks noChangeShapeType="1"/>
          </p:cNvSpPr>
          <p:nvPr/>
        </p:nvSpPr>
        <p:spPr bwMode="auto">
          <a:xfrm flipH="1">
            <a:off x="363220" y="5607368"/>
            <a:ext cx="35401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4600" name="Line 24"/>
          <p:cNvSpPr>
            <a:spLocks noChangeShapeType="1"/>
          </p:cNvSpPr>
          <p:nvPr/>
        </p:nvSpPr>
        <p:spPr bwMode="auto">
          <a:xfrm flipV="1">
            <a:off x="363220" y="3243580"/>
            <a:ext cx="0" cy="23637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4601" name="Line 25"/>
          <p:cNvSpPr>
            <a:spLocks noChangeShapeType="1"/>
          </p:cNvSpPr>
          <p:nvPr/>
        </p:nvSpPr>
        <p:spPr bwMode="auto">
          <a:xfrm flipV="1">
            <a:off x="363220" y="3243580"/>
            <a:ext cx="146526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4602" name="Line 26"/>
          <p:cNvSpPr>
            <a:spLocks noChangeShapeType="1"/>
          </p:cNvSpPr>
          <p:nvPr/>
        </p:nvSpPr>
        <p:spPr bwMode="auto">
          <a:xfrm>
            <a:off x="1793558" y="5924868"/>
            <a:ext cx="0" cy="2635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075" name="Text Box 27"/>
          <p:cNvSpPr txBox="1">
            <a:spLocks noChangeArrowheads="1"/>
          </p:cNvSpPr>
          <p:nvPr/>
        </p:nvSpPr>
        <p:spPr bwMode="auto">
          <a:xfrm>
            <a:off x="2806383" y="340550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76" name="Text Box 28"/>
          <p:cNvSpPr txBox="1">
            <a:spLocks noChangeArrowheads="1"/>
          </p:cNvSpPr>
          <p:nvPr/>
        </p:nvSpPr>
        <p:spPr bwMode="auto">
          <a:xfrm>
            <a:off x="525145" y="519779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77" name="Text Box 29"/>
          <p:cNvSpPr txBox="1">
            <a:spLocks noChangeArrowheads="1"/>
          </p:cNvSpPr>
          <p:nvPr/>
        </p:nvSpPr>
        <p:spPr bwMode="auto">
          <a:xfrm>
            <a:off x="1776095" y="398970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78" name="Text Box 30"/>
          <p:cNvSpPr txBox="1">
            <a:spLocks noChangeArrowheads="1"/>
          </p:cNvSpPr>
          <p:nvPr/>
        </p:nvSpPr>
        <p:spPr bwMode="auto">
          <a:xfrm>
            <a:off x="1936433" y="582009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4608" name="Text Box 32"/>
          <p:cNvSpPr txBox="1">
            <a:spLocks noChangeArrowheads="1"/>
          </p:cNvSpPr>
          <p:nvPr/>
        </p:nvSpPr>
        <p:spPr bwMode="auto">
          <a:xfrm>
            <a:off x="6938963" y="1679575"/>
            <a:ext cx="1773237" cy="369888"/>
          </a:xfrm>
          <a:prstGeom prst="rect">
            <a:avLst/>
          </a:prstGeom>
          <a:noFill/>
          <a:ln w="28575">
            <a:solidFill>
              <a:srgbClr val="D6009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0" rIns="90000" bIns="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初始值为</a:t>
            </a:r>
            <a: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endParaRPr lang="en-US" altLang="zh-CN" sz="24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" name="Group 38"/>
          <p:cNvGrpSpPr/>
          <p:nvPr>
            <p:custDataLst>
              <p:tags r:id="rId2"/>
            </p:custDataLst>
          </p:nvPr>
        </p:nvGrpSpPr>
        <p:grpSpPr bwMode="auto">
          <a:xfrm>
            <a:off x="3159125" y="5275263"/>
            <a:ext cx="3903663" cy="1285875"/>
            <a:chOff x="2757" y="169"/>
            <a:chExt cx="2459" cy="810"/>
          </a:xfrm>
        </p:grpSpPr>
        <p:grpSp>
          <p:nvGrpSpPr>
            <p:cNvPr id="6" name="Group 39"/>
            <p:cNvGrpSpPr/>
            <p:nvPr/>
          </p:nvGrpSpPr>
          <p:grpSpPr bwMode="auto">
            <a:xfrm>
              <a:off x="2757" y="169"/>
              <a:ext cx="2459" cy="565"/>
              <a:chOff x="2757" y="169"/>
              <a:chExt cx="2459" cy="565"/>
            </a:xfrm>
          </p:grpSpPr>
          <p:sp>
            <p:nvSpPr>
              <p:cNvPr id="44088" name="Rectangle 40"/>
              <p:cNvSpPr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2784" y="466"/>
                <a:ext cx="2432" cy="268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 </a:t>
                </a:r>
                <a:r>
                  <a:rPr lang="en-US" altLang="zh-CN" sz="2000" b="1">
                    <a:solidFill>
                      <a:srgbClr val="663300"/>
                    </a:solidFill>
                    <a:ea typeface="宋体" pitchFamily="2" charset="-122"/>
                  </a:rPr>
                  <a:t>0     0     0     0    0     0     0     0</a:t>
                </a:r>
                <a:endParaRPr lang="en-US" altLang="zh-CN" sz="2000" b="1">
                  <a:solidFill>
                    <a:srgbClr val="663300"/>
                  </a:solidFill>
                  <a:ea typeface="宋体" pitchFamily="2" charset="-122"/>
                </a:endParaRPr>
              </a:p>
            </p:txBody>
          </p:sp>
          <p:sp>
            <p:nvSpPr>
              <p:cNvPr id="664617" name="Line 41"/>
              <p:cNvSpPr>
                <a:spLocks noChangeShapeType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3106" y="484"/>
                <a:ext cx="0" cy="2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4618" name="Line 42"/>
              <p:cNvSpPr>
                <a:spLocks noChangeShapeType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3391" y="489"/>
                <a:ext cx="0" cy="2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4619" name="Line 43"/>
              <p:cNvSpPr>
                <a:spLocks noChangeShapeType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3710" y="485"/>
                <a:ext cx="0" cy="2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4620" name="Line 44"/>
              <p:cNvSpPr>
                <a:spLocks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3998" y="476"/>
                <a:ext cx="0" cy="2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4621" name="Line 45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4277" y="476"/>
                <a:ext cx="0" cy="2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4622" name="Line 46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4592" y="476"/>
                <a:ext cx="0" cy="2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4623" name="Line 47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4898" y="476"/>
                <a:ext cx="0" cy="2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4096" name="Text Box 48"/>
              <p:cNvSpPr txBox="1"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757" y="169"/>
                <a:ext cx="171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ea typeface="宋体" pitchFamily="2" charset="-122"/>
                  </a:rPr>
                  <a:t>visited[</a:t>
                </a:r>
                <a:r>
                  <a:rPr lang="en-US" altLang="zh-CN" sz="2400" b="1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G.vexnum</a:t>
                </a:r>
                <a:r>
                  <a:rPr lang="en-US" altLang="zh-CN" sz="2400" b="1">
                    <a:solidFill>
                      <a:srgbClr val="000000"/>
                    </a:solidFill>
                    <a:ea typeface="宋体" pitchFamily="2" charset="-122"/>
                  </a:rPr>
                  <a:t>]</a:t>
                </a:r>
                <a:endParaRPr lang="en-US" altLang="zh-CN" sz="24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44087" name="Text Box 49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847" y="729"/>
              <a:ext cx="22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1    2     3     4     5     6    7     8</a:t>
              </a:r>
              <a:endParaRPr lang="en-US" altLang="zh-CN" sz="200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sp>
        <p:nvSpPr>
          <p:cNvPr id="664627" name="Rectangle 51"/>
          <p:cNvSpPr>
            <a:spLocks noChangeArrowheads="1"/>
          </p:cNvSpPr>
          <p:nvPr/>
        </p:nvSpPr>
        <p:spPr bwMode="auto">
          <a:xfrm>
            <a:off x="4333875" y="1624013"/>
            <a:ext cx="2532063" cy="504825"/>
          </a:xfrm>
          <a:prstGeom prst="rect">
            <a:avLst/>
          </a:prstGeom>
          <a:solidFill>
            <a:srgbClr val="FF99CC">
              <a:alpha val="50000"/>
            </a:srgbClr>
          </a:solidFill>
          <a:ln w="28575">
            <a:solidFill>
              <a:schemeClr val="tx2"/>
            </a:solidFill>
            <a:prstDash val="dashDot"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4630" name="Text Box 54"/>
          <p:cNvSpPr txBox="1">
            <a:spLocks noChangeArrowheads="1"/>
          </p:cNvSpPr>
          <p:nvPr/>
        </p:nvSpPr>
        <p:spPr bwMode="auto">
          <a:xfrm>
            <a:off x="4348163" y="1619250"/>
            <a:ext cx="28130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itchFamily="2" charset="-122"/>
              </a:rPr>
              <a:t>int </a:t>
            </a: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visited</a:t>
            </a:r>
            <a:r>
              <a:rPr lang="en-US" altLang="zh-CN" sz="2400" b="1">
                <a:latin typeface="Times New Roman" panose="02020603050405020304" pitchFamily="18" charset="0"/>
                <a:ea typeface="宋体" pitchFamily="2" charset="-122"/>
              </a:rPr>
              <a:t>[MAX];</a:t>
            </a:r>
            <a:endParaRPr lang="en-US" altLang="zh-CN" sz="2400" b="1">
              <a:latin typeface="Times New Roman" panose="02020603050405020304" pitchFamily="18" charset="0"/>
              <a:ea typeface="宋体" pitchFamily="2" charset="-122"/>
            </a:endParaRPr>
          </a:p>
        </p:txBody>
      </p:sp>
      <p:grpSp>
        <p:nvGrpSpPr>
          <p:cNvPr id="7" name="Group 55"/>
          <p:cNvGrpSpPr/>
          <p:nvPr>
            <p:custDataLst>
              <p:tags r:id="rId13"/>
            </p:custDataLst>
          </p:nvPr>
        </p:nvGrpSpPr>
        <p:grpSpPr bwMode="auto">
          <a:xfrm>
            <a:off x="3213100" y="5756275"/>
            <a:ext cx="3860800" cy="801688"/>
            <a:chOff x="2784" y="474"/>
            <a:chExt cx="2432" cy="505"/>
          </a:xfrm>
        </p:grpSpPr>
        <p:grpSp>
          <p:nvGrpSpPr>
            <p:cNvPr id="8" name="Group 56"/>
            <p:cNvGrpSpPr/>
            <p:nvPr/>
          </p:nvGrpSpPr>
          <p:grpSpPr bwMode="auto">
            <a:xfrm>
              <a:off x="2784" y="474"/>
              <a:ext cx="2432" cy="259"/>
              <a:chOff x="2784" y="474"/>
              <a:chExt cx="2432" cy="259"/>
            </a:xfrm>
          </p:grpSpPr>
          <p:sp>
            <p:nvSpPr>
              <p:cNvPr id="9" name="Rectangle 57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2784" y="474"/>
                <a:ext cx="2432" cy="252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 </a:t>
                </a:r>
                <a:r>
                  <a:rPr lang="en-US" altLang="zh-CN" sz="2000" b="1">
                    <a:solidFill>
                      <a:srgbClr val="000000"/>
                    </a:solidFill>
                    <a:ea typeface="宋体" pitchFamily="2" charset="-122"/>
                  </a:rPr>
                  <a:t>1    1      </a:t>
                </a:r>
                <a:r>
                  <a:rPr lang="en-US" altLang="zh-CN" sz="2000" b="1">
                    <a:solidFill>
                      <a:srgbClr val="FF0066"/>
                    </a:solidFill>
                    <a:ea typeface="宋体" pitchFamily="2" charset="-122"/>
                  </a:rPr>
                  <a:t>0</a:t>
                </a:r>
                <a:r>
                  <a:rPr lang="en-US" altLang="zh-CN" sz="2000" b="1">
                    <a:solidFill>
                      <a:srgbClr val="000000"/>
                    </a:solidFill>
                    <a:ea typeface="宋体" pitchFamily="2" charset="-122"/>
                  </a:rPr>
                  <a:t>     1     1     1    </a:t>
                </a:r>
                <a:r>
                  <a:rPr lang="en-US" altLang="zh-CN" sz="2000" b="1">
                    <a:solidFill>
                      <a:srgbClr val="FF0066"/>
                    </a:solidFill>
                    <a:ea typeface="宋体" pitchFamily="2" charset="-122"/>
                  </a:rPr>
                  <a:t>0</a:t>
                </a:r>
                <a:r>
                  <a:rPr lang="en-US" altLang="zh-CN" sz="2000" b="1">
                    <a:solidFill>
                      <a:srgbClr val="000000"/>
                    </a:solidFill>
                    <a:ea typeface="宋体" pitchFamily="2" charset="-122"/>
                  </a:rPr>
                  <a:t>     1</a:t>
                </a:r>
                <a:endParaRPr lang="en-US" altLang="zh-CN" sz="20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664634" name="Line 58"/>
              <p:cNvSpPr>
                <a:spLocks noChangeShapeType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3106" y="484"/>
                <a:ext cx="0" cy="2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4635" name="Line 59"/>
              <p:cNvSpPr>
                <a:spLocks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3391" y="489"/>
                <a:ext cx="0" cy="2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4636" name="Line 60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3710" y="485"/>
                <a:ext cx="0" cy="2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4637" name="Line 61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3998" y="476"/>
                <a:ext cx="0" cy="2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4638" name="Line 62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277" y="476"/>
                <a:ext cx="0" cy="2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4639" name="Line 63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592" y="476"/>
                <a:ext cx="0" cy="2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4640" name="Line 64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898" y="476"/>
                <a:ext cx="0" cy="2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0" name="Text Box 66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847" y="729"/>
              <a:ext cx="22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1    2     3     4     5     6    7     8</a:t>
              </a:r>
              <a:endParaRPr lang="en-US" altLang="zh-CN" sz="200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sp>
        <p:nvSpPr>
          <p:cNvPr id="664643" name="Rectangle 67"/>
          <p:cNvSpPr>
            <a:spLocks noChangeArrowheads="1"/>
          </p:cNvSpPr>
          <p:nvPr/>
        </p:nvSpPr>
        <p:spPr bwMode="auto">
          <a:xfrm>
            <a:off x="4822825" y="3216275"/>
            <a:ext cx="3651250" cy="1309688"/>
          </a:xfrm>
          <a:prstGeom prst="rect">
            <a:avLst/>
          </a:prstGeom>
          <a:solidFill>
            <a:srgbClr val="FF99CC">
              <a:alpha val="50000"/>
            </a:srgbClr>
          </a:solidFill>
          <a:ln w="28575">
            <a:solidFill>
              <a:schemeClr val="tx2"/>
            </a:solidFill>
            <a:prstDash val="dashDot"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4644" name="Text Box 68"/>
          <p:cNvSpPr txBox="1">
            <a:spLocks noChangeArrowheads="1"/>
          </p:cNvSpPr>
          <p:nvPr/>
        </p:nvSpPr>
        <p:spPr bwMode="auto">
          <a:xfrm>
            <a:off x="4241800" y="3208338"/>
            <a:ext cx="481965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</a:rPr>
              <a:t>        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宋体" pitchFamily="2" charset="-122"/>
              </a:rPr>
              <a:t>for(i=1;i&lt;=G.vexnum;i++)</a:t>
            </a:r>
            <a:endParaRPr lang="en-US" altLang="zh-CN" sz="2400" b="1">
              <a:solidFill>
                <a:srgbClr val="0000CC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             </a:t>
            </a:r>
            <a:r>
              <a:rPr lang="en-US" altLang="zh-CN" sz="2400" b="1">
                <a:solidFill>
                  <a:srgbClr val="D60093"/>
                </a:solidFill>
                <a:latin typeface="Times New Roman" panose="02020603050405020304" pitchFamily="18" charset="0"/>
                <a:ea typeface="宋体" pitchFamily="2" charset="-122"/>
              </a:rPr>
              <a:t>if(visited[i]==0)</a:t>
            </a:r>
            <a:endParaRPr lang="en-US" altLang="zh-CN" sz="2400" b="1">
              <a:solidFill>
                <a:srgbClr val="D60093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itchFamily="2" charset="-122"/>
              </a:rPr>
              <a:t>	       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DFS(G,i);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664645" name="Text Box 69"/>
          <p:cNvSpPr txBox="1">
            <a:spLocks noChangeArrowheads="1"/>
          </p:cNvSpPr>
          <p:nvPr/>
        </p:nvSpPr>
        <p:spPr bwMode="auto">
          <a:xfrm>
            <a:off x="7031038" y="4351338"/>
            <a:ext cx="1893887" cy="1200150"/>
          </a:xfrm>
          <a:prstGeom prst="rect">
            <a:avLst/>
          </a:prstGeom>
          <a:solidFill>
            <a:schemeClr val="bg1"/>
          </a:solidFill>
          <a:ln w="28575">
            <a:solidFill>
              <a:srgbClr val="D60093"/>
            </a:solidFill>
            <a:miter lim="800000"/>
          </a:ln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从所有未访问过的顶点</a:t>
            </a:r>
            <a: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开始</a:t>
            </a:r>
            <a: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DFS</a:t>
            </a:r>
            <a:endParaRPr lang="en-US" altLang="zh-CN" sz="24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0" name="Comment 157"/>
          <p:cNvSpPr>
            <a:spLocks noChangeArrowheads="1"/>
          </p:cNvSpPr>
          <p:nvPr/>
        </p:nvSpPr>
        <p:spPr bwMode="auto">
          <a:xfrm>
            <a:off x="4408488" y="977900"/>
            <a:ext cx="3057525" cy="461963"/>
          </a:xfrm>
          <a:prstGeom prst="rect">
            <a:avLst/>
          </a:prstGeom>
          <a:solidFill>
            <a:srgbClr val="FCFDC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深度优先遍历图</a:t>
            </a:r>
            <a:r>
              <a:rPr lang="en-US" altLang="zh-CN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</a:t>
            </a:r>
            <a:endParaRPr lang="zh-CN" altLang="en-US" b="1" dirty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560" y="1033145"/>
            <a:ext cx="8667750" cy="899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图的遍历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——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深度优先算法：</a:t>
            </a:r>
            <a:b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br>
            <a:endParaRPr lang="zh-CN" altLang="en-US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6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6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6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64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64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64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64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64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64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64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4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64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64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64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64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64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64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64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64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64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64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64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64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64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64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64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64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64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64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64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64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4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64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64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64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64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64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64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64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64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4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64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64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64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64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4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66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66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66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664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64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64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664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66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664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664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664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664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66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79" grpId="0" bldLvl="0" animBg="1"/>
      <p:bldP spid="44079" grpId="0" bldLvl="0" animBg="1"/>
      <p:bldP spid="44080" grpId="0" bldLvl="0" animBg="1"/>
      <p:bldP spid="44081" grpId="0" bldLvl="0" animBg="1"/>
      <p:bldP spid="44082" grpId="0" bldLvl="0" animBg="1"/>
      <p:bldP spid="44083" grpId="0" bldLvl="0" animBg="1"/>
      <p:bldP spid="44084" grpId="0" bldLvl="0" animBg="1"/>
      <p:bldP spid="44085" grpId="0" bldLvl="0" animBg="1"/>
      <p:bldP spid="44086" grpId="0" bldLvl="0" animBg="1"/>
      <p:bldP spid="44075" grpId="0"/>
      <p:bldP spid="44076" grpId="0"/>
      <p:bldP spid="44077" grpId="0"/>
      <p:bldP spid="44078" grpId="0"/>
      <p:bldP spid="664608" grpId="0" bldLvl="0" animBg="1"/>
      <p:bldP spid="664627" grpId="0" bldLvl="0" animBg="1"/>
      <p:bldP spid="664627" grpId="1" bldLvl="0" animBg="1"/>
      <p:bldP spid="664630" grpId="0"/>
      <p:bldP spid="664643" grpId="0" bldLvl="0" animBg="1"/>
      <p:bldP spid="664644" grpId="0"/>
      <p:bldP spid="664645" grpId="0" bldLvl="0" animBg="1"/>
      <p:bldP spid="70" grpId="0" bldLvl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5560" y="1033145"/>
            <a:ext cx="8667750" cy="899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图的遍历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——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深度优先算法：</a:t>
            </a:r>
            <a:b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br>
            <a:endParaRPr lang="zh-CN" altLang="en-US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 Bold" panose="02020603050405020304" charset="0"/>
                <a:ea typeface="仿宋" panose="02010609060101010101" pitchFamily="49" charset="-122"/>
                <a:cs typeface="Times New Roman Bold" panose="02020603050405020304" charset="0"/>
                <a:sym typeface="+mn-ea"/>
              </a:rPr>
              <a:t>Application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45125" name="AutoShape 4"/>
          <p:cNvSpPr>
            <a:spLocks noChangeArrowheads="1"/>
          </p:cNvSpPr>
          <p:nvPr/>
        </p:nvSpPr>
        <p:spPr bwMode="auto">
          <a:xfrm>
            <a:off x="1214438" y="1544638"/>
            <a:ext cx="855662" cy="354012"/>
          </a:xfrm>
          <a:prstGeom prst="flowChartAlternateProcess">
            <a:avLst/>
          </a:prstGeom>
          <a:noFill/>
          <a:ln w="2857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126" name="AutoShape 5"/>
          <p:cNvSpPr>
            <a:spLocks noChangeArrowheads="1"/>
          </p:cNvSpPr>
          <p:nvPr/>
        </p:nvSpPr>
        <p:spPr bwMode="auto">
          <a:xfrm>
            <a:off x="769938" y="2195513"/>
            <a:ext cx="1862137" cy="352425"/>
          </a:xfrm>
          <a:prstGeom prst="flowChartProcess">
            <a:avLst/>
          </a:prstGeom>
          <a:noFill/>
          <a:ln w="2857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访问</a:t>
            </a:r>
            <a:r>
              <a:rPr lang="en-US" altLang="zh-CN" sz="2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置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标志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5127" name="AutoShape 6"/>
          <p:cNvSpPr>
            <a:spLocks noChangeArrowheads="1"/>
          </p:cNvSpPr>
          <p:nvPr/>
        </p:nvSpPr>
        <p:spPr bwMode="auto">
          <a:xfrm>
            <a:off x="993775" y="2779713"/>
            <a:ext cx="1362075" cy="342900"/>
          </a:xfrm>
          <a:prstGeom prst="flowChartProcess">
            <a:avLst/>
          </a:prstGeom>
          <a:noFill/>
          <a:ln w="2857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求</a:t>
            </a:r>
            <a:r>
              <a:rPr lang="en-US" altLang="zh-CN" sz="2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邻接点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5128" name="AutoShape 7"/>
          <p:cNvSpPr>
            <a:spLocks noChangeArrowheads="1"/>
          </p:cNvSpPr>
          <p:nvPr/>
        </p:nvSpPr>
        <p:spPr bwMode="auto">
          <a:xfrm>
            <a:off x="717550" y="3468688"/>
            <a:ext cx="1931988" cy="617537"/>
          </a:xfrm>
          <a:prstGeom prst="flowChartDecision">
            <a:avLst/>
          </a:prstGeom>
          <a:noFill/>
          <a:ln w="2857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有邻接点</a:t>
            </a:r>
            <a:r>
              <a:rPr lang="en-US" altLang="zh-CN" sz="2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</a:t>
            </a:r>
            <a:endParaRPr lang="en-US" altLang="zh-CN" sz="20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5129" name="AutoShape 8"/>
          <p:cNvSpPr>
            <a:spLocks noChangeArrowheads="1"/>
          </p:cNvSpPr>
          <p:nvPr/>
        </p:nvSpPr>
        <p:spPr bwMode="auto">
          <a:xfrm>
            <a:off x="2376488" y="5335588"/>
            <a:ext cx="1504950" cy="387350"/>
          </a:xfrm>
          <a:prstGeom prst="flowChartProcess">
            <a:avLst/>
          </a:prstGeom>
          <a:noFill/>
          <a:ln w="2857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求下一邻接点</a:t>
            </a: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130" name="AutoShape 9"/>
          <p:cNvSpPr>
            <a:spLocks noChangeArrowheads="1"/>
          </p:cNvSpPr>
          <p:nvPr/>
        </p:nvSpPr>
        <p:spPr bwMode="auto">
          <a:xfrm>
            <a:off x="1066800" y="5383213"/>
            <a:ext cx="1217613" cy="354012"/>
          </a:xfrm>
          <a:prstGeom prst="flowChartProcess">
            <a:avLst/>
          </a:prstGeom>
          <a:noFill/>
          <a:ln w="28575">
            <a:solidFill>
              <a:srgbClr val="0000FF"/>
            </a:solidFill>
            <a:miter lim="800000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DFS(</a:t>
            </a:r>
            <a:r>
              <a:rPr lang="en-US" altLang="zh-CN" sz="20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G,w</a:t>
            </a: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131" name="AutoShape 10"/>
          <p:cNvSpPr>
            <a:spLocks noChangeArrowheads="1"/>
          </p:cNvSpPr>
          <p:nvPr/>
        </p:nvSpPr>
        <p:spPr bwMode="auto">
          <a:xfrm>
            <a:off x="693738" y="4483100"/>
            <a:ext cx="2000250" cy="617538"/>
          </a:xfrm>
          <a:prstGeom prst="flowChartDecision">
            <a:avLst/>
          </a:prstGeom>
          <a:noFill/>
          <a:ln w="2857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访问过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5132" name="AutoShape 11"/>
          <p:cNvSpPr>
            <a:spLocks noChangeArrowheads="1"/>
          </p:cNvSpPr>
          <p:nvPr/>
        </p:nvSpPr>
        <p:spPr bwMode="auto">
          <a:xfrm>
            <a:off x="3003550" y="4060825"/>
            <a:ext cx="855663" cy="354013"/>
          </a:xfrm>
          <a:prstGeom prst="flowChartAlternateProcess">
            <a:avLst/>
          </a:prstGeom>
          <a:noFill/>
          <a:ln w="2857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2540" name="Line 12"/>
          <p:cNvSpPr>
            <a:spLocks noChangeShapeType="1"/>
          </p:cNvSpPr>
          <p:nvPr/>
        </p:nvSpPr>
        <p:spPr bwMode="auto">
          <a:xfrm flipH="1">
            <a:off x="1641475" y="1897063"/>
            <a:ext cx="1588" cy="3000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2541" name="Line 13"/>
          <p:cNvSpPr>
            <a:spLocks noChangeShapeType="1"/>
          </p:cNvSpPr>
          <p:nvPr/>
        </p:nvSpPr>
        <p:spPr bwMode="auto">
          <a:xfrm>
            <a:off x="1658938" y="2566988"/>
            <a:ext cx="0" cy="2651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2542" name="Line 14"/>
          <p:cNvSpPr>
            <a:spLocks noChangeShapeType="1"/>
          </p:cNvSpPr>
          <p:nvPr/>
        </p:nvSpPr>
        <p:spPr bwMode="auto">
          <a:xfrm flipH="1">
            <a:off x="1676400" y="3149600"/>
            <a:ext cx="0" cy="3175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2543" name="Line 15"/>
          <p:cNvSpPr>
            <a:spLocks noChangeShapeType="1"/>
          </p:cNvSpPr>
          <p:nvPr/>
        </p:nvSpPr>
        <p:spPr bwMode="auto">
          <a:xfrm flipH="1">
            <a:off x="1658938" y="4084638"/>
            <a:ext cx="0" cy="4222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2544" name="Line 16"/>
          <p:cNvSpPr>
            <a:spLocks noChangeShapeType="1"/>
          </p:cNvSpPr>
          <p:nvPr/>
        </p:nvSpPr>
        <p:spPr bwMode="auto">
          <a:xfrm>
            <a:off x="2616200" y="3784600"/>
            <a:ext cx="78581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2545" name="Line 17"/>
          <p:cNvSpPr>
            <a:spLocks noChangeShapeType="1"/>
          </p:cNvSpPr>
          <p:nvPr/>
        </p:nvSpPr>
        <p:spPr bwMode="auto">
          <a:xfrm flipH="1">
            <a:off x="3419475" y="3784600"/>
            <a:ext cx="0" cy="30003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2548" name="Line 20"/>
          <p:cNvSpPr>
            <a:spLocks noChangeShapeType="1"/>
          </p:cNvSpPr>
          <p:nvPr/>
        </p:nvSpPr>
        <p:spPr bwMode="auto">
          <a:xfrm>
            <a:off x="1677988" y="5126038"/>
            <a:ext cx="0" cy="2635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2551" name="Line 23"/>
          <p:cNvSpPr>
            <a:spLocks noChangeShapeType="1"/>
          </p:cNvSpPr>
          <p:nvPr/>
        </p:nvSpPr>
        <p:spPr bwMode="auto">
          <a:xfrm>
            <a:off x="2673350" y="4784725"/>
            <a:ext cx="4270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2552" name="Line 24"/>
          <p:cNvSpPr>
            <a:spLocks noChangeShapeType="1"/>
          </p:cNvSpPr>
          <p:nvPr/>
        </p:nvSpPr>
        <p:spPr bwMode="auto">
          <a:xfrm>
            <a:off x="3100388" y="4802188"/>
            <a:ext cx="0" cy="5302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2553" name="Line 25"/>
          <p:cNvSpPr>
            <a:spLocks noChangeShapeType="1"/>
          </p:cNvSpPr>
          <p:nvPr/>
        </p:nvSpPr>
        <p:spPr bwMode="auto">
          <a:xfrm>
            <a:off x="3100388" y="5719763"/>
            <a:ext cx="0" cy="2111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2554" name="Line 26"/>
          <p:cNvSpPr>
            <a:spLocks noChangeShapeType="1"/>
          </p:cNvSpPr>
          <p:nvPr/>
        </p:nvSpPr>
        <p:spPr bwMode="auto">
          <a:xfrm>
            <a:off x="3100388" y="5930900"/>
            <a:ext cx="100806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2555" name="Line 27"/>
          <p:cNvSpPr>
            <a:spLocks noChangeShapeType="1"/>
          </p:cNvSpPr>
          <p:nvPr/>
        </p:nvSpPr>
        <p:spPr bwMode="auto">
          <a:xfrm flipV="1">
            <a:off x="4108450" y="3321050"/>
            <a:ext cx="0" cy="26098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2556" name="Line 28"/>
          <p:cNvSpPr>
            <a:spLocks noChangeShapeType="1"/>
          </p:cNvSpPr>
          <p:nvPr/>
        </p:nvSpPr>
        <p:spPr bwMode="auto">
          <a:xfrm flipH="1">
            <a:off x="1681163" y="3321050"/>
            <a:ext cx="242728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150" name="Text Box 29"/>
          <p:cNvSpPr txBox="1">
            <a:spLocks noChangeArrowheads="1"/>
          </p:cNvSpPr>
          <p:nvPr/>
        </p:nvSpPr>
        <p:spPr bwMode="auto">
          <a:xfrm>
            <a:off x="2593341" y="3475673"/>
            <a:ext cx="36639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151" name="Text Box 30"/>
          <p:cNvSpPr txBox="1">
            <a:spLocks noChangeArrowheads="1"/>
          </p:cNvSpPr>
          <p:nvPr/>
        </p:nvSpPr>
        <p:spPr bwMode="auto">
          <a:xfrm>
            <a:off x="1713865" y="4085273"/>
            <a:ext cx="36639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152" name="Text Box 31"/>
          <p:cNvSpPr txBox="1">
            <a:spLocks noChangeArrowheads="1"/>
          </p:cNvSpPr>
          <p:nvPr/>
        </p:nvSpPr>
        <p:spPr bwMode="auto">
          <a:xfrm>
            <a:off x="1801178" y="5006023"/>
            <a:ext cx="36639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153" name="Text Box 32"/>
          <p:cNvSpPr txBox="1">
            <a:spLocks noChangeArrowheads="1"/>
          </p:cNvSpPr>
          <p:nvPr/>
        </p:nvSpPr>
        <p:spPr bwMode="auto">
          <a:xfrm>
            <a:off x="2571116" y="4461511"/>
            <a:ext cx="36639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154" name="Text Box 33"/>
          <p:cNvSpPr txBox="1">
            <a:spLocks noChangeArrowheads="1"/>
          </p:cNvSpPr>
          <p:nvPr/>
        </p:nvSpPr>
        <p:spPr bwMode="auto">
          <a:xfrm>
            <a:off x="1547654" y="6137911"/>
            <a:ext cx="1167130" cy="398780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en-US" altLang="zh-CN" sz="2000" b="1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DFS(</a:t>
            </a:r>
            <a:r>
              <a:rPr lang="en-US" altLang="zh-CN" sz="2000" b="1" dirty="0" err="1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G,v</a:t>
            </a:r>
            <a:r>
              <a:rPr lang="en-US" altLang="zh-CN" sz="2000" b="1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b="1" dirty="0">
              <a:solidFill>
                <a:srgbClr val="D6009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2640" name="Text Box 112"/>
          <p:cNvSpPr txBox="1">
            <a:spLocks noChangeArrowheads="1"/>
          </p:cNvSpPr>
          <p:nvPr/>
        </p:nvSpPr>
        <p:spPr bwMode="auto">
          <a:xfrm>
            <a:off x="4198938" y="779463"/>
            <a:ext cx="4699000" cy="3719512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folHlink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itchFamily="2" charset="-122"/>
              </a:rPr>
              <a:t>void </a:t>
            </a:r>
            <a:r>
              <a:rPr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itchFamily="2" charset="-122"/>
              </a:rPr>
              <a:t>DFS</a:t>
            </a:r>
            <a:r>
              <a:rPr lang="en-US" altLang="zh-CN" sz="2400" b="1">
                <a:latin typeface="Times New Roman" panose="02020603050405020304" pitchFamily="18" charset="0"/>
                <a:ea typeface="宋体" pitchFamily="2" charset="-122"/>
              </a:rPr>
              <a:t>(ALGraph G, int 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itchFamily="2" charset="-122"/>
              </a:rPr>
              <a:t>v</a:t>
            </a:r>
            <a:r>
              <a:rPr lang="en-US" altLang="zh-CN" sz="2400" b="1">
                <a:latin typeface="Times New Roman" panose="02020603050405020304" pitchFamily="18" charset="0"/>
                <a:ea typeface="宋体" pitchFamily="2" charset="-122"/>
              </a:rPr>
              <a:t>) </a:t>
            </a:r>
            <a:endParaRPr lang="en-US" altLang="zh-CN" sz="2400" b="1">
              <a:latin typeface="Times New Roman" panose="02020603050405020304" pitchFamily="18" charset="0"/>
              <a:ea typeface="宋体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itchFamily="2" charset="-122"/>
              </a:rPr>
              <a:t>{  ArcNode *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宋体" pitchFamily="2" charset="-122"/>
              </a:rPr>
              <a:t>w</a:t>
            </a:r>
            <a:r>
              <a:rPr lang="en-US" altLang="zh-CN" sz="2400" b="1">
                <a:latin typeface="Times New Roman" panose="02020603050405020304" pitchFamily="18" charset="0"/>
                <a:ea typeface="宋体" pitchFamily="2" charset="-122"/>
              </a:rPr>
              <a:t>;      int i;</a:t>
            </a:r>
            <a:endParaRPr lang="en-US" altLang="zh-CN" sz="2400" b="1">
              <a:latin typeface="Times New Roman" panose="02020603050405020304" pitchFamily="18" charset="0"/>
              <a:ea typeface="宋体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itchFamily="2" charset="-122"/>
              </a:rPr>
              <a:t>    printf("%d\t",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itchFamily="2" charset="-122"/>
              </a:rPr>
              <a:t>v</a:t>
            </a:r>
            <a:r>
              <a:rPr lang="en-US" altLang="zh-CN" sz="2400" b="1">
                <a:latin typeface="Times New Roman" panose="02020603050405020304" pitchFamily="18" charset="0"/>
                <a:ea typeface="宋体" pitchFamily="2" charset="-122"/>
              </a:rPr>
              <a:t>);  </a:t>
            </a: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visited[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itchFamily="2" charset="-122"/>
              </a:rPr>
              <a:t>v</a:t>
            </a: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]=1</a:t>
            </a:r>
            <a:r>
              <a:rPr lang="en-US" altLang="zh-CN" sz="2400" b="1">
                <a:latin typeface="Times New Roman" panose="02020603050405020304" pitchFamily="18" charset="0"/>
                <a:ea typeface="宋体" pitchFamily="2" charset="-122"/>
              </a:rPr>
              <a:t>;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</a:rPr>
              <a:t>    w=G.vertices[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itchFamily="2" charset="-122"/>
              </a:rPr>
              <a:t>v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</a:rPr>
              <a:t>].firstarc</a:t>
            </a:r>
            <a:r>
              <a:rPr lang="en-US" altLang="zh-CN" sz="2400" b="1">
                <a:latin typeface="Times New Roman" panose="02020603050405020304" pitchFamily="18" charset="0"/>
                <a:ea typeface="宋体" pitchFamily="2" charset="-122"/>
              </a:rPr>
              <a:t>; </a:t>
            </a:r>
            <a:endParaRPr lang="en-US" altLang="zh-CN" sz="2400" b="1">
              <a:latin typeface="Times New Roman" panose="02020603050405020304" pitchFamily="18" charset="0"/>
              <a:ea typeface="宋体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rPr>
              <a:t>    while(w) </a:t>
            </a:r>
            <a:endParaRPr lang="en-US" altLang="zh-CN" sz="2400" b="1">
              <a:solidFill>
                <a:srgbClr val="FF3300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itchFamily="2" charset="-122"/>
              </a:rPr>
              <a:t>    {     i=w-&gt;adjvex;    </a:t>
            </a:r>
            <a:endParaRPr lang="en-US" altLang="zh-CN" sz="2400" b="1">
              <a:latin typeface="Times New Roman" panose="02020603050405020304" pitchFamily="18" charset="0"/>
              <a:ea typeface="宋体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itchFamily="2" charset="-122"/>
              </a:rPr>
              <a:t>           if(</a:t>
            </a: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visited[i]==0</a:t>
            </a:r>
            <a:r>
              <a:rPr lang="en-US" altLang="zh-CN" sz="2400" b="1">
                <a:latin typeface="Times New Roman" panose="02020603050405020304" pitchFamily="18" charset="0"/>
                <a:ea typeface="宋体" pitchFamily="2" charset="-122"/>
              </a:rPr>
              <a:t>)  </a:t>
            </a:r>
            <a:r>
              <a:rPr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itchFamily="2" charset="-122"/>
              </a:rPr>
              <a:t>DFS(G,i);</a:t>
            </a:r>
            <a:endParaRPr lang="en-US" altLang="zh-CN" sz="2400" b="1">
              <a:solidFill>
                <a:srgbClr val="FF0066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itchFamily="2" charset="-122"/>
              </a:rPr>
              <a:t>           else 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</a:rPr>
              <a:t>w=w-&gt;nextarc;</a:t>
            </a:r>
            <a:r>
              <a:rPr lang="en-US" altLang="zh-CN" sz="2400" b="1">
                <a:solidFill>
                  <a:srgbClr val="663300"/>
                </a:solidFill>
                <a:latin typeface="Times New Roman" panose="02020603050405020304" pitchFamily="18" charset="0"/>
                <a:ea typeface="楷体_GB2312" pitchFamily="49" charset="-122"/>
              </a:rPr>
              <a:t>  }</a:t>
            </a:r>
            <a:r>
              <a:rPr lang="en-US" altLang="zh-CN" sz="2400" b="1">
                <a:latin typeface="Times New Roman" panose="02020603050405020304" pitchFamily="18" charset="0"/>
                <a:ea typeface="宋体" pitchFamily="2" charset="-122"/>
              </a:rPr>
              <a:t>   </a:t>
            </a:r>
            <a:endParaRPr lang="en-US" altLang="zh-CN" sz="2000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itchFamily="2" charset="-122"/>
              </a:rPr>
              <a:t>}</a:t>
            </a:r>
            <a:endParaRPr lang="en-US" altLang="zh-CN" sz="800" b="1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662747" name="Oval 219"/>
          <p:cNvSpPr>
            <a:spLocks noChangeArrowheads="1"/>
          </p:cNvSpPr>
          <p:nvPr/>
        </p:nvSpPr>
        <p:spPr bwMode="auto">
          <a:xfrm>
            <a:off x="6521450" y="4864100"/>
            <a:ext cx="531813" cy="45085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5087" name="Group 235"/>
          <p:cNvGrpSpPr/>
          <p:nvPr/>
        </p:nvGrpSpPr>
        <p:grpSpPr bwMode="auto">
          <a:xfrm>
            <a:off x="4930775" y="4621213"/>
            <a:ext cx="3476625" cy="1976437"/>
            <a:chOff x="3133" y="3149"/>
            <a:chExt cx="2190" cy="1245"/>
          </a:xfrm>
        </p:grpSpPr>
        <p:grpSp>
          <p:nvGrpSpPr>
            <p:cNvPr id="45104" name="Group 236"/>
            <p:cNvGrpSpPr/>
            <p:nvPr/>
          </p:nvGrpSpPr>
          <p:grpSpPr bwMode="auto">
            <a:xfrm>
              <a:off x="3133" y="3149"/>
              <a:ext cx="2190" cy="1060"/>
              <a:chOff x="544" y="2997"/>
              <a:chExt cx="2747" cy="1472"/>
            </a:xfrm>
          </p:grpSpPr>
          <p:grpSp>
            <p:nvGrpSpPr>
              <p:cNvPr id="45107" name="Group 237"/>
              <p:cNvGrpSpPr/>
              <p:nvPr/>
            </p:nvGrpSpPr>
            <p:grpSpPr bwMode="auto">
              <a:xfrm>
                <a:off x="1545" y="3781"/>
                <a:ext cx="991" cy="387"/>
                <a:chOff x="3211" y="1177"/>
                <a:chExt cx="991" cy="387"/>
              </a:xfrm>
            </p:grpSpPr>
            <p:sp>
              <p:nvSpPr>
                <p:cNvPr id="45139" name="Rectangle 238"/>
                <p:cNvSpPr>
                  <a:spLocks noChangeArrowheads="1"/>
                </p:cNvSpPr>
                <p:nvPr/>
              </p:nvSpPr>
              <p:spPr bwMode="auto">
                <a:xfrm>
                  <a:off x="3558" y="1177"/>
                  <a:ext cx="644" cy="37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chemeClr val="bg1"/>
                      </a:solidFill>
                      <a:ea typeface="宋体" pitchFamily="2" charset="-122"/>
                    </a:rPr>
                    <a:t> </a:t>
                  </a:r>
                  <a:r>
                    <a:rPr lang="en-US" altLang="zh-CN" sz="2000" b="1">
                      <a:ea typeface="宋体" pitchFamily="2" charset="-122"/>
                    </a:rPr>
                    <a:t>4</a:t>
                  </a:r>
                  <a:endParaRPr lang="en-US" altLang="zh-CN" sz="2000" b="1">
                    <a:ea typeface="宋体" pitchFamily="2" charset="-122"/>
                  </a:endParaRPr>
                </a:p>
              </p:txBody>
            </p:sp>
            <p:sp>
              <p:nvSpPr>
                <p:cNvPr id="662767" name="Line 239"/>
                <p:cNvSpPr>
                  <a:spLocks noChangeShapeType="1"/>
                </p:cNvSpPr>
                <p:nvPr/>
              </p:nvSpPr>
              <p:spPr bwMode="auto">
                <a:xfrm>
                  <a:off x="3881" y="1241"/>
                  <a:ext cx="0" cy="24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62768" name="Line 240"/>
                <p:cNvSpPr>
                  <a:spLocks noChangeShapeType="1"/>
                </p:cNvSpPr>
                <p:nvPr/>
              </p:nvSpPr>
              <p:spPr bwMode="auto">
                <a:xfrm>
                  <a:off x="3211" y="1366"/>
                  <a:ext cx="3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5142" name="Text Box 241"/>
                <p:cNvSpPr txBox="1">
                  <a:spLocks noChangeArrowheads="1"/>
                </p:cNvSpPr>
                <p:nvPr/>
              </p:nvSpPr>
              <p:spPr bwMode="auto">
                <a:xfrm>
                  <a:off x="3901" y="1217"/>
                  <a:ext cx="262" cy="3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latin typeface="Times New Roman" panose="02020603050405020304" pitchFamily="18" charset="0"/>
                      <a:ea typeface="宋体" pitchFamily="2" charset="-122"/>
                    </a:rPr>
                    <a:t>^</a:t>
                  </a:r>
                  <a:endParaRPr lang="en-US" altLang="zh-CN" sz="2000" b="1">
                    <a:latin typeface="Times New Roman" panose="02020603050405020304" pitchFamily="18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45108" name="Group 242"/>
              <p:cNvGrpSpPr/>
              <p:nvPr/>
            </p:nvGrpSpPr>
            <p:grpSpPr bwMode="auto">
              <a:xfrm>
                <a:off x="1567" y="4095"/>
                <a:ext cx="969" cy="374"/>
                <a:chOff x="3233" y="1491"/>
                <a:chExt cx="969" cy="374"/>
              </a:xfrm>
            </p:grpSpPr>
            <p:sp>
              <p:nvSpPr>
                <p:cNvPr id="45135" name="Rectangle 243"/>
                <p:cNvSpPr>
                  <a:spLocks noChangeArrowheads="1"/>
                </p:cNvSpPr>
                <p:nvPr/>
              </p:nvSpPr>
              <p:spPr bwMode="auto">
                <a:xfrm>
                  <a:off x="3559" y="1492"/>
                  <a:ext cx="643" cy="37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itchFamily="2" charset="-122"/>
                    </a:rPr>
                    <a:t> </a:t>
                  </a:r>
                  <a:r>
                    <a:rPr lang="en-US" altLang="zh-CN" sz="2000" b="1">
                      <a:ea typeface="宋体" pitchFamily="2" charset="-122"/>
                    </a:rPr>
                    <a:t>1</a:t>
                  </a:r>
                  <a:endParaRPr lang="en-US" altLang="zh-CN" sz="2000" b="1">
                    <a:ea typeface="宋体" pitchFamily="2" charset="-122"/>
                  </a:endParaRPr>
                </a:p>
              </p:txBody>
            </p:sp>
            <p:sp>
              <p:nvSpPr>
                <p:cNvPr id="662772" name="Line 244"/>
                <p:cNvSpPr>
                  <a:spLocks noChangeShapeType="1"/>
                </p:cNvSpPr>
                <p:nvPr/>
              </p:nvSpPr>
              <p:spPr bwMode="auto">
                <a:xfrm>
                  <a:off x="3881" y="1557"/>
                  <a:ext cx="0" cy="24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62773" name="Line 245"/>
                <p:cNvSpPr>
                  <a:spLocks noChangeShapeType="1"/>
                </p:cNvSpPr>
                <p:nvPr/>
              </p:nvSpPr>
              <p:spPr bwMode="auto">
                <a:xfrm>
                  <a:off x="3236" y="1668"/>
                  <a:ext cx="32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5138" name="Text Box 246"/>
                <p:cNvSpPr txBox="1">
                  <a:spLocks noChangeArrowheads="1"/>
                </p:cNvSpPr>
                <p:nvPr/>
              </p:nvSpPr>
              <p:spPr bwMode="auto">
                <a:xfrm>
                  <a:off x="3921" y="1491"/>
                  <a:ext cx="262" cy="3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latin typeface="Times New Roman" panose="02020603050405020304" pitchFamily="18" charset="0"/>
                      <a:ea typeface="宋体" pitchFamily="2" charset="-122"/>
                    </a:rPr>
                    <a:t>^</a:t>
                  </a:r>
                  <a:endParaRPr lang="en-US" altLang="zh-CN" sz="2000" b="1">
                    <a:latin typeface="Times New Roman" panose="02020603050405020304" pitchFamily="18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45109" name="Group 247"/>
              <p:cNvGrpSpPr/>
              <p:nvPr/>
            </p:nvGrpSpPr>
            <p:grpSpPr bwMode="auto">
              <a:xfrm>
                <a:off x="544" y="2997"/>
                <a:ext cx="1090" cy="1429"/>
                <a:chOff x="2210" y="393"/>
                <a:chExt cx="1090" cy="1429"/>
              </a:xfrm>
            </p:grpSpPr>
            <p:sp>
              <p:nvSpPr>
                <p:cNvPr id="662776" name="Rectangle 248"/>
                <p:cNvSpPr>
                  <a:spLocks noChangeArrowheads="1"/>
                </p:cNvSpPr>
                <p:nvPr/>
              </p:nvSpPr>
              <p:spPr bwMode="auto">
                <a:xfrm>
                  <a:off x="2485" y="678"/>
                  <a:ext cx="815" cy="111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62777" name="Line 249"/>
                <p:cNvSpPr>
                  <a:spLocks noChangeShapeType="1"/>
                </p:cNvSpPr>
                <p:nvPr/>
              </p:nvSpPr>
              <p:spPr bwMode="auto">
                <a:xfrm>
                  <a:off x="2478" y="955"/>
                  <a:ext cx="81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62778" name="Line 250"/>
                <p:cNvSpPr>
                  <a:spLocks noChangeShapeType="1"/>
                </p:cNvSpPr>
                <p:nvPr/>
              </p:nvSpPr>
              <p:spPr bwMode="auto">
                <a:xfrm>
                  <a:off x="2478" y="1233"/>
                  <a:ext cx="81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62779" name="Line 251"/>
                <p:cNvSpPr>
                  <a:spLocks noChangeShapeType="1"/>
                </p:cNvSpPr>
                <p:nvPr/>
              </p:nvSpPr>
              <p:spPr bwMode="auto">
                <a:xfrm>
                  <a:off x="2478" y="1511"/>
                  <a:ext cx="81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62780" name="Line 252"/>
                <p:cNvSpPr>
                  <a:spLocks noChangeShapeType="1"/>
                </p:cNvSpPr>
                <p:nvPr/>
              </p:nvSpPr>
              <p:spPr bwMode="auto">
                <a:xfrm>
                  <a:off x="2907" y="678"/>
                  <a:ext cx="0" cy="11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" name="Text Box 253"/>
                <p:cNvSpPr txBox="1">
                  <a:spLocks noChangeArrowheads="1"/>
                </p:cNvSpPr>
                <p:nvPr/>
              </p:nvSpPr>
              <p:spPr bwMode="auto">
                <a:xfrm>
                  <a:off x="2210" y="632"/>
                  <a:ext cx="246" cy="3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latin typeface="Times New Roman" panose="02020603050405020304" pitchFamily="18" charset="0"/>
                      <a:ea typeface="宋体" pitchFamily="2" charset="-122"/>
                    </a:rPr>
                    <a:t>1</a:t>
                  </a:r>
                  <a:endParaRPr lang="en-US" altLang="zh-CN" sz="2000" b="1">
                    <a:latin typeface="Times New Roman" panose="02020603050405020304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1" name="Text Box 254"/>
                <p:cNvSpPr txBox="1">
                  <a:spLocks noChangeArrowheads="1"/>
                </p:cNvSpPr>
                <p:nvPr/>
              </p:nvSpPr>
              <p:spPr bwMode="auto">
                <a:xfrm>
                  <a:off x="2210" y="905"/>
                  <a:ext cx="246" cy="3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latin typeface="Times New Roman" panose="02020603050405020304" pitchFamily="18" charset="0"/>
                      <a:ea typeface="宋体" pitchFamily="2" charset="-122"/>
                    </a:rPr>
                    <a:t>2</a:t>
                  </a:r>
                  <a:endParaRPr lang="en-US" altLang="zh-CN" sz="2000" b="1">
                    <a:latin typeface="Times New Roman" panose="02020603050405020304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2" name="Text Box 255"/>
                <p:cNvSpPr txBox="1">
                  <a:spLocks noChangeArrowheads="1"/>
                </p:cNvSpPr>
                <p:nvPr/>
              </p:nvSpPr>
              <p:spPr bwMode="auto">
                <a:xfrm>
                  <a:off x="2210" y="1178"/>
                  <a:ext cx="246" cy="3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latin typeface="Times New Roman" panose="02020603050405020304" pitchFamily="18" charset="0"/>
                      <a:ea typeface="宋体" pitchFamily="2" charset="-122"/>
                    </a:rPr>
                    <a:t>3</a:t>
                  </a:r>
                  <a:endParaRPr lang="en-US" altLang="zh-CN" sz="2000" b="1">
                    <a:latin typeface="Times New Roman" panose="02020603050405020304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3" name="Text Box 256"/>
                <p:cNvSpPr txBox="1">
                  <a:spLocks noChangeArrowheads="1"/>
                </p:cNvSpPr>
                <p:nvPr/>
              </p:nvSpPr>
              <p:spPr bwMode="auto">
                <a:xfrm>
                  <a:off x="2210" y="1450"/>
                  <a:ext cx="246" cy="3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latin typeface="Times New Roman" panose="02020603050405020304" pitchFamily="18" charset="0"/>
                      <a:ea typeface="宋体" pitchFamily="2" charset="-122"/>
                    </a:rPr>
                    <a:t>4</a:t>
                  </a:r>
                  <a:endParaRPr lang="en-US" altLang="zh-CN" sz="2000" b="1">
                    <a:latin typeface="Times New Roman" panose="02020603050405020304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4" name="Text Box 257"/>
                <p:cNvSpPr txBox="1">
                  <a:spLocks noChangeArrowheads="1"/>
                </p:cNvSpPr>
                <p:nvPr/>
              </p:nvSpPr>
              <p:spPr bwMode="auto">
                <a:xfrm>
                  <a:off x="2580" y="650"/>
                  <a:ext cx="257" cy="3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ea typeface="宋体" pitchFamily="2" charset="-122"/>
                    </a:rPr>
                    <a:t>a</a:t>
                  </a:r>
                  <a:endParaRPr lang="en-US" altLang="zh-CN" sz="2000" b="1">
                    <a:ea typeface="宋体" pitchFamily="2" charset="-122"/>
                  </a:endParaRPr>
                </a:p>
              </p:txBody>
            </p:sp>
            <p:sp>
              <p:nvSpPr>
                <p:cNvPr id="15" name="Text Box 258"/>
                <p:cNvSpPr txBox="1">
                  <a:spLocks noChangeArrowheads="1"/>
                </p:cNvSpPr>
                <p:nvPr/>
              </p:nvSpPr>
              <p:spPr bwMode="auto">
                <a:xfrm>
                  <a:off x="2579" y="1200"/>
                  <a:ext cx="257" cy="3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ea typeface="宋体" pitchFamily="2" charset="-122"/>
                    </a:rPr>
                    <a:t>c</a:t>
                  </a:r>
                  <a:endParaRPr lang="en-US" altLang="zh-CN" sz="2000" b="1">
                    <a:ea typeface="宋体" pitchFamily="2" charset="-122"/>
                  </a:endParaRPr>
                </a:p>
              </p:txBody>
            </p:sp>
            <p:sp>
              <p:nvSpPr>
                <p:cNvPr id="16" name="Text Box 259"/>
                <p:cNvSpPr txBox="1">
                  <a:spLocks noChangeArrowheads="1"/>
                </p:cNvSpPr>
                <p:nvPr/>
              </p:nvSpPr>
              <p:spPr bwMode="auto">
                <a:xfrm>
                  <a:off x="2578" y="1475"/>
                  <a:ext cx="268" cy="3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ea typeface="宋体" pitchFamily="2" charset="-122"/>
                    </a:rPr>
                    <a:t>d</a:t>
                  </a:r>
                  <a:endParaRPr lang="en-US" altLang="zh-CN" sz="2000" b="1">
                    <a:ea typeface="宋体" pitchFamily="2" charset="-122"/>
                  </a:endParaRPr>
                </a:p>
              </p:txBody>
            </p:sp>
            <p:sp>
              <p:nvSpPr>
                <p:cNvPr id="17" name="Text Box 260"/>
                <p:cNvSpPr txBox="1">
                  <a:spLocks noChangeArrowheads="1"/>
                </p:cNvSpPr>
                <p:nvPr/>
              </p:nvSpPr>
              <p:spPr bwMode="auto">
                <a:xfrm>
                  <a:off x="2492" y="875"/>
                  <a:ext cx="795" cy="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ea typeface="宋体" pitchFamily="2" charset="-122"/>
                    </a:rPr>
                    <a:t>  b     </a:t>
                  </a:r>
                  <a:r>
                    <a:rPr lang="en-US" altLang="zh-CN" sz="2400" b="1">
                      <a:solidFill>
                        <a:srgbClr val="FF0000"/>
                      </a:solidFill>
                      <a:ea typeface="宋体" pitchFamily="2" charset="-122"/>
                    </a:rPr>
                    <a:t>^</a:t>
                  </a:r>
                  <a:endParaRPr lang="en-US" altLang="zh-CN" sz="2400" b="1">
                    <a:solidFill>
                      <a:srgbClr val="FF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5133" name="Text Box 261"/>
                <p:cNvSpPr txBox="1">
                  <a:spLocks noChangeArrowheads="1"/>
                </p:cNvSpPr>
                <p:nvPr/>
              </p:nvSpPr>
              <p:spPr bwMode="auto">
                <a:xfrm>
                  <a:off x="2605" y="393"/>
                  <a:ext cx="145" cy="3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20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45134" name="Text Box 262"/>
                <p:cNvSpPr txBox="1">
                  <a:spLocks noChangeArrowheads="1"/>
                </p:cNvSpPr>
                <p:nvPr/>
              </p:nvSpPr>
              <p:spPr bwMode="auto">
                <a:xfrm>
                  <a:off x="3129" y="404"/>
                  <a:ext cx="146" cy="3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20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45110" name="Group 263"/>
              <p:cNvGrpSpPr/>
              <p:nvPr/>
            </p:nvGrpSpPr>
            <p:grpSpPr bwMode="auto">
              <a:xfrm>
                <a:off x="1446" y="3020"/>
                <a:ext cx="1845" cy="593"/>
                <a:chOff x="3112" y="416"/>
                <a:chExt cx="1845" cy="593"/>
              </a:xfrm>
            </p:grpSpPr>
            <p:sp>
              <p:nvSpPr>
                <p:cNvPr id="45111" name="Rectangle 264"/>
                <p:cNvSpPr>
                  <a:spLocks noChangeArrowheads="1"/>
                </p:cNvSpPr>
                <p:nvPr/>
              </p:nvSpPr>
              <p:spPr bwMode="auto">
                <a:xfrm>
                  <a:off x="3469" y="637"/>
                  <a:ext cx="645" cy="37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chemeClr val="bg1"/>
                      </a:solidFill>
                      <a:ea typeface="宋体" pitchFamily="2" charset="-122"/>
                    </a:rPr>
                    <a:t> </a:t>
                  </a:r>
                  <a:r>
                    <a:rPr lang="en-US" altLang="zh-CN" sz="2000" b="1">
                      <a:ea typeface="宋体" pitchFamily="2" charset="-122"/>
                    </a:rPr>
                    <a:t>3</a:t>
                  </a:r>
                  <a:endParaRPr lang="en-US" altLang="zh-CN" sz="2000" b="1">
                    <a:ea typeface="宋体" pitchFamily="2" charset="-122"/>
                  </a:endParaRPr>
                </a:p>
              </p:txBody>
            </p:sp>
            <p:sp>
              <p:nvSpPr>
                <p:cNvPr id="662793" name="Line 265"/>
                <p:cNvSpPr>
                  <a:spLocks noChangeShapeType="1"/>
                </p:cNvSpPr>
                <p:nvPr/>
              </p:nvSpPr>
              <p:spPr bwMode="auto">
                <a:xfrm>
                  <a:off x="3793" y="701"/>
                  <a:ext cx="0" cy="2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5113" name="Rectangle 266"/>
                <p:cNvSpPr>
                  <a:spLocks noChangeArrowheads="1"/>
                </p:cNvSpPr>
                <p:nvPr/>
              </p:nvSpPr>
              <p:spPr bwMode="auto">
                <a:xfrm>
                  <a:off x="4314" y="635"/>
                  <a:ext cx="643" cy="37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itchFamily="2" charset="-122"/>
                    </a:rPr>
                    <a:t> </a:t>
                  </a:r>
                  <a:r>
                    <a:rPr lang="en-US" altLang="zh-CN" sz="2000" b="1">
                      <a:ea typeface="宋体" pitchFamily="2" charset="-122"/>
                    </a:rPr>
                    <a:t>2</a:t>
                  </a:r>
                  <a:endParaRPr lang="en-US" altLang="zh-CN" sz="2000" b="1">
                    <a:ea typeface="宋体" pitchFamily="2" charset="-122"/>
                  </a:endParaRPr>
                </a:p>
              </p:txBody>
            </p:sp>
            <p:sp>
              <p:nvSpPr>
                <p:cNvPr id="662795" name="Line 267"/>
                <p:cNvSpPr>
                  <a:spLocks noChangeShapeType="1"/>
                </p:cNvSpPr>
                <p:nvPr/>
              </p:nvSpPr>
              <p:spPr bwMode="auto">
                <a:xfrm>
                  <a:off x="4636" y="700"/>
                  <a:ext cx="0" cy="2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62796" name="Line 268"/>
                <p:cNvSpPr>
                  <a:spLocks noChangeShapeType="1"/>
                </p:cNvSpPr>
                <p:nvPr/>
              </p:nvSpPr>
              <p:spPr bwMode="auto">
                <a:xfrm>
                  <a:off x="3112" y="836"/>
                  <a:ext cx="35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62797" name="Line 269"/>
                <p:cNvSpPr>
                  <a:spLocks noChangeShapeType="1"/>
                </p:cNvSpPr>
                <p:nvPr/>
              </p:nvSpPr>
              <p:spPr bwMode="auto">
                <a:xfrm>
                  <a:off x="4033" y="822"/>
                  <a:ext cx="27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5117" name="Text Box 270"/>
                <p:cNvSpPr txBox="1">
                  <a:spLocks noChangeArrowheads="1"/>
                </p:cNvSpPr>
                <p:nvPr/>
              </p:nvSpPr>
              <p:spPr bwMode="auto">
                <a:xfrm>
                  <a:off x="4680" y="648"/>
                  <a:ext cx="262" cy="3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latin typeface="Times New Roman" panose="02020603050405020304" pitchFamily="18" charset="0"/>
                      <a:ea typeface="宋体" pitchFamily="2" charset="-122"/>
                    </a:rPr>
                    <a:t>^</a:t>
                  </a:r>
                  <a:endParaRPr lang="en-US" altLang="zh-CN" sz="2000" b="1">
                    <a:latin typeface="Times New Roman" panose="02020603050405020304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45118" name="Text Box 271"/>
                <p:cNvSpPr txBox="1">
                  <a:spLocks noChangeArrowheads="1"/>
                </p:cNvSpPr>
                <p:nvPr/>
              </p:nvSpPr>
              <p:spPr bwMode="auto">
                <a:xfrm>
                  <a:off x="4327" y="416"/>
                  <a:ext cx="146" cy="3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20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45119" name="Text Box 272"/>
                <p:cNvSpPr txBox="1">
                  <a:spLocks noChangeArrowheads="1"/>
                </p:cNvSpPr>
                <p:nvPr/>
              </p:nvSpPr>
              <p:spPr bwMode="auto">
                <a:xfrm>
                  <a:off x="4725" y="426"/>
                  <a:ext cx="145" cy="3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20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45105" name="Text Box 273"/>
            <p:cNvSpPr txBox="1">
              <a:spLocks noChangeArrowheads="1"/>
            </p:cNvSpPr>
            <p:nvPr/>
          </p:nvSpPr>
          <p:spPr bwMode="auto">
            <a:xfrm>
              <a:off x="3324" y="3174"/>
              <a:ext cx="767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ea typeface="宋体" pitchFamily="2" charset="-122"/>
                </a:rPr>
                <a:t>data </a:t>
              </a:r>
              <a:r>
                <a:rPr lang="en-US" altLang="zh-CN" sz="1400" b="1">
                  <a:solidFill>
                    <a:srgbClr val="0000CC"/>
                  </a:solidFill>
                  <a:ea typeface="宋体" pitchFamily="2" charset="-122"/>
                </a:rPr>
                <a:t>firstarc</a:t>
              </a:r>
              <a:endParaRPr lang="en-US" altLang="zh-CN" sz="1400" b="1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45106" name="Text Box 274"/>
            <p:cNvSpPr txBox="1">
              <a:spLocks noChangeArrowheads="1"/>
            </p:cNvSpPr>
            <p:nvPr/>
          </p:nvSpPr>
          <p:spPr bwMode="auto">
            <a:xfrm>
              <a:off x="3200" y="4144"/>
              <a:ext cx="10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宋体" pitchFamily="2" charset="-122"/>
                </a:rPr>
                <a:t>G.vertices</a:t>
              </a:r>
              <a:endParaRPr lang="en-US" altLang="zh-CN" sz="20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18" name="Group 277"/>
          <p:cNvGrpSpPr/>
          <p:nvPr/>
        </p:nvGrpSpPr>
        <p:grpSpPr bwMode="auto">
          <a:xfrm>
            <a:off x="5972175" y="4418013"/>
            <a:ext cx="887413" cy="457200"/>
            <a:chOff x="3602" y="3061"/>
            <a:chExt cx="559" cy="288"/>
          </a:xfrm>
        </p:grpSpPr>
        <p:sp>
          <p:nvSpPr>
            <p:cNvPr id="45102" name="Text Box 278"/>
            <p:cNvSpPr txBox="1">
              <a:spLocks noChangeArrowheads="1"/>
            </p:cNvSpPr>
            <p:nvPr/>
          </p:nvSpPr>
          <p:spPr bwMode="auto">
            <a:xfrm>
              <a:off x="3602" y="3061"/>
              <a:ext cx="3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  <a:ea typeface="宋体" pitchFamily="2" charset="-122"/>
                </a:rPr>
                <a:t>w</a:t>
              </a:r>
              <a:endParaRPr lang="en-US" altLang="zh-CN" sz="2400" b="1">
                <a:solidFill>
                  <a:srgbClr val="FF0000"/>
                </a:solidFill>
                <a:ea typeface="宋体" pitchFamily="2" charset="-122"/>
              </a:endParaRPr>
            </a:p>
          </p:txBody>
        </p:sp>
        <p:sp>
          <p:nvSpPr>
            <p:cNvPr id="662807" name="Line 279"/>
            <p:cNvSpPr>
              <a:spLocks noChangeShapeType="1"/>
            </p:cNvSpPr>
            <p:nvPr/>
          </p:nvSpPr>
          <p:spPr bwMode="auto">
            <a:xfrm>
              <a:off x="3859" y="3172"/>
              <a:ext cx="302" cy="16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5089" name="Text Box 282"/>
          <p:cNvSpPr txBox="1">
            <a:spLocks noChangeArrowheads="1"/>
          </p:cNvSpPr>
          <p:nvPr/>
        </p:nvSpPr>
        <p:spPr bwMode="auto">
          <a:xfrm>
            <a:off x="7391400" y="4640263"/>
            <a:ext cx="12827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200" b="1">
                <a:solidFill>
                  <a:srgbClr val="D60093"/>
                </a:solidFill>
                <a:ea typeface="宋体" pitchFamily="2" charset="-122"/>
              </a:rPr>
              <a:t>adjvex</a:t>
            </a:r>
            <a:r>
              <a:rPr lang="en-US" altLang="zh-CN" sz="1200" b="1">
                <a:solidFill>
                  <a:srgbClr val="000000"/>
                </a:solidFill>
                <a:ea typeface="宋体" pitchFamily="2" charset="-122"/>
              </a:rPr>
              <a:t> nextarc</a:t>
            </a:r>
            <a:endParaRPr lang="en-US" altLang="zh-CN" sz="12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62815" name="Comment 287"/>
          <p:cNvSpPr>
            <a:spLocks noChangeArrowheads="1"/>
          </p:cNvSpPr>
          <p:nvPr/>
        </p:nvSpPr>
        <p:spPr bwMode="auto">
          <a:xfrm>
            <a:off x="368300" y="974725"/>
            <a:ext cx="3055938" cy="460375"/>
          </a:xfrm>
          <a:prstGeom prst="rect">
            <a:avLst/>
          </a:prstGeom>
          <a:solidFill>
            <a:srgbClr val="FCFDC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从顶点</a:t>
            </a:r>
            <a:r>
              <a:rPr lang="en-US" altLang="zh-CN" sz="2400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</a:t>
            </a:r>
            <a:r>
              <a:rPr lang="zh-CN" altLang="en-US" sz="2400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出发遍历图</a:t>
            </a:r>
            <a:endParaRPr lang="zh-CN" altLang="en-US" sz="2400" b="1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2" name="Rectangle 67"/>
          <p:cNvSpPr>
            <a:spLocks noChangeArrowheads="1"/>
          </p:cNvSpPr>
          <p:nvPr/>
        </p:nvSpPr>
        <p:spPr bwMode="auto">
          <a:xfrm>
            <a:off x="776288" y="2200275"/>
            <a:ext cx="1847850" cy="331788"/>
          </a:xfrm>
          <a:prstGeom prst="rect">
            <a:avLst/>
          </a:prstGeom>
          <a:solidFill>
            <a:srgbClr val="FF99CC">
              <a:alpha val="50000"/>
            </a:srgbClr>
          </a:solidFill>
          <a:ln w="28575">
            <a:solidFill>
              <a:schemeClr val="tx2"/>
            </a:solidFill>
            <a:prstDash val="dashDot"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Rectangle 67"/>
          <p:cNvSpPr>
            <a:spLocks noChangeArrowheads="1"/>
          </p:cNvSpPr>
          <p:nvPr/>
        </p:nvSpPr>
        <p:spPr bwMode="auto">
          <a:xfrm>
            <a:off x="979488" y="2792413"/>
            <a:ext cx="1365250" cy="331787"/>
          </a:xfrm>
          <a:prstGeom prst="rect">
            <a:avLst/>
          </a:prstGeom>
          <a:solidFill>
            <a:srgbClr val="FF99CC">
              <a:alpha val="50000"/>
            </a:srgbClr>
          </a:solidFill>
          <a:ln w="28575">
            <a:solidFill>
              <a:schemeClr val="tx2"/>
            </a:solidFill>
            <a:prstDash val="dashDot"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AutoShape 7"/>
          <p:cNvSpPr>
            <a:spLocks noChangeArrowheads="1"/>
          </p:cNvSpPr>
          <p:nvPr/>
        </p:nvSpPr>
        <p:spPr bwMode="auto">
          <a:xfrm>
            <a:off x="709613" y="3468688"/>
            <a:ext cx="1931987" cy="617537"/>
          </a:xfrm>
          <a:prstGeom prst="flowChartDecision">
            <a:avLst/>
          </a:prstGeom>
          <a:solidFill>
            <a:schemeClr val="tx1">
              <a:lumMod val="20000"/>
              <a:lumOff val="80000"/>
              <a:alpha val="50000"/>
            </a:schemeClr>
          </a:solidFill>
          <a:ln w="28575">
            <a:solidFill>
              <a:schemeClr val="tx2"/>
            </a:solidFill>
            <a:prstDash val="dashDot"/>
            <a:miter lim="800000"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altLang="zh-CN" sz="20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AutoShape 7"/>
          <p:cNvSpPr>
            <a:spLocks noChangeArrowheads="1"/>
          </p:cNvSpPr>
          <p:nvPr/>
        </p:nvSpPr>
        <p:spPr bwMode="auto">
          <a:xfrm>
            <a:off x="692150" y="4476750"/>
            <a:ext cx="1931988" cy="617538"/>
          </a:xfrm>
          <a:prstGeom prst="flowChartDecision">
            <a:avLst/>
          </a:prstGeom>
          <a:solidFill>
            <a:schemeClr val="tx1">
              <a:lumMod val="20000"/>
              <a:lumOff val="80000"/>
              <a:alpha val="50000"/>
            </a:schemeClr>
          </a:solidFill>
          <a:ln w="28575">
            <a:solidFill>
              <a:schemeClr val="tx2"/>
            </a:solidFill>
            <a:prstDash val="dashDot"/>
            <a:miter lim="800000"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altLang="zh-CN" sz="20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Rectangle 67"/>
          <p:cNvSpPr>
            <a:spLocks noChangeArrowheads="1"/>
          </p:cNvSpPr>
          <p:nvPr/>
        </p:nvSpPr>
        <p:spPr bwMode="auto">
          <a:xfrm>
            <a:off x="2384425" y="5349875"/>
            <a:ext cx="1484313" cy="373063"/>
          </a:xfrm>
          <a:prstGeom prst="rect">
            <a:avLst/>
          </a:prstGeom>
          <a:solidFill>
            <a:srgbClr val="FF99CC">
              <a:alpha val="50000"/>
            </a:srgbClr>
          </a:solidFill>
          <a:ln w="28575">
            <a:solidFill>
              <a:schemeClr val="tx2"/>
            </a:solidFill>
            <a:prstDash val="dashDot"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Rectangle 67"/>
          <p:cNvSpPr>
            <a:spLocks noChangeArrowheads="1"/>
          </p:cNvSpPr>
          <p:nvPr/>
        </p:nvSpPr>
        <p:spPr bwMode="auto">
          <a:xfrm>
            <a:off x="1055688" y="5383213"/>
            <a:ext cx="1230312" cy="374650"/>
          </a:xfrm>
          <a:prstGeom prst="rect">
            <a:avLst/>
          </a:prstGeom>
          <a:solidFill>
            <a:srgbClr val="FF99CC">
              <a:alpha val="50000"/>
            </a:srgbClr>
          </a:solidFill>
          <a:ln w="28575">
            <a:solidFill>
              <a:schemeClr val="tx2"/>
            </a:solidFill>
            <a:prstDash val="dashDot"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Text Box 33"/>
          <p:cNvSpPr txBox="1">
            <a:spLocks noChangeArrowheads="1"/>
          </p:cNvSpPr>
          <p:nvPr/>
        </p:nvSpPr>
        <p:spPr bwMode="auto">
          <a:xfrm>
            <a:off x="3477578" y="4461510"/>
            <a:ext cx="693420" cy="398780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sz="2000" b="1" dirty="0">
              <a:solidFill>
                <a:srgbClr val="D6009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62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2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2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2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62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62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62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62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62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62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62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62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62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62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62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62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62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62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62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62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62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62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62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62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62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62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62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62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62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62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62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62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4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62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62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62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62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62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62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62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62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62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62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62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62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62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62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62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62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4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62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662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662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662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4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6626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662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6626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6626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6626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4" dur="500"/>
                                        <p:tgtEl>
                                          <p:spTgt spid="6626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6626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4" dur="500"/>
                                        <p:tgtEl>
                                          <p:spTgt spid="66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9" dur="500"/>
                                        <p:tgtEl>
                                          <p:spTgt spid="6626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4" dur="500"/>
                                        <p:tgtEl>
                                          <p:spTgt spid="6626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9" dur="500"/>
                                        <p:tgtEl>
                                          <p:spTgt spid="6626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25" grpId="0" bldLvl="0" animBg="1"/>
      <p:bldP spid="45126" grpId="0" bldLvl="0" animBg="1"/>
      <p:bldP spid="45127" grpId="0" bldLvl="0" animBg="1"/>
      <p:bldP spid="45128" grpId="0" bldLvl="0" animBg="1"/>
      <p:bldP spid="45129" grpId="0" bldLvl="0" animBg="1"/>
      <p:bldP spid="45131" grpId="0" bldLvl="0" animBg="1"/>
      <p:bldP spid="45132" grpId="0" bldLvl="0" animBg="1"/>
      <p:bldP spid="45150" grpId="0"/>
      <p:bldP spid="45151" grpId="0"/>
      <p:bldP spid="45152" grpId="0"/>
      <p:bldP spid="45153" grpId="0"/>
      <p:bldP spid="45154" grpId="0"/>
      <p:bldP spid="662640" grpId="0" bldLvl="5" animBg="1" build="p"/>
      <p:bldP spid="662747" grpId="0" bldLvl="0" animBg="1"/>
      <p:bldP spid="662815" grpId="0" bldLvl="0" animBg="1" autoUpdateAnimBg="0"/>
      <p:bldP spid="102" grpId="0" bldLvl="0" animBg="1"/>
      <p:bldP spid="102" grpId="1" bldLvl="0" animBg="1"/>
      <p:bldP spid="103" grpId="0" bldLvl="0" animBg="1"/>
      <p:bldP spid="103" grpId="1" bldLvl="0" animBg="1"/>
      <p:bldP spid="104" grpId="0" bldLvl="0" animBg="1"/>
      <p:bldP spid="104" grpId="1" bldLvl="0" animBg="1"/>
      <p:bldP spid="105" grpId="0" bldLvl="0" animBg="1"/>
      <p:bldP spid="105" grpId="1" bldLvl="0" animBg="1"/>
      <p:bldP spid="106" grpId="0" bldLvl="0" animBg="1"/>
      <p:bldP spid="107" grpId="0" bldLvl="0" animBg="1"/>
      <p:bldP spid="8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 Bold" panose="02020603050405020304" charset="0"/>
                <a:ea typeface="仿宋" panose="02010609060101010101" pitchFamily="49" charset="-122"/>
                <a:cs typeface="Times New Roman Bold" panose="02020603050405020304" charset="0"/>
                <a:sym typeface="+mn-ea"/>
              </a:rPr>
              <a:t>Application</a:t>
            </a:r>
            <a:endParaRPr lang="zh-CN" altLang="en-US" dirty="0"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560" y="1033145"/>
            <a:ext cx="8667750" cy="2399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b="1" dirty="0">
                <a:latin typeface="仿宋" charset="0"/>
                <a:ea typeface="仿宋" charset="0"/>
                <a:cs typeface="仿宋" charset="0"/>
                <a:sym typeface="+mn-ea"/>
              </a:rPr>
              <a:t>图的遍历</a:t>
            </a:r>
            <a:r>
              <a:rPr lang="en-US" altLang="zh-CN" b="1" dirty="0">
                <a:latin typeface="仿宋" charset="0"/>
                <a:ea typeface="仿宋" charset="0"/>
                <a:cs typeface="仿宋" charset="0"/>
                <a:sym typeface="+mn-ea"/>
              </a:rPr>
              <a:t>——</a:t>
            </a:r>
            <a:r>
              <a:rPr lang="zh-CN" altLang="en-US" b="1" dirty="0">
                <a:latin typeface="仿宋" charset="0"/>
                <a:ea typeface="仿宋" charset="0"/>
                <a:cs typeface="仿宋" charset="0"/>
                <a:sym typeface="+mn-ea"/>
              </a:rPr>
              <a:t>广度优先算法：</a:t>
            </a:r>
            <a:br>
              <a:rPr lang="zh-CN" altLang="en-US" b="1" dirty="0">
                <a:latin typeface="仿宋" charset="0"/>
                <a:ea typeface="仿宋" charset="0"/>
                <a:cs typeface="仿宋" charset="0"/>
                <a:sym typeface="+mn-ea"/>
              </a:rPr>
            </a:br>
            <a:r>
              <a:rPr lang="zh-CN" altLang="en-US" b="1" dirty="0">
                <a:solidFill>
                  <a:srgbClr val="C00000"/>
                </a:solidFill>
                <a:latin typeface="仿宋" charset="0"/>
                <a:ea typeface="仿宋" charset="0"/>
                <a:cs typeface="仿宋" charset="0"/>
                <a:sym typeface="+mn-ea"/>
              </a:rPr>
              <a:t>基本思想</a:t>
            </a:r>
            <a:br>
              <a:rPr lang="zh-CN" altLang="en-US" b="1" dirty="0">
                <a:latin typeface="仿宋" charset="0"/>
                <a:ea typeface="仿宋" charset="0"/>
                <a:cs typeface="仿宋" charset="0"/>
                <a:sym typeface="+mn-ea"/>
              </a:rPr>
            </a:br>
            <a:r>
              <a:rPr lang="en-US" altLang="zh-CN" sz="1800" b="1" dirty="0">
                <a:solidFill>
                  <a:schemeClr val="accent1"/>
                </a:solidFill>
                <a:latin typeface="仿宋" charset="0"/>
                <a:ea typeface="仿宋" charset="0"/>
                <a:cs typeface="仿宋" charset="0"/>
                <a:sym typeface="+mn-ea"/>
              </a:rPr>
              <a:t>1</a:t>
            </a:r>
            <a:r>
              <a:rPr lang="zh-CN" altLang="en-US" sz="1800" b="1" dirty="0">
                <a:solidFill>
                  <a:schemeClr val="accent1"/>
                </a:solidFill>
                <a:latin typeface="仿宋" charset="0"/>
                <a:ea typeface="仿宋" charset="0"/>
                <a:cs typeface="仿宋" charset="0"/>
                <a:sym typeface="+mn-ea"/>
              </a:rPr>
              <a:t>）</a:t>
            </a:r>
            <a:r>
              <a:rPr sz="1800" b="1" dirty="0">
                <a:solidFill>
                  <a:schemeClr val="accent1"/>
                </a:solidFill>
                <a:latin typeface="仿宋" charset="0"/>
                <a:ea typeface="仿宋" charset="0"/>
                <a:cs typeface="仿宋" charset="0"/>
                <a:sym typeface="+mn-ea"/>
              </a:rPr>
              <a:t>它的基本思想是访问顶点V0，</a:t>
            </a:r>
            <a:br>
              <a:rPr sz="1800" b="1" dirty="0">
                <a:solidFill>
                  <a:schemeClr val="accent1"/>
                </a:solidFill>
                <a:latin typeface="仿宋" charset="0"/>
                <a:ea typeface="仿宋" charset="0"/>
                <a:cs typeface="仿宋" charset="0"/>
                <a:sym typeface="+mn-ea"/>
              </a:rPr>
            </a:br>
            <a:r>
              <a:rPr lang="en-US" sz="1800" b="1" dirty="0">
                <a:solidFill>
                  <a:schemeClr val="accent1"/>
                </a:solidFill>
                <a:latin typeface="仿宋" charset="0"/>
                <a:ea typeface="仿宋" charset="0"/>
                <a:cs typeface="仿宋" charset="0"/>
                <a:sym typeface="+mn-ea"/>
              </a:rPr>
              <a:t>2</a:t>
            </a:r>
            <a:r>
              <a:rPr lang="zh-CN" altLang="en-US" sz="1800" b="1" dirty="0">
                <a:solidFill>
                  <a:schemeClr val="accent1"/>
                </a:solidFill>
                <a:latin typeface="仿宋" charset="0"/>
                <a:ea typeface="仿宋" charset="0"/>
                <a:cs typeface="仿宋" charset="0"/>
                <a:sym typeface="+mn-ea"/>
              </a:rPr>
              <a:t>）</a:t>
            </a:r>
            <a:r>
              <a:rPr sz="1800" b="1" dirty="0">
                <a:solidFill>
                  <a:schemeClr val="accent1"/>
                </a:solidFill>
                <a:latin typeface="仿宋" charset="0"/>
                <a:ea typeface="仿宋" charset="0"/>
                <a:cs typeface="仿宋" charset="0"/>
                <a:sym typeface="+mn-ea"/>
              </a:rPr>
              <a:t>然后访问V0邻接到的所有未被访问过的顶点V01，V02，…V0i，</a:t>
            </a:r>
            <a:br>
              <a:rPr sz="1800" b="1" dirty="0">
                <a:solidFill>
                  <a:schemeClr val="accent1"/>
                </a:solidFill>
                <a:latin typeface="仿宋" charset="0"/>
                <a:ea typeface="仿宋" charset="0"/>
                <a:cs typeface="仿宋" charset="0"/>
                <a:sym typeface="+mn-ea"/>
              </a:rPr>
            </a:br>
            <a:r>
              <a:rPr lang="en-US" sz="1800" b="1" dirty="0">
                <a:solidFill>
                  <a:schemeClr val="accent1"/>
                </a:solidFill>
                <a:latin typeface="仿宋" charset="0"/>
                <a:ea typeface="仿宋" charset="0"/>
                <a:cs typeface="仿宋" charset="0"/>
                <a:sym typeface="+mn-ea"/>
              </a:rPr>
              <a:t>3</a:t>
            </a:r>
            <a:r>
              <a:rPr lang="zh-CN" altLang="en-US" sz="1800" b="1" dirty="0">
                <a:solidFill>
                  <a:schemeClr val="accent1"/>
                </a:solidFill>
                <a:latin typeface="仿宋" charset="0"/>
                <a:ea typeface="仿宋" charset="0"/>
                <a:cs typeface="仿宋" charset="0"/>
                <a:sym typeface="+mn-ea"/>
              </a:rPr>
              <a:t>）</a:t>
            </a:r>
            <a:r>
              <a:rPr sz="1800" b="1" dirty="0">
                <a:solidFill>
                  <a:schemeClr val="accent1"/>
                </a:solidFill>
                <a:latin typeface="仿宋" charset="0"/>
                <a:ea typeface="仿宋" charset="0"/>
                <a:cs typeface="仿宋" charset="0"/>
                <a:sym typeface="+mn-ea"/>
              </a:rPr>
              <a:t>再依次访问V01，V02，…V0i邻接到的所有未被访问的顶点，</a:t>
            </a:r>
            <a:br>
              <a:rPr sz="1800" b="1" dirty="0">
                <a:solidFill>
                  <a:schemeClr val="accent1"/>
                </a:solidFill>
                <a:latin typeface="仿宋" charset="0"/>
                <a:ea typeface="仿宋" charset="0"/>
                <a:cs typeface="仿宋" charset="0"/>
                <a:sym typeface="+mn-ea"/>
              </a:rPr>
            </a:br>
            <a:r>
              <a:rPr lang="en-US" sz="1800" b="1" dirty="0">
                <a:solidFill>
                  <a:schemeClr val="accent1"/>
                </a:solidFill>
                <a:latin typeface="仿宋" charset="0"/>
                <a:ea typeface="仿宋" charset="0"/>
                <a:cs typeface="仿宋" charset="0"/>
                <a:sym typeface="+mn-ea"/>
              </a:rPr>
              <a:t>4</a:t>
            </a:r>
            <a:r>
              <a:rPr lang="zh-CN" altLang="en-US" sz="1800" b="1" dirty="0">
                <a:solidFill>
                  <a:schemeClr val="accent1"/>
                </a:solidFill>
                <a:latin typeface="仿宋" charset="0"/>
                <a:ea typeface="仿宋" charset="0"/>
                <a:cs typeface="仿宋" charset="0"/>
                <a:sym typeface="+mn-ea"/>
              </a:rPr>
              <a:t>）</a:t>
            </a:r>
            <a:r>
              <a:rPr sz="1800" b="1" dirty="0">
                <a:solidFill>
                  <a:schemeClr val="accent1"/>
                </a:solidFill>
                <a:latin typeface="仿宋" charset="0"/>
                <a:ea typeface="仿宋" charset="0"/>
                <a:cs typeface="仿宋" charset="0"/>
                <a:sym typeface="+mn-ea"/>
              </a:rPr>
              <a:t>如此进行下去，直到访问遍所有的顶点。</a:t>
            </a:r>
            <a:endParaRPr lang="zh-CN" altLang="en-US" sz="1800" b="1" dirty="0">
              <a:solidFill>
                <a:schemeClr val="accent1"/>
              </a:solidFill>
              <a:latin typeface="仿宋" charset="0"/>
              <a:ea typeface="仿宋" charset="0"/>
              <a:cs typeface="仿宋" charset="0"/>
              <a:sym typeface="+mn-ea"/>
            </a:endParaRPr>
          </a:p>
        </p:txBody>
      </p:sp>
      <p:grpSp>
        <p:nvGrpSpPr>
          <p:cNvPr id="2" name="Group 83"/>
          <p:cNvGrpSpPr/>
          <p:nvPr/>
        </p:nvGrpSpPr>
        <p:grpSpPr bwMode="auto">
          <a:xfrm>
            <a:off x="1187133" y="3788728"/>
            <a:ext cx="2400300" cy="2036762"/>
            <a:chOff x="779" y="2278"/>
            <a:chExt cx="1512" cy="1283"/>
          </a:xfrm>
        </p:grpSpPr>
        <p:sp>
          <p:nvSpPr>
            <p:cNvPr id="46102" name="Oval 84"/>
            <p:cNvSpPr>
              <a:spLocks noChangeArrowheads="1"/>
            </p:cNvSpPr>
            <p:nvPr/>
          </p:nvSpPr>
          <p:spPr bwMode="auto">
            <a:xfrm>
              <a:off x="1489" y="2278"/>
              <a:ext cx="211" cy="2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99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103" name="Oval 85"/>
            <p:cNvSpPr>
              <a:spLocks noChangeArrowheads="1"/>
            </p:cNvSpPr>
            <p:nvPr/>
          </p:nvSpPr>
          <p:spPr bwMode="auto">
            <a:xfrm>
              <a:off x="1130" y="2596"/>
              <a:ext cx="211" cy="2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99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104" name="Oval 86"/>
            <p:cNvSpPr>
              <a:spLocks noChangeArrowheads="1"/>
            </p:cNvSpPr>
            <p:nvPr/>
          </p:nvSpPr>
          <p:spPr bwMode="auto">
            <a:xfrm>
              <a:off x="959" y="2977"/>
              <a:ext cx="211" cy="2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99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105" name="Oval 87"/>
            <p:cNvSpPr>
              <a:spLocks noChangeArrowheads="1"/>
            </p:cNvSpPr>
            <p:nvPr/>
          </p:nvSpPr>
          <p:spPr bwMode="auto">
            <a:xfrm>
              <a:off x="1321" y="2977"/>
              <a:ext cx="211" cy="2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99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106" name="Oval 88"/>
            <p:cNvSpPr>
              <a:spLocks noChangeArrowheads="1"/>
            </p:cNvSpPr>
            <p:nvPr/>
          </p:nvSpPr>
          <p:spPr bwMode="auto">
            <a:xfrm>
              <a:off x="1884" y="2596"/>
              <a:ext cx="211" cy="2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99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107" name="Oval 89"/>
            <p:cNvSpPr>
              <a:spLocks noChangeArrowheads="1"/>
            </p:cNvSpPr>
            <p:nvPr/>
          </p:nvSpPr>
          <p:spPr bwMode="auto">
            <a:xfrm>
              <a:off x="2080" y="2977"/>
              <a:ext cx="211" cy="2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99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108" name="Oval 90"/>
            <p:cNvSpPr>
              <a:spLocks noChangeArrowheads="1"/>
            </p:cNvSpPr>
            <p:nvPr/>
          </p:nvSpPr>
          <p:spPr bwMode="auto">
            <a:xfrm>
              <a:off x="1687" y="2977"/>
              <a:ext cx="211" cy="2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99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109" name="Oval 91"/>
            <p:cNvSpPr>
              <a:spLocks noChangeArrowheads="1"/>
            </p:cNvSpPr>
            <p:nvPr/>
          </p:nvSpPr>
          <p:spPr bwMode="auto">
            <a:xfrm>
              <a:off x="1160" y="3350"/>
              <a:ext cx="211" cy="2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99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9628" name="Line 92"/>
            <p:cNvSpPr>
              <a:spLocks noChangeShapeType="1"/>
            </p:cNvSpPr>
            <p:nvPr/>
          </p:nvSpPr>
          <p:spPr bwMode="auto">
            <a:xfrm flipH="1">
              <a:off x="1344" y="2467"/>
              <a:ext cx="178" cy="17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9629" name="Line 93"/>
            <p:cNvSpPr>
              <a:spLocks noChangeShapeType="1"/>
            </p:cNvSpPr>
            <p:nvPr/>
          </p:nvSpPr>
          <p:spPr bwMode="auto">
            <a:xfrm>
              <a:off x="1678" y="2456"/>
              <a:ext cx="211" cy="211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9630" name="Line 94"/>
            <p:cNvSpPr>
              <a:spLocks noChangeShapeType="1"/>
            </p:cNvSpPr>
            <p:nvPr/>
          </p:nvSpPr>
          <p:spPr bwMode="auto">
            <a:xfrm flipH="1">
              <a:off x="1100" y="2800"/>
              <a:ext cx="100" cy="17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9631" name="Line 95"/>
            <p:cNvSpPr>
              <a:spLocks noChangeShapeType="1"/>
            </p:cNvSpPr>
            <p:nvPr/>
          </p:nvSpPr>
          <p:spPr bwMode="auto">
            <a:xfrm>
              <a:off x="1289" y="2778"/>
              <a:ext cx="111" cy="22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9632" name="Line 96"/>
            <p:cNvSpPr>
              <a:spLocks noChangeShapeType="1"/>
            </p:cNvSpPr>
            <p:nvPr/>
          </p:nvSpPr>
          <p:spPr bwMode="auto">
            <a:xfrm>
              <a:off x="1089" y="3167"/>
              <a:ext cx="89" cy="211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9633" name="Line 97"/>
            <p:cNvSpPr>
              <a:spLocks noChangeShapeType="1"/>
            </p:cNvSpPr>
            <p:nvPr/>
          </p:nvSpPr>
          <p:spPr bwMode="auto">
            <a:xfrm flipH="1">
              <a:off x="1322" y="3189"/>
              <a:ext cx="89" cy="17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9634" name="Line 98"/>
            <p:cNvSpPr>
              <a:spLocks noChangeShapeType="1"/>
            </p:cNvSpPr>
            <p:nvPr/>
          </p:nvSpPr>
          <p:spPr bwMode="auto">
            <a:xfrm flipH="1">
              <a:off x="1833" y="2789"/>
              <a:ext cx="111" cy="211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9635" name="Line 99"/>
            <p:cNvSpPr>
              <a:spLocks noChangeShapeType="1"/>
            </p:cNvSpPr>
            <p:nvPr/>
          </p:nvSpPr>
          <p:spPr bwMode="auto">
            <a:xfrm flipV="1">
              <a:off x="1900" y="3121"/>
              <a:ext cx="178" cy="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9636" name="Line 100"/>
            <p:cNvSpPr>
              <a:spLocks noChangeShapeType="1"/>
            </p:cNvSpPr>
            <p:nvPr/>
          </p:nvSpPr>
          <p:spPr bwMode="auto">
            <a:xfrm>
              <a:off x="2078" y="2789"/>
              <a:ext cx="122" cy="20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119" name="Text Box 101"/>
            <p:cNvSpPr txBox="1">
              <a:spLocks noChangeArrowheads="1"/>
            </p:cNvSpPr>
            <p:nvPr/>
          </p:nvSpPr>
          <p:spPr bwMode="auto">
            <a:xfrm>
              <a:off x="779" y="2279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9638" name="Text Box 102"/>
          <p:cNvSpPr txBox="1">
            <a:spLocks noChangeArrowheads="1"/>
          </p:cNvSpPr>
          <p:nvPr/>
        </p:nvSpPr>
        <p:spPr bwMode="auto">
          <a:xfrm>
            <a:off x="156845" y="5728653"/>
            <a:ext cx="2755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广度遍历：</a:t>
            </a:r>
            <a:r>
              <a:rPr lang="en-US" altLang="zh-CN" sz="28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V1</a:t>
            </a:r>
            <a:r>
              <a:rPr lang="en-US" altLang="zh-CN" sz="28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</a:t>
            </a:r>
            <a:endParaRPr lang="en-US" altLang="zh-CN" sz="2800" b="1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449639" name="Text Box 103"/>
          <p:cNvSpPr txBox="1">
            <a:spLocks noChangeArrowheads="1"/>
          </p:cNvSpPr>
          <p:nvPr/>
        </p:nvSpPr>
        <p:spPr bwMode="auto">
          <a:xfrm>
            <a:off x="6497320" y="5728653"/>
            <a:ext cx="10588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V6 </a:t>
            </a:r>
            <a:endParaRPr lang="en-US" altLang="zh-CN" sz="2800" b="1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449640" name="Text Box 104"/>
          <p:cNvSpPr txBox="1">
            <a:spLocks noChangeArrowheads="1"/>
          </p:cNvSpPr>
          <p:nvPr/>
        </p:nvSpPr>
        <p:spPr bwMode="auto">
          <a:xfrm>
            <a:off x="8230870" y="5728653"/>
            <a:ext cx="663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V8</a:t>
            </a:r>
            <a:endParaRPr lang="en-US" altLang="zh-CN" sz="2800" b="1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449641" name="Text Box 105"/>
          <p:cNvSpPr txBox="1">
            <a:spLocks noChangeArrowheads="1"/>
          </p:cNvSpPr>
          <p:nvPr/>
        </p:nvSpPr>
        <p:spPr bwMode="auto">
          <a:xfrm>
            <a:off x="7364095" y="5728653"/>
            <a:ext cx="10588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V7 </a:t>
            </a:r>
            <a:endParaRPr lang="en-US" altLang="zh-CN" sz="2800" b="1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449642" name="Text Box 106"/>
          <p:cNvSpPr txBox="1">
            <a:spLocks noChangeArrowheads="1"/>
          </p:cNvSpPr>
          <p:nvPr/>
        </p:nvSpPr>
        <p:spPr bwMode="auto">
          <a:xfrm>
            <a:off x="2822258" y="5739765"/>
            <a:ext cx="1533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V2 </a:t>
            </a:r>
            <a:endParaRPr lang="en-US" altLang="zh-CN" sz="2800" b="1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449643" name="Text Box 107"/>
          <p:cNvSpPr txBox="1">
            <a:spLocks noChangeArrowheads="1"/>
          </p:cNvSpPr>
          <p:nvPr/>
        </p:nvSpPr>
        <p:spPr bwMode="auto">
          <a:xfrm>
            <a:off x="5630545" y="5728653"/>
            <a:ext cx="10588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V5 </a:t>
            </a:r>
            <a:endParaRPr lang="en-US" altLang="zh-CN" sz="2800" b="1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449644" name="Text Box 108"/>
          <p:cNvSpPr txBox="1">
            <a:spLocks noChangeArrowheads="1"/>
          </p:cNvSpPr>
          <p:nvPr/>
        </p:nvSpPr>
        <p:spPr bwMode="auto">
          <a:xfrm>
            <a:off x="4763770" y="5728653"/>
            <a:ext cx="10588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V4 </a:t>
            </a:r>
            <a:endParaRPr lang="en-US" altLang="zh-CN" sz="2800" b="1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449645" name="Text Box 109"/>
          <p:cNvSpPr txBox="1">
            <a:spLocks noChangeArrowheads="1"/>
          </p:cNvSpPr>
          <p:nvPr/>
        </p:nvSpPr>
        <p:spPr bwMode="auto">
          <a:xfrm>
            <a:off x="3758883" y="5728653"/>
            <a:ext cx="1196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V3 </a:t>
            </a:r>
            <a:endParaRPr lang="en-US" altLang="zh-CN" sz="2800" b="1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449678" name="Oval 14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76158" y="3772853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9679" name="Oval 14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919095" y="4274503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9680" name="Oval 14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45933" y="427609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9681" name="Oval 14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436370" y="4868228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9682" name="Oval 14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030095" y="4880928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9683" name="Oval 14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11120" y="4880928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9684" name="Oval 14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214370" y="4880928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9685" name="Oval 14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747520" y="5485765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9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9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9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9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2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9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9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0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9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9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8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9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9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6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49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49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4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49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9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2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9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9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49638" grpId="0" autoUpdateAnimBg="0"/>
      <p:bldP spid="449639" grpId="0" autoUpdateAnimBg="0"/>
      <p:bldP spid="449640" grpId="0" autoUpdateAnimBg="0"/>
      <p:bldP spid="449641" grpId="0" autoUpdateAnimBg="0"/>
      <p:bldP spid="449642" grpId="0" autoUpdateAnimBg="0"/>
      <p:bldP spid="449643" grpId="0" autoUpdateAnimBg="0"/>
      <p:bldP spid="449644" grpId="0" autoUpdateAnimBg="0"/>
      <p:bldP spid="449645" grpId="0" autoUpdateAnimBg="0"/>
      <p:bldP spid="449678" grpId="0" bldLvl="0" animBg="1" autoUpdateAnimBg="0"/>
      <p:bldP spid="449679" grpId="0" bldLvl="0" animBg="1" autoUpdateAnimBg="0"/>
      <p:bldP spid="449680" grpId="0" bldLvl="0" animBg="1" autoUpdateAnimBg="0"/>
      <p:bldP spid="449681" grpId="0" bldLvl="0" animBg="1" autoUpdateAnimBg="0"/>
      <p:bldP spid="449682" grpId="0" bldLvl="0" animBg="1" autoUpdateAnimBg="0"/>
      <p:bldP spid="449683" grpId="0" bldLvl="0" animBg="1" autoUpdateAnimBg="0"/>
      <p:bldP spid="449684" grpId="0" bldLvl="0" animBg="1" autoUpdateAnimBg="0"/>
      <p:bldP spid="449685" grpId="0" bldLvl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 Bold" panose="02020603050405020304" charset="0"/>
                <a:ea typeface="仿宋" panose="02010609060101010101" pitchFamily="49" charset="-122"/>
                <a:cs typeface="Times New Roman Bold" panose="02020603050405020304" charset="0"/>
                <a:sym typeface="+mn-ea"/>
              </a:rPr>
              <a:t>Application</a:t>
            </a:r>
            <a:endParaRPr lang="zh-CN" altLang="en-US" dirty="0"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560" y="1033145"/>
            <a:ext cx="866775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b="1" dirty="0">
                <a:latin typeface="仿宋" charset="0"/>
                <a:ea typeface="仿宋" charset="0"/>
                <a:cs typeface="仿宋" charset="0"/>
                <a:sym typeface="+mn-ea"/>
              </a:rPr>
              <a:t>图的遍历</a:t>
            </a:r>
            <a:r>
              <a:rPr lang="en-US" altLang="zh-CN" b="1" dirty="0">
                <a:latin typeface="仿宋" charset="0"/>
                <a:ea typeface="仿宋" charset="0"/>
                <a:cs typeface="仿宋" charset="0"/>
                <a:sym typeface="+mn-ea"/>
              </a:rPr>
              <a:t>——</a:t>
            </a:r>
            <a:r>
              <a:rPr lang="zh-CN" altLang="en-US" b="1" dirty="0">
                <a:latin typeface="仿宋" charset="0"/>
                <a:ea typeface="仿宋" charset="0"/>
                <a:cs typeface="仿宋" charset="0"/>
                <a:sym typeface="+mn-ea"/>
              </a:rPr>
              <a:t>广度优先算法：</a:t>
            </a:r>
            <a:endParaRPr lang="zh-CN" altLang="en-US" sz="1800" b="1" dirty="0">
              <a:solidFill>
                <a:schemeClr val="accent1"/>
              </a:solidFill>
              <a:latin typeface="仿宋" charset="0"/>
              <a:ea typeface="仿宋" charset="0"/>
              <a:cs typeface="仿宋" charset="0"/>
              <a:sym typeface="+mn-ea"/>
            </a:endParaRPr>
          </a:p>
        </p:txBody>
      </p:sp>
      <p:grpSp>
        <p:nvGrpSpPr>
          <p:cNvPr id="5" name="Group 2"/>
          <p:cNvGrpSpPr/>
          <p:nvPr>
            <p:custDataLst>
              <p:tags r:id="rId2"/>
            </p:custDataLst>
          </p:nvPr>
        </p:nvGrpSpPr>
        <p:grpSpPr bwMode="auto">
          <a:xfrm>
            <a:off x="1835785" y="1586230"/>
            <a:ext cx="2247900" cy="2036763"/>
            <a:chOff x="1064" y="578"/>
            <a:chExt cx="1416" cy="1283"/>
          </a:xfrm>
        </p:grpSpPr>
        <p:sp>
          <p:nvSpPr>
            <p:cNvPr id="47163" name="Oval 3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678" y="578"/>
              <a:ext cx="211" cy="211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宋体" pitchFamily="2" charset="-122"/>
                </a:rPr>
                <a:t>V</a:t>
              </a:r>
              <a:r>
                <a:rPr lang="en-US" altLang="zh-CN" sz="1400" b="1">
                  <a:solidFill>
                    <a:srgbClr val="000000"/>
                  </a:solidFill>
                  <a:ea typeface="宋体" pitchFamily="2" charset="-122"/>
                </a:rPr>
                <a:t>1</a:t>
              </a:r>
              <a:endParaRPr lang="en-US" altLang="zh-CN" sz="20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7164" name="Oval 4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319" y="896"/>
              <a:ext cx="211" cy="211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宋体" pitchFamily="2" charset="-122"/>
                </a:rPr>
                <a:t>V</a:t>
              </a:r>
              <a:r>
                <a:rPr lang="en-US" altLang="zh-CN" sz="1400" b="1">
                  <a:solidFill>
                    <a:srgbClr val="000000"/>
                  </a:solidFill>
                  <a:ea typeface="宋体" pitchFamily="2" charset="-122"/>
                </a:rPr>
                <a:t>2</a:t>
              </a:r>
              <a:endParaRPr lang="en-US" altLang="zh-CN" sz="20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7165" name="Oval 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148" y="1277"/>
              <a:ext cx="211" cy="211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宋体" pitchFamily="2" charset="-122"/>
                </a:rPr>
                <a:t>V</a:t>
              </a:r>
              <a:r>
                <a:rPr lang="en-US" altLang="zh-CN" sz="1400" b="1">
                  <a:solidFill>
                    <a:srgbClr val="000000"/>
                  </a:solidFill>
                  <a:ea typeface="宋体" pitchFamily="2" charset="-122"/>
                </a:rPr>
                <a:t>4</a:t>
              </a:r>
              <a:endParaRPr lang="en-US" altLang="zh-CN" sz="20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7166" name="Oval 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510" y="1277"/>
              <a:ext cx="211" cy="211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宋体" pitchFamily="2" charset="-122"/>
                </a:rPr>
                <a:t>V</a:t>
              </a:r>
              <a:r>
                <a:rPr lang="en-US" altLang="zh-CN" sz="1400" b="1">
                  <a:solidFill>
                    <a:srgbClr val="000000"/>
                  </a:solidFill>
                  <a:ea typeface="宋体" pitchFamily="2" charset="-122"/>
                </a:rPr>
                <a:t>5</a:t>
              </a:r>
              <a:endParaRPr lang="en-US" altLang="zh-CN" sz="20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7167" name="Oval 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073" y="896"/>
              <a:ext cx="211" cy="211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宋体" pitchFamily="2" charset="-122"/>
                </a:rPr>
                <a:t>V</a:t>
              </a:r>
              <a:r>
                <a:rPr lang="en-US" altLang="zh-CN" sz="1400" b="1">
                  <a:solidFill>
                    <a:srgbClr val="000000"/>
                  </a:solidFill>
                  <a:ea typeface="宋体" pitchFamily="2" charset="-122"/>
                </a:rPr>
                <a:t>3</a:t>
              </a:r>
              <a:endParaRPr lang="en-US" altLang="zh-CN" sz="20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7168" name="Oval 8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269" y="1277"/>
              <a:ext cx="211" cy="211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宋体" pitchFamily="2" charset="-122"/>
                </a:rPr>
                <a:t>V</a:t>
              </a:r>
              <a:r>
                <a:rPr lang="en-US" altLang="zh-CN" sz="1400" b="1">
                  <a:solidFill>
                    <a:srgbClr val="000000"/>
                  </a:solidFill>
                  <a:ea typeface="宋体" pitchFamily="2" charset="-122"/>
                </a:rPr>
                <a:t>7</a:t>
              </a:r>
              <a:endParaRPr lang="en-US" altLang="zh-CN" sz="20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7169" name="Oval 9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876" y="1277"/>
              <a:ext cx="211" cy="211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宋体" pitchFamily="2" charset="-122"/>
                </a:rPr>
                <a:t>V</a:t>
              </a:r>
              <a:r>
                <a:rPr lang="en-US" altLang="zh-CN" sz="1400" b="1">
                  <a:solidFill>
                    <a:srgbClr val="000000"/>
                  </a:solidFill>
                  <a:ea typeface="宋体" pitchFamily="2" charset="-122"/>
                </a:rPr>
                <a:t>6</a:t>
              </a:r>
              <a:endParaRPr lang="en-US" altLang="zh-CN" sz="20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7170" name="Oval 10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349" y="1650"/>
              <a:ext cx="211" cy="211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宋体" pitchFamily="2" charset="-122"/>
                </a:rPr>
                <a:t>V</a:t>
              </a:r>
              <a:r>
                <a:rPr lang="en-US" altLang="zh-CN" sz="1400" b="1">
                  <a:solidFill>
                    <a:srgbClr val="000000"/>
                  </a:solidFill>
                  <a:ea typeface="宋体" pitchFamily="2" charset="-122"/>
                </a:rPr>
                <a:t>8</a:t>
              </a:r>
              <a:endParaRPr lang="en-US" altLang="zh-CN" sz="20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87115" name="Line 11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1533" y="767"/>
              <a:ext cx="178" cy="17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7116" name="Line 12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867" y="756"/>
              <a:ext cx="211" cy="21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7117" name="Line 13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1289" y="1100"/>
              <a:ext cx="100" cy="17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7118" name="Line 14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1478" y="1078"/>
              <a:ext cx="111" cy="22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7119" name="Line 15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1278" y="1467"/>
              <a:ext cx="89" cy="21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7120" name="Line 16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1511" y="1489"/>
              <a:ext cx="89" cy="17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7121" name="Line 17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2022" y="1089"/>
              <a:ext cx="111" cy="21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7122" name="Line 18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flipV="1">
              <a:off x="2089" y="1421"/>
              <a:ext cx="178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7123" name="Line 19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2267" y="1089"/>
              <a:ext cx="122" cy="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180" name="Text Box 20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064" y="598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sp>
        <p:nvSpPr>
          <p:cNvPr id="687125" name="Text Box 21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84773" y="3596005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广度遍历：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V1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</a:t>
            </a:r>
            <a:endParaRPr lang="en-US" altLang="zh-CN" sz="2800" b="1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687126" name="Text Box 22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425248" y="3596005"/>
            <a:ext cx="1068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V7 </a:t>
            </a:r>
            <a:endParaRPr lang="en-US" altLang="zh-CN" sz="2800" b="1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687127" name="Text Box 23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8158798" y="3596005"/>
            <a:ext cx="663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V5</a:t>
            </a:r>
            <a:endParaRPr lang="en-US" altLang="zh-CN" sz="2800" b="1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687128" name="Text Box 24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7292023" y="3596005"/>
            <a:ext cx="1068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V8 </a:t>
            </a:r>
            <a:endParaRPr lang="en-US" altLang="zh-CN" sz="2800" b="1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687129" name="Text Box 25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750185" y="3607118"/>
            <a:ext cx="1533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V2 </a:t>
            </a:r>
            <a:endParaRPr lang="en-US" altLang="zh-CN" sz="2800" b="1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687130" name="Text Box 26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558473" y="3596005"/>
            <a:ext cx="1068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V6 </a:t>
            </a:r>
            <a:endParaRPr lang="en-US" altLang="zh-CN" sz="2800" b="1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687131" name="Text Box 27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91698" y="3596005"/>
            <a:ext cx="1068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V4 </a:t>
            </a:r>
            <a:endParaRPr lang="en-US" altLang="zh-CN" sz="2800" b="1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687132" name="Text Box 28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686810" y="3596005"/>
            <a:ext cx="1196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V3 </a:t>
            </a:r>
            <a:endParaRPr lang="en-US" altLang="zh-CN" sz="2800" b="1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6" name="Group 31"/>
          <p:cNvGrpSpPr/>
          <p:nvPr>
            <p:custDataLst>
              <p:tags r:id="rId29"/>
            </p:custDataLst>
          </p:nvPr>
        </p:nvGrpSpPr>
        <p:grpSpPr bwMode="auto">
          <a:xfrm>
            <a:off x="1616710" y="4316730"/>
            <a:ext cx="2600325" cy="1612900"/>
            <a:chOff x="906" y="2195"/>
            <a:chExt cx="1638" cy="1016"/>
          </a:xfrm>
        </p:grpSpPr>
        <p:sp>
          <p:nvSpPr>
            <p:cNvPr id="47143" name="Text Box 32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906" y="2204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grpSp>
          <p:nvGrpSpPr>
            <p:cNvPr id="47144" name="Group 33"/>
            <p:cNvGrpSpPr/>
            <p:nvPr/>
          </p:nvGrpSpPr>
          <p:grpSpPr bwMode="auto">
            <a:xfrm>
              <a:off x="1090" y="2195"/>
              <a:ext cx="1454" cy="1016"/>
              <a:chOff x="2768" y="2162"/>
              <a:chExt cx="1454" cy="1016"/>
            </a:xfrm>
          </p:grpSpPr>
          <p:sp>
            <p:nvSpPr>
              <p:cNvPr id="47145" name="Oval 34"/>
              <p:cNvSpPr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3375" y="2162"/>
                <a:ext cx="211" cy="211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V</a:t>
                </a:r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1</a:t>
                </a:r>
                <a:endPara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47146" name="Oval 35"/>
              <p:cNvSpPr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2794" y="2524"/>
                <a:ext cx="211" cy="211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V</a:t>
                </a:r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2</a:t>
                </a:r>
                <a:endPara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47147" name="Oval 36"/>
              <p:cNvSpPr>
                <a:spLocks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2768" y="2967"/>
                <a:ext cx="211" cy="211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V</a:t>
                </a:r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4</a:t>
                </a:r>
                <a:endPara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47148" name="Oval 37"/>
              <p:cNvSpPr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3197" y="2527"/>
                <a:ext cx="211" cy="211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V</a:t>
                </a:r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5</a:t>
                </a:r>
                <a:endPara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47149" name="Oval 38"/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3970" y="2513"/>
                <a:ext cx="211" cy="211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V</a:t>
                </a:r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3</a:t>
                </a:r>
                <a:endPara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47150" name="Oval 39"/>
              <p:cNvSpPr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4011" y="2967"/>
                <a:ext cx="211" cy="211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V</a:t>
                </a:r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7</a:t>
                </a:r>
                <a:endPara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47151" name="Oval 40"/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3551" y="2527"/>
                <a:ext cx="211" cy="211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V</a:t>
                </a:r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6</a:t>
                </a:r>
                <a:endPara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47152" name="Oval 41"/>
              <p:cNvSpPr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3359" y="2967"/>
                <a:ext cx="211" cy="211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V</a:t>
                </a:r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8</a:t>
                </a:r>
                <a:endPara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687146" name="Line 42"/>
              <p:cNvSpPr>
                <a:spLocks noChangeShapeType="1"/>
              </p:cNvSpPr>
              <p:nvPr>
                <p:custDataLst>
                  <p:tags r:id="rId39"/>
                </p:custDataLst>
              </p:nvPr>
            </p:nvSpPr>
            <p:spPr bwMode="auto">
              <a:xfrm flipH="1">
                <a:off x="2945" y="2322"/>
                <a:ext cx="433" cy="2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7147" name="Line 43"/>
              <p:cNvSpPr>
                <a:spLocks noChangeShapeType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3589" y="2322"/>
                <a:ext cx="445" cy="22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7148" name="Line 44"/>
              <p:cNvSpPr>
                <a:spLocks noChangeShapeType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2989" y="2633"/>
                <a:ext cx="22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7149" name="Line 45"/>
              <p:cNvSpPr>
                <a:spLocks noChangeShapeType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3756" y="2644"/>
                <a:ext cx="22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7150" name="Line 46"/>
              <p:cNvSpPr>
                <a:spLocks noChangeShapeType="1"/>
              </p:cNvSpPr>
              <p:nvPr>
                <p:custDataLst>
                  <p:tags r:id="rId43"/>
                </p:custDataLst>
              </p:nvPr>
            </p:nvSpPr>
            <p:spPr bwMode="auto">
              <a:xfrm flipH="1">
                <a:off x="2900" y="2733"/>
                <a:ext cx="0" cy="24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7151" name="Line 47"/>
              <p:cNvSpPr>
                <a:spLocks noChangeShapeType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2978" y="3066"/>
                <a:ext cx="38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7152" name="Line 48"/>
              <p:cNvSpPr>
                <a:spLocks noChangeShapeType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3578" y="3078"/>
                <a:ext cx="43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7153" name="Line 49"/>
              <p:cNvSpPr>
                <a:spLocks noChangeShapeType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4112" y="2722"/>
                <a:ext cx="0" cy="25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7154" name="Line 50"/>
              <p:cNvSpPr>
                <a:spLocks noChangeShapeType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3312" y="2733"/>
                <a:ext cx="122" cy="24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7155" name="Line 51"/>
              <p:cNvSpPr>
                <a:spLocks noChangeShapeType="1"/>
              </p:cNvSpPr>
              <p:nvPr>
                <p:custDataLst>
                  <p:tags r:id="rId48"/>
                </p:custDataLst>
              </p:nvPr>
            </p:nvSpPr>
            <p:spPr bwMode="auto">
              <a:xfrm flipH="1">
                <a:off x="3512" y="2733"/>
                <a:ext cx="133" cy="25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687156" name="Text Box 52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230823" y="5985193"/>
            <a:ext cx="2863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广度遍历</a:t>
            </a:r>
            <a:r>
              <a:rPr lang="zh-CN" altLang="en-US" sz="2800" b="1">
                <a:solidFill>
                  <a:srgbClr val="000000"/>
                </a:solidFill>
                <a:ea typeface="宋体" pitchFamily="2" charset="-122"/>
              </a:rPr>
              <a:t>：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</a:rPr>
              <a:t>V1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anose="05050102010706020507" pitchFamily="18" charset="2"/>
              </a:rPr>
              <a:t></a:t>
            </a:r>
            <a:endParaRPr lang="en-US" altLang="zh-CN" sz="2800" b="1">
              <a:solidFill>
                <a:srgbClr val="000000"/>
              </a:solidFill>
              <a:ea typeface="宋体" pitchFamily="2" charset="-122"/>
              <a:sym typeface="Symbol" panose="05050102010706020507" pitchFamily="18" charset="2"/>
            </a:endParaRPr>
          </a:p>
        </p:txBody>
      </p:sp>
      <p:sp>
        <p:nvSpPr>
          <p:cNvPr id="687157" name="Text Box 53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6571298" y="5985193"/>
            <a:ext cx="10683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anose="05050102010706020507" pitchFamily="18" charset="2"/>
              </a:rPr>
              <a:t>V6 </a:t>
            </a:r>
            <a:endParaRPr lang="en-US" altLang="zh-CN" sz="2800" b="1">
              <a:solidFill>
                <a:srgbClr val="000000"/>
              </a:solidFill>
              <a:ea typeface="宋体" pitchFamily="2" charset="-122"/>
              <a:sym typeface="Symbol" panose="05050102010706020507" pitchFamily="18" charset="2"/>
            </a:endParaRPr>
          </a:p>
        </p:txBody>
      </p:sp>
      <p:sp>
        <p:nvSpPr>
          <p:cNvPr id="687158" name="Text Box 54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8304848" y="5985193"/>
            <a:ext cx="663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anose="05050102010706020507" pitchFamily="18" charset="2"/>
              </a:rPr>
              <a:t>V8</a:t>
            </a:r>
            <a:endParaRPr lang="en-US" altLang="zh-CN" sz="2800" b="1">
              <a:solidFill>
                <a:srgbClr val="000000"/>
              </a:solidFill>
              <a:ea typeface="宋体" pitchFamily="2" charset="-122"/>
              <a:sym typeface="Symbol" panose="05050102010706020507" pitchFamily="18" charset="2"/>
            </a:endParaRPr>
          </a:p>
        </p:txBody>
      </p:sp>
      <p:sp>
        <p:nvSpPr>
          <p:cNvPr id="687159" name="Text Box 55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438073" y="5985193"/>
            <a:ext cx="10683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anose="05050102010706020507" pitchFamily="18" charset="2"/>
              </a:rPr>
              <a:t>V7 </a:t>
            </a:r>
            <a:endParaRPr lang="en-US" altLang="zh-CN" sz="2800" b="1">
              <a:solidFill>
                <a:srgbClr val="000000"/>
              </a:solidFill>
              <a:ea typeface="宋体" pitchFamily="2" charset="-122"/>
              <a:sym typeface="Symbol" panose="05050102010706020507" pitchFamily="18" charset="2"/>
            </a:endParaRPr>
          </a:p>
        </p:txBody>
      </p:sp>
      <p:sp>
        <p:nvSpPr>
          <p:cNvPr id="687160" name="Text Box 56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2896235" y="5996305"/>
            <a:ext cx="1533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anose="05050102010706020507" pitchFamily="18" charset="2"/>
              </a:rPr>
              <a:t>V2 </a:t>
            </a:r>
            <a:endParaRPr lang="en-US" altLang="zh-CN" sz="2800" b="1">
              <a:solidFill>
                <a:srgbClr val="000000"/>
              </a:solidFill>
              <a:ea typeface="宋体" pitchFamily="2" charset="-122"/>
              <a:sym typeface="Symbol" panose="05050102010706020507" pitchFamily="18" charset="2"/>
            </a:endParaRPr>
          </a:p>
        </p:txBody>
      </p:sp>
      <p:sp>
        <p:nvSpPr>
          <p:cNvPr id="687161" name="Text Box 57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5704523" y="5985193"/>
            <a:ext cx="10683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anose="05050102010706020507" pitchFamily="18" charset="2"/>
              </a:rPr>
              <a:t>V5 </a:t>
            </a:r>
            <a:endParaRPr lang="en-US" altLang="zh-CN" sz="2800" b="1">
              <a:solidFill>
                <a:srgbClr val="000000"/>
              </a:solidFill>
              <a:ea typeface="宋体" pitchFamily="2" charset="-122"/>
              <a:sym typeface="Symbol" panose="05050102010706020507" pitchFamily="18" charset="2"/>
            </a:endParaRPr>
          </a:p>
        </p:txBody>
      </p:sp>
      <p:sp>
        <p:nvSpPr>
          <p:cNvPr id="687162" name="Text Box 58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4837748" y="5985193"/>
            <a:ext cx="10683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anose="05050102010706020507" pitchFamily="18" charset="2"/>
              </a:rPr>
              <a:t>V4 </a:t>
            </a:r>
            <a:endParaRPr lang="en-US" altLang="zh-CN" sz="2800" b="1">
              <a:solidFill>
                <a:srgbClr val="000000"/>
              </a:solidFill>
              <a:ea typeface="宋体" pitchFamily="2" charset="-122"/>
              <a:sym typeface="Symbol" panose="05050102010706020507" pitchFamily="18" charset="2"/>
            </a:endParaRPr>
          </a:p>
        </p:txBody>
      </p:sp>
      <p:sp>
        <p:nvSpPr>
          <p:cNvPr id="687163" name="Text Box 59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3832860" y="5985193"/>
            <a:ext cx="1196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anose="05050102010706020507" pitchFamily="18" charset="2"/>
              </a:rPr>
              <a:t>V3 </a:t>
            </a:r>
            <a:endParaRPr lang="en-US" altLang="zh-CN" sz="2800" b="1">
              <a:solidFill>
                <a:srgbClr val="000000"/>
              </a:solidFill>
              <a:ea typeface="宋体" pitchFamily="2" charset="-122"/>
              <a:sym typeface="Symbol" panose="05050102010706020507" pitchFamily="18" charset="2"/>
            </a:endParaRPr>
          </a:p>
        </p:txBody>
      </p:sp>
      <p:sp>
        <p:nvSpPr>
          <p:cNvPr id="687183" name="Oval 79"/>
          <p:cNvSpPr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2780348" y="1571943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1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687184" name="Oval 80"/>
          <p:cNvSpPr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3423285" y="2073593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3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687185" name="Oval 81"/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2250123" y="207518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2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687186" name="Oval 82"/>
          <p:cNvSpPr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1940560" y="2667318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4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687187" name="Oval 83"/>
          <p:cNvSpPr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2534285" y="2680018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5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687188" name="Oval 84"/>
          <p:cNvSpPr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3115310" y="2680018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6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687189" name="Oval 85"/>
          <p:cNvSpPr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3718560" y="2680018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7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687190" name="Oval 86"/>
          <p:cNvSpPr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2251710" y="3284855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8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687191" name="Oval 87"/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2832735" y="429768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1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687192" name="Oval 88"/>
          <p:cNvSpPr>
            <a:spLocks noChangeArrowheads="1"/>
          </p:cNvSpPr>
          <p:nvPr>
            <p:custDataLst>
              <p:tags r:id="rId66"/>
            </p:custDataLst>
          </p:nvPr>
        </p:nvSpPr>
        <p:spPr bwMode="auto">
          <a:xfrm>
            <a:off x="3804285" y="4826318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3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687193" name="Oval 89"/>
          <p:cNvSpPr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1934210" y="4842193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2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687194" name="Oval 90"/>
          <p:cNvSpPr>
            <a:spLocks noChangeArrowheads="1"/>
          </p:cNvSpPr>
          <p:nvPr>
            <p:custDataLst>
              <p:tags r:id="rId68"/>
            </p:custDataLst>
          </p:nvPr>
        </p:nvSpPr>
        <p:spPr bwMode="auto">
          <a:xfrm>
            <a:off x="1897698" y="5570855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4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687195" name="Oval 91"/>
          <p:cNvSpPr>
            <a:spLocks noChangeArrowheads="1"/>
          </p:cNvSpPr>
          <p:nvPr>
            <p:custDataLst>
              <p:tags r:id="rId69"/>
            </p:custDataLst>
          </p:nvPr>
        </p:nvSpPr>
        <p:spPr bwMode="auto">
          <a:xfrm>
            <a:off x="2573973" y="4873943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5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687196" name="Oval 92"/>
          <p:cNvSpPr>
            <a:spLocks noChangeArrowheads="1"/>
          </p:cNvSpPr>
          <p:nvPr>
            <p:custDataLst>
              <p:tags r:id="rId70"/>
            </p:custDataLst>
          </p:nvPr>
        </p:nvSpPr>
        <p:spPr bwMode="auto">
          <a:xfrm>
            <a:off x="3140710" y="4861243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6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687197" name="Oval 93"/>
          <p:cNvSpPr>
            <a:spLocks noChangeArrowheads="1"/>
          </p:cNvSpPr>
          <p:nvPr>
            <p:custDataLst>
              <p:tags r:id="rId71"/>
            </p:custDataLst>
          </p:nvPr>
        </p:nvSpPr>
        <p:spPr bwMode="auto">
          <a:xfrm>
            <a:off x="3851910" y="5556568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7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687198" name="Oval 94"/>
          <p:cNvSpPr>
            <a:spLocks noChangeArrowheads="1"/>
          </p:cNvSpPr>
          <p:nvPr>
            <p:custDataLst>
              <p:tags r:id="rId72"/>
            </p:custDataLst>
          </p:nvPr>
        </p:nvSpPr>
        <p:spPr bwMode="auto">
          <a:xfrm>
            <a:off x="2821623" y="5588318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8</a:t>
            </a:r>
            <a:endParaRPr lang="en-US" altLang="zh-CN" sz="1400" b="1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87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7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87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87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8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7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87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6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87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87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4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7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87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2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87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87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0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87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87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8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87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87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1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87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87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87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87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7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87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87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87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87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3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87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87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1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87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87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87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87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7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87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87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25" grpId="0" autoUpdateAnimBg="0"/>
      <p:bldP spid="687126" grpId="0" autoUpdateAnimBg="0"/>
      <p:bldP spid="687127" grpId="0" autoUpdateAnimBg="0"/>
      <p:bldP spid="687128" grpId="0" autoUpdateAnimBg="0"/>
      <p:bldP spid="687129" grpId="0" autoUpdateAnimBg="0"/>
      <p:bldP spid="687130" grpId="0" autoUpdateAnimBg="0"/>
      <p:bldP spid="687131" grpId="0" autoUpdateAnimBg="0"/>
      <p:bldP spid="687132" grpId="0" autoUpdateAnimBg="0"/>
      <p:bldP spid="687156" grpId="0" autoUpdateAnimBg="0"/>
      <p:bldP spid="687157" grpId="0" autoUpdateAnimBg="0"/>
      <p:bldP spid="687158" grpId="0" autoUpdateAnimBg="0"/>
      <p:bldP spid="687159" grpId="0" autoUpdateAnimBg="0"/>
      <p:bldP spid="687160" grpId="0" autoUpdateAnimBg="0"/>
      <p:bldP spid="687161" grpId="0" autoUpdateAnimBg="0"/>
      <p:bldP spid="687162" grpId="0" autoUpdateAnimBg="0"/>
      <p:bldP spid="687163" grpId="0" autoUpdateAnimBg="0"/>
      <p:bldP spid="687183" grpId="0" bldLvl="0" animBg="1" autoUpdateAnimBg="0"/>
      <p:bldP spid="687184" grpId="0" bldLvl="0" animBg="1" autoUpdateAnimBg="0"/>
      <p:bldP spid="687185" grpId="0" bldLvl="0" animBg="1" autoUpdateAnimBg="0"/>
      <p:bldP spid="687186" grpId="0" bldLvl="0" animBg="1" autoUpdateAnimBg="0"/>
      <p:bldP spid="687187" grpId="0" bldLvl="0" animBg="1" autoUpdateAnimBg="0"/>
      <p:bldP spid="687188" grpId="0" bldLvl="0" animBg="1" autoUpdateAnimBg="0"/>
      <p:bldP spid="687189" grpId="0" bldLvl="0" animBg="1" autoUpdateAnimBg="0"/>
      <p:bldP spid="687190" grpId="0" bldLvl="0" animBg="1" autoUpdateAnimBg="0"/>
      <p:bldP spid="687191" grpId="0" bldLvl="0" animBg="1" autoUpdateAnimBg="0"/>
      <p:bldP spid="687192" grpId="0" bldLvl="0" animBg="1" autoUpdateAnimBg="0"/>
      <p:bldP spid="687193" grpId="0" bldLvl="0" animBg="1" autoUpdateAnimBg="0"/>
      <p:bldP spid="687194" grpId="0" bldLvl="0" animBg="1" autoUpdateAnimBg="0"/>
      <p:bldP spid="687195" grpId="0" bldLvl="0" animBg="1" autoUpdateAnimBg="0"/>
      <p:bldP spid="687196" grpId="0" bldLvl="0" animBg="1" autoUpdateAnimBg="0"/>
      <p:bldP spid="687197" grpId="0" bldLvl="0" animBg="1" autoUpdateAnimBg="0"/>
      <p:bldP spid="687198" grpId="0" bldLvl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 Bold" panose="02020603050405020304" charset="0"/>
                <a:ea typeface="仿宋" panose="02010609060101010101" pitchFamily="49" charset="-122"/>
                <a:cs typeface="Times New Roman Bold" panose="02020603050405020304" charset="0"/>
                <a:sym typeface="+mn-ea"/>
              </a:rPr>
              <a:t>Application</a:t>
            </a:r>
            <a:endParaRPr lang="zh-CN" altLang="en-US" dirty="0"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grpSp>
        <p:nvGrpSpPr>
          <p:cNvPr id="8" name="Group 2"/>
          <p:cNvGrpSpPr/>
          <p:nvPr>
            <p:custDataLst>
              <p:tags r:id="rId2"/>
            </p:custDataLst>
          </p:nvPr>
        </p:nvGrpSpPr>
        <p:grpSpPr bwMode="auto">
          <a:xfrm>
            <a:off x="1851660" y="1275080"/>
            <a:ext cx="2247900" cy="2036763"/>
            <a:chOff x="1064" y="578"/>
            <a:chExt cx="1416" cy="1283"/>
          </a:xfrm>
        </p:grpSpPr>
        <p:sp>
          <p:nvSpPr>
            <p:cNvPr id="9" name="Oval 3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678" y="578"/>
              <a:ext cx="211" cy="211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宋体" pitchFamily="2" charset="-122"/>
                </a:rPr>
                <a:t>V</a:t>
              </a:r>
              <a:r>
                <a:rPr lang="en-US" altLang="zh-CN" sz="1400" b="1">
                  <a:solidFill>
                    <a:srgbClr val="000000"/>
                  </a:solidFill>
                  <a:ea typeface="宋体" pitchFamily="2" charset="-122"/>
                </a:rPr>
                <a:t>1</a:t>
              </a:r>
              <a:endParaRPr lang="en-US" altLang="zh-CN" sz="20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319" y="896"/>
              <a:ext cx="211" cy="211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宋体" pitchFamily="2" charset="-122"/>
                </a:rPr>
                <a:t>V</a:t>
              </a:r>
              <a:r>
                <a:rPr lang="en-US" altLang="zh-CN" sz="1400" b="1">
                  <a:solidFill>
                    <a:srgbClr val="000000"/>
                  </a:solidFill>
                  <a:ea typeface="宋体" pitchFamily="2" charset="-122"/>
                </a:rPr>
                <a:t>2</a:t>
              </a:r>
              <a:endParaRPr lang="en-US" altLang="zh-CN" sz="20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148" y="1277"/>
              <a:ext cx="211" cy="211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宋体" pitchFamily="2" charset="-122"/>
                </a:rPr>
                <a:t>V</a:t>
              </a:r>
              <a:r>
                <a:rPr lang="en-US" altLang="zh-CN" sz="1400" b="1">
                  <a:solidFill>
                    <a:srgbClr val="000000"/>
                  </a:solidFill>
                  <a:ea typeface="宋体" pitchFamily="2" charset="-122"/>
                </a:rPr>
                <a:t>4</a:t>
              </a:r>
              <a:endParaRPr lang="en-US" altLang="zh-CN" sz="20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510" y="1277"/>
              <a:ext cx="211" cy="211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宋体" pitchFamily="2" charset="-122"/>
                </a:rPr>
                <a:t>V</a:t>
              </a:r>
              <a:r>
                <a:rPr lang="en-US" altLang="zh-CN" sz="1400" b="1">
                  <a:solidFill>
                    <a:srgbClr val="000000"/>
                  </a:solidFill>
                  <a:ea typeface="宋体" pitchFamily="2" charset="-122"/>
                </a:rPr>
                <a:t>5</a:t>
              </a:r>
              <a:endParaRPr lang="en-US" altLang="zh-CN" sz="20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" name="Oval 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073" y="896"/>
              <a:ext cx="211" cy="211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宋体" pitchFamily="2" charset="-122"/>
                </a:rPr>
                <a:t>V</a:t>
              </a:r>
              <a:r>
                <a:rPr lang="en-US" altLang="zh-CN" sz="1400" b="1">
                  <a:solidFill>
                    <a:srgbClr val="000000"/>
                  </a:solidFill>
                  <a:ea typeface="宋体" pitchFamily="2" charset="-122"/>
                </a:rPr>
                <a:t>3</a:t>
              </a:r>
              <a:endParaRPr lang="en-US" altLang="zh-CN" sz="20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" name="Oval 8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269" y="1277"/>
              <a:ext cx="211" cy="211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宋体" pitchFamily="2" charset="-122"/>
                </a:rPr>
                <a:t>V</a:t>
              </a:r>
              <a:r>
                <a:rPr lang="en-US" altLang="zh-CN" sz="1400" b="1">
                  <a:solidFill>
                    <a:srgbClr val="000000"/>
                  </a:solidFill>
                  <a:ea typeface="宋体" pitchFamily="2" charset="-122"/>
                </a:rPr>
                <a:t>7</a:t>
              </a:r>
              <a:endParaRPr lang="en-US" altLang="zh-CN" sz="20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" name="Oval 9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876" y="1277"/>
              <a:ext cx="211" cy="211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宋体" pitchFamily="2" charset="-122"/>
                </a:rPr>
                <a:t>V</a:t>
              </a:r>
              <a:r>
                <a:rPr lang="en-US" altLang="zh-CN" sz="1400" b="1">
                  <a:solidFill>
                    <a:srgbClr val="000000"/>
                  </a:solidFill>
                  <a:ea typeface="宋体" pitchFamily="2" charset="-122"/>
                </a:rPr>
                <a:t>6</a:t>
              </a:r>
              <a:endParaRPr lang="en-US" altLang="zh-CN" sz="20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6" name="Oval 10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349" y="1650"/>
              <a:ext cx="211" cy="211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宋体" pitchFamily="2" charset="-122"/>
                </a:rPr>
                <a:t>V</a:t>
              </a:r>
              <a:r>
                <a:rPr lang="en-US" altLang="zh-CN" sz="1400" b="1">
                  <a:solidFill>
                    <a:srgbClr val="000000"/>
                  </a:solidFill>
                  <a:ea typeface="宋体" pitchFamily="2" charset="-122"/>
                </a:rPr>
                <a:t>8</a:t>
              </a:r>
              <a:endParaRPr lang="en-US" altLang="zh-CN" sz="20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7" name="Line 11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1533" y="767"/>
              <a:ext cx="178" cy="17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Line 12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867" y="756"/>
              <a:ext cx="211" cy="21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1289" y="1100"/>
              <a:ext cx="100" cy="17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Line 14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1478" y="1078"/>
              <a:ext cx="111" cy="22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15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1278" y="1467"/>
              <a:ext cx="89" cy="21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Line 16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1511" y="1489"/>
              <a:ext cx="89" cy="17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Line 17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2022" y="1089"/>
              <a:ext cx="111" cy="21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Line 18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flipV="1">
              <a:off x="2089" y="1421"/>
              <a:ext cx="178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Line 19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2267" y="1089"/>
              <a:ext cx="122" cy="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 Box 20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064" y="598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sp>
        <p:nvSpPr>
          <p:cNvPr id="27" name="Text Box 21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00648" y="3284855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广度遍历：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V1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</a:t>
            </a:r>
            <a:endParaRPr lang="en-US" altLang="zh-CN" sz="2800" b="1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28" name="Text Box 22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441123" y="3284855"/>
            <a:ext cx="1068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V7 </a:t>
            </a:r>
            <a:endParaRPr lang="en-US" altLang="zh-CN" sz="2800" b="1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29" name="Text Box 23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8174673" y="3284855"/>
            <a:ext cx="663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V5</a:t>
            </a:r>
            <a:endParaRPr lang="en-US" altLang="zh-CN" sz="2800" b="1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0" name="Text Box 24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7307898" y="3284855"/>
            <a:ext cx="1068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V8 </a:t>
            </a:r>
            <a:endParaRPr lang="en-US" altLang="zh-CN" sz="2800" b="1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1" name="Text Box 25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766060" y="3295968"/>
            <a:ext cx="1533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V2 </a:t>
            </a:r>
            <a:endParaRPr lang="en-US" altLang="zh-CN" sz="2800" b="1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2" name="Text Box 26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574348" y="3284855"/>
            <a:ext cx="1068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V6 </a:t>
            </a:r>
            <a:endParaRPr lang="en-US" altLang="zh-CN" sz="2800" b="1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3" name="Text Box 27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707573" y="3284855"/>
            <a:ext cx="1068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V4 </a:t>
            </a:r>
            <a:endParaRPr lang="en-US" altLang="zh-CN" sz="2800" b="1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4" name="Text Box 28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702685" y="3284855"/>
            <a:ext cx="1196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V3 </a:t>
            </a:r>
            <a:endParaRPr lang="en-US" altLang="zh-CN" sz="2800" b="1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35" name="Group 29"/>
          <p:cNvGrpSpPr/>
          <p:nvPr>
            <p:custDataLst>
              <p:tags r:id="rId29"/>
            </p:custDataLst>
          </p:nvPr>
        </p:nvGrpSpPr>
        <p:grpSpPr bwMode="auto">
          <a:xfrm>
            <a:off x="1632585" y="4005580"/>
            <a:ext cx="2600325" cy="1612900"/>
            <a:chOff x="906" y="2195"/>
            <a:chExt cx="1638" cy="1016"/>
          </a:xfrm>
        </p:grpSpPr>
        <p:sp>
          <p:nvSpPr>
            <p:cNvPr id="36" name="Text Box 30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906" y="2204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grpSp>
          <p:nvGrpSpPr>
            <p:cNvPr id="37" name="Group 31"/>
            <p:cNvGrpSpPr/>
            <p:nvPr/>
          </p:nvGrpSpPr>
          <p:grpSpPr bwMode="auto">
            <a:xfrm>
              <a:off x="1090" y="2195"/>
              <a:ext cx="1454" cy="1016"/>
              <a:chOff x="2768" y="2162"/>
              <a:chExt cx="1454" cy="1016"/>
            </a:xfrm>
          </p:grpSpPr>
          <p:sp>
            <p:nvSpPr>
              <p:cNvPr id="38" name="Oval 32"/>
              <p:cNvSpPr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3375" y="2162"/>
                <a:ext cx="211" cy="211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V</a:t>
                </a:r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1</a:t>
                </a:r>
                <a:endPara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39" name="Oval 33"/>
              <p:cNvSpPr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2794" y="2524"/>
                <a:ext cx="211" cy="211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V</a:t>
                </a:r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2</a:t>
                </a:r>
                <a:endPara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40" name="Oval 34"/>
              <p:cNvSpPr>
                <a:spLocks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2768" y="2967"/>
                <a:ext cx="211" cy="211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V</a:t>
                </a:r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4</a:t>
                </a:r>
                <a:endPara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41" name="Oval 35"/>
              <p:cNvSpPr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3197" y="2527"/>
                <a:ext cx="211" cy="211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V</a:t>
                </a:r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5</a:t>
                </a:r>
                <a:endPara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42" name="Oval 36"/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3970" y="2513"/>
                <a:ext cx="211" cy="211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V</a:t>
                </a:r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3</a:t>
                </a:r>
                <a:endPara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43" name="Oval 37"/>
              <p:cNvSpPr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4011" y="2967"/>
                <a:ext cx="211" cy="211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V</a:t>
                </a:r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7</a:t>
                </a:r>
                <a:endPara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44" name="Oval 38"/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3551" y="2527"/>
                <a:ext cx="211" cy="211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V</a:t>
                </a:r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6</a:t>
                </a:r>
                <a:endPara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45" name="Oval 39"/>
              <p:cNvSpPr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3359" y="2967"/>
                <a:ext cx="211" cy="211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V</a:t>
                </a:r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8</a:t>
                </a:r>
                <a:endPara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46" name="Line 40"/>
              <p:cNvSpPr>
                <a:spLocks noChangeShapeType="1"/>
              </p:cNvSpPr>
              <p:nvPr>
                <p:custDataLst>
                  <p:tags r:id="rId39"/>
                </p:custDataLst>
              </p:nvPr>
            </p:nvSpPr>
            <p:spPr bwMode="auto">
              <a:xfrm flipH="1">
                <a:off x="2945" y="2322"/>
                <a:ext cx="433" cy="2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7" name="Line 41"/>
              <p:cNvSpPr>
                <a:spLocks noChangeShapeType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3589" y="2322"/>
                <a:ext cx="445" cy="22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8" name="Line 42"/>
              <p:cNvSpPr>
                <a:spLocks noChangeShapeType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2989" y="2633"/>
                <a:ext cx="22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9" name="Line 43"/>
              <p:cNvSpPr>
                <a:spLocks noChangeShapeType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3756" y="2644"/>
                <a:ext cx="22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0" name="Line 44"/>
              <p:cNvSpPr>
                <a:spLocks noChangeShapeType="1"/>
              </p:cNvSpPr>
              <p:nvPr>
                <p:custDataLst>
                  <p:tags r:id="rId43"/>
                </p:custDataLst>
              </p:nvPr>
            </p:nvSpPr>
            <p:spPr bwMode="auto">
              <a:xfrm flipH="1">
                <a:off x="2900" y="2733"/>
                <a:ext cx="0" cy="24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1" name="Line 45"/>
              <p:cNvSpPr>
                <a:spLocks noChangeShapeType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2978" y="3066"/>
                <a:ext cx="38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2" name="Line 46"/>
              <p:cNvSpPr>
                <a:spLocks noChangeShapeType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3578" y="3078"/>
                <a:ext cx="43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3" name="Line 47"/>
              <p:cNvSpPr>
                <a:spLocks noChangeShapeType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4112" y="2722"/>
                <a:ext cx="0" cy="25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" name="Line 48"/>
              <p:cNvSpPr>
                <a:spLocks noChangeShapeType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3312" y="2733"/>
                <a:ext cx="122" cy="24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5" name="Line 49"/>
              <p:cNvSpPr>
                <a:spLocks noChangeShapeType="1"/>
              </p:cNvSpPr>
              <p:nvPr>
                <p:custDataLst>
                  <p:tags r:id="rId48"/>
                </p:custDataLst>
              </p:nvPr>
            </p:nvSpPr>
            <p:spPr bwMode="auto">
              <a:xfrm flipH="1">
                <a:off x="3512" y="2733"/>
                <a:ext cx="133" cy="25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56" name="Text Box 50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246698" y="5674043"/>
            <a:ext cx="2863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广度遍历</a:t>
            </a:r>
            <a:r>
              <a:rPr lang="zh-CN" altLang="en-US" sz="2800" b="1">
                <a:solidFill>
                  <a:srgbClr val="000000"/>
                </a:solidFill>
                <a:ea typeface="宋体" pitchFamily="2" charset="-122"/>
              </a:rPr>
              <a:t>：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</a:rPr>
              <a:t>V1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anose="05050102010706020507" pitchFamily="18" charset="2"/>
              </a:rPr>
              <a:t></a:t>
            </a:r>
            <a:endParaRPr lang="en-US" altLang="zh-CN" sz="2800" b="1">
              <a:solidFill>
                <a:srgbClr val="000000"/>
              </a:solidFill>
              <a:ea typeface="宋体" pitchFamily="2" charset="-122"/>
              <a:sym typeface="Symbol" panose="05050102010706020507" pitchFamily="18" charset="2"/>
            </a:endParaRPr>
          </a:p>
        </p:txBody>
      </p:sp>
      <p:sp>
        <p:nvSpPr>
          <p:cNvPr id="57" name="Text Box 51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6587173" y="5674043"/>
            <a:ext cx="10683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anose="05050102010706020507" pitchFamily="18" charset="2"/>
              </a:rPr>
              <a:t>V6 </a:t>
            </a:r>
            <a:endParaRPr lang="en-US" altLang="zh-CN" sz="2800" b="1">
              <a:solidFill>
                <a:srgbClr val="000000"/>
              </a:solidFill>
              <a:ea typeface="宋体" pitchFamily="2" charset="-122"/>
              <a:sym typeface="Symbol" panose="05050102010706020507" pitchFamily="18" charset="2"/>
            </a:endParaRPr>
          </a:p>
        </p:txBody>
      </p:sp>
      <p:sp>
        <p:nvSpPr>
          <p:cNvPr id="58" name="Text Box 52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8320723" y="5674043"/>
            <a:ext cx="663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anose="05050102010706020507" pitchFamily="18" charset="2"/>
              </a:rPr>
              <a:t>V8</a:t>
            </a:r>
            <a:endParaRPr lang="en-US" altLang="zh-CN" sz="2800" b="1">
              <a:solidFill>
                <a:srgbClr val="000000"/>
              </a:solidFill>
              <a:ea typeface="宋体" pitchFamily="2" charset="-122"/>
              <a:sym typeface="Symbol" panose="05050102010706020507" pitchFamily="18" charset="2"/>
            </a:endParaRPr>
          </a:p>
        </p:txBody>
      </p:sp>
      <p:sp>
        <p:nvSpPr>
          <p:cNvPr id="59" name="Text Box 53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453948" y="5674043"/>
            <a:ext cx="10683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anose="05050102010706020507" pitchFamily="18" charset="2"/>
              </a:rPr>
              <a:t>V7 </a:t>
            </a:r>
            <a:endParaRPr lang="en-US" altLang="zh-CN" sz="2800" b="1">
              <a:solidFill>
                <a:srgbClr val="000000"/>
              </a:solidFill>
              <a:ea typeface="宋体" pitchFamily="2" charset="-122"/>
              <a:sym typeface="Symbol" panose="05050102010706020507" pitchFamily="18" charset="2"/>
            </a:endParaRPr>
          </a:p>
        </p:txBody>
      </p:sp>
      <p:sp>
        <p:nvSpPr>
          <p:cNvPr id="61" name="Text Box 54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2912110" y="5685155"/>
            <a:ext cx="1533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anose="05050102010706020507" pitchFamily="18" charset="2"/>
              </a:rPr>
              <a:t>V2 </a:t>
            </a:r>
            <a:endParaRPr lang="en-US" altLang="zh-CN" sz="2800" b="1">
              <a:solidFill>
                <a:srgbClr val="000000"/>
              </a:solidFill>
              <a:ea typeface="宋体" pitchFamily="2" charset="-122"/>
              <a:sym typeface="Symbol" panose="05050102010706020507" pitchFamily="18" charset="2"/>
            </a:endParaRPr>
          </a:p>
        </p:txBody>
      </p:sp>
      <p:sp>
        <p:nvSpPr>
          <p:cNvPr id="62" name="Text Box 55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5720398" y="5674043"/>
            <a:ext cx="10683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anose="05050102010706020507" pitchFamily="18" charset="2"/>
              </a:rPr>
              <a:t>V5 </a:t>
            </a:r>
            <a:endParaRPr lang="en-US" altLang="zh-CN" sz="2800" b="1">
              <a:solidFill>
                <a:srgbClr val="000000"/>
              </a:solidFill>
              <a:ea typeface="宋体" pitchFamily="2" charset="-122"/>
              <a:sym typeface="Symbol" panose="05050102010706020507" pitchFamily="18" charset="2"/>
            </a:endParaRPr>
          </a:p>
        </p:txBody>
      </p:sp>
      <p:sp>
        <p:nvSpPr>
          <p:cNvPr id="63" name="Text Box 56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4853623" y="5674043"/>
            <a:ext cx="10683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anose="05050102010706020507" pitchFamily="18" charset="2"/>
              </a:rPr>
              <a:t>V4 </a:t>
            </a:r>
            <a:endParaRPr lang="en-US" altLang="zh-CN" sz="2800" b="1">
              <a:solidFill>
                <a:srgbClr val="000000"/>
              </a:solidFill>
              <a:ea typeface="宋体" pitchFamily="2" charset="-122"/>
              <a:sym typeface="Symbol" panose="05050102010706020507" pitchFamily="18" charset="2"/>
            </a:endParaRPr>
          </a:p>
        </p:txBody>
      </p:sp>
      <p:sp>
        <p:nvSpPr>
          <p:cNvPr id="64" name="Text Box 57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3848735" y="5674043"/>
            <a:ext cx="1196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anose="05050102010706020507" pitchFamily="18" charset="2"/>
              </a:rPr>
              <a:t>V3 </a:t>
            </a:r>
            <a:endParaRPr lang="en-US" altLang="zh-CN" sz="2800" b="1">
              <a:solidFill>
                <a:srgbClr val="000000"/>
              </a:solidFill>
              <a:ea typeface="宋体" pitchFamily="2" charset="-122"/>
              <a:sym typeface="Symbol" panose="05050102010706020507" pitchFamily="18" charset="2"/>
            </a:endParaRPr>
          </a:p>
        </p:txBody>
      </p:sp>
      <p:sp>
        <p:nvSpPr>
          <p:cNvPr id="65" name="Text Box 58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165735" y="6312218"/>
            <a:ext cx="2755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C00000"/>
                </a:solidFill>
                <a:ea typeface="楷体_GB2312" pitchFamily="49" charset="-122"/>
              </a:rPr>
              <a:t>广度遍历</a:t>
            </a:r>
            <a:r>
              <a:rPr lang="zh-CN" altLang="en-US" sz="2800" b="1">
                <a:solidFill>
                  <a:srgbClr val="C00000"/>
                </a:solidFill>
                <a:ea typeface="宋体" pitchFamily="2" charset="-122"/>
              </a:rPr>
              <a:t>：</a:t>
            </a:r>
            <a:r>
              <a:rPr lang="en-US" altLang="zh-CN" sz="2800" b="1">
                <a:solidFill>
                  <a:srgbClr val="C00000"/>
                </a:solidFill>
                <a:ea typeface="宋体" pitchFamily="2" charset="-122"/>
              </a:rPr>
              <a:t>V8</a:t>
            </a:r>
            <a:r>
              <a:rPr lang="en-US" altLang="zh-CN" sz="2800" b="1">
                <a:solidFill>
                  <a:srgbClr val="C00000"/>
                </a:solidFill>
                <a:ea typeface="宋体" pitchFamily="2" charset="-122"/>
                <a:sym typeface="Symbol" panose="05050102010706020507" pitchFamily="18" charset="2"/>
              </a:rPr>
              <a:t></a:t>
            </a:r>
            <a:endParaRPr lang="en-US" altLang="zh-CN" sz="2800" b="1">
              <a:solidFill>
                <a:srgbClr val="C00000"/>
              </a:solidFill>
              <a:ea typeface="宋体" pitchFamily="2" charset="-122"/>
              <a:sym typeface="Symbol" panose="05050102010706020507" pitchFamily="18" charset="2"/>
            </a:endParaRPr>
          </a:p>
        </p:txBody>
      </p:sp>
      <p:sp>
        <p:nvSpPr>
          <p:cNvPr id="66" name="Text Box 59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6506210" y="6316980"/>
            <a:ext cx="1068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C00000"/>
                </a:solidFill>
                <a:ea typeface="宋体" pitchFamily="2" charset="-122"/>
                <a:sym typeface="Symbol" panose="05050102010706020507" pitchFamily="18" charset="2"/>
              </a:rPr>
              <a:t>V2 </a:t>
            </a:r>
            <a:endParaRPr lang="en-US" altLang="zh-CN" sz="2800" b="1">
              <a:solidFill>
                <a:srgbClr val="C00000"/>
              </a:solidFill>
              <a:ea typeface="宋体" pitchFamily="2" charset="-122"/>
              <a:sym typeface="Symbol" panose="05050102010706020507" pitchFamily="18" charset="2"/>
            </a:endParaRPr>
          </a:p>
        </p:txBody>
      </p:sp>
      <p:sp>
        <p:nvSpPr>
          <p:cNvPr id="67" name="Text Box 60"/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8239760" y="6312218"/>
            <a:ext cx="619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C00000"/>
                </a:solidFill>
                <a:ea typeface="宋体" pitchFamily="2" charset="-122"/>
                <a:sym typeface="Symbol" panose="05050102010706020507" pitchFamily="18" charset="2"/>
              </a:rPr>
              <a:t>V1</a:t>
            </a:r>
            <a:endParaRPr lang="en-US" altLang="zh-CN" sz="2800" b="1">
              <a:solidFill>
                <a:srgbClr val="C00000"/>
              </a:solidFill>
              <a:ea typeface="宋体" pitchFamily="2" charset="-122"/>
              <a:sym typeface="Symbol" panose="05050102010706020507" pitchFamily="18" charset="2"/>
            </a:endParaRPr>
          </a:p>
        </p:txBody>
      </p:sp>
      <p:sp>
        <p:nvSpPr>
          <p:cNvPr id="68" name="Text Box 61"/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7372985" y="6316980"/>
            <a:ext cx="1068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C00000"/>
                </a:solidFill>
                <a:ea typeface="宋体" pitchFamily="2" charset="-122"/>
                <a:sym typeface="Symbol" panose="05050102010706020507" pitchFamily="18" charset="2"/>
              </a:rPr>
              <a:t>V3 </a:t>
            </a:r>
            <a:endParaRPr lang="en-US" altLang="zh-CN" sz="2800" b="1">
              <a:solidFill>
                <a:srgbClr val="C00000"/>
              </a:solidFill>
              <a:ea typeface="宋体" pitchFamily="2" charset="-122"/>
              <a:sym typeface="Symbol" panose="05050102010706020507" pitchFamily="18" charset="2"/>
            </a:endParaRPr>
          </a:p>
        </p:txBody>
      </p:sp>
      <p:sp>
        <p:nvSpPr>
          <p:cNvPr id="69" name="Text Box 62"/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2831148" y="6323330"/>
            <a:ext cx="1068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C00000"/>
                </a:solidFill>
                <a:ea typeface="宋体" pitchFamily="2" charset="-122"/>
                <a:sym typeface="Symbol" panose="05050102010706020507" pitchFamily="18" charset="2"/>
              </a:rPr>
              <a:t>V4 </a:t>
            </a:r>
            <a:endParaRPr lang="en-US" altLang="zh-CN" sz="2800" b="1">
              <a:solidFill>
                <a:srgbClr val="C00000"/>
              </a:solidFill>
              <a:ea typeface="宋体" pitchFamily="2" charset="-122"/>
              <a:sym typeface="Symbol" panose="05050102010706020507" pitchFamily="18" charset="2"/>
            </a:endParaRPr>
          </a:p>
        </p:txBody>
      </p:sp>
      <p:sp>
        <p:nvSpPr>
          <p:cNvPr id="70" name="Text Box 63"/>
          <p:cNvSpPr txBox="1"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5639435" y="6316980"/>
            <a:ext cx="1068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C00000"/>
                </a:solidFill>
                <a:ea typeface="宋体" pitchFamily="2" charset="-122"/>
                <a:sym typeface="Symbol" panose="05050102010706020507" pitchFamily="18" charset="2"/>
              </a:rPr>
              <a:t>V7 </a:t>
            </a:r>
            <a:endParaRPr lang="en-US" altLang="zh-CN" sz="2800" b="1">
              <a:solidFill>
                <a:srgbClr val="C00000"/>
              </a:solidFill>
              <a:ea typeface="宋体" pitchFamily="2" charset="-122"/>
              <a:sym typeface="Symbol" panose="05050102010706020507" pitchFamily="18" charset="2"/>
            </a:endParaRPr>
          </a:p>
        </p:txBody>
      </p:sp>
      <p:sp>
        <p:nvSpPr>
          <p:cNvPr id="71" name="Text Box 64"/>
          <p:cNvSpPr txBox="1"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4772660" y="6316980"/>
            <a:ext cx="1068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C00000"/>
                </a:solidFill>
                <a:ea typeface="宋体" pitchFamily="2" charset="-122"/>
                <a:sym typeface="Symbol" panose="05050102010706020507" pitchFamily="18" charset="2"/>
              </a:rPr>
              <a:t>V6 </a:t>
            </a:r>
            <a:endParaRPr lang="en-US" altLang="zh-CN" sz="2800" b="1">
              <a:solidFill>
                <a:srgbClr val="C00000"/>
              </a:solidFill>
              <a:ea typeface="宋体" pitchFamily="2" charset="-122"/>
              <a:sym typeface="Symbol" panose="05050102010706020507" pitchFamily="18" charset="2"/>
            </a:endParaRPr>
          </a:p>
        </p:txBody>
      </p:sp>
      <p:sp>
        <p:nvSpPr>
          <p:cNvPr id="72" name="Text Box 65"/>
          <p:cNvSpPr txBox="1"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3767773" y="6312218"/>
            <a:ext cx="10683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C00000"/>
                </a:solidFill>
                <a:ea typeface="宋体" pitchFamily="2" charset="-122"/>
                <a:sym typeface="Symbol" panose="05050102010706020507" pitchFamily="18" charset="2"/>
              </a:rPr>
              <a:t>V5 </a:t>
            </a:r>
            <a:endParaRPr lang="en-US" altLang="zh-CN" sz="2800" b="1">
              <a:solidFill>
                <a:srgbClr val="C00000"/>
              </a:solidFill>
              <a:ea typeface="宋体" pitchFamily="2" charset="-122"/>
              <a:sym typeface="Symbol" panose="05050102010706020507" pitchFamily="18" charset="2"/>
            </a:endParaRPr>
          </a:p>
        </p:txBody>
      </p:sp>
      <p:grpSp>
        <p:nvGrpSpPr>
          <p:cNvPr id="73" name="Group 66"/>
          <p:cNvGrpSpPr/>
          <p:nvPr/>
        </p:nvGrpSpPr>
        <p:grpSpPr bwMode="auto">
          <a:xfrm>
            <a:off x="2991485" y="5586730"/>
            <a:ext cx="3319463" cy="892175"/>
            <a:chOff x="1861" y="3642"/>
            <a:chExt cx="2091" cy="562"/>
          </a:xfrm>
        </p:grpSpPr>
        <p:sp>
          <p:nvSpPr>
            <p:cNvPr id="74" name="Oval 67"/>
            <p:cNvSpPr>
              <a:spLocks noChangeArrowheads="1"/>
            </p:cNvSpPr>
            <p:nvPr/>
          </p:nvSpPr>
          <p:spPr bwMode="auto">
            <a:xfrm>
              <a:off x="1861" y="3650"/>
              <a:ext cx="327" cy="384"/>
            </a:xfrm>
            <a:prstGeom prst="ellipse">
              <a:avLst/>
            </a:prstGeom>
            <a:noFill/>
            <a:ln w="25400" cap="sq" algn="ctr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" name="Oval 68"/>
            <p:cNvSpPr>
              <a:spLocks noChangeArrowheads="1"/>
            </p:cNvSpPr>
            <p:nvPr/>
          </p:nvSpPr>
          <p:spPr bwMode="auto">
            <a:xfrm>
              <a:off x="3013" y="3642"/>
              <a:ext cx="939" cy="384"/>
            </a:xfrm>
            <a:prstGeom prst="ellipse">
              <a:avLst/>
            </a:prstGeom>
            <a:noFill/>
            <a:ln w="25400" cap="sq" algn="ctr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6" name="Freeform 69"/>
            <p:cNvSpPr/>
            <p:nvPr/>
          </p:nvSpPr>
          <p:spPr bwMode="auto">
            <a:xfrm rot="16200000">
              <a:off x="2708" y="3363"/>
              <a:ext cx="199" cy="1482"/>
            </a:xfrm>
            <a:custGeom>
              <a:avLst/>
              <a:gdLst/>
              <a:ahLst/>
              <a:cxnLst>
                <a:cxn ang="0">
                  <a:pos x="296" y="0"/>
                </a:cxn>
                <a:cxn ang="0">
                  <a:pos x="8" y="480"/>
                </a:cxn>
                <a:cxn ang="0">
                  <a:pos x="344" y="960"/>
                </a:cxn>
              </a:cxnLst>
              <a:rect l="0" t="0" r="r" b="b"/>
              <a:pathLst>
                <a:path w="344" h="960">
                  <a:moveTo>
                    <a:pt x="296" y="0"/>
                  </a:moveTo>
                  <a:cubicBezTo>
                    <a:pt x="148" y="160"/>
                    <a:pt x="0" y="320"/>
                    <a:pt x="8" y="480"/>
                  </a:cubicBezTo>
                  <a:cubicBezTo>
                    <a:pt x="16" y="640"/>
                    <a:pt x="280" y="880"/>
                    <a:pt x="344" y="96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7" name="Group 70"/>
          <p:cNvGrpSpPr/>
          <p:nvPr/>
        </p:nvGrpSpPr>
        <p:grpSpPr bwMode="auto">
          <a:xfrm>
            <a:off x="3893185" y="5618480"/>
            <a:ext cx="4206875" cy="919163"/>
            <a:chOff x="2429" y="3662"/>
            <a:chExt cx="2650" cy="579"/>
          </a:xfrm>
        </p:grpSpPr>
        <p:sp>
          <p:nvSpPr>
            <p:cNvPr id="78" name="Oval 71"/>
            <p:cNvSpPr>
              <a:spLocks noChangeArrowheads="1"/>
            </p:cNvSpPr>
            <p:nvPr/>
          </p:nvSpPr>
          <p:spPr bwMode="auto">
            <a:xfrm>
              <a:off x="2429" y="3687"/>
              <a:ext cx="327" cy="384"/>
            </a:xfrm>
            <a:prstGeom prst="ellipse">
              <a:avLst/>
            </a:prstGeom>
            <a:noFill/>
            <a:ln w="25400" cap="sq" algn="ctr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9" name="Oval 72"/>
            <p:cNvSpPr>
              <a:spLocks noChangeArrowheads="1"/>
            </p:cNvSpPr>
            <p:nvPr/>
          </p:nvSpPr>
          <p:spPr bwMode="auto">
            <a:xfrm>
              <a:off x="4140" y="3662"/>
              <a:ext cx="939" cy="349"/>
            </a:xfrm>
            <a:prstGeom prst="ellipse">
              <a:avLst/>
            </a:prstGeom>
            <a:noFill/>
            <a:ln w="25400" cap="sq" algn="ctr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0" name="Freeform 73"/>
            <p:cNvSpPr/>
            <p:nvPr/>
          </p:nvSpPr>
          <p:spPr bwMode="auto">
            <a:xfrm rot="16200000">
              <a:off x="3520" y="3138"/>
              <a:ext cx="216" cy="1989"/>
            </a:xfrm>
            <a:custGeom>
              <a:avLst/>
              <a:gdLst/>
              <a:ahLst/>
              <a:cxnLst>
                <a:cxn ang="0">
                  <a:pos x="296" y="0"/>
                </a:cxn>
                <a:cxn ang="0">
                  <a:pos x="8" y="480"/>
                </a:cxn>
                <a:cxn ang="0">
                  <a:pos x="344" y="960"/>
                </a:cxn>
              </a:cxnLst>
              <a:rect l="0" t="0" r="r" b="b"/>
              <a:pathLst>
                <a:path w="344" h="960">
                  <a:moveTo>
                    <a:pt x="296" y="0"/>
                  </a:moveTo>
                  <a:cubicBezTo>
                    <a:pt x="148" y="160"/>
                    <a:pt x="0" y="320"/>
                    <a:pt x="8" y="480"/>
                  </a:cubicBezTo>
                  <a:cubicBezTo>
                    <a:pt x="16" y="640"/>
                    <a:pt x="280" y="880"/>
                    <a:pt x="344" y="960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1" name="Oval 74"/>
          <p:cNvSpPr>
            <a:spLocks noChangeArrowheads="1"/>
          </p:cNvSpPr>
          <p:nvPr/>
        </p:nvSpPr>
        <p:spPr bwMode="auto">
          <a:xfrm>
            <a:off x="5064760" y="4196080"/>
            <a:ext cx="3033713" cy="1123950"/>
          </a:xfrm>
          <a:prstGeom prst="ellipse">
            <a:avLst/>
          </a:prstGeom>
          <a:gradFill rotWithShape="0">
            <a:gsLst>
              <a:gs pos="0">
                <a:srgbClr val="FFCCFF"/>
              </a:gs>
              <a:gs pos="100000">
                <a:srgbClr val="BB96BB"/>
              </a:gs>
            </a:gsLst>
            <a:lin ang="5400000" scaled="1"/>
          </a:gradFill>
          <a:ln w="12700" cap="rnd">
            <a:solidFill>
              <a:srgbClr val="FF99CC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利用</a:t>
            </a:r>
            <a:r>
              <a:rPr lang="zh-CN" altLang="en-US" sz="2400" b="1" i="1" u="sng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队列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实现图</a:t>
            </a:r>
            <a:endParaRPr lang="zh-CN" altLang="en-US" sz="24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的广度优先遍历</a:t>
            </a:r>
            <a:endParaRPr lang="zh-CN" altLang="en-US" sz="3600" b="1">
              <a:solidFill>
                <a:srgbClr val="0000FF"/>
              </a:solidFill>
              <a:latin typeface="隶书" panose="02010509060101010101" pitchFamily="49" charset="-122"/>
              <a:ea typeface="楷体_GB2312" pitchFamily="49" charset="-122"/>
            </a:endParaRPr>
          </a:p>
        </p:txBody>
      </p:sp>
      <p:sp>
        <p:nvSpPr>
          <p:cNvPr id="82" name="Oval 85"/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2848610" y="398653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1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83" name="Oval 86"/>
          <p:cNvSpPr>
            <a:spLocks noChangeArrowheads="1"/>
          </p:cNvSpPr>
          <p:nvPr>
            <p:custDataLst>
              <p:tags r:id="rId66"/>
            </p:custDataLst>
          </p:nvPr>
        </p:nvSpPr>
        <p:spPr bwMode="auto">
          <a:xfrm>
            <a:off x="3820160" y="4515168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3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84" name="Oval 87"/>
          <p:cNvSpPr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1950085" y="4531043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2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85" name="Oval 88"/>
          <p:cNvSpPr>
            <a:spLocks noChangeArrowheads="1"/>
          </p:cNvSpPr>
          <p:nvPr>
            <p:custDataLst>
              <p:tags r:id="rId68"/>
            </p:custDataLst>
          </p:nvPr>
        </p:nvSpPr>
        <p:spPr bwMode="auto">
          <a:xfrm>
            <a:off x="1913573" y="5259705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4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86" name="Oval 89"/>
          <p:cNvSpPr>
            <a:spLocks noChangeArrowheads="1"/>
          </p:cNvSpPr>
          <p:nvPr>
            <p:custDataLst>
              <p:tags r:id="rId69"/>
            </p:custDataLst>
          </p:nvPr>
        </p:nvSpPr>
        <p:spPr bwMode="auto">
          <a:xfrm>
            <a:off x="2589848" y="4562793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5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87" name="Oval 90"/>
          <p:cNvSpPr>
            <a:spLocks noChangeArrowheads="1"/>
          </p:cNvSpPr>
          <p:nvPr>
            <p:custDataLst>
              <p:tags r:id="rId70"/>
            </p:custDataLst>
          </p:nvPr>
        </p:nvSpPr>
        <p:spPr bwMode="auto">
          <a:xfrm>
            <a:off x="3156585" y="4550093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6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88" name="Oval 91"/>
          <p:cNvSpPr>
            <a:spLocks noChangeArrowheads="1"/>
          </p:cNvSpPr>
          <p:nvPr>
            <p:custDataLst>
              <p:tags r:id="rId71"/>
            </p:custDataLst>
          </p:nvPr>
        </p:nvSpPr>
        <p:spPr bwMode="auto">
          <a:xfrm>
            <a:off x="3867785" y="5245418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7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89" name="Oval 92"/>
          <p:cNvSpPr>
            <a:spLocks noChangeArrowheads="1"/>
          </p:cNvSpPr>
          <p:nvPr>
            <p:custDataLst>
              <p:tags r:id="rId72"/>
            </p:custDataLst>
          </p:nvPr>
        </p:nvSpPr>
        <p:spPr bwMode="auto">
          <a:xfrm>
            <a:off x="2837498" y="5277168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8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90" name="Oval 93"/>
          <p:cNvSpPr>
            <a:spLocks noChangeArrowheads="1"/>
          </p:cNvSpPr>
          <p:nvPr>
            <p:custDataLst>
              <p:tags r:id="rId73"/>
            </p:custDataLst>
          </p:nvPr>
        </p:nvSpPr>
        <p:spPr bwMode="auto">
          <a:xfrm>
            <a:off x="2796223" y="1260793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1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91" name="Oval 94"/>
          <p:cNvSpPr>
            <a:spLocks noChangeArrowheads="1"/>
          </p:cNvSpPr>
          <p:nvPr>
            <p:custDataLst>
              <p:tags r:id="rId74"/>
            </p:custDataLst>
          </p:nvPr>
        </p:nvSpPr>
        <p:spPr bwMode="auto">
          <a:xfrm>
            <a:off x="3439160" y="1762443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3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92" name="Oval 95"/>
          <p:cNvSpPr>
            <a:spLocks noChangeArrowheads="1"/>
          </p:cNvSpPr>
          <p:nvPr>
            <p:custDataLst>
              <p:tags r:id="rId75"/>
            </p:custDataLst>
          </p:nvPr>
        </p:nvSpPr>
        <p:spPr bwMode="auto">
          <a:xfrm>
            <a:off x="2265998" y="176403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2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93" name="Oval 96"/>
          <p:cNvSpPr>
            <a:spLocks noChangeArrowheads="1"/>
          </p:cNvSpPr>
          <p:nvPr>
            <p:custDataLst>
              <p:tags r:id="rId76"/>
            </p:custDataLst>
          </p:nvPr>
        </p:nvSpPr>
        <p:spPr bwMode="auto">
          <a:xfrm>
            <a:off x="1956435" y="2356168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4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94" name="Oval 97"/>
          <p:cNvSpPr>
            <a:spLocks noChangeArrowheads="1"/>
          </p:cNvSpPr>
          <p:nvPr>
            <p:custDataLst>
              <p:tags r:id="rId77"/>
            </p:custDataLst>
          </p:nvPr>
        </p:nvSpPr>
        <p:spPr bwMode="auto">
          <a:xfrm>
            <a:off x="2550160" y="2368868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5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95" name="Oval 98"/>
          <p:cNvSpPr>
            <a:spLocks noChangeArrowheads="1"/>
          </p:cNvSpPr>
          <p:nvPr>
            <p:custDataLst>
              <p:tags r:id="rId78"/>
            </p:custDataLst>
          </p:nvPr>
        </p:nvSpPr>
        <p:spPr bwMode="auto">
          <a:xfrm>
            <a:off x="3131185" y="2368868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6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96" name="Oval 99"/>
          <p:cNvSpPr>
            <a:spLocks noChangeArrowheads="1"/>
          </p:cNvSpPr>
          <p:nvPr>
            <p:custDataLst>
              <p:tags r:id="rId79"/>
            </p:custDataLst>
          </p:nvPr>
        </p:nvSpPr>
        <p:spPr bwMode="auto">
          <a:xfrm>
            <a:off x="3734435" y="2368868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7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97" name="Oval 100"/>
          <p:cNvSpPr>
            <a:spLocks noChangeArrowheads="1"/>
          </p:cNvSpPr>
          <p:nvPr>
            <p:custDataLst>
              <p:tags r:id="rId80"/>
            </p:custDataLst>
          </p:nvPr>
        </p:nvSpPr>
        <p:spPr bwMode="auto">
          <a:xfrm>
            <a:off x="2267585" y="2973705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1400" b="1">
                <a:ea typeface="宋体" pitchFamily="2" charset="-122"/>
              </a:rPr>
              <a:t>8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98" name="Text Box 101"/>
          <p:cNvSpPr txBox="1">
            <a:spLocks noChangeArrowheads="1"/>
          </p:cNvSpPr>
          <p:nvPr>
            <p:custDataLst>
              <p:tags r:id="rId81"/>
            </p:custDataLst>
          </p:nvPr>
        </p:nvSpPr>
        <p:spPr bwMode="auto">
          <a:xfrm>
            <a:off x="2921635" y="5681980"/>
            <a:ext cx="673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ea typeface="宋体" pitchFamily="2" charset="-122"/>
                <a:sym typeface="Symbol" panose="05050102010706020507" pitchFamily="18" charset="2"/>
              </a:rPr>
              <a:t>V2</a:t>
            </a:r>
            <a:endParaRPr lang="en-US" altLang="zh-CN" sz="2800" b="1">
              <a:solidFill>
                <a:srgbClr val="FF0000"/>
              </a:solidFill>
              <a:ea typeface="宋体" pitchFamily="2" charset="-122"/>
              <a:sym typeface="Symbol" panose="05050102010706020507" pitchFamily="18" charset="2"/>
            </a:endParaRPr>
          </a:p>
        </p:txBody>
      </p:sp>
      <p:sp>
        <p:nvSpPr>
          <p:cNvPr id="99" name="Text Box 102"/>
          <p:cNvSpPr txBox="1">
            <a:spLocks noChangeArrowheads="1"/>
          </p:cNvSpPr>
          <p:nvPr>
            <p:custDataLst>
              <p:tags r:id="rId82"/>
            </p:custDataLst>
          </p:nvPr>
        </p:nvSpPr>
        <p:spPr bwMode="auto">
          <a:xfrm>
            <a:off x="3848735" y="5667693"/>
            <a:ext cx="673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ea typeface="宋体" pitchFamily="2" charset="-122"/>
                <a:sym typeface="Symbol" panose="05050102010706020507" pitchFamily="18" charset="2"/>
              </a:rPr>
              <a:t>V3</a:t>
            </a:r>
            <a:endParaRPr lang="en-US" altLang="zh-CN" sz="2800" b="1">
              <a:solidFill>
                <a:srgbClr val="FF0000"/>
              </a:solidFill>
              <a:ea typeface="宋体" pitchFamily="2" charset="-122"/>
              <a:sym typeface="Symbol" panose="05050102010706020507" pitchFamily="18" charset="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5560" y="1033145"/>
            <a:ext cx="866775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图的遍历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——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广度优先算法：</a:t>
            </a:r>
            <a:endParaRPr lang="zh-CN" altLang="en-US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7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3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utoUpdateAnimBg="0"/>
      <p:bldP spid="66" grpId="0" autoUpdateAnimBg="0"/>
      <p:bldP spid="67" grpId="0" autoUpdateAnimBg="0"/>
      <p:bldP spid="68" grpId="0" autoUpdateAnimBg="0"/>
      <p:bldP spid="69" grpId="0" autoUpdateAnimBg="0"/>
      <p:bldP spid="70" grpId="0" autoUpdateAnimBg="0"/>
      <p:bldP spid="71" grpId="0" autoUpdateAnimBg="0"/>
      <p:bldP spid="72" grpId="0" autoUpdateAnimBg="0"/>
      <p:bldP spid="81" grpId="0" bldLvl="0" animBg="1"/>
      <p:bldP spid="82" grpId="0" bldLvl="0" animBg="1" autoUpdateAnimBg="0"/>
      <p:bldP spid="83" grpId="0" bldLvl="0" animBg="1" autoUpdateAnimBg="0"/>
      <p:bldP spid="84" grpId="0" bldLvl="0" animBg="1" autoUpdateAnimBg="0"/>
      <p:bldP spid="85" grpId="0" bldLvl="0" animBg="1" autoUpdateAnimBg="0"/>
      <p:bldP spid="86" grpId="0" bldLvl="0" animBg="1" autoUpdateAnimBg="0"/>
      <p:bldP spid="87" grpId="0" bldLvl="0" animBg="1" autoUpdateAnimBg="0"/>
      <p:bldP spid="88" grpId="0" bldLvl="0" animBg="1" autoUpdateAnimBg="0"/>
      <p:bldP spid="89" grpId="0" bldLvl="0" animBg="1" autoUpdateAnimBg="0"/>
      <p:bldP spid="98" grpId="0"/>
      <p:bldP spid="9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 Bold" panose="02020603050405020304" charset="0"/>
                <a:ea typeface="仿宋" panose="02010609060101010101" pitchFamily="49" charset="-122"/>
                <a:cs typeface="Times New Roman Bold" panose="02020603050405020304" charset="0"/>
                <a:sym typeface="+mn-ea"/>
              </a:rPr>
              <a:t>Application</a:t>
            </a:r>
            <a:endParaRPr lang="zh-CN" altLang="en-US" dirty="0"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grpSp>
        <p:nvGrpSpPr>
          <p:cNvPr id="5" name="Group 2"/>
          <p:cNvGrpSpPr/>
          <p:nvPr>
            <p:custDataLst>
              <p:tags r:id="rId2"/>
            </p:custDataLst>
          </p:nvPr>
        </p:nvGrpSpPr>
        <p:grpSpPr bwMode="auto">
          <a:xfrm>
            <a:off x="525463" y="1254125"/>
            <a:ext cx="1849437" cy="1936750"/>
            <a:chOff x="731" y="599"/>
            <a:chExt cx="1165" cy="1220"/>
          </a:xfrm>
        </p:grpSpPr>
        <p:sp>
          <p:nvSpPr>
            <p:cNvPr id="51389" name="Text Box 3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31" y="599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51390" name="Oval 4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299" y="713"/>
              <a:ext cx="211" cy="211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51391" name="Oval 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685" y="1176"/>
              <a:ext cx="211" cy="211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rPr>
                <a:t>4</a:t>
              </a:r>
              <a:endPara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51392" name="Oval 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881" y="1176"/>
              <a:ext cx="211" cy="211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rPr>
                <a:t>2</a:t>
              </a:r>
              <a:endPara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51393" name="Oval 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288" y="1176"/>
              <a:ext cx="211" cy="211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rPr>
                <a:t>3</a:t>
              </a:r>
              <a:endPara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51394" name="Oval 8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288" y="1608"/>
              <a:ext cx="211" cy="211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rPr>
                <a:t>5</a:t>
              </a:r>
              <a:endPara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55721" name="Line 9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1034" y="890"/>
              <a:ext cx="300" cy="3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5722" name="Line 10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1401" y="924"/>
              <a:ext cx="0" cy="26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5723" name="Line 11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1401" y="1390"/>
              <a:ext cx="0" cy="23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5724" name="Line 12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467" y="879"/>
              <a:ext cx="300" cy="3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5725" name="Line 13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978" y="1390"/>
              <a:ext cx="323" cy="32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5726" name="Line 14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1467" y="1402"/>
              <a:ext cx="311" cy="31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15"/>
          <p:cNvGrpSpPr/>
          <p:nvPr>
            <p:custDataLst>
              <p:tags r:id="rId15"/>
            </p:custDataLst>
          </p:nvPr>
        </p:nvGrpSpPr>
        <p:grpSpPr bwMode="auto">
          <a:xfrm>
            <a:off x="2570163" y="836613"/>
            <a:ext cx="5673725" cy="2670176"/>
            <a:chOff x="2019" y="336"/>
            <a:chExt cx="3574" cy="1682"/>
          </a:xfrm>
        </p:grpSpPr>
        <p:sp>
          <p:nvSpPr>
            <p:cNvPr id="755728" name="Rectangle 16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269" y="573"/>
              <a:ext cx="815" cy="1412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5729" name="Line 17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2262" y="851"/>
              <a:ext cx="81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5730" name="Line 18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2262" y="1128"/>
              <a:ext cx="81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5731" name="Line 19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2262" y="1406"/>
              <a:ext cx="81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5732" name="Line 20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2691" y="573"/>
              <a:ext cx="0" cy="141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51310" name="Group 21"/>
            <p:cNvGrpSpPr/>
            <p:nvPr/>
          </p:nvGrpSpPr>
          <p:grpSpPr bwMode="auto">
            <a:xfrm>
              <a:off x="3243" y="1157"/>
              <a:ext cx="643" cy="268"/>
              <a:chOff x="4056" y="2209"/>
              <a:chExt cx="643" cy="268"/>
            </a:xfrm>
          </p:grpSpPr>
          <p:sp>
            <p:nvSpPr>
              <p:cNvPr id="51387" name="Rectangle 22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056" y="2209"/>
                <a:ext cx="643" cy="268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 5</a:t>
                </a:r>
                <a:endPara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755735" name="Line 23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1311" name="Group 24"/>
            <p:cNvGrpSpPr/>
            <p:nvPr/>
          </p:nvGrpSpPr>
          <p:grpSpPr bwMode="auto">
            <a:xfrm>
              <a:off x="3243" y="1451"/>
              <a:ext cx="643" cy="268"/>
              <a:chOff x="4056" y="2209"/>
              <a:chExt cx="643" cy="268"/>
            </a:xfrm>
          </p:grpSpPr>
          <p:sp>
            <p:nvSpPr>
              <p:cNvPr id="51385" name="Rectangle 25"/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056" y="2209"/>
                <a:ext cx="643" cy="268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 5</a:t>
                </a:r>
                <a:endPara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755738" name="Line 26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1312" name="Group 27"/>
            <p:cNvGrpSpPr/>
            <p:nvPr/>
          </p:nvGrpSpPr>
          <p:grpSpPr bwMode="auto">
            <a:xfrm>
              <a:off x="2896" y="561"/>
              <a:ext cx="1002" cy="268"/>
              <a:chOff x="2785" y="2695"/>
              <a:chExt cx="1002" cy="268"/>
            </a:xfrm>
          </p:grpSpPr>
          <p:grpSp>
            <p:nvGrpSpPr>
              <p:cNvPr id="51381" name="Group 28"/>
              <p:cNvGrpSpPr/>
              <p:nvPr/>
            </p:nvGrpSpPr>
            <p:grpSpPr bwMode="auto">
              <a:xfrm>
                <a:off x="3144" y="2695"/>
                <a:ext cx="643" cy="268"/>
                <a:chOff x="4056" y="2209"/>
                <a:chExt cx="643" cy="268"/>
              </a:xfrm>
            </p:grpSpPr>
            <p:sp>
              <p:nvSpPr>
                <p:cNvPr id="51383" name="Rectangle 29"/>
                <p:cNvSpPr>
                  <a:spLocks noChangeArrowheads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4056" y="2209"/>
                  <a:ext cx="643" cy="268"/>
                </a:xfrm>
                <a:prstGeom prst="rect">
                  <a:avLst/>
                </a:prstGeom>
                <a:noFill/>
                <a:ln w="28575">
                  <a:solidFill>
                    <a:srgbClr val="0000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itchFamily="2" charset="-122"/>
                    </a:rPr>
                    <a:t> 4</a:t>
                  </a:r>
                  <a:endPara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755742" name="Line 30"/>
                <p:cNvSpPr>
                  <a:spLocks noChangeShapeType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55743" name="Line 31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1313" name="Group 32"/>
            <p:cNvGrpSpPr/>
            <p:nvPr/>
          </p:nvGrpSpPr>
          <p:grpSpPr bwMode="auto">
            <a:xfrm>
              <a:off x="3817" y="560"/>
              <a:ext cx="924" cy="268"/>
              <a:chOff x="3639" y="2427"/>
              <a:chExt cx="924" cy="268"/>
            </a:xfrm>
          </p:grpSpPr>
          <p:grpSp>
            <p:nvGrpSpPr>
              <p:cNvPr id="51377" name="Group 33"/>
              <p:cNvGrpSpPr/>
              <p:nvPr/>
            </p:nvGrpSpPr>
            <p:grpSpPr bwMode="auto">
              <a:xfrm>
                <a:off x="3920" y="2427"/>
                <a:ext cx="643" cy="268"/>
                <a:chOff x="4056" y="2209"/>
                <a:chExt cx="643" cy="268"/>
              </a:xfrm>
            </p:grpSpPr>
            <p:sp>
              <p:nvSpPr>
                <p:cNvPr id="51379" name="Rectangle 34"/>
                <p:cNvSpPr>
                  <a:spLocks noChangeArrowheads="1"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4056" y="2209"/>
                  <a:ext cx="643" cy="268"/>
                </a:xfrm>
                <a:prstGeom prst="rect">
                  <a:avLst/>
                </a:prstGeom>
                <a:noFill/>
                <a:ln w="28575">
                  <a:solidFill>
                    <a:srgbClr val="0000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itchFamily="2" charset="-122"/>
                    </a:rPr>
                    <a:t> 3</a:t>
                  </a:r>
                  <a:endPara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755747" name="Line 35"/>
                <p:cNvSpPr>
                  <a:spLocks noChangeShapeType="1"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55748" name="Line 36"/>
              <p:cNvSpPr>
                <a:spLocks noChangeShapeType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3639" y="2562"/>
                <a:ext cx="27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55749" name="Line 37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2917" y="1273"/>
              <a:ext cx="34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5750" name="Line 38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2917" y="1606"/>
              <a:ext cx="32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5751" name="Line 39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2279" y="1699"/>
              <a:ext cx="82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51317" name="Group 40"/>
            <p:cNvGrpSpPr/>
            <p:nvPr/>
          </p:nvGrpSpPr>
          <p:grpSpPr bwMode="auto">
            <a:xfrm>
              <a:off x="3743" y="864"/>
              <a:ext cx="1002" cy="268"/>
              <a:chOff x="2785" y="2695"/>
              <a:chExt cx="1002" cy="268"/>
            </a:xfrm>
          </p:grpSpPr>
          <p:grpSp>
            <p:nvGrpSpPr>
              <p:cNvPr id="51373" name="Group 41"/>
              <p:cNvGrpSpPr/>
              <p:nvPr/>
            </p:nvGrpSpPr>
            <p:grpSpPr bwMode="auto">
              <a:xfrm>
                <a:off x="3144" y="2695"/>
                <a:ext cx="643" cy="268"/>
                <a:chOff x="4056" y="2209"/>
                <a:chExt cx="643" cy="268"/>
              </a:xfrm>
            </p:grpSpPr>
            <p:sp>
              <p:nvSpPr>
                <p:cNvPr id="51375" name="Rectangle 42"/>
                <p:cNvSpPr>
                  <a:spLocks noChangeArrowheads="1"/>
                </p:cNvSpPr>
                <p:nvPr>
                  <p:custDataLst>
                    <p:tags r:id="rId34"/>
                  </p:custDataLst>
                </p:nvPr>
              </p:nvSpPr>
              <p:spPr bwMode="auto">
                <a:xfrm>
                  <a:off x="4056" y="2209"/>
                  <a:ext cx="643" cy="268"/>
                </a:xfrm>
                <a:prstGeom prst="rect">
                  <a:avLst/>
                </a:prstGeom>
                <a:noFill/>
                <a:ln w="28575">
                  <a:solidFill>
                    <a:srgbClr val="0000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itchFamily="2" charset="-122"/>
                    </a:rPr>
                    <a:t> 1</a:t>
                  </a:r>
                  <a:endPara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755755" name="Line 43"/>
                <p:cNvSpPr>
                  <a:spLocks noChangeShapeType="1"/>
                </p:cNvSpPr>
                <p:nvPr>
                  <p:custDataLst>
                    <p:tags r:id="rId35"/>
                  </p:custDataLst>
                </p:nvPr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55756" name="Line 44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1318" name="Group 45"/>
            <p:cNvGrpSpPr/>
            <p:nvPr/>
          </p:nvGrpSpPr>
          <p:grpSpPr bwMode="auto">
            <a:xfrm>
              <a:off x="2888" y="865"/>
              <a:ext cx="1002" cy="268"/>
              <a:chOff x="2785" y="2695"/>
              <a:chExt cx="1002" cy="268"/>
            </a:xfrm>
          </p:grpSpPr>
          <p:grpSp>
            <p:nvGrpSpPr>
              <p:cNvPr id="51369" name="Group 46"/>
              <p:cNvGrpSpPr/>
              <p:nvPr/>
            </p:nvGrpSpPr>
            <p:grpSpPr bwMode="auto">
              <a:xfrm>
                <a:off x="3144" y="2695"/>
                <a:ext cx="643" cy="268"/>
                <a:chOff x="4056" y="2209"/>
                <a:chExt cx="643" cy="268"/>
              </a:xfrm>
            </p:grpSpPr>
            <p:sp>
              <p:nvSpPr>
                <p:cNvPr id="51371" name="Rectangle 47"/>
                <p:cNvSpPr>
                  <a:spLocks noChangeArrowheads="1"/>
                </p:cNvSpPr>
                <p:nvPr>
                  <p:custDataLst>
                    <p:tags r:id="rId37"/>
                  </p:custDataLst>
                </p:nvPr>
              </p:nvSpPr>
              <p:spPr bwMode="auto">
                <a:xfrm>
                  <a:off x="4056" y="2209"/>
                  <a:ext cx="643" cy="268"/>
                </a:xfrm>
                <a:prstGeom prst="rect">
                  <a:avLst/>
                </a:prstGeom>
                <a:noFill/>
                <a:ln w="28575">
                  <a:solidFill>
                    <a:srgbClr val="0000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itchFamily="2" charset="-122"/>
                    </a:rPr>
                    <a:t> 5</a:t>
                  </a:r>
                  <a:endPara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755760" name="Line 48"/>
                <p:cNvSpPr>
                  <a:spLocks noChangeShapeType="1"/>
                </p:cNvSpPr>
                <p:nvPr>
                  <p:custDataLst>
                    <p:tags r:id="rId38"/>
                  </p:custDataLst>
                </p:nvPr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55761" name="Line 49"/>
              <p:cNvSpPr>
                <a:spLocks noChangeShapeType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1319" name="Group 50"/>
            <p:cNvGrpSpPr/>
            <p:nvPr/>
          </p:nvGrpSpPr>
          <p:grpSpPr bwMode="auto">
            <a:xfrm>
              <a:off x="3737" y="1146"/>
              <a:ext cx="1002" cy="268"/>
              <a:chOff x="2785" y="2695"/>
              <a:chExt cx="1002" cy="268"/>
            </a:xfrm>
          </p:grpSpPr>
          <p:grpSp>
            <p:nvGrpSpPr>
              <p:cNvPr id="51365" name="Group 51"/>
              <p:cNvGrpSpPr/>
              <p:nvPr/>
            </p:nvGrpSpPr>
            <p:grpSpPr bwMode="auto">
              <a:xfrm>
                <a:off x="3144" y="2695"/>
                <a:ext cx="643" cy="268"/>
                <a:chOff x="4056" y="2209"/>
                <a:chExt cx="643" cy="268"/>
              </a:xfrm>
            </p:grpSpPr>
            <p:sp>
              <p:nvSpPr>
                <p:cNvPr id="51367" name="Rectangle 52"/>
                <p:cNvSpPr>
                  <a:spLocks noChangeArrowheads="1"/>
                </p:cNvSpPr>
                <p:nvPr>
                  <p:custDataLst>
                    <p:tags r:id="rId40"/>
                  </p:custDataLst>
                </p:nvPr>
              </p:nvSpPr>
              <p:spPr bwMode="auto">
                <a:xfrm>
                  <a:off x="4056" y="2209"/>
                  <a:ext cx="643" cy="268"/>
                </a:xfrm>
                <a:prstGeom prst="rect">
                  <a:avLst/>
                </a:prstGeom>
                <a:noFill/>
                <a:ln w="28575">
                  <a:solidFill>
                    <a:srgbClr val="0000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itchFamily="2" charset="-122"/>
                    </a:rPr>
                    <a:t> 1</a:t>
                  </a:r>
                  <a:endPara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755765" name="Line 53"/>
                <p:cNvSpPr>
                  <a:spLocks noChangeShapeType="1"/>
                </p:cNvSpPr>
                <p:nvPr>
                  <p:custDataLst>
                    <p:tags r:id="rId41"/>
                  </p:custDataLst>
                </p:nvPr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55766" name="Line 54"/>
              <p:cNvSpPr>
                <a:spLocks noChangeShapeType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1320" name="Group 55"/>
            <p:cNvGrpSpPr/>
            <p:nvPr/>
          </p:nvGrpSpPr>
          <p:grpSpPr bwMode="auto">
            <a:xfrm>
              <a:off x="3728" y="1461"/>
              <a:ext cx="1002" cy="268"/>
              <a:chOff x="2785" y="2695"/>
              <a:chExt cx="1002" cy="268"/>
            </a:xfrm>
          </p:grpSpPr>
          <p:grpSp>
            <p:nvGrpSpPr>
              <p:cNvPr id="51361" name="Group 56"/>
              <p:cNvGrpSpPr/>
              <p:nvPr/>
            </p:nvGrpSpPr>
            <p:grpSpPr bwMode="auto">
              <a:xfrm>
                <a:off x="3144" y="2695"/>
                <a:ext cx="643" cy="268"/>
                <a:chOff x="4056" y="2209"/>
                <a:chExt cx="643" cy="268"/>
              </a:xfrm>
            </p:grpSpPr>
            <p:sp>
              <p:nvSpPr>
                <p:cNvPr id="51363" name="Rectangle 57"/>
                <p:cNvSpPr>
                  <a:spLocks noChangeArrowheads="1"/>
                </p:cNvSpPr>
                <p:nvPr>
                  <p:custDataLst>
                    <p:tags r:id="rId43"/>
                  </p:custDataLst>
                </p:nvPr>
              </p:nvSpPr>
              <p:spPr bwMode="auto">
                <a:xfrm>
                  <a:off x="4056" y="2209"/>
                  <a:ext cx="643" cy="268"/>
                </a:xfrm>
                <a:prstGeom prst="rect">
                  <a:avLst/>
                </a:prstGeom>
                <a:noFill/>
                <a:ln w="28575">
                  <a:solidFill>
                    <a:srgbClr val="0000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itchFamily="2" charset="-122"/>
                    </a:rPr>
                    <a:t> 1</a:t>
                  </a:r>
                  <a:endPara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755770" name="Line 58"/>
                <p:cNvSpPr>
                  <a:spLocks noChangeShapeType="1"/>
                </p:cNvSpPr>
                <p:nvPr>
                  <p:custDataLst>
                    <p:tags r:id="rId44"/>
                  </p:custDataLst>
                </p:nvPr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55771" name="Line 59"/>
              <p:cNvSpPr>
                <a:spLocks noChangeShapeType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1321" name="Group 60"/>
            <p:cNvGrpSpPr/>
            <p:nvPr/>
          </p:nvGrpSpPr>
          <p:grpSpPr bwMode="auto">
            <a:xfrm>
              <a:off x="2884" y="1738"/>
              <a:ext cx="1002" cy="268"/>
              <a:chOff x="2785" y="2695"/>
              <a:chExt cx="1002" cy="268"/>
            </a:xfrm>
          </p:grpSpPr>
          <p:grpSp>
            <p:nvGrpSpPr>
              <p:cNvPr id="51357" name="Group 61"/>
              <p:cNvGrpSpPr/>
              <p:nvPr/>
            </p:nvGrpSpPr>
            <p:grpSpPr bwMode="auto">
              <a:xfrm>
                <a:off x="3144" y="2695"/>
                <a:ext cx="643" cy="268"/>
                <a:chOff x="4056" y="2209"/>
                <a:chExt cx="643" cy="268"/>
              </a:xfrm>
            </p:grpSpPr>
            <p:sp>
              <p:nvSpPr>
                <p:cNvPr id="51359" name="Rectangle 62"/>
                <p:cNvSpPr>
                  <a:spLocks noChangeArrowheads="1"/>
                </p:cNvSpPr>
                <p:nvPr>
                  <p:custDataLst>
                    <p:tags r:id="rId46"/>
                  </p:custDataLst>
                </p:nvPr>
              </p:nvSpPr>
              <p:spPr bwMode="auto">
                <a:xfrm>
                  <a:off x="4056" y="2209"/>
                  <a:ext cx="643" cy="268"/>
                </a:xfrm>
                <a:prstGeom prst="rect">
                  <a:avLst/>
                </a:prstGeom>
                <a:noFill/>
                <a:ln w="28575">
                  <a:solidFill>
                    <a:srgbClr val="0000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itchFamily="2" charset="-122"/>
                    </a:rPr>
                    <a:t> 4</a:t>
                  </a:r>
                  <a:endPara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755775" name="Line 63"/>
                <p:cNvSpPr>
                  <a:spLocks noChangeShapeType="1"/>
                </p:cNvSpPr>
                <p:nvPr>
                  <p:custDataLst>
                    <p:tags r:id="rId47"/>
                  </p:custDataLst>
                </p:nvPr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55776" name="Line 64"/>
              <p:cNvSpPr>
                <a:spLocks noChangeShapeType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1322" name="Group 65"/>
            <p:cNvGrpSpPr/>
            <p:nvPr/>
          </p:nvGrpSpPr>
          <p:grpSpPr bwMode="auto">
            <a:xfrm>
              <a:off x="3717" y="1750"/>
              <a:ext cx="1002" cy="268"/>
              <a:chOff x="2785" y="2695"/>
              <a:chExt cx="1002" cy="268"/>
            </a:xfrm>
          </p:grpSpPr>
          <p:grpSp>
            <p:nvGrpSpPr>
              <p:cNvPr id="51353" name="Group 66"/>
              <p:cNvGrpSpPr/>
              <p:nvPr/>
            </p:nvGrpSpPr>
            <p:grpSpPr bwMode="auto">
              <a:xfrm>
                <a:off x="3144" y="2695"/>
                <a:ext cx="643" cy="268"/>
                <a:chOff x="4056" y="2209"/>
                <a:chExt cx="643" cy="268"/>
              </a:xfrm>
            </p:grpSpPr>
            <p:sp>
              <p:nvSpPr>
                <p:cNvPr id="51355" name="Rectangle 67"/>
                <p:cNvSpPr>
                  <a:spLocks noChangeArrowheads="1"/>
                </p:cNvSpPr>
                <p:nvPr>
                  <p:custDataLst>
                    <p:tags r:id="rId49"/>
                  </p:custDataLst>
                </p:nvPr>
              </p:nvSpPr>
              <p:spPr bwMode="auto">
                <a:xfrm>
                  <a:off x="4056" y="2209"/>
                  <a:ext cx="643" cy="268"/>
                </a:xfrm>
                <a:prstGeom prst="rect">
                  <a:avLst/>
                </a:prstGeom>
                <a:noFill/>
                <a:ln w="28575">
                  <a:solidFill>
                    <a:srgbClr val="0000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itchFamily="2" charset="-122"/>
                    </a:rPr>
                    <a:t> 3</a:t>
                  </a:r>
                  <a:endPara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755780" name="Line 68"/>
                <p:cNvSpPr>
                  <a:spLocks noChangeShapeType="1"/>
                </p:cNvSpPr>
                <p:nvPr>
                  <p:custDataLst>
                    <p:tags r:id="rId50"/>
                  </p:custDataLst>
                </p:nvPr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55781" name="Line 69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1323" name="Group 70"/>
            <p:cNvGrpSpPr/>
            <p:nvPr/>
          </p:nvGrpSpPr>
          <p:grpSpPr bwMode="auto">
            <a:xfrm>
              <a:off x="2019" y="336"/>
              <a:ext cx="3502" cy="1671"/>
              <a:chOff x="2019" y="336"/>
              <a:chExt cx="3502" cy="1671"/>
            </a:xfrm>
          </p:grpSpPr>
          <p:sp>
            <p:nvSpPr>
              <p:cNvPr id="51334" name="Text Box 71"/>
              <p:cNvSpPr txBox="1">
                <a:spLocks noChangeArrowheads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2019" y="57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1</a:t>
                </a:r>
                <a:endPara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51335" name="Text Box 72"/>
              <p:cNvSpPr txBox="1">
                <a:spLocks noChangeArrowhead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2019" y="84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2</a:t>
                </a:r>
                <a:endPara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51336" name="Text Box 73"/>
              <p:cNvSpPr txBox="1">
                <a:spLocks noChangeArrowhead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2019" y="1121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3</a:t>
                </a:r>
                <a:endPara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51337" name="Text Box 74"/>
              <p:cNvSpPr txBox="1">
                <a:spLocks noChangeArrowheads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2019" y="139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4</a:t>
                </a:r>
                <a:endPara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51338" name="Text Box 75"/>
              <p:cNvSpPr txBox="1">
                <a:spLocks noChangeArrowhead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2394" y="59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1</a:t>
                </a:r>
                <a:endPara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51339" name="Text Box 76"/>
              <p:cNvSpPr txBox="1">
                <a:spLocks noChangeArrowheads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2394" y="114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3</a:t>
                </a:r>
                <a:endPara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51340" name="Text Box 77"/>
              <p:cNvSpPr txBox="1">
                <a:spLocks noChangeArrowheads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2398" y="141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4</a:t>
                </a:r>
                <a:endPara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51341" name="Text Box 78"/>
              <p:cNvSpPr txBox="1">
                <a:spLocks noChangeArrowheads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2398" y="84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2</a:t>
                </a:r>
                <a:endPara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51342" name="Text Box 79"/>
              <p:cNvSpPr txBox="1"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2253" y="336"/>
                <a:ext cx="42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data</a:t>
                </a:r>
                <a:endPara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51343" name="Text Box 80"/>
              <p:cNvSpPr txBox="1"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2677" y="348"/>
                <a:ext cx="62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firstarc</a:t>
                </a:r>
                <a:endPara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51344" name="Text Box 81"/>
              <p:cNvSpPr txBox="1">
                <a:spLocks noChangeArrowheads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5312" y="571"/>
                <a:ext cx="20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^</a:t>
                </a:r>
                <a:endPara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51345" name="Text Box 82"/>
              <p:cNvSpPr txBox="1"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4468" y="1160"/>
                <a:ext cx="20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^</a:t>
                </a:r>
                <a:endPara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51346" name="Text Box 83"/>
              <p:cNvSpPr txBox="1">
                <a:spLocks noChangeArrowheads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4490" y="1472"/>
                <a:ext cx="20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^</a:t>
                </a:r>
                <a:endPara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51347" name="Text Box 84"/>
              <p:cNvSpPr txBox="1">
                <a:spLocks noChangeArrowhead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3900" y="359"/>
                <a:ext cx="5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adjvex</a:t>
                </a:r>
                <a:endPara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51348" name="Text Box 85"/>
              <p:cNvSpPr txBox="1"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4379" y="370"/>
                <a:ext cx="63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nextarc</a:t>
                </a:r>
                <a:endPara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51349" name="Text Box 86"/>
              <p:cNvSpPr txBox="1">
                <a:spLocks noChangeArrowheads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2026" y="172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5</a:t>
                </a:r>
                <a:endPara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51350" name="Text Box 87"/>
              <p:cNvSpPr txBox="1"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2395" y="172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5</a:t>
                </a:r>
                <a:endPara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51351" name="Text Box 88"/>
              <p:cNvSpPr txBox="1">
                <a:spLocks noChangeArrowheads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4486" y="877"/>
                <a:ext cx="20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^</a:t>
                </a:r>
                <a:endPara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51352" name="Text Box 89"/>
              <p:cNvSpPr txBox="1"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5307" y="1757"/>
                <a:ext cx="20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^</a:t>
                </a:r>
                <a:endPara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51324" name="Group 90"/>
            <p:cNvGrpSpPr/>
            <p:nvPr/>
          </p:nvGrpSpPr>
          <p:grpSpPr bwMode="auto">
            <a:xfrm>
              <a:off x="4669" y="545"/>
              <a:ext cx="924" cy="268"/>
              <a:chOff x="3639" y="2427"/>
              <a:chExt cx="924" cy="268"/>
            </a:xfrm>
          </p:grpSpPr>
          <p:grpSp>
            <p:nvGrpSpPr>
              <p:cNvPr id="51330" name="Group 91"/>
              <p:cNvGrpSpPr/>
              <p:nvPr/>
            </p:nvGrpSpPr>
            <p:grpSpPr bwMode="auto">
              <a:xfrm>
                <a:off x="3920" y="2427"/>
                <a:ext cx="643" cy="268"/>
                <a:chOff x="4056" y="2209"/>
                <a:chExt cx="643" cy="268"/>
              </a:xfrm>
            </p:grpSpPr>
            <p:sp>
              <p:nvSpPr>
                <p:cNvPr id="51332" name="Rectangle 92"/>
                <p:cNvSpPr>
                  <a:spLocks noChangeArrowheads="1"/>
                </p:cNvSpPr>
                <p:nvPr>
                  <p:custDataLst>
                    <p:tags r:id="rId71"/>
                  </p:custDataLst>
                </p:nvPr>
              </p:nvSpPr>
              <p:spPr bwMode="auto">
                <a:xfrm>
                  <a:off x="4056" y="2209"/>
                  <a:ext cx="643" cy="268"/>
                </a:xfrm>
                <a:prstGeom prst="rect">
                  <a:avLst/>
                </a:prstGeom>
                <a:noFill/>
                <a:ln w="28575">
                  <a:solidFill>
                    <a:srgbClr val="0000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itchFamily="2" charset="-122"/>
                    </a:rPr>
                    <a:t> 2</a:t>
                  </a:r>
                  <a:endPara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755805" name="Line 93"/>
                <p:cNvSpPr>
                  <a:spLocks noChangeShapeType="1"/>
                </p:cNvSpPr>
                <p:nvPr>
                  <p:custDataLst>
                    <p:tags r:id="rId72"/>
                  </p:custDataLst>
                </p:nvPr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55806" name="Line 94"/>
              <p:cNvSpPr>
                <a:spLocks noChangeShapeType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3639" y="2562"/>
                <a:ext cx="27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1325" name="Group 95"/>
            <p:cNvGrpSpPr/>
            <p:nvPr/>
          </p:nvGrpSpPr>
          <p:grpSpPr bwMode="auto">
            <a:xfrm>
              <a:off x="4642" y="1741"/>
              <a:ext cx="924" cy="268"/>
              <a:chOff x="3639" y="2427"/>
              <a:chExt cx="924" cy="268"/>
            </a:xfrm>
          </p:grpSpPr>
          <p:grpSp>
            <p:nvGrpSpPr>
              <p:cNvPr id="51326" name="Group 96"/>
              <p:cNvGrpSpPr/>
              <p:nvPr/>
            </p:nvGrpSpPr>
            <p:grpSpPr bwMode="auto">
              <a:xfrm>
                <a:off x="3920" y="2427"/>
                <a:ext cx="643" cy="268"/>
                <a:chOff x="4056" y="2209"/>
                <a:chExt cx="643" cy="268"/>
              </a:xfrm>
            </p:grpSpPr>
            <p:sp>
              <p:nvSpPr>
                <p:cNvPr id="51328" name="Rectangle 97"/>
                <p:cNvSpPr>
                  <a:spLocks noChangeArrowheads="1"/>
                </p:cNvSpPr>
                <p:nvPr>
                  <p:custDataLst>
                    <p:tags r:id="rId74"/>
                  </p:custDataLst>
                </p:nvPr>
              </p:nvSpPr>
              <p:spPr bwMode="auto">
                <a:xfrm>
                  <a:off x="4056" y="2209"/>
                  <a:ext cx="643" cy="268"/>
                </a:xfrm>
                <a:prstGeom prst="rect">
                  <a:avLst/>
                </a:prstGeom>
                <a:noFill/>
                <a:ln w="28575">
                  <a:solidFill>
                    <a:srgbClr val="0000FF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itchFamily="2" charset="-122"/>
                    </a:rPr>
                    <a:t> 2</a:t>
                  </a:r>
                  <a:endPara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755810" name="Line 98"/>
                <p:cNvSpPr>
                  <a:spLocks noChangeShapeType="1"/>
                </p:cNvSpPr>
                <p:nvPr>
                  <p:custDataLst>
                    <p:tags r:id="rId75"/>
                  </p:custDataLst>
                </p:nvPr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55811" name="Line 99"/>
              <p:cNvSpPr>
                <a:spLocks noChangeShapeType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3639" y="2562"/>
                <a:ext cx="27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755812" name="Text Box 100"/>
          <p:cNvSpPr txBox="1">
            <a:spLocks noChangeArrowheads="1"/>
          </p:cNvSpPr>
          <p:nvPr>
            <p:custDataLst>
              <p:tags r:id="rId77"/>
            </p:custDataLst>
          </p:nvPr>
        </p:nvSpPr>
        <p:spPr bwMode="auto">
          <a:xfrm>
            <a:off x="1022350" y="45005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rPr>
              <a:t>1</a:t>
            </a:r>
            <a:endParaRPr lang="en-US" altLang="zh-CN" sz="2800" b="1">
              <a:solidFill>
                <a:srgbClr val="FF3300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grpSp>
        <p:nvGrpSpPr>
          <p:cNvPr id="27" name="Group 101"/>
          <p:cNvGrpSpPr/>
          <p:nvPr>
            <p:custDataLst>
              <p:tags r:id="rId78"/>
            </p:custDataLst>
          </p:nvPr>
        </p:nvGrpSpPr>
        <p:grpSpPr bwMode="auto">
          <a:xfrm>
            <a:off x="1003300" y="3873500"/>
            <a:ext cx="2211388" cy="2008188"/>
            <a:chOff x="581" y="2177"/>
            <a:chExt cx="1393" cy="1265"/>
          </a:xfrm>
        </p:grpSpPr>
        <p:grpSp>
          <p:nvGrpSpPr>
            <p:cNvPr id="51295" name="Group 102"/>
            <p:cNvGrpSpPr/>
            <p:nvPr/>
          </p:nvGrpSpPr>
          <p:grpSpPr bwMode="auto">
            <a:xfrm>
              <a:off x="609" y="2617"/>
              <a:ext cx="1365" cy="480"/>
              <a:chOff x="609" y="2617"/>
              <a:chExt cx="1365" cy="480"/>
            </a:xfrm>
          </p:grpSpPr>
          <p:sp>
            <p:nvSpPr>
              <p:cNvPr id="755815" name="Line 103"/>
              <p:cNvSpPr>
                <a:spLocks noChangeShapeType="1"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641" y="2617"/>
                <a:ext cx="133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5816" name="Line 104"/>
              <p:cNvSpPr>
                <a:spLocks noChangeShapeType="1"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641" y="2851"/>
                <a:ext cx="131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1304" name="Text Box 105"/>
              <p:cNvSpPr txBox="1">
                <a:spLocks noChangeArrowheads="1"/>
              </p:cNvSpPr>
              <p:nvPr>
                <p:custDataLst>
                  <p:tags r:id="rId81"/>
                </p:custDataLst>
              </p:nvPr>
            </p:nvSpPr>
            <p:spPr bwMode="auto">
              <a:xfrm>
                <a:off x="609" y="2847"/>
                <a:ext cx="1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0   1   2   3   4   5</a:t>
                </a:r>
                <a:endPara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51296" name="Group 106"/>
            <p:cNvGrpSpPr/>
            <p:nvPr/>
          </p:nvGrpSpPr>
          <p:grpSpPr bwMode="auto">
            <a:xfrm>
              <a:off x="597" y="2177"/>
              <a:ext cx="169" cy="418"/>
              <a:chOff x="597" y="2177"/>
              <a:chExt cx="169" cy="418"/>
            </a:xfrm>
          </p:grpSpPr>
          <p:sp>
            <p:nvSpPr>
              <p:cNvPr id="755819" name="Line 107"/>
              <p:cNvSpPr>
                <a:spLocks noChangeShapeType="1"/>
              </p:cNvSpPr>
              <p:nvPr>
                <p:custDataLst>
                  <p:tags r:id="rId82"/>
                </p:custDataLst>
              </p:nvPr>
            </p:nvSpPr>
            <p:spPr bwMode="auto">
              <a:xfrm>
                <a:off x="696" y="2395"/>
                <a:ext cx="0" cy="2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1301" name="Text Box 108"/>
              <p:cNvSpPr txBox="1">
                <a:spLocks noChangeArrowheads="1"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597" y="2177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f</a:t>
                </a:r>
                <a:endPara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51297" name="Group 109"/>
            <p:cNvGrpSpPr/>
            <p:nvPr/>
          </p:nvGrpSpPr>
          <p:grpSpPr bwMode="auto">
            <a:xfrm>
              <a:off x="581" y="3062"/>
              <a:ext cx="187" cy="380"/>
              <a:chOff x="581" y="3062"/>
              <a:chExt cx="187" cy="380"/>
            </a:xfrm>
          </p:grpSpPr>
          <p:sp>
            <p:nvSpPr>
              <p:cNvPr id="755822" name="Line 110"/>
              <p:cNvSpPr>
                <a:spLocks noChangeShapeType="1"/>
              </p:cNvSpPr>
              <p:nvPr>
                <p:custDataLst>
                  <p:tags r:id="rId84"/>
                </p:custDataLst>
              </p:nvPr>
            </p:nvSpPr>
            <p:spPr bwMode="auto">
              <a:xfrm flipV="1">
                <a:off x="674" y="3062"/>
                <a:ext cx="0" cy="2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1299" name="Text Box 111"/>
              <p:cNvSpPr txBox="1">
                <a:spLocks noChangeArrowheads="1"/>
              </p:cNvSpPr>
              <p:nvPr>
                <p:custDataLst>
                  <p:tags r:id="rId85"/>
                </p:custDataLst>
              </p:nvPr>
            </p:nvSpPr>
            <p:spPr bwMode="auto">
              <a:xfrm>
                <a:off x="581" y="3192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r</a:t>
                </a:r>
                <a:endPara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31" name="Group 112"/>
          <p:cNvGrpSpPr/>
          <p:nvPr>
            <p:custDataLst>
              <p:tags r:id="rId86"/>
            </p:custDataLst>
          </p:nvPr>
        </p:nvGrpSpPr>
        <p:grpSpPr bwMode="auto">
          <a:xfrm>
            <a:off x="4221163" y="5546725"/>
            <a:ext cx="2682875" cy="1276350"/>
            <a:chOff x="2465" y="2725"/>
            <a:chExt cx="1690" cy="804"/>
          </a:xfrm>
        </p:grpSpPr>
        <p:sp>
          <p:nvSpPr>
            <p:cNvPr id="51288" name="Rectangle 113"/>
            <p:cNvSpPr>
              <a:spLocks noChangeArrowheads="1"/>
            </p:cNvSpPr>
            <p:nvPr>
              <p:custDataLst>
                <p:tags r:id="rId87"/>
              </p:custDataLst>
            </p:nvPr>
          </p:nvSpPr>
          <p:spPr bwMode="auto">
            <a:xfrm>
              <a:off x="2592" y="3016"/>
              <a:ext cx="1480" cy="268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itchFamily="2" charset="-122"/>
                </a:rPr>
                <a:t> 0      0     0      0     0 </a:t>
              </a:r>
              <a:endPara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55826" name="Line 114"/>
            <p:cNvSpPr>
              <a:spLocks noChangeShapeType="1"/>
            </p:cNvSpPr>
            <p:nvPr>
              <p:custDataLst>
                <p:tags r:id="rId88"/>
              </p:custDataLst>
            </p:nvPr>
          </p:nvSpPr>
          <p:spPr bwMode="auto">
            <a:xfrm>
              <a:off x="2914" y="3034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5827" name="Line 115"/>
            <p:cNvSpPr>
              <a:spLocks noChangeShapeType="1"/>
            </p:cNvSpPr>
            <p:nvPr>
              <p:custDataLst>
                <p:tags r:id="rId89"/>
              </p:custDataLst>
            </p:nvPr>
          </p:nvSpPr>
          <p:spPr bwMode="auto">
            <a:xfrm>
              <a:off x="3199" y="3039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5828" name="Line 116"/>
            <p:cNvSpPr>
              <a:spLocks noChangeShapeType="1"/>
            </p:cNvSpPr>
            <p:nvPr>
              <p:custDataLst>
                <p:tags r:id="rId90"/>
              </p:custDataLst>
            </p:nvPr>
          </p:nvSpPr>
          <p:spPr bwMode="auto">
            <a:xfrm>
              <a:off x="3518" y="3035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5829" name="Line 117"/>
            <p:cNvSpPr>
              <a:spLocks noChangeShapeType="1"/>
            </p:cNvSpPr>
            <p:nvPr>
              <p:custDataLst>
                <p:tags r:id="rId91"/>
              </p:custDataLst>
            </p:nvPr>
          </p:nvSpPr>
          <p:spPr bwMode="auto">
            <a:xfrm>
              <a:off x="3806" y="3026"/>
              <a:ext cx="0" cy="2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293" name="Text Box 118"/>
            <p:cNvSpPr txBox="1">
              <a:spLocks noChangeArrowheads="1"/>
            </p:cNvSpPr>
            <p:nvPr>
              <p:custDataLst>
                <p:tags r:id="rId92"/>
              </p:custDataLst>
            </p:nvPr>
          </p:nvSpPr>
          <p:spPr bwMode="auto">
            <a:xfrm>
              <a:off x="2465" y="2725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C00000"/>
                  </a:solidFill>
                  <a:latin typeface="Times New Roman" panose="02020603050405020304" pitchFamily="18" charset="0"/>
                  <a:ea typeface="宋体" pitchFamily="2" charset="-122"/>
                </a:rPr>
                <a:t>visited[M]</a:t>
              </a:r>
              <a:endPara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51294" name="Text Box 119"/>
            <p:cNvSpPr txBox="1">
              <a:spLocks noChangeArrowheads="1"/>
            </p:cNvSpPr>
            <p:nvPr>
              <p:custDataLst>
                <p:tags r:id="rId93"/>
              </p:custDataLst>
            </p:nvPr>
          </p:nvSpPr>
          <p:spPr bwMode="auto">
            <a:xfrm>
              <a:off x="2655" y="3279"/>
              <a:ext cx="1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C00000"/>
                  </a:solidFill>
                  <a:latin typeface="Times New Roman" panose="02020603050405020304" pitchFamily="18" charset="0"/>
                  <a:ea typeface="宋体" pitchFamily="2" charset="-122"/>
                </a:rPr>
                <a:t>1     2      3      4     5</a:t>
              </a:r>
              <a:endParaRPr lang="en-US" altLang="zh-CN" sz="2000">
                <a:solidFill>
                  <a:srgbClr val="C0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sp>
        <p:nvSpPr>
          <p:cNvPr id="755832" name="Text Box 120"/>
          <p:cNvSpPr txBox="1">
            <a:spLocks noChangeArrowheads="1"/>
          </p:cNvSpPr>
          <p:nvPr>
            <p:custDataLst>
              <p:tags r:id="rId94"/>
            </p:custDataLst>
          </p:nvPr>
        </p:nvSpPr>
        <p:spPr bwMode="auto">
          <a:xfrm>
            <a:off x="595313" y="6342063"/>
            <a:ext cx="2266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遍历序列：</a:t>
            </a:r>
            <a:r>
              <a:rPr lang="en-US" altLang="zh-CN" sz="2800" b="1">
                <a:solidFill>
                  <a:srgbClr val="C00000"/>
                </a:solidFill>
                <a:ea typeface="楷体_GB2312" pitchFamily="49" charset="-122"/>
              </a:rPr>
              <a:t>1</a:t>
            </a:r>
            <a:endParaRPr lang="en-US" altLang="zh-CN" sz="2800" b="1">
              <a:solidFill>
                <a:srgbClr val="C00000"/>
              </a:solidFill>
              <a:ea typeface="楷体_GB2312" pitchFamily="49" charset="-122"/>
            </a:endParaRPr>
          </a:p>
        </p:txBody>
      </p:sp>
      <p:sp>
        <p:nvSpPr>
          <p:cNvPr id="755860" name="Oval 148"/>
          <p:cNvSpPr>
            <a:spLocks noChangeArrowheads="1"/>
          </p:cNvSpPr>
          <p:nvPr>
            <p:custDataLst>
              <p:tags r:id="rId95"/>
            </p:custDataLst>
          </p:nvPr>
        </p:nvSpPr>
        <p:spPr bwMode="auto">
          <a:xfrm>
            <a:off x="1387475" y="13970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1</a:t>
            </a:r>
            <a:endParaRPr lang="en-US" altLang="zh-CN" sz="1400" b="1">
              <a:ea typeface="宋体" pitchFamily="2" charset="-122"/>
            </a:endParaRPr>
          </a:p>
        </p:txBody>
      </p:sp>
      <p:grpSp>
        <p:nvGrpSpPr>
          <p:cNvPr id="755872" name="Group 154"/>
          <p:cNvGrpSpPr/>
          <p:nvPr>
            <p:custDataLst>
              <p:tags r:id="rId96"/>
            </p:custDataLst>
          </p:nvPr>
        </p:nvGrpSpPr>
        <p:grpSpPr bwMode="auto">
          <a:xfrm>
            <a:off x="1358900" y="5259388"/>
            <a:ext cx="296863" cy="603250"/>
            <a:chOff x="581" y="3062"/>
            <a:chExt cx="187" cy="380"/>
          </a:xfrm>
        </p:grpSpPr>
        <p:sp>
          <p:nvSpPr>
            <p:cNvPr id="755867" name="Line 155"/>
            <p:cNvSpPr>
              <a:spLocks noChangeShapeType="1"/>
            </p:cNvSpPr>
            <p:nvPr>
              <p:custDataLst>
                <p:tags r:id="rId97"/>
              </p:custDataLst>
            </p:nvPr>
          </p:nvSpPr>
          <p:spPr bwMode="auto">
            <a:xfrm flipV="1">
              <a:off x="674" y="3062"/>
              <a:ext cx="0" cy="2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287" name="Text Box 156"/>
            <p:cNvSpPr txBox="1">
              <a:spLocks noChangeArrowheads="1"/>
            </p:cNvSpPr>
            <p:nvPr>
              <p:custDataLst>
                <p:tags r:id="rId98"/>
              </p:custDataLst>
            </p:nvPr>
          </p:nvSpPr>
          <p:spPr bwMode="auto">
            <a:xfrm>
              <a:off x="581" y="319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ea typeface="宋体" pitchFamily="2" charset="-122"/>
                </a:rPr>
                <a:t>r</a:t>
              </a:r>
              <a:endParaRPr lang="en-US" altLang="zh-CN" sz="20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sp>
        <p:nvSpPr>
          <p:cNvPr id="755869" name="Rectangle 157"/>
          <p:cNvSpPr>
            <a:spLocks noChangeArrowheads="1"/>
          </p:cNvSpPr>
          <p:nvPr>
            <p:custDataLst>
              <p:tags r:id="rId99"/>
            </p:custDataLst>
          </p:nvPr>
        </p:nvSpPr>
        <p:spPr bwMode="auto">
          <a:xfrm>
            <a:off x="995363" y="5235575"/>
            <a:ext cx="261937" cy="5810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55879" name="Group 158"/>
          <p:cNvGrpSpPr/>
          <p:nvPr>
            <p:custDataLst>
              <p:tags r:id="rId100"/>
            </p:custDataLst>
          </p:nvPr>
        </p:nvGrpSpPr>
        <p:grpSpPr bwMode="auto">
          <a:xfrm>
            <a:off x="1408113" y="3895725"/>
            <a:ext cx="268287" cy="663575"/>
            <a:chOff x="597" y="2177"/>
            <a:chExt cx="169" cy="418"/>
          </a:xfrm>
        </p:grpSpPr>
        <p:sp>
          <p:nvSpPr>
            <p:cNvPr id="755871" name="Line 159"/>
            <p:cNvSpPr>
              <a:spLocks noChangeShapeType="1"/>
            </p:cNvSpPr>
            <p:nvPr>
              <p:custDataLst>
                <p:tags r:id="rId101"/>
              </p:custDataLst>
            </p:nvPr>
          </p:nvSpPr>
          <p:spPr bwMode="auto">
            <a:xfrm>
              <a:off x="696" y="2395"/>
              <a:ext cx="0" cy="2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285" name="Text Box 160"/>
            <p:cNvSpPr txBox="1">
              <a:spLocks noChangeArrowheads="1"/>
            </p:cNvSpPr>
            <p:nvPr>
              <p:custDataLst>
                <p:tags r:id="rId102"/>
              </p:custDataLst>
            </p:nvPr>
          </p:nvSpPr>
          <p:spPr bwMode="auto">
            <a:xfrm>
              <a:off x="597" y="2177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ea typeface="宋体" pitchFamily="2" charset="-122"/>
                </a:rPr>
                <a:t>f</a:t>
              </a:r>
              <a:endParaRPr lang="en-US" altLang="zh-CN" sz="20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sp>
        <p:nvSpPr>
          <p:cNvPr id="755873" name="Rectangle 161"/>
          <p:cNvSpPr>
            <a:spLocks noChangeArrowheads="1"/>
          </p:cNvSpPr>
          <p:nvPr>
            <p:custDataLst>
              <p:tags r:id="rId103"/>
            </p:custDataLst>
          </p:nvPr>
        </p:nvSpPr>
        <p:spPr bwMode="auto">
          <a:xfrm>
            <a:off x="1081088" y="3970338"/>
            <a:ext cx="261937" cy="5810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5874" name="Text Box 162"/>
          <p:cNvSpPr txBox="1">
            <a:spLocks noChangeArrowheads="1"/>
          </p:cNvSpPr>
          <p:nvPr>
            <p:custDataLst>
              <p:tags r:id="rId104"/>
            </p:custDataLst>
          </p:nvPr>
        </p:nvSpPr>
        <p:spPr bwMode="auto">
          <a:xfrm>
            <a:off x="4552950" y="1193800"/>
            <a:ext cx="1023938" cy="396875"/>
          </a:xfrm>
          <a:prstGeom prst="rect">
            <a:avLst/>
          </a:prstGeom>
          <a:solidFill>
            <a:srgbClr val="FFFF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zh-CN" sz="200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755875" name="Rectangle 163"/>
          <p:cNvSpPr>
            <a:spLocks noChangeArrowheads="1"/>
          </p:cNvSpPr>
          <p:nvPr>
            <p:custDataLst>
              <p:tags r:id="rId105"/>
            </p:custDataLst>
          </p:nvPr>
        </p:nvSpPr>
        <p:spPr bwMode="auto">
          <a:xfrm>
            <a:off x="2727325" y="6340475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C00000"/>
                </a:solidFill>
                <a:ea typeface="宋体" pitchFamily="2" charset="-122"/>
              </a:rPr>
              <a:t>4</a:t>
            </a:r>
            <a:endParaRPr lang="en-US" altLang="zh-CN" sz="2800" b="1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755876" name="Oval 164"/>
          <p:cNvSpPr>
            <a:spLocks noChangeArrowheads="1"/>
          </p:cNvSpPr>
          <p:nvPr>
            <p:custDataLst>
              <p:tags r:id="rId106"/>
            </p:custDataLst>
          </p:nvPr>
        </p:nvSpPr>
        <p:spPr bwMode="auto">
          <a:xfrm>
            <a:off x="2016125" y="2144713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4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755877" name="Text Box 165"/>
          <p:cNvSpPr txBox="1">
            <a:spLocks noChangeArrowheads="1"/>
          </p:cNvSpPr>
          <p:nvPr>
            <p:custDataLst>
              <p:tags r:id="rId107"/>
            </p:custDataLst>
          </p:nvPr>
        </p:nvSpPr>
        <p:spPr bwMode="auto">
          <a:xfrm>
            <a:off x="5878513" y="6013450"/>
            <a:ext cx="360362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  <a:ea typeface="宋体" pitchFamily="2" charset="-122"/>
              </a:rPr>
              <a:t>1</a:t>
            </a:r>
            <a:endParaRPr lang="en-US" altLang="zh-CN" sz="2000" b="1">
              <a:solidFill>
                <a:srgbClr val="C00000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755878" name="Text Box 166"/>
          <p:cNvSpPr txBox="1">
            <a:spLocks noChangeArrowheads="1"/>
          </p:cNvSpPr>
          <p:nvPr>
            <p:custDataLst>
              <p:tags r:id="rId108"/>
            </p:custDataLst>
          </p:nvPr>
        </p:nvSpPr>
        <p:spPr bwMode="auto">
          <a:xfrm>
            <a:off x="1327150" y="45005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rPr>
              <a:t>4</a:t>
            </a:r>
            <a:endParaRPr lang="en-US" altLang="zh-CN" sz="2800" b="1">
              <a:solidFill>
                <a:srgbClr val="FF3300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grpSp>
        <p:nvGrpSpPr>
          <p:cNvPr id="755881" name="Group 167"/>
          <p:cNvGrpSpPr/>
          <p:nvPr>
            <p:custDataLst>
              <p:tags r:id="rId109"/>
            </p:custDataLst>
          </p:nvPr>
        </p:nvGrpSpPr>
        <p:grpSpPr bwMode="auto">
          <a:xfrm>
            <a:off x="1689100" y="5289550"/>
            <a:ext cx="296863" cy="603250"/>
            <a:chOff x="581" y="3062"/>
            <a:chExt cx="187" cy="380"/>
          </a:xfrm>
        </p:grpSpPr>
        <p:sp>
          <p:nvSpPr>
            <p:cNvPr id="755880" name="Line 168"/>
            <p:cNvSpPr>
              <a:spLocks noChangeShapeType="1"/>
            </p:cNvSpPr>
            <p:nvPr>
              <p:custDataLst>
                <p:tags r:id="rId110"/>
              </p:custDataLst>
            </p:nvPr>
          </p:nvSpPr>
          <p:spPr bwMode="auto">
            <a:xfrm flipV="1">
              <a:off x="674" y="3062"/>
              <a:ext cx="0" cy="2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283" name="Text Box 169"/>
            <p:cNvSpPr txBox="1">
              <a:spLocks noChangeArrowheads="1"/>
            </p:cNvSpPr>
            <p:nvPr>
              <p:custDataLst>
                <p:tags r:id="rId111"/>
              </p:custDataLst>
            </p:nvPr>
          </p:nvSpPr>
          <p:spPr bwMode="auto">
            <a:xfrm>
              <a:off x="581" y="319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ea typeface="宋体" pitchFamily="2" charset="-122"/>
                </a:rPr>
                <a:t>r</a:t>
              </a:r>
              <a:endParaRPr lang="en-US" altLang="zh-CN" sz="20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sp>
        <p:nvSpPr>
          <p:cNvPr id="755882" name="Rectangle 170"/>
          <p:cNvSpPr>
            <a:spLocks noChangeArrowheads="1"/>
          </p:cNvSpPr>
          <p:nvPr>
            <p:custDataLst>
              <p:tags r:id="rId112"/>
            </p:custDataLst>
          </p:nvPr>
        </p:nvSpPr>
        <p:spPr bwMode="auto">
          <a:xfrm>
            <a:off x="1368425" y="5294313"/>
            <a:ext cx="261938" cy="5810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5883" name="Text Box 171"/>
          <p:cNvSpPr txBox="1">
            <a:spLocks noChangeArrowheads="1"/>
          </p:cNvSpPr>
          <p:nvPr>
            <p:custDataLst>
              <p:tags r:id="rId113"/>
            </p:custDataLst>
          </p:nvPr>
        </p:nvSpPr>
        <p:spPr bwMode="auto">
          <a:xfrm>
            <a:off x="4478338" y="6013450"/>
            <a:ext cx="360362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  <a:ea typeface="宋体" pitchFamily="2" charset="-122"/>
              </a:rPr>
              <a:t>1</a:t>
            </a:r>
            <a:endParaRPr lang="en-US" altLang="zh-CN" sz="2000" b="1">
              <a:solidFill>
                <a:srgbClr val="C00000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755884" name="Rectangle 172"/>
          <p:cNvSpPr>
            <a:spLocks noChangeArrowheads="1"/>
          </p:cNvSpPr>
          <p:nvPr>
            <p:custDataLst>
              <p:tags r:id="rId114"/>
            </p:custDataLst>
          </p:nvPr>
        </p:nvSpPr>
        <p:spPr bwMode="auto">
          <a:xfrm>
            <a:off x="3052763" y="6340475"/>
            <a:ext cx="382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C00000"/>
                </a:solidFill>
                <a:ea typeface="宋体" pitchFamily="2" charset="-122"/>
              </a:rPr>
              <a:t>3</a:t>
            </a:r>
            <a:endParaRPr lang="en-US" altLang="zh-CN" sz="2800" b="1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755885" name="Text Box 173"/>
          <p:cNvSpPr txBox="1">
            <a:spLocks noChangeArrowheads="1"/>
          </p:cNvSpPr>
          <p:nvPr>
            <p:custDataLst>
              <p:tags r:id="rId115"/>
            </p:custDataLst>
          </p:nvPr>
        </p:nvSpPr>
        <p:spPr bwMode="auto">
          <a:xfrm>
            <a:off x="5888038" y="1208088"/>
            <a:ext cx="1023937" cy="396875"/>
          </a:xfrm>
          <a:prstGeom prst="rect">
            <a:avLst/>
          </a:prstGeom>
          <a:solidFill>
            <a:srgbClr val="FFFF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zh-CN" sz="200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755886" name="Oval 174"/>
          <p:cNvSpPr>
            <a:spLocks noChangeArrowheads="1"/>
          </p:cNvSpPr>
          <p:nvPr>
            <p:custDataLst>
              <p:tags r:id="rId116"/>
            </p:custDataLst>
          </p:nvPr>
        </p:nvSpPr>
        <p:spPr bwMode="auto">
          <a:xfrm>
            <a:off x="1400175" y="2130425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3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755887" name="Text Box 175"/>
          <p:cNvSpPr txBox="1">
            <a:spLocks noChangeArrowheads="1"/>
          </p:cNvSpPr>
          <p:nvPr>
            <p:custDataLst>
              <p:tags r:id="rId117"/>
            </p:custDataLst>
          </p:nvPr>
        </p:nvSpPr>
        <p:spPr bwMode="auto">
          <a:xfrm>
            <a:off x="5411788" y="6013450"/>
            <a:ext cx="360362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  <a:ea typeface="宋体" pitchFamily="2" charset="-122"/>
              </a:rPr>
              <a:t>1</a:t>
            </a:r>
            <a:endParaRPr lang="en-US" altLang="zh-CN" sz="2000" b="1">
              <a:solidFill>
                <a:srgbClr val="C00000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755888" name="Text Box 176"/>
          <p:cNvSpPr txBox="1">
            <a:spLocks noChangeArrowheads="1"/>
          </p:cNvSpPr>
          <p:nvPr>
            <p:custDataLst>
              <p:tags r:id="rId118"/>
            </p:custDataLst>
          </p:nvPr>
        </p:nvSpPr>
        <p:spPr bwMode="auto">
          <a:xfrm>
            <a:off x="1658938" y="45005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rPr>
              <a:t>3</a:t>
            </a:r>
            <a:endParaRPr lang="en-US" altLang="zh-CN" sz="2800" b="1">
              <a:solidFill>
                <a:srgbClr val="FF3300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grpSp>
        <p:nvGrpSpPr>
          <p:cNvPr id="755889" name="Group 177"/>
          <p:cNvGrpSpPr/>
          <p:nvPr>
            <p:custDataLst>
              <p:tags r:id="rId119"/>
            </p:custDataLst>
          </p:nvPr>
        </p:nvGrpSpPr>
        <p:grpSpPr bwMode="auto">
          <a:xfrm>
            <a:off x="2033588" y="5233988"/>
            <a:ext cx="296862" cy="603250"/>
            <a:chOff x="581" y="3062"/>
            <a:chExt cx="187" cy="380"/>
          </a:xfrm>
        </p:grpSpPr>
        <p:sp>
          <p:nvSpPr>
            <p:cNvPr id="755890" name="Line 178"/>
            <p:cNvSpPr>
              <a:spLocks noChangeShapeType="1"/>
            </p:cNvSpPr>
            <p:nvPr>
              <p:custDataLst>
                <p:tags r:id="rId120"/>
              </p:custDataLst>
            </p:nvPr>
          </p:nvSpPr>
          <p:spPr bwMode="auto">
            <a:xfrm flipV="1">
              <a:off x="674" y="3062"/>
              <a:ext cx="0" cy="2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281" name="Text Box 179"/>
            <p:cNvSpPr txBox="1">
              <a:spLocks noChangeArrowheads="1"/>
            </p:cNvSpPr>
            <p:nvPr>
              <p:custDataLst>
                <p:tags r:id="rId121"/>
              </p:custDataLst>
            </p:nvPr>
          </p:nvSpPr>
          <p:spPr bwMode="auto">
            <a:xfrm>
              <a:off x="581" y="319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ea typeface="宋体" pitchFamily="2" charset="-122"/>
                </a:rPr>
                <a:t>r</a:t>
              </a:r>
              <a:endParaRPr lang="en-US" altLang="zh-CN" sz="20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sp>
        <p:nvSpPr>
          <p:cNvPr id="755892" name="Rectangle 180"/>
          <p:cNvSpPr>
            <a:spLocks noChangeArrowheads="1"/>
          </p:cNvSpPr>
          <p:nvPr>
            <p:custDataLst>
              <p:tags r:id="rId122"/>
            </p:custDataLst>
          </p:nvPr>
        </p:nvSpPr>
        <p:spPr bwMode="auto">
          <a:xfrm>
            <a:off x="1712913" y="5238750"/>
            <a:ext cx="261937" cy="5810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5893" name="Rectangle 181"/>
          <p:cNvSpPr>
            <a:spLocks noChangeArrowheads="1"/>
          </p:cNvSpPr>
          <p:nvPr>
            <p:custDataLst>
              <p:tags r:id="rId123"/>
            </p:custDataLst>
          </p:nvPr>
        </p:nvSpPr>
        <p:spPr bwMode="auto">
          <a:xfrm>
            <a:off x="3378200" y="6340475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C00000"/>
                </a:solidFill>
                <a:ea typeface="宋体" pitchFamily="2" charset="-122"/>
              </a:rPr>
              <a:t>2</a:t>
            </a:r>
            <a:endParaRPr lang="en-US" altLang="zh-CN" sz="2800" b="1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755894" name="Text Box 182"/>
          <p:cNvSpPr txBox="1">
            <a:spLocks noChangeArrowheads="1"/>
          </p:cNvSpPr>
          <p:nvPr>
            <p:custDataLst>
              <p:tags r:id="rId124"/>
            </p:custDataLst>
          </p:nvPr>
        </p:nvSpPr>
        <p:spPr bwMode="auto">
          <a:xfrm>
            <a:off x="4945063" y="6013450"/>
            <a:ext cx="360362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  <a:ea typeface="宋体" pitchFamily="2" charset="-122"/>
              </a:rPr>
              <a:t>1</a:t>
            </a:r>
            <a:endParaRPr lang="en-US" altLang="zh-CN" sz="2000" b="1">
              <a:solidFill>
                <a:srgbClr val="C00000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755895" name="Text Box 183"/>
          <p:cNvSpPr txBox="1">
            <a:spLocks noChangeArrowheads="1"/>
          </p:cNvSpPr>
          <p:nvPr>
            <p:custDataLst>
              <p:tags r:id="rId125"/>
            </p:custDataLst>
          </p:nvPr>
        </p:nvSpPr>
        <p:spPr bwMode="auto">
          <a:xfrm>
            <a:off x="7224713" y="1208088"/>
            <a:ext cx="1023937" cy="396875"/>
          </a:xfrm>
          <a:prstGeom prst="rect">
            <a:avLst/>
          </a:prstGeom>
          <a:solidFill>
            <a:srgbClr val="FFFF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zh-CN" sz="200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755896" name="Oval 184"/>
          <p:cNvSpPr>
            <a:spLocks noChangeArrowheads="1"/>
          </p:cNvSpPr>
          <p:nvPr>
            <p:custDataLst>
              <p:tags r:id="rId126"/>
            </p:custDataLst>
          </p:nvPr>
        </p:nvSpPr>
        <p:spPr bwMode="auto">
          <a:xfrm>
            <a:off x="728663" y="2144713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2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755897" name="Text Box 185"/>
          <p:cNvSpPr txBox="1">
            <a:spLocks noChangeArrowheads="1"/>
          </p:cNvSpPr>
          <p:nvPr>
            <p:custDataLst>
              <p:tags r:id="rId127"/>
            </p:custDataLst>
          </p:nvPr>
        </p:nvSpPr>
        <p:spPr bwMode="auto">
          <a:xfrm>
            <a:off x="1963738" y="45005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rPr>
              <a:t>2</a:t>
            </a:r>
            <a:endParaRPr lang="en-US" altLang="zh-CN" sz="2800" b="1">
              <a:solidFill>
                <a:srgbClr val="FF3300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grpSp>
        <p:nvGrpSpPr>
          <p:cNvPr id="755891" name="Group 186"/>
          <p:cNvGrpSpPr/>
          <p:nvPr>
            <p:custDataLst>
              <p:tags r:id="rId128"/>
            </p:custDataLst>
          </p:nvPr>
        </p:nvGrpSpPr>
        <p:grpSpPr bwMode="auto">
          <a:xfrm>
            <a:off x="2335213" y="5235575"/>
            <a:ext cx="296862" cy="603250"/>
            <a:chOff x="581" y="3062"/>
            <a:chExt cx="187" cy="380"/>
          </a:xfrm>
        </p:grpSpPr>
        <p:sp>
          <p:nvSpPr>
            <p:cNvPr id="755899" name="Line 187"/>
            <p:cNvSpPr>
              <a:spLocks noChangeShapeType="1"/>
            </p:cNvSpPr>
            <p:nvPr>
              <p:custDataLst>
                <p:tags r:id="rId129"/>
              </p:custDataLst>
            </p:nvPr>
          </p:nvSpPr>
          <p:spPr bwMode="auto">
            <a:xfrm flipV="1">
              <a:off x="674" y="3062"/>
              <a:ext cx="0" cy="2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279" name="Text Box 188"/>
            <p:cNvSpPr txBox="1">
              <a:spLocks noChangeArrowheads="1"/>
            </p:cNvSpPr>
            <p:nvPr>
              <p:custDataLst>
                <p:tags r:id="rId130"/>
              </p:custDataLst>
            </p:nvPr>
          </p:nvSpPr>
          <p:spPr bwMode="auto">
            <a:xfrm>
              <a:off x="581" y="319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ea typeface="宋体" pitchFamily="2" charset="-122"/>
                </a:rPr>
                <a:t>r</a:t>
              </a:r>
              <a:endParaRPr lang="en-US" altLang="zh-CN" sz="20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sp>
        <p:nvSpPr>
          <p:cNvPr id="755901" name="Rectangle 189"/>
          <p:cNvSpPr>
            <a:spLocks noChangeArrowheads="1"/>
          </p:cNvSpPr>
          <p:nvPr>
            <p:custDataLst>
              <p:tags r:id="rId131"/>
            </p:custDataLst>
          </p:nvPr>
        </p:nvSpPr>
        <p:spPr bwMode="auto">
          <a:xfrm>
            <a:off x="2014538" y="5240338"/>
            <a:ext cx="261937" cy="5810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55898" name="Group 190"/>
          <p:cNvGrpSpPr/>
          <p:nvPr>
            <p:custDataLst>
              <p:tags r:id="rId132"/>
            </p:custDataLst>
          </p:nvPr>
        </p:nvGrpSpPr>
        <p:grpSpPr bwMode="auto">
          <a:xfrm>
            <a:off x="1681163" y="3897313"/>
            <a:ext cx="268287" cy="663575"/>
            <a:chOff x="597" y="2177"/>
            <a:chExt cx="169" cy="418"/>
          </a:xfrm>
        </p:grpSpPr>
        <p:sp>
          <p:nvSpPr>
            <p:cNvPr id="755903" name="Line 191"/>
            <p:cNvSpPr>
              <a:spLocks noChangeShapeType="1"/>
            </p:cNvSpPr>
            <p:nvPr>
              <p:custDataLst>
                <p:tags r:id="rId133"/>
              </p:custDataLst>
            </p:nvPr>
          </p:nvSpPr>
          <p:spPr bwMode="auto">
            <a:xfrm>
              <a:off x="696" y="2395"/>
              <a:ext cx="0" cy="2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277" name="Text Box 192"/>
            <p:cNvSpPr txBox="1">
              <a:spLocks noChangeArrowheads="1"/>
            </p:cNvSpPr>
            <p:nvPr>
              <p:custDataLst>
                <p:tags r:id="rId134"/>
              </p:custDataLst>
            </p:nvPr>
          </p:nvSpPr>
          <p:spPr bwMode="auto">
            <a:xfrm>
              <a:off x="597" y="2177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ea typeface="宋体" pitchFamily="2" charset="-122"/>
                </a:rPr>
                <a:t>f</a:t>
              </a:r>
              <a:endParaRPr lang="en-US" altLang="zh-CN" sz="20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sp>
        <p:nvSpPr>
          <p:cNvPr id="755905" name="Rectangle 193"/>
          <p:cNvSpPr>
            <a:spLocks noChangeArrowheads="1"/>
          </p:cNvSpPr>
          <p:nvPr>
            <p:custDataLst>
              <p:tags r:id="rId135"/>
            </p:custDataLst>
          </p:nvPr>
        </p:nvSpPr>
        <p:spPr bwMode="auto">
          <a:xfrm>
            <a:off x="1354138" y="3971925"/>
            <a:ext cx="261937" cy="5810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5906" name="Rectangle 194"/>
          <p:cNvSpPr>
            <a:spLocks noChangeArrowheads="1"/>
          </p:cNvSpPr>
          <p:nvPr>
            <p:custDataLst>
              <p:tags r:id="rId136"/>
            </p:custDataLst>
          </p:nvPr>
        </p:nvSpPr>
        <p:spPr bwMode="auto">
          <a:xfrm>
            <a:off x="3703638" y="6340475"/>
            <a:ext cx="382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C00000"/>
                </a:solidFill>
                <a:ea typeface="宋体" pitchFamily="2" charset="-122"/>
              </a:rPr>
              <a:t>5</a:t>
            </a:r>
            <a:endParaRPr lang="en-US" altLang="zh-CN" sz="2800" b="1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755907" name="Text Box 195"/>
          <p:cNvSpPr txBox="1">
            <a:spLocks noChangeArrowheads="1"/>
          </p:cNvSpPr>
          <p:nvPr>
            <p:custDataLst>
              <p:tags r:id="rId137"/>
            </p:custDataLst>
          </p:nvPr>
        </p:nvSpPr>
        <p:spPr bwMode="auto">
          <a:xfrm>
            <a:off x="6346825" y="6013450"/>
            <a:ext cx="36036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  <a:ea typeface="宋体" pitchFamily="2" charset="-122"/>
              </a:rPr>
              <a:t>1</a:t>
            </a:r>
            <a:endParaRPr lang="en-US" altLang="zh-CN" sz="2000" b="1">
              <a:solidFill>
                <a:srgbClr val="C00000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755908" name="Text Box 196"/>
          <p:cNvSpPr txBox="1">
            <a:spLocks noChangeArrowheads="1"/>
          </p:cNvSpPr>
          <p:nvPr>
            <p:custDataLst>
              <p:tags r:id="rId138"/>
            </p:custDataLst>
          </p:nvPr>
        </p:nvSpPr>
        <p:spPr bwMode="auto">
          <a:xfrm>
            <a:off x="4524375" y="2630488"/>
            <a:ext cx="1023938" cy="396875"/>
          </a:xfrm>
          <a:prstGeom prst="rect">
            <a:avLst/>
          </a:prstGeom>
          <a:solidFill>
            <a:srgbClr val="FFFF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zh-CN" sz="200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755909" name="Oval 197"/>
          <p:cNvSpPr>
            <a:spLocks noChangeArrowheads="1"/>
          </p:cNvSpPr>
          <p:nvPr>
            <p:custDataLst>
              <p:tags r:id="rId139"/>
            </p:custDataLst>
          </p:nvPr>
        </p:nvSpPr>
        <p:spPr bwMode="auto">
          <a:xfrm>
            <a:off x="1400175" y="282575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itchFamily="2" charset="-122"/>
              </a:rPr>
              <a:t>5</a:t>
            </a:r>
            <a:endParaRPr lang="en-US" altLang="zh-CN" sz="1400" b="1">
              <a:ea typeface="宋体" pitchFamily="2" charset="-122"/>
            </a:endParaRPr>
          </a:p>
        </p:txBody>
      </p:sp>
      <p:sp>
        <p:nvSpPr>
          <p:cNvPr id="755910" name="Text Box 198"/>
          <p:cNvSpPr txBox="1">
            <a:spLocks noChangeArrowheads="1"/>
          </p:cNvSpPr>
          <p:nvPr>
            <p:custDataLst>
              <p:tags r:id="rId140"/>
            </p:custDataLst>
          </p:nvPr>
        </p:nvSpPr>
        <p:spPr bwMode="auto">
          <a:xfrm>
            <a:off x="2327275" y="45005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rPr>
              <a:t>5</a:t>
            </a:r>
            <a:endParaRPr lang="en-US" altLang="zh-CN" sz="2800" b="1">
              <a:solidFill>
                <a:srgbClr val="FF3300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grpSp>
        <p:nvGrpSpPr>
          <p:cNvPr id="755900" name="Group 199"/>
          <p:cNvGrpSpPr/>
          <p:nvPr>
            <p:custDataLst>
              <p:tags r:id="rId141"/>
            </p:custDataLst>
          </p:nvPr>
        </p:nvGrpSpPr>
        <p:grpSpPr bwMode="auto">
          <a:xfrm>
            <a:off x="2665413" y="5208588"/>
            <a:ext cx="296862" cy="603250"/>
            <a:chOff x="581" y="3062"/>
            <a:chExt cx="187" cy="380"/>
          </a:xfrm>
        </p:grpSpPr>
        <p:sp>
          <p:nvSpPr>
            <p:cNvPr id="755912" name="Line 200"/>
            <p:cNvSpPr>
              <a:spLocks noChangeShapeType="1"/>
            </p:cNvSpPr>
            <p:nvPr>
              <p:custDataLst>
                <p:tags r:id="rId142"/>
              </p:custDataLst>
            </p:nvPr>
          </p:nvSpPr>
          <p:spPr bwMode="auto">
            <a:xfrm flipV="1">
              <a:off x="674" y="3062"/>
              <a:ext cx="0" cy="2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275" name="Text Box 201"/>
            <p:cNvSpPr txBox="1">
              <a:spLocks noChangeArrowheads="1"/>
            </p:cNvSpPr>
            <p:nvPr>
              <p:custDataLst>
                <p:tags r:id="rId143"/>
              </p:custDataLst>
            </p:nvPr>
          </p:nvSpPr>
          <p:spPr bwMode="auto">
            <a:xfrm>
              <a:off x="581" y="319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ea typeface="宋体" pitchFamily="2" charset="-122"/>
                </a:rPr>
                <a:t>r</a:t>
              </a:r>
              <a:endParaRPr lang="en-US" altLang="zh-CN" sz="20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sp>
        <p:nvSpPr>
          <p:cNvPr id="755914" name="Rectangle 202"/>
          <p:cNvSpPr>
            <a:spLocks noChangeArrowheads="1"/>
          </p:cNvSpPr>
          <p:nvPr>
            <p:custDataLst>
              <p:tags r:id="rId144"/>
            </p:custDataLst>
          </p:nvPr>
        </p:nvSpPr>
        <p:spPr bwMode="auto">
          <a:xfrm>
            <a:off x="2344738" y="5213350"/>
            <a:ext cx="261937" cy="5810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5915" name="Text Box 203"/>
          <p:cNvSpPr txBox="1">
            <a:spLocks noChangeArrowheads="1"/>
          </p:cNvSpPr>
          <p:nvPr>
            <p:custDataLst>
              <p:tags r:id="rId145"/>
            </p:custDataLst>
          </p:nvPr>
        </p:nvSpPr>
        <p:spPr bwMode="auto">
          <a:xfrm>
            <a:off x="5859463" y="2644775"/>
            <a:ext cx="1023937" cy="396875"/>
          </a:xfrm>
          <a:prstGeom prst="rect">
            <a:avLst/>
          </a:prstGeom>
          <a:solidFill>
            <a:srgbClr val="FFFF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zh-CN" sz="200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grpSp>
        <p:nvGrpSpPr>
          <p:cNvPr id="755902" name="Group 204"/>
          <p:cNvGrpSpPr/>
          <p:nvPr>
            <p:custDataLst>
              <p:tags r:id="rId146"/>
            </p:custDataLst>
          </p:nvPr>
        </p:nvGrpSpPr>
        <p:grpSpPr bwMode="auto">
          <a:xfrm>
            <a:off x="1997075" y="3898900"/>
            <a:ext cx="268288" cy="663575"/>
            <a:chOff x="597" y="2177"/>
            <a:chExt cx="169" cy="418"/>
          </a:xfrm>
        </p:grpSpPr>
        <p:sp>
          <p:nvSpPr>
            <p:cNvPr id="755917" name="Line 205"/>
            <p:cNvSpPr>
              <a:spLocks noChangeShapeType="1"/>
            </p:cNvSpPr>
            <p:nvPr>
              <p:custDataLst>
                <p:tags r:id="rId147"/>
              </p:custDataLst>
            </p:nvPr>
          </p:nvSpPr>
          <p:spPr bwMode="auto">
            <a:xfrm>
              <a:off x="696" y="2395"/>
              <a:ext cx="0" cy="2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273" name="Text Box 206"/>
            <p:cNvSpPr txBox="1">
              <a:spLocks noChangeArrowheads="1"/>
            </p:cNvSpPr>
            <p:nvPr>
              <p:custDataLst>
                <p:tags r:id="rId148"/>
              </p:custDataLst>
            </p:nvPr>
          </p:nvSpPr>
          <p:spPr bwMode="auto">
            <a:xfrm>
              <a:off x="597" y="2177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ea typeface="宋体" pitchFamily="2" charset="-122"/>
                </a:rPr>
                <a:t>f</a:t>
              </a:r>
              <a:endParaRPr lang="en-US" altLang="zh-CN" sz="20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sp>
        <p:nvSpPr>
          <p:cNvPr id="755919" name="Rectangle 207"/>
          <p:cNvSpPr>
            <a:spLocks noChangeArrowheads="1"/>
          </p:cNvSpPr>
          <p:nvPr>
            <p:custDataLst>
              <p:tags r:id="rId149"/>
            </p:custDataLst>
          </p:nvPr>
        </p:nvSpPr>
        <p:spPr bwMode="auto">
          <a:xfrm>
            <a:off x="1670050" y="3973513"/>
            <a:ext cx="261938" cy="5810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5920" name="Text Box 208"/>
          <p:cNvSpPr txBox="1">
            <a:spLocks noChangeArrowheads="1"/>
          </p:cNvSpPr>
          <p:nvPr>
            <p:custDataLst>
              <p:tags r:id="rId150"/>
            </p:custDataLst>
          </p:nvPr>
        </p:nvSpPr>
        <p:spPr bwMode="auto">
          <a:xfrm>
            <a:off x="4495800" y="2165350"/>
            <a:ext cx="1023938" cy="396875"/>
          </a:xfrm>
          <a:prstGeom prst="rect">
            <a:avLst/>
          </a:prstGeom>
          <a:solidFill>
            <a:srgbClr val="FFFF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zh-CN" sz="200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755921" name="Text Box 209"/>
          <p:cNvSpPr txBox="1">
            <a:spLocks noChangeArrowheads="1"/>
          </p:cNvSpPr>
          <p:nvPr>
            <p:custDataLst>
              <p:tags r:id="rId151"/>
            </p:custDataLst>
          </p:nvPr>
        </p:nvSpPr>
        <p:spPr bwMode="auto">
          <a:xfrm>
            <a:off x="5861050" y="2136775"/>
            <a:ext cx="1023938" cy="396875"/>
          </a:xfrm>
          <a:prstGeom prst="rect">
            <a:avLst/>
          </a:prstGeom>
          <a:solidFill>
            <a:srgbClr val="FFFF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zh-CN" sz="200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755922" name="Text Box 210"/>
          <p:cNvSpPr txBox="1">
            <a:spLocks noChangeArrowheads="1"/>
          </p:cNvSpPr>
          <p:nvPr>
            <p:custDataLst>
              <p:tags r:id="rId152"/>
            </p:custDataLst>
          </p:nvPr>
        </p:nvSpPr>
        <p:spPr bwMode="auto">
          <a:xfrm>
            <a:off x="4524375" y="1700213"/>
            <a:ext cx="1023938" cy="396875"/>
          </a:xfrm>
          <a:prstGeom prst="rect">
            <a:avLst/>
          </a:prstGeom>
          <a:solidFill>
            <a:srgbClr val="FFFF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zh-CN" sz="200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755923" name="Text Box 211"/>
          <p:cNvSpPr txBox="1">
            <a:spLocks noChangeArrowheads="1"/>
          </p:cNvSpPr>
          <p:nvPr>
            <p:custDataLst>
              <p:tags r:id="rId153"/>
            </p:custDataLst>
          </p:nvPr>
        </p:nvSpPr>
        <p:spPr bwMode="auto">
          <a:xfrm>
            <a:off x="5873750" y="1685925"/>
            <a:ext cx="1023938" cy="396875"/>
          </a:xfrm>
          <a:prstGeom prst="rect">
            <a:avLst/>
          </a:prstGeom>
          <a:solidFill>
            <a:srgbClr val="FFFF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zh-CN" sz="200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grpSp>
        <p:nvGrpSpPr>
          <p:cNvPr id="57408" name="Group 212"/>
          <p:cNvGrpSpPr/>
          <p:nvPr>
            <p:custDataLst>
              <p:tags r:id="rId154"/>
            </p:custDataLst>
          </p:nvPr>
        </p:nvGrpSpPr>
        <p:grpSpPr bwMode="auto">
          <a:xfrm>
            <a:off x="2355850" y="3900488"/>
            <a:ext cx="268288" cy="663575"/>
            <a:chOff x="597" y="2177"/>
            <a:chExt cx="169" cy="418"/>
          </a:xfrm>
        </p:grpSpPr>
        <p:sp>
          <p:nvSpPr>
            <p:cNvPr id="755925" name="Line 213"/>
            <p:cNvSpPr>
              <a:spLocks noChangeShapeType="1"/>
            </p:cNvSpPr>
            <p:nvPr>
              <p:custDataLst>
                <p:tags r:id="rId155"/>
              </p:custDataLst>
            </p:nvPr>
          </p:nvSpPr>
          <p:spPr bwMode="auto">
            <a:xfrm>
              <a:off x="696" y="2395"/>
              <a:ext cx="0" cy="2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271" name="Text Box 214"/>
            <p:cNvSpPr txBox="1">
              <a:spLocks noChangeArrowheads="1"/>
            </p:cNvSpPr>
            <p:nvPr>
              <p:custDataLst>
                <p:tags r:id="rId156"/>
              </p:custDataLst>
            </p:nvPr>
          </p:nvSpPr>
          <p:spPr bwMode="auto">
            <a:xfrm>
              <a:off x="597" y="2177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ea typeface="宋体" pitchFamily="2" charset="-122"/>
                </a:rPr>
                <a:t>f</a:t>
              </a:r>
              <a:endParaRPr lang="en-US" altLang="zh-CN" sz="20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sp>
        <p:nvSpPr>
          <p:cNvPr id="755927" name="Rectangle 215"/>
          <p:cNvSpPr>
            <a:spLocks noChangeArrowheads="1"/>
          </p:cNvSpPr>
          <p:nvPr>
            <p:custDataLst>
              <p:tags r:id="rId157"/>
            </p:custDataLst>
          </p:nvPr>
        </p:nvSpPr>
        <p:spPr bwMode="auto">
          <a:xfrm>
            <a:off x="2028825" y="3975100"/>
            <a:ext cx="261938" cy="5810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5928" name="Text Box 216"/>
          <p:cNvSpPr txBox="1">
            <a:spLocks noChangeArrowheads="1"/>
          </p:cNvSpPr>
          <p:nvPr>
            <p:custDataLst>
              <p:tags r:id="rId158"/>
            </p:custDataLst>
          </p:nvPr>
        </p:nvSpPr>
        <p:spPr bwMode="auto">
          <a:xfrm>
            <a:off x="4538663" y="3079750"/>
            <a:ext cx="1023937" cy="396875"/>
          </a:xfrm>
          <a:prstGeom prst="rect">
            <a:avLst/>
          </a:prstGeom>
          <a:solidFill>
            <a:srgbClr val="FFFF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zh-CN" sz="200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755929" name="Text Box 217"/>
          <p:cNvSpPr txBox="1">
            <a:spLocks noChangeArrowheads="1"/>
          </p:cNvSpPr>
          <p:nvPr>
            <p:custDataLst>
              <p:tags r:id="rId159"/>
            </p:custDataLst>
          </p:nvPr>
        </p:nvSpPr>
        <p:spPr bwMode="auto">
          <a:xfrm>
            <a:off x="5830888" y="3079750"/>
            <a:ext cx="1023937" cy="396875"/>
          </a:xfrm>
          <a:prstGeom prst="rect">
            <a:avLst/>
          </a:prstGeom>
          <a:solidFill>
            <a:srgbClr val="FFFF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zh-CN" sz="200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755930" name="Text Box 218"/>
          <p:cNvSpPr txBox="1">
            <a:spLocks noChangeArrowheads="1"/>
          </p:cNvSpPr>
          <p:nvPr>
            <p:custDataLst>
              <p:tags r:id="rId160"/>
            </p:custDataLst>
          </p:nvPr>
        </p:nvSpPr>
        <p:spPr bwMode="auto">
          <a:xfrm>
            <a:off x="7180263" y="3065463"/>
            <a:ext cx="1023937" cy="396875"/>
          </a:xfrm>
          <a:prstGeom prst="rect">
            <a:avLst/>
          </a:prstGeom>
          <a:solidFill>
            <a:srgbClr val="FFFF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zh-CN" sz="200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grpSp>
        <p:nvGrpSpPr>
          <p:cNvPr id="57409" name="Group 219"/>
          <p:cNvGrpSpPr/>
          <p:nvPr>
            <p:custDataLst>
              <p:tags r:id="rId161"/>
            </p:custDataLst>
          </p:nvPr>
        </p:nvGrpSpPr>
        <p:grpSpPr bwMode="auto">
          <a:xfrm>
            <a:off x="2643188" y="3887788"/>
            <a:ext cx="268287" cy="663575"/>
            <a:chOff x="597" y="2177"/>
            <a:chExt cx="169" cy="418"/>
          </a:xfrm>
        </p:grpSpPr>
        <p:sp>
          <p:nvSpPr>
            <p:cNvPr id="755932" name="Line 220"/>
            <p:cNvSpPr>
              <a:spLocks noChangeShapeType="1"/>
            </p:cNvSpPr>
            <p:nvPr>
              <p:custDataLst>
                <p:tags r:id="rId162"/>
              </p:custDataLst>
            </p:nvPr>
          </p:nvSpPr>
          <p:spPr bwMode="auto">
            <a:xfrm>
              <a:off x="696" y="2395"/>
              <a:ext cx="0" cy="2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269" name="Text Box 221"/>
            <p:cNvSpPr txBox="1">
              <a:spLocks noChangeArrowheads="1"/>
            </p:cNvSpPr>
            <p:nvPr>
              <p:custDataLst>
                <p:tags r:id="rId163"/>
              </p:custDataLst>
            </p:nvPr>
          </p:nvSpPr>
          <p:spPr bwMode="auto">
            <a:xfrm>
              <a:off x="597" y="2177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ea typeface="宋体" pitchFamily="2" charset="-122"/>
                </a:rPr>
                <a:t>f</a:t>
              </a:r>
              <a:endParaRPr lang="en-US" altLang="zh-CN" sz="2000" b="1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sp>
        <p:nvSpPr>
          <p:cNvPr id="755934" name="Rectangle 222"/>
          <p:cNvSpPr>
            <a:spLocks noChangeArrowheads="1"/>
          </p:cNvSpPr>
          <p:nvPr>
            <p:custDataLst>
              <p:tags r:id="rId164"/>
            </p:custDataLst>
          </p:nvPr>
        </p:nvSpPr>
        <p:spPr bwMode="auto">
          <a:xfrm>
            <a:off x="2316163" y="3962400"/>
            <a:ext cx="261937" cy="5810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5935" name="AutoShape 223"/>
          <p:cNvSpPr>
            <a:spLocks noChangeArrowheads="1"/>
          </p:cNvSpPr>
          <p:nvPr>
            <p:custDataLst>
              <p:tags r:id="rId165"/>
            </p:custDataLst>
          </p:nvPr>
        </p:nvSpPr>
        <p:spPr bwMode="auto">
          <a:xfrm>
            <a:off x="7116763" y="4776858"/>
            <a:ext cx="1450975" cy="1303198"/>
          </a:xfrm>
          <a:prstGeom prst="irregularSeal1">
            <a:avLst/>
          </a:prstGeom>
          <a:noFill/>
          <a:ln w="28575">
            <a:solidFill>
              <a:srgbClr val="FF99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zh-CN" altLang="en-US" sz="24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5936" name="Text Box 224"/>
          <p:cNvSpPr txBox="1">
            <a:spLocks noChangeArrowheads="1"/>
          </p:cNvSpPr>
          <p:nvPr/>
        </p:nvSpPr>
        <p:spPr bwMode="auto">
          <a:xfrm>
            <a:off x="4440238" y="5967413"/>
            <a:ext cx="2308225" cy="457200"/>
          </a:xfrm>
          <a:prstGeom prst="rect">
            <a:avLst/>
          </a:prstGeom>
          <a:solidFill>
            <a:srgbClr val="FFCC99">
              <a:alpha val="50000"/>
            </a:srgbClr>
          </a:solidFill>
          <a:ln w="28575">
            <a:noFill/>
            <a:miter lim="800000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zh-CN" altLang="zh-CN" b="1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55937" name="AutoShape 225"/>
          <p:cNvSpPr>
            <a:spLocks noChangeArrowheads="1"/>
          </p:cNvSpPr>
          <p:nvPr/>
        </p:nvSpPr>
        <p:spPr bwMode="auto">
          <a:xfrm>
            <a:off x="7469188" y="307975"/>
            <a:ext cx="1455737" cy="690563"/>
          </a:xfrm>
          <a:prstGeom prst="cloudCallout">
            <a:avLst>
              <a:gd name="adj1" fmla="val 11106"/>
              <a:gd name="adj2" fmla="val 95440"/>
            </a:avLst>
          </a:prstGeom>
          <a:solidFill>
            <a:srgbClr val="CCFFFF"/>
          </a:solidFill>
          <a:ln w="38100">
            <a:solidFill>
              <a:srgbClr val="008080"/>
            </a:solidFill>
            <a:rou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folHlink"/>
                </a:solidFill>
                <a:latin typeface="Comic Sans MS" panose="030F0702030302020204" pitchFamily="66" charset="0"/>
                <a:ea typeface="楷体_GB2312" pitchFamily="49" charset="-122"/>
              </a:rPr>
              <a:t>NULL</a:t>
            </a:r>
            <a:endParaRPr lang="en-US" altLang="zh-CN" sz="2400" b="1">
              <a:solidFill>
                <a:schemeClr val="folHlink"/>
              </a:solidFill>
              <a:latin typeface="Comic Sans MS" panose="030F0702030302020204" pitchFamily="66" charset="0"/>
              <a:ea typeface="楷体_GB2312" pitchFamily="49" charset="-122"/>
            </a:endParaRPr>
          </a:p>
        </p:txBody>
      </p:sp>
      <p:sp>
        <p:nvSpPr>
          <p:cNvPr id="755938" name="AutoShape 226"/>
          <p:cNvSpPr>
            <a:spLocks noChangeArrowheads="1"/>
          </p:cNvSpPr>
          <p:nvPr/>
        </p:nvSpPr>
        <p:spPr bwMode="auto">
          <a:xfrm>
            <a:off x="6934200" y="2289175"/>
            <a:ext cx="1455738" cy="690563"/>
          </a:xfrm>
          <a:prstGeom prst="cloudCallout">
            <a:avLst>
              <a:gd name="adj1" fmla="val -40074"/>
              <a:gd name="adj2" fmla="val 42259"/>
            </a:avLst>
          </a:prstGeom>
          <a:solidFill>
            <a:srgbClr val="CCFFFF"/>
          </a:solidFill>
          <a:ln w="38100">
            <a:solidFill>
              <a:srgbClr val="008080"/>
            </a:solidFill>
            <a:rou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folHlink"/>
                </a:solidFill>
                <a:latin typeface="Comic Sans MS" panose="030F0702030302020204" pitchFamily="66" charset="0"/>
                <a:ea typeface="楷体_GB2312" pitchFamily="49" charset="-122"/>
              </a:rPr>
              <a:t>NULL</a:t>
            </a:r>
            <a:endParaRPr lang="en-US" altLang="zh-CN" sz="2400" b="1">
              <a:solidFill>
                <a:schemeClr val="folHlink"/>
              </a:solidFill>
              <a:latin typeface="Comic Sans MS" panose="030F0702030302020204" pitchFamily="66" charset="0"/>
              <a:ea typeface="楷体_GB2312" pitchFamily="49" charset="-122"/>
            </a:endParaRPr>
          </a:p>
        </p:txBody>
      </p:sp>
      <p:sp>
        <p:nvSpPr>
          <p:cNvPr id="755939" name="AutoShape 227"/>
          <p:cNvSpPr>
            <a:spLocks noChangeArrowheads="1"/>
          </p:cNvSpPr>
          <p:nvPr/>
        </p:nvSpPr>
        <p:spPr bwMode="auto">
          <a:xfrm>
            <a:off x="6978650" y="1990725"/>
            <a:ext cx="1455738" cy="690563"/>
          </a:xfrm>
          <a:prstGeom prst="cloudCallout">
            <a:avLst>
              <a:gd name="adj1" fmla="val -54616"/>
              <a:gd name="adj2" fmla="val 21417"/>
            </a:avLst>
          </a:prstGeom>
          <a:solidFill>
            <a:srgbClr val="CCFFFF"/>
          </a:solidFill>
          <a:ln w="38100">
            <a:solidFill>
              <a:srgbClr val="008080"/>
            </a:solidFill>
            <a:rou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folHlink"/>
                </a:solidFill>
                <a:latin typeface="Comic Sans MS" panose="030F0702030302020204" pitchFamily="66" charset="0"/>
                <a:ea typeface="楷体_GB2312" pitchFamily="49" charset="-122"/>
              </a:rPr>
              <a:t>NULL</a:t>
            </a:r>
            <a:endParaRPr lang="en-US" altLang="zh-CN" sz="2400" b="1">
              <a:solidFill>
                <a:schemeClr val="folHlink"/>
              </a:solidFill>
              <a:latin typeface="Comic Sans MS" panose="030F0702030302020204" pitchFamily="66" charset="0"/>
              <a:ea typeface="楷体_GB2312" pitchFamily="49" charset="-122"/>
            </a:endParaRPr>
          </a:p>
        </p:txBody>
      </p:sp>
      <p:sp>
        <p:nvSpPr>
          <p:cNvPr id="755940" name="AutoShape 228"/>
          <p:cNvSpPr>
            <a:spLocks noChangeArrowheads="1"/>
          </p:cNvSpPr>
          <p:nvPr/>
        </p:nvSpPr>
        <p:spPr bwMode="auto">
          <a:xfrm>
            <a:off x="6945313" y="1643063"/>
            <a:ext cx="1455737" cy="690562"/>
          </a:xfrm>
          <a:prstGeom prst="cloudCallout">
            <a:avLst>
              <a:gd name="adj1" fmla="val -53449"/>
              <a:gd name="adj2" fmla="val -19042"/>
            </a:avLst>
          </a:prstGeom>
          <a:solidFill>
            <a:srgbClr val="CCFFFF"/>
          </a:solidFill>
          <a:ln w="38100">
            <a:solidFill>
              <a:srgbClr val="008080"/>
            </a:solidFill>
            <a:rou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folHlink"/>
                </a:solidFill>
                <a:latin typeface="Comic Sans MS" panose="030F0702030302020204" pitchFamily="66" charset="0"/>
                <a:ea typeface="楷体_GB2312" pitchFamily="49" charset="-122"/>
              </a:rPr>
              <a:t>NULL</a:t>
            </a:r>
            <a:endParaRPr lang="en-US" altLang="zh-CN" sz="2400" b="1">
              <a:solidFill>
                <a:schemeClr val="folHlink"/>
              </a:solidFill>
              <a:latin typeface="Comic Sans MS" panose="030F0702030302020204" pitchFamily="66" charset="0"/>
              <a:ea typeface="楷体_GB2312" pitchFamily="49" charset="-122"/>
            </a:endParaRPr>
          </a:p>
        </p:txBody>
      </p:sp>
      <p:sp>
        <p:nvSpPr>
          <p:cNvPr id="755941" name="AutoShape 229"/>
          <p:cNvSpPr>
            <a:spLocks noChangeArrowheads="1"/>
          </p:cNvSpPr>
          <p:nvPr/>
        </p:nvSpPr>
        <p:spPr bwMode="auto">
          <a:xfrm>
            <a:off x="7189788" y="3570288"/>
            <a:ext cx="1455737" cy="690562"/>
          </a:xfrm>
          <a:prstGeom prst="cloudCallout">
            <a:avLst>
              <a:gd name="adj1" fmla="val 27972"/>
              <a:gd name="adj2" fmla="val -96977"/>
            </a:avLst>
          </a:prstGeom>
          <a:solidFill>
            <a:srgbClr val="CCFFFF"/>
          </a:solidFill>
          <a:ln w="38100">
            <a:solidFill>
              <a:srgbClr val="008080"/>
            </a:solidFill>
            <a:rou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folHlink"/>
                </a:solidFill>
                <a:latin typeface="Comic Sans MS" panose="030F0702030302020204" pitchFamily="66" charset="0"/>
                <a:ea typeface="楷体_GB2312" pitchFamily="49" charset="-122"/>
              </a:rPr>
              <a:t>NULL</a:t>
            </a:r>
            <a:endParaRPr lang="en-US" altLang="zh-CN" sz="2400" b="1">
              <a:solidFill>
                <a:schemeClr val="folHlink"/>
              </a:solidFill>
              <a:latin typeface="Comic Sans MS" panose="030F0702030302020204" pitchFamily="66" charset="0"/>
              <a:ea typeface="楷体_GB2312" pitchFamily="49" charset="-122"/>
            </a:endParaRPr>
          </a:p>
        </p:txBody>
      </p:sp>
      <p:sp>
        <p:nvSpPr>
          <p:cNvPr id="755942" name="Text Box 230"/>
          <p:cNvSpPr txBox="1">
            <a:spLocks noChangeArrowheads="1"/>
          </p:cNvSpPr>
          <p:nvPr/>
        </p:nvSpPr>
        <p:spPr bwMode="auto">
          <a:xfrm>
            <a:off x="3355975" y="3648075"/>
            <a:ext cx="3330575" cy="485775"/>
          </a:xfrm>
          <a:prstGeom prst="rect">
            <a:avLst/>
          </a:prstGeom>
          <a:noFill/>
          <a:ln w="28575">
            <a:solidFill>
              <a:srgbClr val="D6009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访问一个顶点并入队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5943" name="Text Box 231"/>
          <p:cNvSpPr txBox="1">
            <a:spLocks noChangeArrowheads="1"/>
          </p:cNvSpPr>
          <p:nvPr/>
        </p:nvSpPr>
        <p:spPr bwMode="auto">
          <a:xfrm>
            <a:off x="3368675" y="4300538"/>
            <a:ext cx="4038600" cy="1201737"/>
          </a:xfrm>
          <a:prstGeom prst="rect">
            <a:avLst/>
          </a:prstGeom>
          <a:noFill/>
          <a:ln w="28575">
            <a:solidFill>
              <a:srgbClr val="D6009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②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队列不为空时，</a:t>
            </a:r>
            <a:endParaRPr lang="en-US" altLang="zh-CN" sz="2400" b="1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出队一个顶点，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访问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其未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被访问过的邻接点并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入队</a:t>
            </a:r>
            <a:endParaRPr lang="zh-CN" altLang="en-US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6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6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6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5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5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55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55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55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55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755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755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587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55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55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55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55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55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55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588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55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55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55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55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55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55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589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55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55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755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55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55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55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8" dur="500"/>
                                        <p:tgtEl>
                                          <p:spTgt spid="7559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755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755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590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55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55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755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755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755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755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59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7" dur="500"/>
                                        <p:tgtEl>
                                          <p:spTgt spid="7559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755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755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59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59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0" dur="500"/>
                                        <p:tgtEl>
                                          <p:spTgt spid="7559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4" dur="500"/>
                                        <p:tgtEl>
                                          <p:spTgt spid="755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/>
                                        <p:tgtEl>
                                          <p:spTgt spid="755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59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59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3" dur="500"/>
                                        <p:tgtEl>
                                          <p:spTgt spid="7559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7" dur="500"/>
                                        <p:tgtEl>
                                          <p:spTgt spid="755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/>
                                        <p:tgtEl>
                                          <p:spTgt spid="755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59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59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59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0" dur="500"/>
                                        <p:tgtEl>
                                          <p:spTgt spid="7559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5" dur="500"/>
                                        <p:tgtEl>
                                          <p:spTgt spid="7559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0" dur="500"/>
                                        <p:tgtEl>
                                          <p:spTgt spid="755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812" grpId="0"/>
      <p:bldP spid="755812" grpId="1"/>
      <p:bldP spid="755832" grpId="0"/>
      <p:bldP spid="755860" grpId="0" bldLvl="0" animBg="1" autoUpdateAnimBg="0"/>
      <p:bldP spid="755869" grpId="0" bldLvl="0" animBg="1"/>
      <p:bldP spid="755873" grpId="0" bldLvl="0" animBg="1"/>
      <p:bldP spid="755874" grpId="0" bldLvl="0" animBg="1"/>
      <p:bldP spid="755875" grpId="0"/>
      <p:bldP spid="755876" grpId="0" bldLvl="0" animBg="1" autoUpdateAnimBg="0"/>
      <p:bldP spid="755877" grpId="0" bldLvl="0" animBg="1"/>
      <p:bldP spid="755882" grpId="0" bldLvl="0" animBg="1"/>
      <p:bldP spid="755883" grpId="0" bldLvl="0" animBg="1"/>
      <p:bldP spid="755884" grpId="0"/>
      <p:bldP spid="755885" grpId="0" bldLvl="0" animBg="1"/>
      <p:bldP spid="755886" grpId="0" bldLvl="0" animBg="1" autoUpdateAnimBg="0"/>
      <p:bldP spid="755887" grpId="0" bldLvl="0" animBg="1"/>
      <p:bldP spid="755888" grpId="0"/>
      <p:bldP spid="755888" grpId="1"/>
      <p:bldP spid="755892" grpId="0" bldLvl="0" animBg="1"/>
      <p:bldP spid="755893" grpId="0"/>
      <p:bldP spid="755894" grpId="0" bldLvl="0" animBg="1"/>
      <p:bldP spid="755895" grpId="0" bldLvl="0" animBg="1"/>
      <p:bldP spid="755896" grpId="0" bldLvl="0" animBg="1" autoUpdateAnimBg="0"/>
      <p:bldP spid="755897" grpId="0"/>
      <p:bldP spid="755897" grpId="1"/>
      <p:bldP spid="755901" grpId="0" bldLvl="0" animBg="1"/>
      <p:bldP spid="755905" grpId="0" bldLvl="0" animBg="1"/>
      <p:bldP spid="755906" grpId="0"/>
      <p:bldP spid="755907" grpId="0" bldLvl="0" animBg="1"/>
      <p:bldP spid="755908" grpId="0" bldLvl="0" animBg="1"/>
      <p:bldP spid="755909" grpId="0" bldLvl="0" animBg="1" autoUpdateAnimBg="0"/>
      <p:bldP spid="755910" grpId="0"/>
      <p:bldP spid="755910" grpId="1"/>
      <p:bldP spid="755914" grpId="0" bldLvl="0" animBg="1"/>
      <p:bldP spid="755919" grpId="0" bldLvl="0" animBg="1"/>
      <p:bldP spid="755920" grpId="0" bldLvl="0" animBg="1"/>
      <p:bldP spid="755921" grpId="0" bldLvl="0" animBg="1"/>
      <p:bldP spid="755922" grpId="0" bldLvl="0" animBg="1"/>
      <p:bldP spid="755923" grpId="0" bldLvl="0" animBg="1"/>
      <p:bldP spid="755927" grpId="0" bldLvl="0" animBg="1"/>
      <p:bldP spid="755928" grpId="0" bldLvl="0" animBg="1"/>
      <p:bldP spid="755929" grpId="0" bldLvl="0" animBg="1"/>
      <p:bldP spid="755930" grpId="0" bldLvl="0" animBg="1"/>
      <p:bldP spid="755934" grpId="0" bldLvl="0" animBg="1"/>
      <p:bldP spid="755935" grpId="0" bldLvl="0" animBg="1"/>
      <p:bldP spid="755936" grpId="0" bldLvl="0" animBg="1"/>
      <p:bldP spid="755937" grpId="0" bldLvl="0" animBg="1"/>
      <p:bldP spid="755938" grpId="0" bldLvl="0" animBg="1"/>
      <p:bldP spid="755939" grpId="0" bldLvl="0" animBg="1"/>
      <p:bldP spid="755940" grpId="0" bldLvl="0" animBg="1"/>
      <p:bldP spid="755941" grpId="0" bldLvl="0" animBg="1"/>
      <p:bldP spid="755942" grpId="0" bldLvl="0" animBg="1"/>
      <p:bldP spid="755943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 Bold" panose="02020603050405020304" charset="0"/>
                <a:ea typeface="仿宋" panose="02010609060101010101" pitchFamily="49" charset="-122"/>
                <a:cs typeface="Times New Roman Bold" panose="02020603050405020304" charset="0"/>
                <a:sym typeface="+mn-ea"/>
              </a:rPr>
              <a:t>Application</a:t>
            </a:r>
            <a:endParaRPr lang="zh-CN" altLang="en-US" dirty="0"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462961" name="Text Box 113"/>
          <p:cNvSpPr txBox="1">
            <a:spLocks noChangeArrowheads="1"/>
          </p:cNvSpPr>
          <p:nvPr/>
        </p:nvSpPr>
        <p:spPr bwMode="auto">
          <a:xfrm>
            <a:off x="4160838" y="1722755"/>
            <a:ext cx="4630737" cy="2898775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folHlink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itchFamily="2" charset="-122"/>
              </a:rPr>
              <a:t>int </a:t>
            </a: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itchFamily="2" charset="-122"/>
              </a:rPr>
              <a:t>visited</a:t>
            </a:r>
            <a:r>
              <a:rPr lang="en-US" altLang="zh-CN" sz="2400" b="1">
                <a:latin typeface="Times New Roman" panose="02020603050405020304" pitchFamily="18" charset="0"/>
                <a:ea typeface="宋体" pitchFamily="2" charset="-122"/>
              </a:rPr>
              <a:t>[Max];</a:t>
            </a:r>
            <a:endParaRPr lang="en-US" altLang="zh-CN" sz="2400" b="1">
              <a:latin typeface="Times New Roman" panose="02020603050405020304" pitchFamily="18" charset="0"/>
              <a:ea typeface="宋体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itchFamily="2" charset="-122"/>
              </a:rPr>
              <a:t>void BFSTraverse(ALGraph G)</a:t>
            </a:r>
            <a:endParaRPr lang="en-US" altLang="zh-CN" sz="2400" b="1">
              <a:latin typeface="Times New Roman" panose="02020603050405020304" pitchFamily="18" charset="0"/>
              <a:ea typeface="宋体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itchFamily="2" charset="-122"/>
              </a:rPr>
              <a:t>{      int i;</a:t>
            </a:r>
            <a:endParaRPr lang="en-US" altLang="zh-CN" sz="2400" b="1">
              <a:latin typeface="Times New Roman" panose="02020603050405020304" pitchFamily="18" charset="0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rPr>
              <a:t>        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宋体" pitchFamily="2" charset="-122"/>
              </a:rPr>
              <a:t>for(i=1;i&lt;=G.vexnum;i++)</a:t>
            </a:r>
            <a:endParaRPr lang="en-US" altLang="zh-CN" sz="2400" b="1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itchFamily="2" charset="-122"/>
              </a:rPr>
              <a:t>               </a:t>
            </a:r>
            <a:r>
              <a:rPr lang="en-US" altLang="zh-CN" sz="2400" b="1">
                <a:solidFill>
                  <a:srgbClr val="D60093"/>
                </a:solidFill>
                <a:latin typeface="Times New Roman" panose="02020603050405020304" pitchFamily="18" charset="0"/>
                <a:ea typeface="宋体" pitchFamily="2" charset="-122"/>
              </a:rPr>
              <a:t>if(visited[i]==0)</a:t>
            </a:r>
            <a:endParaRPr lang="en-US" altLang="zh-CN" sz="2400" b="1">
              <a:solidFill>
                <a:srgbClr val="D60093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itchFamily="2" charset="-122"/>
              </a:rPr>
              <a:t>                  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BFS(G , i );</a:t>
            </a:r>
            <a:r>
              <a:rPr lang="en-US" altLang="zh-CN" sz="2400" b="1">
                <a:latin typeface="Times New Roman" panose="02020603050405020304" pitchFamily="18" charset="0"/>
                <a:ea typeface="宋体" pitchFamily="2" charset="-122"/>
              </a:rPr>
              <a:t>   </a:t>
            </a:r>
            <a:endParaRPr lang="en-US" altLang="zh-CN" sz="2400" b="1">
              <a:latin typeface="Times New Roman" panose="02020603050405020304" pitchFamily="18" charset="0"/>
              <a:ea typeface="宋体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itchFamily="2" charset="-122"/>
              </a:rPr>
              <a:t>}</a:t>
            </a:r>
            <a:endParaRPr lang="en-US" altLang="zh-CN" sz="2400" b="1">
              <a:latin typeface="Times New Roman" panose="02020603050405020304" pitchFamily="18" charset="0"/>
              <a:ea typeface="宋体" pitchFamily="2" charset="-122"/>
            </a:endParaRPr>
          </a:p>
        </p:txBody>
      </p:sp>
      <p:grpSp>
        <p:nvGrpSpPr>
          <p:cNvPr id="5" name="Group 181"/>
          <p:cNvGrpSpPr/>
          <p:nvPr/>
        </p:nvGrpSpPr>
        <p:grpSpPr bwMode="auto">
          <a:xfrm>
            <a:off x="431800" y="1463993"/>
            <a:ext cx="3592513" cy="5021262"/>
            <a:chOff x="361" y="893"/>
            <a:chExt cx="2360" cy="3163"/>
          </a:xfrm>
        </p:grpSpPr>
        <p:grpSp>
          <p:nvGrpSpPr>
            <p:cNvPr id="53286" name="Group 153"/>
            <p:cNvGrpSpPr/>
            <p:nvPr/>
          </p:nvGrpSpPr>
          <p:grpSpPr bwMode="auto">
            <a:xfrm>
              <a:off x="365" y="893"/>
              <a:ext cx="2356" cy="3163"/>
              <a:chOff x="622" y="955"/>
              <a:chExt cx="2356" cy="3163"/>
            </a:xfrm>
          </p:grpSpPr>
          <p:sp>
            <p:nvSpPr>
              <p:cNvPr id="53291" name="AutoShape 154"/>
              <p:cNvSpPr>
                <a:spLocks noChangeArrowheads="1"/>
              </p:cNvSpPr>
              <p:nvPr/>
            </p:nvSpPr>
            <p:spPr bwMode="auto">
              <a:xfrm>
                <a:off x="1245" y="955"/>
                <a:ext cx="556" cy="223"/>
              </a:xfrm>
              <a:prstGeom prst="flowChartAlternateProcess">
                <a:avLst/>
              </a:prstGeom>
              <a:noFill/>
              <a:ln w="28575">
                <a:solidFill>
                  <a:srgbClr val="0000F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开始</a:t>
                </a:r>
                <a:endPara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292" name="AutoShape 155"/>
              <p:cNvSpPr>
                <a:spLocks noChangeArrowheads="1"/>
              </p:cNvSpPr>
              <p:nvPr/>
            </p:nvSpPr>
            <p:spPr bwMode="auto">
              <a:xfrm>
                <a:off x="878" y="1366"/>
                <a:ext cx="1355" cy="233"/>
              </a:xfrm>
              <a:prstGeom prst="flowChartProcess">
                <a:avLst/>
              </a:prstGeom>
              <a:noFill/>
              <a:ln w="28575">
                <a:solidFill>
                  <a:srgbClr val="0000F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标志数组初始化</a:t>
                </a:r>
                <a:endPara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293" name="AutoShape 156"/>
              <p:cNvSpPr>
                <a:spLocks noChangeArrowheads="1"/>
              </p:cNvSpPr>
              <p:nvPr/>
            </p:nvSpPr>
            <p:spPr bwMode="auto">
              <a:xfrm>
                <a:off x="1245" y="1755"/>
                <a:ext cx="576" cy="206"/>
              </a:xfrm>
              <a:prstGeom prst="flowChartProcess">
                <a:avLst/>
              </a:prstGeom>
              <a:noFill/>
              <a:ln w="28575">
                <a:solidFill>
                  <a:srgbClr val="0000F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i=1</a:t>
                </a:r>
                <a:endPara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294" name="AutoShape 157"/>
              <p:cNvSpPr>
                <a:spLocks noChangeArrowheads="1"/>
              </p:cNvSpPr>
              <p:nvPr/>
            </p:nvSpPr>
            <p:spPr bwMode="auto">
              <a:xfrm>
                <a:off x="922" y="2167"/>
                <a:ext cx="1256" cy="389"/>
              </a:xfrm>
              <a:prstGeom prst="flowChartDecision">
                <a:avLst/>
              </a:prstGeom>
              <a:noFill/>
              <a:ln w="28575">
                <a:solidFill>
                  <a:srgbClr val="0000F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Vi</a:t>
                </a:r>
                <a:r>
                  <a:rPr lang="zh-CN" altLang="zh-CN" sz="20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访问过</a:t>
                </a:r>
                <a:endPara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50223" name="AutoShape 158"/>
              <p:cNvSpPr>
                <a:spLocks noChangeArrowheads="1"/>
              </p:cNvSpPr>
              <p:nvPr/>
            </p:nvSpPr>
            <p:spPr bwMode="auto">
              <a:xfrm>
                <a:off x="2299" y="2533"/>
                <a:ext cx="679" cy="200"/>
              </a:xfrm>
              <a:prstGeom prst="flowChartProcess">
                <a:avLst/>
              </a:prstGeom>
              <a:noFill/>
              <a:ln w="28575">
                <a:solidFill>
                  <a:srgbClr val="0000FF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2000" b="1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BFS(</a:t>
                </a:r>
                <a:r>
                  <a:rPr lang="en-US" altLang="zh-CN" sz="2000" b="1" dirty="0" err="1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G,i</a:t>
                </a:r>
                <a:r>
                  <a:rPr lang="en-US" altLang="zh-CN" sz="2000" b="1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en-US" altLang="zh-CN" sz="20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296" name="AutoShape 159"/>
              <p:cNvSpPr>
                <a:spLocks noChangeArrowheads="1"/>
              </p:cNvSpPr>
              <p:nvPr/>
            </p:nvSpPr>
            <p:spPr bwMode="auto">
              <a:xfrm>
                <a:off x="1219" y="2962"/>
                <a:ext cx="667" cy="223"/>
              </a:xfrm>
              <a:prstGeom prst="flowChartProcess">
                <a:avLst/>
              </a:prstGeom>
              <a:noFill/>
              <a:ln w="28575">
                <a:solidFill>
                  <a:srgbClr val="0000F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i=i+1</a:t>
                </a:r>
                <a:endPara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297" name="AutoShape 160"/>
              <p:cNvSpPr>
                <a:spLocks noChangeArrowheads="1"/>
              </p:cNvSpPr>
              <p:nvPr/>
            </p:nvSpPr>
            <p:spPr bwMode="auto">
              <a:xfrm>
                <a:off x="828" y="3351"/>
                <a:ext cx="1401" cy="389"/>
              </a:xfrm>
              <a:prstGeom prst="flowChartDecision">
                <a:avLst/>
              </a:prstGeom>
              <a:noFill/>
              <a:ln w="28575">
                <a:solidFill>
                  <a:srgbClr val="0000F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i==</a:t>
                </a:r>
                <a:r>
                  <a:rPr lang="zh-CN" altLang="en-US" sz="2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图的结点</a:t>
                </a:r>
                <a:r>
                  <a:rPr lang="zh-CN" altLang="en-US" sz="2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个数</a:t>
                </a:r>
                <a:endPara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298" name="AutoShape 161"/>
              <p:cNvSpPr>
                <a:spLocks noChangeArrowheads="1"/>
              </p:cNvSpPr>
              <p:nvPr/>
            </p:nvSpPr>
            <p:spPr bwMode="auto">
              <a:xfrm>
                <a:off x="1253" y="3895"/>
                <a:ext cx="556" cy="223"/>
              </a:xfrm>
              <a:prstGeom prst="flowChartAlternateProcess">
                <a:avLst/>
              </a:prstGeom>
              <a:noFill/>
              <a:ln w="28575">
                <a:solidFill>
                  <a:srgbClr val="0000F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结束</a:t>
                </a:r>
                <a:endPara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3010" name="Line 162"/>
              <p:cNvSpPr>
                <a:spLocks noChangeShapeType="1"/>
              </p:cNvSpPr>
              <p:nvPr/>
            </p:nvSpPr>
            <p:spPr bwMode="auto">
              <a:xfrm flipH="1">
                <a:off x="1522" y="1177"/>
                <a:ext cx="1" cy="189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63011" name="Line 163"/>
              <p:cNvSpPr>
                <a:spLocks noChangeShapeType="1"/>
              </p:cNvSpPr>
              <p:nvPr/>
            </p:nvSpPr>
            <p:spPr bwMode="auto">
              <a:xfrm>
                <a:off x="1534" y="1599"/>
                <a:ext cx="0" cy="16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63012" name="Line 164"/>
              <p:cNvSpPr>
                <a:spLocks noChangeShapeType="1"/>
              </p:cNvSpPr>
              <p:nvPr/>
            </p:nvSpPr>
            <p:spPr bwMode="auto">
              <a:xfrm flipH="1">
                <a:off x="1545" y="1966"/>
                <a:ext cx="0" cy="20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63013" name="Line 165"/>
              <p:cNvSpPr>
                <a:spLocks noChangeShapeType="1"/>
              </p:cNvSpPr>
              <p:nvPr/>
            </p:nvSpPr>
            <p:spPr bwMode="auto">
              <a:xfrm>
                <a:off x="1534" y="2555"/>
                <a:ext cx="0" cy="433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63014" name="Line 166"/>
              <p:cNvSpPr>
                <a:spLocks noChangeShapeType="1"/>
              </p:cNvSpPr>
              <p:nvPr/>
            </p:nvSpPr>
            <p:spPr bwMode="auto">
              <a:xfrm>
                <a:off x="2156" y="2366"/>
                <a:ext cx="511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63015" name="Line 167"/>
              <p:cNvSpPr>
                <a:spLocks noChangeShapeType="1"/>
              </p:cNvSpPr>
              <p:nvPr/>
            </p:nvSpPr>
            <p:spPr bwMode="auto">
              <a:xfrm flipH="1">
                <a:off x="2678" y="2366"/>
                <a:ext cx="0" cy="189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63016" name="Line 168"/>
              <p:cNvSpPr>
                <a:spLocks noChangeShapeType="1"/>
              </p:cNvSpPr>
              <p:nvPr/>
            </p:nvSpPr>
            <p:spPr bwMode="auto">
              <a:xfrm>
                <a:off x="2678" y="2733"/>
                <a:ext cx="0" cy="111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63017" name="Line 169"/>
              <p:cNvSpPr>
                <a:spLocks noChangeShapeType="1"/>
              </p:cNvSpPr>
              <p:nvPr/>
            </p:nvSpPr>
            <p:spPr bwMode="auto">
              <a:xfrm flipH="1">
                <a:off x="1534" y="2855"/>
                <a:ext cx="1144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63018" name="Line 170"/>
              <p:cNvSpPr>
                <a:spLocks noChangeShapeType="1"/>
              </p:cNvSpPr>
              <p:nvPr/>
            </p:nvSpPr>
            <p:spPr bwMode="auto">
              <a:xfrm>
                <a:off x="1545" y="3188"/>
                <a:ext cx="0" cy="189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63019" name="Line 171"/>
              <p:cNvSpPr>
                <a:spLocks noChangeShapeType="1"/>
              </p:cNvSpPr>
              <p:nvPr/>
            </p:nvSpPr>
            <p:spPr bwMode="auto">
              <a:xfrm flipH="1">
                <a:off x="622" y="3544"/>
                <a:ext cx="223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63020" name="Line 172"/>
              <p:cNvSpPr>
                <a:spLocks noChangeShapeType="1"/>
              </p:cNvSpPr>
              <p:nvPr/>
            </p:nvSpPr>
            <p:spPr bwMode="auto">
              <a:xfrm flipV="1">
                <a:off x="622" y="2055"/>
                <a:ext cx="0" cy="1489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63021" name="Line 173"/>
              <p:cNvSpPr>
                <a:spLocks noChangeShapeType="1"/>
              </p:cNvSpPr>
              <p:nvPr/>
            </p:nvSpPr>
            <p:spPr bwMode="auto">
              <a:xfrm flipV="1">
                <a:off x="622" y="2055"/>
                <a:ext cx="923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63022" name="Line 174"/>
              <p:cNvSpPr>
                <a:spLocks noChangeShapeType="1"/>
              </p:cNvSpPr>
              <p:nvPr/>
            </p:nvSpPr>
            <p:spPr bwMode="auto">
              <a:xfrm>
                <a:off x="1523" y="3744"/>
                <a:ext cx="0" cy="16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3287" name="Text Box 175"/>
            <p:cNvSpPr txBox="1">
              <a:spLocks noChangeArrowheads="1"/>
            </p:cNvSpPr>
            <p:nvPr/>
          </p:nvSpPr>
          <p:spPr bwMode="auto">
            <a:xfrm>
              <a:off x="1899" y="2111"/>
              <a:ext cx="2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288" name="Text Box 176"/>
            <p:cNvSpPr txBox="1">
              <a:spLocks noChangeArrowheads="1"/>
            </p:cNvSpPr>
            <p:nvPr/>
          </p:nvSpPr>
          <p:spPr bwMode="auto">
            <a:xfrm>
              <a:off x="361" y="3197"/>
              <a:ext cx="2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289" name="Text Box 177"/>
            <p:cNvSpPr txBox="1">
              <a:spLocks noChangeArrowheads="1"/>
            </p:cNvSpPr>
            <p:nvPr/>
          </p:nvSpPr>
          <p:spPr bwMode="auto">
            <a:xfrm>
              <a:off x="1251" y="2463"/>
              <a:ext cx="2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290" name="Text Box 178"/>
            <p:cNvSpPr txBox="1">
              <a:spLocks noChangeArrowheads="1"/>
            </p:cNvSpPr>
            <p:nvPr/>
          </p:nvSpPr>
          <p:spPr bwMode="auto">
            <a:xfrm>
              <a:off x="1284" y="3607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Group 197"/>
          <p:cNvGrpSpPr/>
          <p:nvPr>
            <p:custDataLst>
              <p:tags r:id="rId2"/>
            </p:custDataLst>
          </p:nvPr>
        </p:nvGrpSpPr>
        <p:grpSpPr bwMode="auto">
          <a:xfrm>
            <a:off x="3594100" y="5399405"/>
            <a:ext cx="4062413" cy="1276350"/>
            <a:chOff x="2657" y="175"/>
            <a:chExt cx="2559" cy="804"/>
          </a:xfrm>
        </p:grpSpPr>
        <p:grpSp>
          <p:nvGrpSpPr>
            <p:cNvPr id="53275" name="Group 198"/>
            <p:cNvGrpSpPr/>
            <p:nvPr/>
          </p:nvGrpSpPr>
          <p:grpSpPr bwMode="auto">
            <a:xfrm>
              <a:off x="2657" y="175"/>
              <a:ext cx="2559" cy="559"/>
              <a:chOff x="2657" y="175"/>
              <a:chExt cx="2559" cy="559"/>
            </a:xfrm>
          </p:grpSpPr>
          <p:sp>
            <p:nvSpPr>
              <p:cNvPr id="53277" name="Rectangle 199"/>
              <p:cNvSpPr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2784" y="466"/>
                <a:ext cx="2432" cy="268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 </a:t>
                </a:r>
                <a:r>
                  <a:rPr lang="en-US" altLang="zh-CN" sz="2000" b="1">
                    <a:solidFill>
                      <a:srgbClr val="663300"/>
                    </a:solidFill>
                    <a:ea typeface="宋体" pitchFamily="2" charset="-122"/>
                  </a:rPr>
                  <a:t>0     0     0     0    0     0     0     0</a:t>
                </a:r>
                <a:endParaRPr lang="en-US" altLang="zh-CN" sz="2000" b="1">
                  <a:solidFill>
                    <a:srgbClr val="663300"/>
                  </a:solidFill>
                  <a:ea typeface="宋体" pitchFamily="2" charset="-122"/>
                </a:endParaRPr>
              </a:p>
            </p:txBody>
          </p:sp>
          <p:sp>
            <p:nvSpPr>
              <p:cNvPr id="463048" name="Line 200"/>
              <p:cNvSpPr>
                <a:spLocks noChangeShapeType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3106" y="484"/>
                <a:ext cx="0" cy="2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63049" name="Line 201"/>
              <p:cNvSpPr>
                <a:spLocks noChangeShapeType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3391" y="489"/>
                <a:ext cx="0" cy="2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63050" name="Line 202"/>
              <p:cNvSpPr>
                <a:spLocks noChangeShapeType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3710" y="485"/>
                <a:ext cx="0" cy="2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63051" name="Line 203"/>
              <p:cNvSpPr>
                <a:spLocks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3998" y="476"/>
                <a:ext cx="0" cy="2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63052" name="Line 204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4277" y="476"/>
                <a:ext cx="0" cy="2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63053" name="Line 205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4592" y="476"/>
                <a:ext cx="0" cy="2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63054" name="Line 206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4898" y="476"/>
                <a:ext cx="0" cy="2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3285" name="Text Box 207"/>
              <p:cNvSpPr txBox="1"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657" y="175"/>
                <a:ext cx="179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ea typeface="宋体" pitchFamily="2" charset="-122"/>
                  </a:rPr>
                  <a:t>visited[G.vexnum]</a:t>
                </a:r>
                <a:endParaRPr lang="en-US" altLang="zh-CN" sz="24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53276" name="Text Box 208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847" y="729"/>
              <a:ext cx="22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1    2     3     4     5     6    7     8</a:t>
              </a:r>
              <a:endParaRPr lang="en-US" altLang="zh-CN" sz="200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7" name="Group 209"/>
          <p:cNvGrpSpPr/>
          <p:nvPr>
            <p:custDataLst>
              <p:tags r:id="rId13"/>
            </p:custDataLst>
          </p:nvPr>
        </p:nvGrpSpPr>
        <p:grpSpPr bwMode="auto">
          <a:xfrm>
            <a:off x="3603625" y="5396230"/>
            <a:ext cx="4062413" cy="1276350"/>
            <a:chOff x="2657" y="175"/>
            <a:chExt cx="2559" cy="804"/>
          </a:xfrm>
        </p:grpSpPr>
        <p:grpSp>
          <p:nvGrpSpPr>
            <p:cNvPr id="53264" name="Group 210"/>
            <p:cNvGrpSpPr/>
            <p:nvPr/>
          </p:nvGrpSpPr>
          <p:grpSpPr bwMode="auto">
            <a:xfrm>
              <a:off x="2657" y="175"/>
              <a:ext cx="2559" cy="559"/>
              <a:chOff x="2657" y="175"/>
              <a:chExt cx="2559" cy="559"/>
            </a:xfrm>
          </p:grpSpPr>
          <p:sp>
            <p:nvSpPr>
              <p:cNvPr id="53266" name="Rectangle 211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2784" y="466"/>
                <a:ext cx="2432" cy="268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 </a:t>
                </a:r>
                <a:r>
                  <a:rPr lang="en-US" altLang="zh-CN" sz="2000" b="1">
                    <a:solidFill>
                      <a:srgbClr val="000000"/>
                    </a:solidFill>
                    <a:ea typeface="宋体" pitchFamily="2" charset="-122"/>
                  </a:rPr>
                  <a:t>1    1     </a:t>
                </a:r>
                <a:r>
                  <a:rPr lang="en-US" altLang="zh-CN" sz="2000" b="1">
                    <a:solidFill>
                      <a:srgbClr val="FF0066"/>
                    </a:solidFill>
                    <a:ea typeface="宋体" pitchFamily="2" charset="-122"/>
                  </a:rPr>
                  <a:t>0</a:t>
                </a:r>
                <a:r>
                  <a:rPr lang="en-US" altLang="zh-CN" sz="2000" b="1">
                    <a:solidFill>
                      <a:srgbClr val="000000"/>
                    </a:solidFill>
                    <a:ea typeface="宋体" pitchFamily="2" charset="-122"/>
                  </a:rPr>
                  <a:t>     1     1     1    </a:t>
                </a:r>
                <a:r>
                  <a:rPr lang="en-US" altLang="zh-CN" sz="2000" b="1">
                    <a:solidFill>
                      <a:srgbClr val="FF0066"/>
                    </a:solidFill>
                    <a:ea typeface="宋体" pitchFamily="2" charset="-122"/>
                  </a:rPr>
                  <a:t>0</a:t>
                </a:r>
                <a:r>
                  <a:rPr lang="en-US" altLang="zh-CN" sz="2000" b="1">
                    <a:solidFill>
                      <a:srgbClr val="000000"/>
                    </a:solidFill>
                    <a:ea typeface="宋体" pitchFamily="2" charset="-122"/>
                  </a:rPr>
                  <a:t>     1</a:t>
                </a:r>
                <a:endParaRPr lang="en-US" altLang="zh-CN" sz="20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63060" name="Line 212"/>
              <p:cNvSpPr>
                <a:spLocks noChangeShapeType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3106" y="484"/>
                <a:ext cx="0" cy="2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63061" name="Line 213"/>
              <p:cNvSpPr>
                <a:spLocks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3391" y="489"/>
                <a:ext cx="0" cy="2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63062" name="Line 214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3710" y="485"/>
                <a:ext cx="0" cy="2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63063" name="Line 215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3998" y="476"/>
                <a:ext cx="0" cy="2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63064" name="Line 216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277" y="476"/>
                <a:ext cx="0" cy="2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63065" name="Line 217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592" y="476"/>
                <a:ext cx="0" cy="2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63066" name="Line 218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898" y="476"/>
                <a:ext cx="0" cy="2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3274" name="Text Box 219"/>
              <p:cNvSpPr txBox="1"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2657" y="175"/>
                <a:ext cx="179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  <a:ea typeface="宋体" pitchFamily="2" charset="-122"/>
                  </a:rPr>
                  <a:t>visited[G.vexnum]</a:t>
                </a:r>
                <a:endParaRPr lang="en-US" altLang="zh-CN" sz="24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53265" name="Text Box 220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847" y="729"/>
              <a:ext cx="22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1    2     3     4     5     6    7     8</a:t>
              </a:r>
              <a:endParaRPr lang="en-US" altLang="zh-CN" sz="200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sp>
        <p:nvSpPr>
          <p:cNvPr id="463070" name="Rectangle 222"/>
          <p:cNvSpPr>
            <a:spLocks noChangeArrowheads="1"/>
          </p:cNvSpPr>
          <p:nvPr/>
        </p:nvSpPr>
        <p:spPr bwMode="auto">
          <a:xfrm>
            <a:off x="4694238" y="3003868"/>
            <a:ext cx="3651250" cy="1309687"/>
          </a:xfrm>
          <a:prstGeom prst="rect">
            <a:avLst/>
          </a:prstGeom>
          <a:solidFill>
            <a:srgbClr val="FF99CC">
              <a:alpha val="50000"/>
            </a:srgbClr>
          </a:solidFill>
          <a:ln w="28575">
            <a:solidFill>
              <a:schemeClr val="tx2"/>
            </a:solidFill>
            <a:prstDash val="dashDot"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071" name="Text Box 223"/>
          <p:cNvSpPr txBox="1">
            <a:spLocks noChangeArrowheads="1"/>
          </p:cNvSpPr>
          <p:nvPr/>
        </p:nvSpPr>
        <p:spPr bwMode="auto">
          <a:xfrm>
            <a:off x="6742113" y="4192905"/>
            <a:ext cx="1931987" cy="1203325"/>
          </a:xfrm>
          <a:prstGeom prst="rect">
            <a:avLst/>
          </a:prstGeom>
          <a:solidFill>
            <a:schemeClr val="bg1"/>
          </a:solidFill>
          <a:ln w="28575">
            <a:solidFill>
              <a:srgbClr val="D60093"/>
            </a:solidFill>
            <a:miter lim="800000"/>
          </a:ln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从所有未访问过的顶点</a:t>
            </a:r>
            <a: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开始</a:t>
            </a:r>
            <a: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BFS</a:t>
            </a:r>
            <a:endParaRPr lang="en-US" altLang="zh-CN" sz="24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4" name="Comment 157"/>
          <p:cNvSpPr>
            <a:spLocks noChangeArrowheads="1"/>
          </p:cNvSpPr>
          <p:nvPr/>
        </p:nvSpPr>
        <p:spPr bwMode="auto">
          <a:xfrm>
            <a:off x="4427538" y="1078230"/>
            <a:ext cx="3057525" cy="461963"/>
          </a:xfrm>
          <a:prstGeom prst="rect">
            <a:avLst/>
          </a:prstGeom>
          <a:solidFill>
            <a:srgbClr val="FCFDC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广度优先遍历图</a:t>
            </a:r>
            <a:r>
              <a:rPr lang="en-US" altLang="zh-CN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</a:t>
            </a:r>
            <a:endParaRPr lang="zh-CN" altLang="en-US" b="1" dirty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560" y="1033145"/>
            <a:ext cx="866775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图的遍历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——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广度优先算法：</a:t>
            </a:r>
            <a:endParaRPr lang="zh-CN" altLang="en-US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2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3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3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3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3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6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961" grpId="0" bldLvl="0" animBg="1"/>
      <p:bldP spid="463070" grpId="0" bldLvl="0" animBg="1"/>
      <p:bldP spid="463071" grpId="0" bldLvl="0" animBg="1"/>
      <p:bldP spid="64" grpId="0" bldLvl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55"/>
          <p:cNvSpPr txBox="1">
            <a:spLocks noChangeArrowheads="1"/>
          </p:cNvSpPr>
          <p:nvPr/>
        </p:nvSpPr>
        <p:spPr bwMode="auto">
          <a:xfrm>
            <a:off x="217488" y="661036"/>
            <a:ext cx="6477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275" name="Text Box 176"/>
          <p:cNvSpPr txBox="1">
            <a:spLocks noChangeArrowheads="1"/>
          </p:cNvSpPr>
          <p:nvPr/>
        </p:nvSpPr>
        <p:spPr bwMode="auto">
          <a:xfrm>
            <a:off x="4706938" y="838200"/>
            <a:ext cx="3330575" cy="485775"/>
          </a:xfrm>
          <a:prstGeom prst="rect">
            <a:avLst/>
          </a:prstGeom>
          <a:noFill/>
          <a:ln w="28575">
            <a:solidFill>
              <a:srgbClr val="D6009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访问一个顶点并入队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276" name="Text Box 177"/>
          <p:cNvSpPr txBox="1">
            <a:spLocks noChangeArrowheads="1"/>
          </p:cNvSpPr>
          <p:nvPr/>
        </p:nvSpPr>
        <p:spPr bwMode="auto">
          <a:xfrm>
            <a:off x="4719638" y="1490663"/>
            <a:ext cx="4038600" cy="1216025"/>
          </a:xfrm>
          <a:prstGeom prst="rect">
            <a:avLst/>
          </a:prstGeom>
          <a:noFill/>
          <a:ln w="28575">
            <a:solidFill>
              <a:srgbClr val="D6009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②</a:t>
            </a:r>
            <a:endParaRPr lang="en-US" altLang="zh-CN" sz="2400" b="1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出队一个顶点，访问其未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被访问过的邻接点并入队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4277" name="Text Box 178"/>
          <p:cNvSpPr txBox="1">
            <a:spLocks noChangeArrowheads="1"/>
          </p:cNvSpPr>
          <p:nvPr/>
        </p:nvSpPr>
        <p:spPr bwMode="auto">
          <a:xfrm>
            <a:off x="5097463" y="1501775"/>
            <a:ext cx="289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队列不为空时，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278" name="Comment 179"/>
          <p:cNvSpPr>
            <a:spLocks noChangeArrowheads="1"/>
          </p:cNvSpPr>
          <p:nvPr/>
        </p:nvSpPr>
        <p:spPr bwMode="auto">
          <a:xfrm>
            <a:off x="204788" y="1181100"/>
            <a:ext cx="1295400" cy="1200150"/>
          </a:xfrm>
          <a:prstGeom prst="rect">
            <a:avLst/>
          </a:prstGeom>
          <a:solidFill>
            <a:srgbClr val="FCFDC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从顶点</a:t>
            </a:r>
            <a:endParaRPr lang="zh-CN" altLang="en-US" sz="2400" b="1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</a:t>
            </a:r>
            <a:r>
              <a:rPr lang="zh-CN" altLang="en-US" sz="2400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出发</a:t>
            </a:r>
            <a:endParaRPr lang="zh-CN" altLang="en-US" sz="2400" b="1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遍历图</a:t>
            </a:r>
            <a:endParaRPr lang="zh-CN" altLang="en-US" sz="2400" b="1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0440" name="AutoShape 47"/>
          <p:cNvSpPr>
            <a:spLocks noChangeArrowheads="1"/>
          </p:cNvSpPr>
          <p:nvPr/>
        </p:nvSpPr>
        <p:spPr bwMode="auto">
          <a:xfrm>
            <a:off x="1639888" y="4764088"/>
            <a:ext cx="1993900" cy="617537"/>
          </a:xfrm>
          <a:prstGeom prst="flowChartDecision">
            <a:avLst/>
          </a:prstGeom>
          <a:noFill/>
          <a:ln w="2857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存在吗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0442" name="AutoShape 49"/>
          <p:cNvSpPr>
            <a:spLocks noChangeArrowheads="1"/>
          </p:cNvSpPr>
          <p:nvPr/>
        </p:nvSpPr>
        <p:spPr bwMode="auto">
          <a:xfrm>
            <a:off x="1612900" y="5673725"/>
            <a:ext cx="2065338" cy="617538"/>
          </a:xfrm>
          <a:prstGeom prst="flowChartDecision">
            <a:avLst/>
          </a:prstGeom>
          <a:noFill/>
          <a:ln w="2857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访问过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0443" name="AutoShape 50"/>
          <p:cNvSpPr>
            <a:spLocks noChangeArrowheads="1"/>
          </p:cNvSpPr>
          <p:nvPr/>
        </p:nvSpPr>
        <p:spPr bwMode="auto">
          <a:xfrm>
            <a:off x="744538" y="3503613"/>
            <a:ext cx="882650" cy="354012"/>
          </a:xfrm>
          <a:prstGeom prst="flowChartAlternateProcess">
            <a:avLst/>
          </a:prstGeom>
          <a:noFill/>
          <a:ln w="2857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444" name="Text Box 51"/>
          <p:cNvSpPr txBox="1">
            <a:spLocks noChangeArrowheads="1"/>
          </p:cNvSpPr>
          <p:nvPr/>
        </p:nvSpPr>
        <p:spPr bwMode="auto">
          <a:xfrm>
            <a:off x="1320800" y="47355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445" name="Text Box 52"/>
          <p:cNvSpPr txBox="1">
            <a:spLocks noChangeArrowheads="1"/>
          </p:cNvSpPr>
          <p:nvPr/>
        </p:nvSpPr>
        <p:spPr bwMode="auto">
          <a:xfrm>
            <a:off x="1311275" y="261302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451" name="AutoShape 58"/>
          <p:cNvSpPr>
            <a:spLocks noChangeArrowheads="1"/>
          </p:cNvSpPr>
          <p:nvPr/>
        </p:nvSpPr>
        <p:spPr bwMode="auto">
          <a:xfrm>
            <a:off x="1627188" y="2698750"/>
            <a:ext cx="1974850" cy="493713"/>
          </a:xfrm>
          <a:prstGeom prst="flowChartDecision">
            <a:avLst/>
          </a:prstGeom>
          <a:noFill/>
          <a:ln w="2857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队列空？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69"/>
          <p:cNvGrpSpPr/>
          <p:nvPr/>
        </p:nvGrpSpPr>
        <p:grpSpPr bwMode="auto">
          <a:xfrm>
            <a:off x="2098675" y="230188"/>
            <a:ext cx="882650" cy="617537"/>
            <a:chOff x="2098629" y="230188"/>
            <a:chExt cx="882650" cy="617537"/>
          </a:xfrm>
        </p:grpSpPr>
        <p:sp>
          <p:nvSpPr>
            <p:cNvPr id="54335" name="AutoShape 44"/>
            <p:cNvSpPr>
              <a:spLocks noChangeArrowheads="1"/>
            </p:cNvSpPr>
            <p:nvPr/>
          </p:nvSpPr>
          <p:spPr bwMode="auto">
            <a:xfrm>
              <a:off x="2098629" y="230188"/>
              <a:ext cx="882650" cy="354012"/>
            </a:xfrm>
            <a:prstGeom prst="flowChartAlternateProcess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开始</a:t>
              </a:r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Line 62"/>
            <p:cNvSpPr>
              <a:spLocks noChangeShapeType="1"/>
            </p:cNvSpPr>
            <p:nvPr/>
          </p:nvSpPr>
          <p:spPr bwMode="auto">
            <a:xfrm>
              <a:off x="2527254" y="582613"/>
              <a:ext cx="0" cy="2651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组合 70"/>
          <p:cNvGrpSpPr/>
          <p:nvPr/>
        </p:nvGrpSpPr>
        <p:grpSpPr bwMode="auto">
          <a:xfrm>
            <a:off x="1552575" y="846138"/>
            <a:ext cx="1920875" cy="635000"/>
            <a:chOff x="1552529" y="846138"/>
            <a:chExt cx="1920875" cy="634999"/>
          </a:xfrm>
        </p:grpSpPr>
        <p:sp>
          <p:nvSpPr>
            <p:cNvPr id="54333" name="AutoShape 45"/>
            <p:cNvSpPr>
              <a:spLocks noChangeArrowheads="1"/>
            </p:cNvSpPr>
            <p:nvPr/>
          </p:nvSpPr>
          <p:spPr bwMode="auto">
            <a:xfrm>
              <a:off x="1552529" y="846138"/>
              <a:ext cx="1920875" cy="352425"/>
            </a:xfrm>
            <a:prstGeom prst="flowChartProcess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访问</a:t>
              </a:r>
              <a:r>
                <a:rPr lang="en-US" altLang="zh-CN" sz="2000" b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v</a:t>
              </a: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,</a:t>
              </a:r>
              <a:r>
                <a:rPr lang="zh-CN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置</a:t>
              </a: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标志</a:t>
              </a:r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0" name="Line 63"/>
            <p:cNvSpPr>
              <a:spLocks noChangeShapeType="1"/>
            </p:cNvSpPr>
            <p:nvPr/>
          </p:nvSpPr>
          <p:spPr bwMode="auto">
            <a:xfrm flipH="1">
              <a:off x="2544717" y="1200149"/>
              <a:ext cx="0" cy="2809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组合 71"/>
          <p:cNvGrpSpPr/>
          <p:nvPr/>
        </p:nvGrpSpPr>
        <p:grpSpPr bwMode="auto">
          <a:xfrm>
            <a:off x="1900238" y="1493838"/>
            <a:ext cx="1406525" cy="552450"/>
            <a:chOff x="1900192" y="1493838"/>
            <a:chExt cx="1406525" cy="552449"/>
          </a:xfrm>
        </p:grpSpPr>
        <p:sp>
          <p:nvSpPr>
            <p:cNvPr id="54331" name="AutoShape 56"/>
            <p:cNvSpPr>
              <a:spLocks noChangeArrowheads="1"/>
            </p:cNvSpPr>
            <p:nvPr/>
          </p:nvSpPr>
          <p:spPr bwMode="auto">
            <a:xfrm>
              <a:off x="1900192" y="1493838"/>
              <a:ext cx="1406525" cy="342900"/>
            </a:xfrm>
            <a:prstGeom prst="flowChartProcess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初始化队列</a:t>
              </a:r>
              <a:endPara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Line 64"/>
            <p:cNvSpPr>
              <a:spLocks noChangeShapeType="1"/>
            </p:cNvSpPr>
            <p:nvPr/>
          </p:nvSpPr>
          <p:spPr bwMode="auto">
            <a:xfrm>
              <a:off x="2562179" y="1835149"/>
              <a:ext cx="0" cy="21113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组合 72"/>
          <p:cNvGrpSpPr/>
          <p:nvPr/>
        </p:nvGrpSpPr>
        <p:grpSpPr bwMode="auto">
          <a:xfrm>
            <a:off x="1900238" y="2058988"/>
            <a:ext cx="1406525" cy="657225"/>
            <a:chOff x="1900192" y="2058988"/>
            <a:chExt cx="1406525" cy="657225"/>
          </a:xfrm>
        </p:grpSpPr>
        <p:sp>
          <p:nvSpPr>
            <p:cNvPr id="54329" name="AutoShape 57"/>
            <p:cNvSpPr>
              <a:spLocks noChangeArrowheads="1"/>
            </p:cNvSpPr>
            <p:nvPr/>
          </p:nvSpPr>
          <p:spPr bwMode="auto">
            <a:xfrm>
              <a:off x="1900192" y="2058988"/>
              <a:ext cx="1406525" cy="342900"/>
            </a:xfrm>
            <a:prstGeom prst="flowChartProcess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v</a:t>
              </a:r>
              <a:r>
                <a:rPr lang="zh-CN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入队</a:t>
              </a:r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" name="Line 65"/>
            <p:cNvSpPr>
              <a:spLocks noChangeShapeType="1"/>
            </p:cNvSpPr>
            <p:nvPr/>
          </p:nvSpPr>
          <p:spPr bwMode="auto">
            <a:xfrm>
              <a:off x="2581229" y="2398713"/>
              <a:ext cx="0" cy="3175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93" name="Line 66"/>
          <p:cNvSpPr>
            <a:spLocks noChangeShapeType="1"/>
          </p:cNvSpPr>
          <p:nvPr/>
        </p:nvSpPr>
        <p:spPr bwMode="auto">
          <a:xfrm flipH="1">
            <a:off x="1168400" y="2963863"/>
            <a:ext cx="45878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Line 67"/>
          <p:cNvSpPr>
            <a:spLocks noChangeShapeType="1"/>
          </p:cNvSpPr>
          <p:nvPr/>
        </p:nvSpPr>
        <p:spPr bwMode="auto">
          <a:xfrm>
            <a:off x="1168400" y="2963863"/>
            <a:ext cx="0" cy="5461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组合 73"/>
          <p:cNvGrpSpPr/>
          <p:nvPr/>
        </p:nvGrpSpPr>
        <p:grpSpPr bwMode="auto">
          <a:xfrm>
            <a:off x="2565400" y="3090863"/>
            <a:ext cx="368300" cy="401637"/>
            <a:chOff x="2565354" y="3090863"/>
            <a:chExt cx="368300" cy="401637"/>
          </a:xfrm>
        </p:grpSpPr>
        <p:sp>
          <p:nvSpPr>
            <p:cNvPr id="54327" name="Text Box 53"/>
            <p:cNvSpPr txBox="1">
              <a:spLocks noChangeArrowheads="1"/>
            </p:cNvSpPr>
            <p:nvPr/>
          </p:nvSpPr>
          <p:spPr bwMode="auto">
            <a:xfrm>
              <a:off x="2565354" y="3090863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Line 68"/>
            <p:cNvSpPr>
              <a:spLocks noChangeShapeType="1"/>
            </p:cNvSpPr>
            <p:nvPr/>
          </p:nvSpPr>
          <p:spPr bwMode="auto">
            <a:xfrm>
              <a:off x="2597104" y="3192463"/>
              <a:ext cx="0" cy="30003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组合 74"/>
          <p:cNvGrpSpPr/>
          <p:nvPr/>
        </p:nvGrpSpPr>
        <p:grpSpPr bwMode="auto">
          <a:xfrm>
            <a:off x="1970088" y="3487738"/>
            <a:ext cx="1406525" cy="627062"/>
            <a:chOff x="1970042" y="3487738"/>
            <a:chExt cx="1406525" cy="627062"/>
          </a:xfrm>
        </p:grpSpPr>
        <p:sp>
          <p:nvSpPr>
            <p:cNvPr id="54325" name="AutoShape 59"/>
            <p:cNvSpPr>
              <a:spLocks noChangeArrowheads="1"/>
            </p:cNvSpPr>
            <p:nvPr/>
          </p:nvSpPr>
          <p:spPr bwMode="auto">
            <a:xfrm>
              <a:off x="1970042" y="3487738"/>
              <a:ext cx="1406525" cy="342900"/>
            </a:xfrm>
            <a:prstGeom prst="flowChartProcess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队头</a:t>
              </a:r>
              <a:r>
                <a:rPr lang="en-US" altLang="zh-CN" sz="2000" b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x</a:t>
              </a:r>
              <a:r>
                <a:rPr lang="zh-CN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出队</a:t>
              </a:r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" name="Line 69"/>
            <p:cNvSpPr>
              <a:spLocks noChangeShapeType="1"/>
            </p:cNvSpPr>
            <p:nvPr/>
          </p:nvSpPr>
          <p:spPr bwMode="auto">
            <a:xfrm flipH="1">
              <a:off x="2579642" y="3827463"/>
              <a:ext cx="17462" cy="28733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组合 75"/>
          <p:cNvGrpSpPr/>
          <p:nvPr/>
        </p:nvGrpSpPr>
        <p:grpSpPr bwMode="auto">
          <a:xfrm>
            <a:off x="1976438" y="4129088"/>
            <a:ext cx="1406525" cy="633412"/>
            <a:chOff x="1976392" y="4129088"/>
            <a:chExt cx="1406525" cy="633412"/>
          </a:xfrm>
        </p:grpSpPr>
        <p:sp>
          <p:nvSpPr>
            <p:cNvPr id="54323" name="AutoShape 46"/>
            <p:cNvSpPr>
              <a:spLocks noChangeArrowheads="1"/>
            </p:cNvSpPr>
            <p:nvPr/>
          </p:nvSpPr>
          <p:spPr bwMode="auto">
            <a:xfrm>
              <a:off x="1976392" y="4129088"/>
              <a:ext cx="1406525" cy="342900"/>
            </a:xfrm>
            <a:prstGeom prst="flowChartProcess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求</a:t>
              </a:r>
              <a:r>
                <a:rPr lang="en-US" altLang="zh-CN" sz="2000" b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x</a:t>
              </a:r>
              <a:r>
                <a:rPr lang="zh-CN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邻接点</a:t>
              </a:r>
              <a:r>
                <a:rPr lang="en-US" altLang="zh-CN" sz="2000" b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w</a:t>
              </a:r>
              <a:endParaRPr lang="en-US" altLang="zh-CN" sz="2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7" name="Line 70"/>
            <p:cNvSpPr>
              <a:spLocks noChangeShapeType="1"/>
            </p:cNvSpPr>
            <p:nvPr/>
          </p:nvSpPr>
          <p:spPr bwMode="auto">
            <a:xfrm>
              <a:off x="2614567" y="4479925"/>
              <a:ext cx="0" cy="28257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组合 76"/>
          <p:cNvGrpSpPr/>
          <p:nvPr/>
        </p:nvGrpSpPr>
        <p:grpSpPr bwMode="auto">
          <a:xfrm>
            <a:off x="2574925" y="5305425"/>
            <a:ext cx="368300" cy="411163"/>
            <a:chOff x="2574879" y="5305425"/>
            <a:chExt cx="368300" cy="411163"/>
          </a:xfrm>
        </p:grpSpPr>
        <p:sp>
          <p:nvSpPr>
            <p:cNvPr id="54321" name="Text Box 54"/>
            <p:cNvSpPr txBox="1">
              <a:spLocks noChangeArrowheads="1"/>
            </p:cNvSpPr>
            <p:nvPr/>
          </p:nvSpPr>
          <p:spPr bwMode="auto">
            <a:xfrm>
              <a:off x="2574879" y="5305425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Line 71"/>
            <p:cNvSpPr>
              <a:spLocks noChangeShapeType="1"/>
            </p:cNvSpPr>
            <p:nvPr/>
          </p:nvSpPr>
          <p:spPr bwMode="auto">
            <a:xfrm flipH="1">
              <a:off x="2614567" y="5380038"/>
              <a:ext cx="0" cy="33655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99" name="Line 72"/>
          <p:cNvSpPr>
            <a:spLocks noChangeShapeType="1"/>
          </p:cNvSpPr>
          <p:nvPr/>
        </p:nvSpPr>
        <p:spPr bwMode="auto">
          <a:xfrm flipH="1">
            <a:off x="568325" y="5097463"/>
            <a:ext cx="109378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Line 73"/>
          <p:cNvSpPr>
            <a:spLocks noChangeShapeType="1"/>
          </p:cNvSpPr>
          <p:nvPr/>
        </p:nvSpPr>
        <p:spPr bwMode="auto">
          <a:xfrm flipV="1">
            <a:off x="568325" y="2540000"/>
            <a:ext cx="0" cy="25574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Line 74"/>
          <p:cNvSpPr>
            <a:spLocks noChangeShapeType="1"/>
          </p:cNvSpPr>
          <p:nvPr/>
        </p:nvSpPr>
        <p:spPr bwMode="auto">
          <a:xfrm>
            <a:off x="568325" y="2522538"/>
            <a:ext cx="204628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" name="组合 77"/>
          <p:cNvGrpSpPr/>
          <p:nvPr/>
        </p:nvGrpSpPr>
        <p:grpSpPr bwMode="auto">
          <a:xfrm>
            <a:off x="2490788" y="6202363"/>
            <a:ext cx="641350" cy="655637"/>
            <a:chOff x="2490742" y="6202363"/>
            <a:chExt cx="641350" cy="655637"/>
          </a:xfrm>
        </p:grpSpPr>
        <p:sp>
          <p:nvSpPr>
            <p:cNvPr id="102" name="Line 75"/>
            <p:cNvSpPr>
              <a:spLocks noChangeShapeType="1"/>
            </p:cNvSpPr>
            <p:nvPr/>
          </p:nvSpPr>
          <p:spPr bwMode="auto">
            <a:xfrm>
              <a:off x="2649492" y="6278563"/>
              <a:ext cx="0" cy="2651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319" name="Text Box 76"/>
            <p:cNvSpPr txBox="1">
              <a:spLocks noChangeArrowheads="1"/>
            </p:cNvSpPr>
            <p:nvPr/>
          </p:nvSpPr>
          <p:spPr bwMode="auto">
            <a:xfrm>
              <a:off x="2763792" y="6202363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320" name="AutoShape 77"/>
            <p:cNvSpPr>
              <a:spLocks noChangeArrowheads="1"/>
            </p:cNvSpPr>
            <p:nvPr/>
          </p:nvSpPr>
          <p:spPr bwMode="auto">
            <a:xfrm>
              <a:off x="2490742" y="6540500"/>
              <a:ext cx="317500" cy="317500"/>
            </a:xfrm>
            <a:prstGeom prst="flowChartConnector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471" name="AutoShape 78"/>
          <p:cNvSpPr>
            <a:spLocks noChangeArrowheads="1"/>
          </p:cNvSpPr>
          <p:nvPr/>
        </p:nvSpPr>
        <p:spPr bwMode="auto">
          <a:xfrm>
            <a:off x="4989513" y="2909888"/>
            <a:ext cx="317500" cy="317500"/>
          </a:xfrm>
          <a:prstGeom prst="flowChartConnector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Line 79"/>
          <p:cNvSpPr>
            <a:spLocks noChangeShapeType="1"/>
          </p:cNvSpPr>
          <p:nvPr/>
        </p:nvSpPr>
        <p:spPr bwMode="auto">
          <a:xfrm>
            <a:off x="5154613" y="3227388"/>
            <a:ext cx="0" cy="2651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组合 78"/>
          <p:cNvGrpSpPr/>
          <p:nvPr/>
        </p:nvGrpSpPr>
        <p:grpSpPr bwMode="auto">
          <a:xfrm>
            <a:off x="4297363" y="3484563"/>
            <a:ext cx="1920875" cy="695325"/>
            <a:chOff x="4297317" y="3484563"/>
            <a:chExt cx="1920875" cy="695324"/>
          </a:xfrm>
        </p:grpSpPr>
        <p:sp>
          <p:nvSpPr>
            <p:cNvPr id="54316" name="AutoShape 60"/>
            <p:cNvSpPr>
              <a:spLocks noChangeArrowheads="1"/>
            </p:cNvSpPr>
            <p:nvPr/>
          </p:nvSpPr>
          <p:spPr bwMode="auto">
            <a:xfrm>
              <a:off x="4297317" y="3484563"/>
              <a:ext cx="1920875" cy="352425"/>
            </a:xfrm>
            <a:prstGeom prst="flowChartProcess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访问</a:t>
              </a:r>
              <a:r>
                <a:rPr lang="en-US" altLang="zh-CN" sz="2000" b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w</a:t>
              </a: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,</a:t>
              </a:r>
              <a:r>
                <a:rPr lang="zh-CN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置</a:t>
              </a: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标志</a:t>
              </a:r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" name="Line 80"/>
            <p:cNvSpPr>
              <a:spLocks noChangeShapeType="1"/>
            </p:cNvSpPr>
            <p:nvPr/>
          </p:nvSpPr>
          <p:spPr bwMode="auto">
            <a:xfrm>
              <a:off x="5172029" y="3844924"/>
              <a:ext cx="0" cy="3349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组合 79"/>
          <p:cNvGrpSpPr/>
          <p:nvPr/>
        </p:nvGrpSpPr>
        <p:grpSpPr bwMode="auto">
          <a:xfrm>
            <a:off x="4556125" y="4184650"/>
            <a:ext cx="1406525" cy="682625"/>
            <a:chOff x="4556079" y="4184650"/>
            <a:chExt cx="1406525" cy="682625"/>
          </a:xfrm>
        </p:grpSpPr>
        <p:sp>
          <p:nvSpPr>
            <p:cNvPr id="54314" name="AutoShape 61"/>
            <p:cNvSpPr>
              <a:spLocks noChangeArrowheads="1"/>
            </p:cNvSpPr>
            <p:nvPr/>
          </p:nvSpPr>
          <p:spPr bwMode="auto">
            <a:xfrm>
              <a:off x="4556079" y="4184650"/>
              <a:ext cx="1406525" cy="342900"/>
            </a:xfrm>
            <a:prstGeom prst="flowChartProcess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w</a:t>
              </a:r>
              <a:r>
                <a:rPr lang="zh-CN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入队</a:t>
              </a:r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" name="Line 81"/>
            <p:cNvSpPr>
              <a:spLocks noChangeShapeType="1"/>
            </p:cNvSpPr>
            <p:nvPr/>
          </p:nvSpPr>
          <p:spPr bwMode="auto">
            <a:xfrm>
              <a:off x="5206954" y="4532313"/>
              <a:ext cx="0" cy="33496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组合 80"/>
          <p:cNvGrpSpPr/>
          <p:nvPr/>
        </p:nvGrpSpPr>
        <p:grpSpPr bwMode="auto">
          <a:xfrm>
            <a:off x="4281488" y="4849813"/>
            <a:ext cx="2011362" cy="706437"/>
            <a:chOff x="4281442" y="4849813"/>
            <a:chExt cx="2011363" cy="706437"/>
          </a:xfrm>
        </p:grpSpPr>
        <p:sp>
          <p:nvSpPr>
            <p:cNvPr id="54312" name="AutoShape 48"/>
            <p:cNvSpPr>
              <a:spLocks noChangeArrowheads="1"/>
            </p:cNvSpPr>
            <p:nvPr/>
          </p:nvSpPr>
          <p:spPr bwMode="auto">
            <a:xfrm>
              <a:off x="4281442" y="4849813"/>
              <a:ext cx="2011363" cy="369887"/>
            </a:xfrm>
            <a:prstGeom prst="flowChartProcess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x</a:t>
              </a:r>
              <a:r>
                <a:rPr lang="zh-CN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下一邻接点</a:t>
              </a:r>
              <a:r>
                <a:rPr lang="zh-CN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Symbol" panose="05050102010706020507" pitchFamily="18" charset="2"/>
                </a:rPr>
                <a:t></a:t>
              </a:r>
              <a:r>
                <a:rPr lang="en-US" altLang="zh-CN" sz="2000" b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Symbol" panose="05050102010706020507" pitchFamily="18" charset="2"/>
                </a:rPr>
                <a:t>w</a:t>
              </a:r>
              <a:endParaRPr lang="en-US" altLang="zh-CN" sz="2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endParaRPr>
            </a:p>
          </p:txBody>
        </p:sp>
        <p:sp>
          <p:nvSpPr>
            <p:cNvPr id="109" name="Line 82"/>
            <p:cNvSpPr>
              <a:spLocks noChangeShapeType="1"/>
            </p:cNvSpPr>
            <p:nvPr/>
          </p:nvSpPr>
          <p:spPr bwMode="auto">
            <a:xfrm>
              <a:off x="5208542" y="5219700"/>
              <a:ext cx="0" cy="33655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0476" name="Text Box 83"/>
          <p:cNvSpPr txBox="1">
            <a:spLocks noChangeArrowheads="1"/>
          </p:cNvSpPr>
          <p:nvPr/>
        </p:nvSpPr>
        <p:spPr bwMode="auto">
          <a:xfrm>
            <a:off x="3632200" y="562292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Line 84"/>
          <p:cNvSpPr>
            <a:spLocks noChangeShapeType="1"/>
          </p:cNvSpPr>
          <p:nvPr/>
        </p:nvSpPr>
        <p:spPr bwMode="auto">
          <a:xfrm>
            <a:off x="3656013" y="5978525"/>
            <a:ext cx="2981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Line 85"/>
          <p:cNvSpPr>
            <a:spLocks noChangeShapeType="1"/>
          </p:cNvSpPr>
          <p:nvPr/>
        </p:nvSpPr>
        <p:spPr bwMode="auto">
          <a:xfrm flipV="1">
            <a:off x="6637338" y="4673600"/>
            <a:ext cx="0" cy="13049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" name="Line 86"/>
          <p:cNvSpPr>
            <a:spLocks noChangeShapeType="1"/>
          </p:cNvSpPr>
          <p:nvPr/>
        </p:nvSpPr>
        <p:spPr bwMode="auto">
          <a:xfrm flipH="1">
            <a:off x="5207000" y="4673600"/>
            <a:ext cx="14303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Line 87"/>
          <p:cNvSpPr>
            <a:spLocks noChangeShapeType="1"/>
          </p:cNvSpPr>
          <p:nvPr/>
        </p:nvSpPr>
        <p:spPr bwMode="auto">
          <a:xfrm flipH="1">
            <a:off x="3973513" y="5519738"/>
            <a:ext cx="123348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" name="Line 88"/>
          <p:cNvSpPr>
            <a:spLocks noChangeShapeType="1"/>
          </p:cNvSpPr>
          <p:nvPr/>
        </p:nvSpPr>
        <p:spPr bwMode="auto">
          <a:xfrm flipV="1">
            <a:off x="3973513" y="4691063"/>
            <a:ext cx="0" cy="8286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Line 89"/>
          <p:cNvSpPr>
            <a:spLocks noChangeShapeType="1"/>
          </p:cNvSpPr>
          <p:nvPr/>
        </p:nvSpPr>
        <p:spPr bwMode="auto">
          <a:xfrm flipH="1">
            <a:off x="2632075" y="4691063"/>
            <a:ext cx="13414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Text Box 33"/>
          <p:cNvSpPr txBox="1">
            <a:spLocks noChangeArrowheads="1"/>
          </p:cNvSpPr>
          <p:nvPr/>
        </p:nvSpPr>
        <p:spPr bwMode="auto">
          <a:xfrm>
            <a:off x="577850" y="4029075"/>
            <a:ext cx="701675" cy="400050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sz="2000" b="1" dirty="0">
              <a:solidFill>
                <a:srgbClr val="D6009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6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6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6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6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0" grpId="0" bldLvl="0" animBg="1"/>
      <p:bldP spid="60442" grpId="0" bldLvl="0" animBg="1"/>
      <p:bldP spid="60443" grpId="0" bldLvl="0" animBg="1"/>
      <p:bldP spid="60444" grpId="0"/>
      <p:bldP spid="60445" grpId="0"/>
      <p:bldP spid="60451" grpId="0" bldLvl="0" animBg="1"/>
      <p:bldP spid="60471" grpId="0" bldLvl="0" animBg="1"/>
      <p:bldP spid="60476" grpId="0"/>
      <p:bldP spid="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 Bold" panose="02020603050405020304" charset="0"/>
                <a:ea typeface="仿宋" panose="02010609060101010101" pitchFamily="49" charset="-122"/>
                <a:cs typeface="Times New Roman Bold" panose="02020603050405020304" charset="0"/>
                <a:sym typeface="+mn-ea"/>
              </a:rPr>
              <a:t>Definition</a:t>
            </a:r>
            <a:endParaRPr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980440"/>
            <a:ext cx="8667750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多叉路口交通灯管理问题</a:t>
            </a:r>
            <a:r>
              <a:rPr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：</a:t>
            </a:r>
            <a:endParaRPr sz="1800" dirty="0"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765175" y="2065338"/>
            <a:ext cx="5796363" cy="3127375"/>
            <a:chOff x="703" y="1767"/>
            <a:chExt cx="3651" cy="1970"/>
          </a:xfrm>
        </p:grpSpPr>
        <p:sp>
          <p:nvSpPr>
            <p:cNvPr id="244743" name="Rectangle 7"/>
            <p:cNvSpPr>
              <a:spLocks noChangeArrowheads="1"/>
            </p:cNvSpPr>
            <p:nvPr/>
          </p:nvSpPr>
          <p:spPr bwMode="auto">
            <a:xfrm>
              <a:off x="703" y="2537"/>
              <a:ext cx="193" cy="2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969696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200" name="Group 8"/>
            <p:cNvGrpSpPr/>
            <p:nvPr/>
          </p:nvGrpSpPr>
          <p:grpSpPr bwMode="auto">
            <a:xfrm>
              <a:off x="1019" y="1767"/>
              <a:ext cx="3335" cy="1970"/>
              <a:chOff x="1019" y="870"/>
              <a:chExt cx="4850" cy="2867"/>
            </a:xfrm>
          </p:grpSpPr>
          <p:grpSp>
            <p:nvGrpSpPr>
              <p:cNvPr id="8201" name="Group 9"/>
              <p:cNvGrpSpPr/>
              <p:nvPr/>
            </p:nvGrpSpPr>
            <p:grpSpPr bwMode="auto">
              <a:xfrm>
                <a:off x="3574" y="1008"/>
                <a:ext cx="2295" cy="1784"/>
                <a:chOff x="1105" y="888"/>
                <a:chExt cx="2295" cy="1784"/>
              </a:xfrm>
            </p:grpSpPr>
            <p:sp>
              <p:nvSpPr>
                <p:cNvPr id="244746" name="Line 10"/>
                <p:cNvSpPr>
                  <a:spLocks noChangeShapeType="1"/>
                </p:cNvSpPr>
                <p:nvPr/>
              </p:nvSpPr>
              <p:spPr bwMode="auto">
                <a:xfrm>
                  <a:off x="1877" y="955"/>
                  <a:ext cx="0" cy="6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44747" name="Line 11"/>
                <p:cNvSpPr>
                  <a:spLocks noChangeShapeType="1"/>
                </p:cNvSpPr>
                <p:nvPr/>
              </p:nvSpPr>
              <p:spPr bwMode="auto">
                <a:xfrm>
                  <a:off x="2196" y="964"/>
                  <a:ext cx="0" cy="6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44748" name="Line 12"/>
                <p:cNvSpPr>
                  <a:spLocks noChangeShapeType="1"/>
                </p:cNvSpPr>
                <p:nvPr/>
              </p:nvSpPr>
              <p:spPr bwMode="auto">
                <a:xfrm>
                  <a:off x="1874" y="1929"/>
                  <a:ext cx="0" cy="6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44749" name="Line 13"/>
                <p:cNvSpPr>
                  <a:spLocks noChangeShapeType="1"/>
                </p:cNvSpPr>
                <p:nvPr/>
              </p:nvSpPr>
              <p:spPr bwMode="auto">
                <a:xfrm>
                  <a:off x="2191" y="1938"/>
                  <a:ext cx="0" cy="6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44750" name="Line 14"/>
                <p:cNvSpPr>
                  <a:spLocks noChangeShapeType="1"/>
                </p:cNvSpPr>
                <p:nvPr/>
              </p:nvSpPr>
              <p:spPr bwMode="auto">
                <a:xfrm flipH="1" flipV="1">
                  <a:off x="1255" y="1255"/>
                  <a:ext cx="622" cy="29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44751" name="Line 15"/>
                <p:cNvSpPr>
                  <a:spLocks noChangeShapeType="1"/>
                </p:cNvSpPr>
                <p:nvPr/>
              </p:nvSpPr>
              <p:spPr bwMode="auto">
                <a:xfrm flipH="1" flipV="1">
                  <a:off x="1105" y="1596"/>
                  <a:ext cx="746" cy="33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44752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523" y="1233"/>
                  <a:ext cx="555" cy="5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44753" name="Line 17"/>
                <p:cNvSpPr>
                  <a:spLocks noChangeShapeType="1"/>
                </p:cNvSpPr>
                <p:nvPr/>
              </p:nvSpPr>
              <p:spPr bwMode="auto">
                <a:xfrm>
                  <a:off x="2545" y="1777"/>
                  <a:ext cx="746" cy="36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44754" name="Line 18"/>
                <p:cNvSpPr>
                  <a:spLocks noChangeShapeType="1"/>
                </p:cNvSpPr>
                <p:nvPr/>
              </p:nvSpPr>
              <p:spPr bwMode="auto">
                <a:xfrm>
                  <a:off x="2188" y="1933"/>
                  <a:ext cx="922" cy="46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44755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200" y="1000"/>
                  <a:ext cx="577" cy="5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44756" name="AutoShape 20"/>
                <p:cNvSpPr>
                  <a:spLocks noChangeArrowheads="1"/>
                </p:cNvSpPr>
                <p:nvPr/>
              </p:nvSpPr>
              <p:spPr bwMode="auto">
                <a:xfrm>
                  <a:off x="1986" y="1123"/>
                  <a:ext cx="93" cy="422"/>
                </a:xfrm>
                <a:prstGeom prst="upArrow">
                  <a:avLst>
                    <a:gd name="adj1" fmla="val 50000"/>
                    <a:gd name="adj2" fmla="val 114674"/>
                  </a:avLst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vert="eaVert" wrap="none" anchor="ctr"/>
                <a:lstStyle/>
                <a:p>
                  <a:pPr>
                    <a:defRPr/>
                  </a:pPr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4757" name="AutoShape 21"/>
                <p:cNvSpPr>
                  <a:spLocks noChangeArrowheads="1"/>
                </p:cNvSpPr>
                <p:nvPr/>
              </p:nvSpPr>
              <p:spPr bwMode="auto">
                <a:xfrm rot="-3877650">
                  <a:off x="2805" y="1884"/>
                  <a:ext cx="92" cy="423"/>
                </a:xfrm>
                <a:prstGeom prst="upArrow">
                  <a:avLst>
                    <a:gd name="adj1" fmla="val 50000"/>
                    <a:gd name="adj2" fmla="val 114674"/>
                  </a:avLst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vert="eaVert" wrap="none" anchor="ctr"/>
                <a:lstStyle/>
                <a:p>
                  <a:pPr>
                    <a:defRPr/>
                  </a:pPr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283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934" y="888"/>
                  <a:ext cx="187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000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</a:t>
                  </a:r>
                  <a:endParaRPr lang="en-US" altLang="zh-CN" sz="20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284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077" y="2138"/>
                  <a:ext cx="323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E</a:t>
                  </a:r>
                  <a:endParaRPr lang="en-US" altLang="zh-CN" sz="20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285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751" y="1050"/>
                  <a:ext cx="338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</a:t>
                  </a:r>
                  <a:endParaRPr lang="en-US" altLang="zh-CN" sz="20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286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912" y="2306"/>
                  <a:ext cx="338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</a:t>
                  </a:r>
                  <a:endParaRPr lang="en-US" altLang="zh-CN" sz="20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28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118" y="1284"/>
                  <a:ext cx="325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</a:t>
                  </a:r>
                  <a:endParaRPr lang="en-US" altLang="zh-CN" sz="20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44763" name="Oval 27"/>
              <p:cNvSpPr>
                <a:spLocks noChangeArrowheads="1"/>
              </p:cNvSpPr>
              <p:nvPr/>
            </p:nvSpPr>
            <p:spPr bwMode="auto">
              <a:xfrm>
                <a:off x="1753" y="1440"/>
                <a:ext cx="234" cy="23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4764" name="Oval 28"/>
              <p:cNvSpPr>
                <a:spLocks noChangeArrowheads="1"/>
              </p:cNvSpPr>
              <p:nvPr/>
            </p:nvSpPr>
            <p:spPr bwMode="auto">
              <a:xfrm>
                <a:off x="2216" y="1429"/>
                <a:ext cx="233" cy="23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4765" name="Oval 29"/>
              <p:cNvSpPr>
                <a:spLocks noChangeArrowheads="1"/>
              </p:cNvSpPr>
              <p:nvPr/>
            </p:nvSpPr>
            <p:spPr bwMode="auto">
              <a:xfrm>
                <a:off x="2733" y="1429"/>
                <a:ext cx="233" cy="23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4766" name="Oval 30"/>
              <p:cNvSpPr>
                <a:spLocks noChangeArrowheads="1"/>
              </p:cNvSpPr>
              <p:nvPr/>
            </p:nvSpPr>
            <p:spPr bwMode="auto">
              <a:xfrm>
                <a:off x="1259" y="2002"/>
                <a:ext cx="233" cy="23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4767" name="Oval 31"/>
              <p:cNvSpPr>
                <a:spLocks noChangeArrowheads="1"/>
              </p:cNvSpPr>
              <p:nvPr/>
            </p:nvSpPr>
            <p:spPr bwMode="auto">
              <a:xfrm>
                <a:off x="1723" y="2002"/>
                <a:ext cx="233" cy="233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4768" name="Oval 32"/>
              <p:cNvSpPr>
                <a:spLocks noChangeArrowheads="1"/>
              </p:cNvSpPr>
              <p:nvPr/>
            </p:nvSpPr>
            <p:spPr bwMode="auto">
              <a:xfrm>
                <a:off x="2251" y="2002"/>
                <a:ext cx="233" cy="233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4769" name="Oval 33"/>
              <p:cNvSpPr>
                <a:spLocks noChangeArrowheads="1"/>
              </p:cNvSpPr>
              <p:nvPr/>
            </p:nvSpPr>
            <p:spPr bwMode="auto">
              <a:xfrm>
                <a:off x="1777" y="2609"/>
                <a:ext cx="233" cy="23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4770" name="Oval 34"/>
              <p:cNvSpPr>
                <a:spLocks noChangeArrowheads="1"/>
              </p:cNvSpPr>
              <p:nvPr/>
            </p:nvSpPr>
            <p:spPr bwMode="auto">
              <a:xfrm>
                <a:off x="2240" y="2609"/>
                <a:ext cx="233" cy="23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4771" name="Oval 35"/>
              <p:cNvSpPr>
                <a:spLocks noChangeArrowheads="1"/>
              </p:cNvSpPr>
              <p:nvPr/>
            </p:nvSpPr>
            <p:spPr bwMode="auto">
              <a:xfrm>
                <a:off x="2768" y="2609"/>
                <a:ext cx="234" cy="23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4772" name="Oval 36"/>
              <p:cNvSpPr>
                <a:spLocks noChangeArrowheads="1"/>
              </p:cNvSpPr>
              <p:nvPr/>
            </p:nvSpPr>
            <p:spPr bwMode="auto">
              <a:xfrm>
                <a:off x="1284" y="3129"/>
                <a:ext cx="233" cy="233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4773" name="Oval 37"/>
              <p:cNvSpPr>
                <a:spLocks noChangeArrowheads="1"/>
              </p:cNvSpPr>
              <p:nvPr/>
            </p:nvSpPr>
            <p:spPr bwMode="auto">
              <a:xfrm>
                <a:off x="1748" y="3129"/>
                <a:ext cx="234" cy="233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4774" name="Oval 38"/>
              <p:cNvSpPr>
                <a:spLocks noChangeArrowheads="1"/>
              </p:cNvSpPr>
              <p:nvPr/>
            </p:nvSpPr>
            <p:spPr bwMode="auto">
              <a:xfrm>
                <a:off x="2275" y="3127"/>
                <a:ext cx="234" cy="233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4775" name="Oval 39"/>
              <p:cNvSpPr>
                <a:spLocks noChangeArrowheads="1"/>
              </p:cNvSpPr>
              <p:nvPr/>
            </p:nvSpPr>
            <p:spPr bwMode="auto">
              <a:xfrm>
                <a:off x="2816" y="3156"/>
                <a:ext cx="234" cy="23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215" name="Group 40"/>
              <p:cNvGrpSpPr/>
              <p:nvPr/>
            </p:nvGrpSpPr>
            <p:grpSpPr bwMode="auto">
              <a:xfrm>
                <a:off x="1367" y="1578"/>
                <a:ext cx="911" cy="1556"/>
                <a:chOff x="1367" y="1578"/>
                <a:chExt cx="911" cy="1556"/>
              </a:xfrm>
            </p:grpSpPr>
            <p:sp>
              <p:nvSpPr>
                <p:cNvPr id="244777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1367" y="1611"/>
                  <a:ext cx="390" cy="15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44778" name="Line 42"/>
                <p:cNvSpPr>
                  <a:spLocks noChangeShapeType="1"/>
                </p:cNvSpPr>
                <p:nvPr/>
              </p:nvSpPr>
              <p:spPr bwMode="auto">
                <a:xfrm>
                  <a:off x="1857" y="1656"/>
                  <a:ext cx="0" cy="33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44779" name="Freeform 43"/>
                <p:cNvSpPr/>
                <p:nvPr/>
              </p:nvSpPr>
              <p:spPr bwMode="auto">
                <a:xfrm>
                  <a:off x="1945" y="1634"/>
                  <a:ext cx="116" cy="102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1" y="244"/>
                    </a:cxn>
                    <a:cxn ang="0">
                      <a:pos x="33" y="1022"/>
                    </a:cxn>
                  </a:cxnLst>
                  <a:rect l="0" t="0" r="r" b="b"/>
                  <a:pathLst>
                    <a:path w="116" h="1022">
                      <a:moveTo>
                        <a:pt x="0" y="0"/>
                      </a:moveTo>
                      <a:cubicBezTo>
                        <a:pt x="53" y="37"/>
                        <a:pt x="106" y="74"/>
                        <a:pt x="111" y="244"/>
                      </a:cubicBezTo>
                      <a:cubicBezTo>
                        <a:pt x="116" y="414"/>
                        <a:pt x="7" y="889"/>
                        <a:pt x="33" y="1022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4780" name="Line 44"/>
                <p:cNvSpPr>
                  <a:spLocks noChangeShapeType="1"/>
                </p:cNvSpPr>
                <p:nvPr/>
              </p:nvSpPr>
              <p:spPr bwMode="auto">
                <a:xfrm>
                  <a:off x="1979" y="1576"/>
                  <a:ext cx="301" cy="44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8216" name="Group 45"/>
              <p:cNvGrpSpPr/>
              <p:nvPr/>
            </p:nvGrpSpPr>
            <p:grpSpPr bwMode="auto">
              <a:xfrm>
                <a:off x="1119" y="1028"/>
                <a:ext cx="1541" cy="2150"/>
                <a:chOff x="1119" y="1028"/>
                <a:chExt cx="1541" cy="2150"/>
              </a:xfrm>
            </p:grpSpPr>
            <p:sp>
              <p:nvSpPr>
                <p:cNvPr id="244782" name="Freeform 46"/>
                <p:cNvSpPr/>
                <p:nvPr/>
              </p:nvSpPr>
              <p:spPr bwMode="auto">
                <a:xfrm>
                  <a:off x="1119" y="1030"/>
                  <a:ext cx="1181" cy="2136"/>
                </a:xfrm>
                <a:custGeom>
                  <a:avLst/>
                  <a:gdLst/>
                  <a:ahLst/>
                  <a:cxnLst>
                    <a:cxn ang="0">
                      <a:pos x="1182" y="428"/>
                    </a:cxn>
                    <a:cxn ang="0">
                      <a:pos x="1015" y="161"/>
                    </a:cxn>
                    <a:cxn ang="0">
                      <a:pos x="348" y="106"/>
                    </a:cxn>
                    <a:cxn ang="0">
                      <a:pos x="26" y="795"/>
                    </a:cxn>
                    <a:cxn ang="0">
                      <a:pos x="193" y="2139"/>
                    </a:cxn>
                  </a:cxnLst>
                  <a:rect l="0" t="0" r="r" b="b"/>
                  <a:pathLst>
                    <a:path w="1182" h="2139">
                      <a:moveTo>
                        <a:pt x="1182" y="428"/>
                      </a:moveTo>
                      <a:cubicBezTo>
                        <a:pt x="1168" y="321"/>
                        <a:pt x="1154" y="215"/>
                        <a:pt x="1015" y="161"/>
                      </a:cubicBezTo>
                      <a:cubicBezTo>
                        <a:pt x="876" y="107"/>
                        <a:pt x="513" y="0"/>
                        <a:pt x="348" y="106"/>
                      </a:cubicBezTo>
                      <a:cubicBezTo>
                        <a:pt x="183" y="212"/>
                        <a:pt x="52" y="456"/>
                        <a:pt x="26" y="795"/>
                      </a:cubicBezTo>
                      <a:cubicBezTo>
                        <a:pt x="0" y="1134"/>
                        <a:pt x="96" y="1636"/>
                        <a:pt x="193" y="2139"/>
                      </a:cubicBezTo>
                    </a:path>
                  </a:pathLst>
                </a:custGeom>
                <a:noFill/>
                <a:ln w="38100" cmpd="sng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4783" name="Line 47"/>
                <p:cNvSpPr>
                  <a:spLocks noChangeShapeType="1"/>
                </p:cNvSpPr>
                <p:nvPr/>
              </p:nvSpPr>
              <p:spPr bwMode="auto">
                <a:xfrm>
                  <a:off x="2334" y="1669"/>
                  <a:ext cx="12" cy="332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44784" name="Freeform 48"/>
                <p:cNvSpPr/>
                <p:nvPr/>
              </p:nvSpPr>
              <p:spPr bwMode="auto">
                <a:xfrm>
                  <a:off x="2444" y="1580"/>
                  <a:ext cx="214" cy="112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11" y="433"/>
                    </a:cxn>
                    <a:cxn ang="0">
                      <a:pos x="22" y="1122"/>
                    </a:cxn>
                  </a:cxnLst>
                  <a:rect l="0" t="0" r="r" b="b"/>
                  <a:pathLst>
                    <a:path w="215" h="1122">
                      <a:moveTo>
                        <a:pt x="0" y="0"/>
                      </a:moveTo>
                      <a:cubicBezTo>
                        <a:pt x="103" y="123"/>
                        <a:pt x="207" y="246"/>
                        <a:pt x="211" y="433"/>
                      </a:cubicBezTo>
                      <a:cubicBezTo>
                        <a:pt x="215" y="620"/>
                        <a:pt x="24" y="1011"/>
                        <a:pt x="22" y="1122"/>
                      </a:cubicBezTo>
                    </a:path>
                  </a:pathLst>
                </a:custGeom>
                <a:noFill/>
                <a:ln w="38100" cmpd="sng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4785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1989" y="1634"/>
                  <a:ext cx="256" cy="1055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44786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1945" y="1656"/>
                  <a:ext cx="320" cy="1522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8217" name="Group 51"/>
              <p:cNvGrpSpPr/>
              <p:nvPr/>
            </p:nvGrpSpPr>
            <p:grpSpPr bwMode="auto">
              <a:xfrm>
                <a:off x="1019" y="870"/>
                <a:ext cx="2652" cy="2867"/>
                <a:chOff x="1019" y="870"/>
                <a:chExt cx="2652" cy="2867"/>
              </a:xfrm>
            </p:grpSpPr>
            <p:sp>
              <p:nvSpPr>
                <p:cNvPr id="244788" name="Freeform 52"/>
                <p:cNvSpPr/>
                <p:nvPr/>
              </p:nvSpPr>
              <p:spPr bwMode="auto">
                <a:xfrm>
                  <a:off x="1019" y="870"/>
                  <a:ext cx="1748" cy="2497"/>
                </a:xfrm>
                <a:custGeom>
                  <a:avLst/>
                  <a:gdLst/>
                  <a:ahLst/>
                  <a:cxnLst>
                    <a:cxn ang="0">
                      <a:pos x="1748" y="586"/>
                    </a:cxn>
                    <a:cxn ang="0">
                      <a:pos x="1526" y="264"/>
                    </a:cxn>
                    <a:cxn ang="0">
                      <a:pos x="904" y="30"/>
                    </a:cxn>
                    <a:cxn ang="0">
                      <a:pos x="215" y="141"/>
                    </a:cxn>
                    <a:cxn ang="0">
                      <a:pos x="4" y="875"/>
                    </a:cxn>
                    <a:cxn ang="0">
                      <a:pos x="193" y="2252"/>
                    </a:cxn>
                    <a:cxn ang="0">
                      <a:pos x="281" y="2352"/>
                    </a:cxn>
                  </a:cxnLst>
                  <a:rect l="0" t="0" r="r" b="b"/>
                  <a:pathLst>
                    <a:path w="1748" h="2498">
                      <a:moveTo>
                        <a:pt x="1748" y="586"/>
                      </a:moveTo>
                      <a:cubicBezTo>
                        <a:pt x="1707" y="471"/>
                        <a:pt x="1667" y="357"/>
                        <a:pt x="1526" y="264"/>
                      </a:cubicBezTo>
                      <a:cubicBezTo>
                        <a:pt x="1385" y="171"/>
                        <a:pt x="1122" y="50"/>
                        <a:pt x="904" y="30"/>
                      </a:cubicBezTo>
                      <a:cubicBezTo>
                        <a:pt x="686" y="10"/>
                        <a:pt x="365" y="0"/>
                        <a:pt x="215" y="141"/>
                      </a:cubicBezTo>
                      <a:cubicBezTo>
                        <a:pt x="65" y="282"/>
                        <a:pt x="8" y="523"/>
                        <a:pt x="4" y="875"/>
                      </a:cubicBezTo>
                      <a:cubicBezTo>
                        <a:pt x="0" y="1227"/>
                        <a:pt x="147" y="2006"/>
                        <a:pt x="193" y="2252"/>
                      </a:cubicBezTo>
                      <a:cubicBezTo>
                        <a:pt x="239" y="2498"/>
                        <a:pt x="260" y="2425"/>
                        <a:pt x="281" y="2352"/>
                      </a:cubicBezTo>
                    </a:path>
                  </a:pathLst>
                </a:custGeom>
                <a:noFill/>
                <a:ln w="38100" cmpd="sng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4789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2489" y="1668"/>
                  <a:ext cx="345" cy="1554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44790" name="Freeform 54"/>
                <p:cNvSpPr/>
                <p:nvPr/>
              </p:nvSpPr>
              <p:spPr bwMode="auto">
                <a:xfrm>
                  <a:off x="1900" y="1555"/>
                  <a:ext cx="1771" cy="2182"/>
                </a:xfrm>
                <a:custGeom>
                  <a:avLst/>
                  <a:gdLst/>
                  <a:ahLst/>
                  <a:cxnLst>
                    <a:cxn ang="0">
                      <a:pos x="1056" y="0"/>
                    </a:cxn>
                    <a:cxn ang="0">
                      <a:pos x="1545" y="355"/>
                    </a:cxn>
                    <a:cxn ang="0">
                      <a:pos x="1567" y="1877"/>
                    </a:cxn>
                    <a:cxn ang="0">
                      <a:pos x="323" y="2166"/>
                    </a:cxn>
                    <a:cxn ang="0">
                      <a:pos x="0" y="1789"/>
                    </a:cxn>
                  </a:cxnLst>
                  <a:rect l="0" t="0" r="r" b="b"/>
                  <a:pathLst>
                    <a:path w="1771" h="2181">
                      <a:moveTo>
                        <a:pt x="1056" y="0"/>
                      </a:moveTo>
                      <a:cubicBezTo>
                        <a:pt x="1258" y="21"/>
                        <a:pt x="1460" y="42"/>
                        <a:pt x="1545" y="355"/>
                      </a:cubicBezTo>
                      <a:cubicBezTo>
                        <a:pt x="1630" y="668"/>
                        <a:pt x="1771" y="1575"/>
                        <a:pt x="1567" y="1877"/>
                      </a:cubicBezTo>
                      <a:cubicBezTo>
                        <a:pt x="1363" y="2179"/>
                        <a:pt x="584" y="2181"/>
                        <a:pt x="323" y="2166"/>
                      </a:cubicBezTo>
                      <a:cubicBezTo>
                        <a:pt x="62" y="2151"/>
                        <a:pt x="35" y="1894"/>
                        <a:pt x="0" y="1789"/>
                      </a:cubicBezTo>
                    </a:path>
                  </a:pathLst>
                </a:custGeom>
                <a:noFill/>
                <a:ln w="38100" cmpd="sng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218" name="Group 55"/>
              <p:cNvGrpSpPr/>
              <p:nvPr/>
            </p:nvGrpSpPr>
            <p:grpSpPr bwMode="auto">
              <a:xfrm>
                <a:off x="1641" y="2208"/>
                <a:ext cx="715" cy="992"/>
                <a:chOff x="1641" y="2208"/>
                <a:chExt cx="715" cy="992"/>
              </a:xfrm>
            </p:grpSpPr>
            <p:sp>
              <p:nvSpPr>
                <p:cNvPr id="244792" name="Line 56"/>
                <p:cNvSpPr>
                  <a:spLocks noChangeShapeType="1"/>
                </p:cNvSpPr>
                <p:nvPr/>
              </p:nvSpPr>
              <p:spPr bwMode="auto">
                <a:xfrm>
                  <a:off x="1921" y="2206"/>
                  <a:ext cx="435" cy="403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44793" name="Freeform 57"/>
                <p:cNvSpPr/>
                <p:nvPr/>
              </p:nvSpPr>
              <p:spPr bwMode="auto">
                <a:xfrm>
                  <a:off x="1641" y="2209"/>
                  <a:ext cx="148" cy="991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4" y="223"/>
                    </a:cxn>
                    <a:cxn ang="0">
                      <a:pos x="126" y="989"/>
                    </a:cxn>
                  </a:cxnLst>
                  <a:rect l="0" t="0" r="r" b="b"/>
                  <a:pathLst>
                    <a:path w="148" h="989">
                      <a:moveTo>
                        <a:pt x="148" y="0"/>
                      </a:moveTo>
                      <a:cubicBezTo>
                        <a:pt x="78" y="29"/>
                        <a:pt x="8" y="58"/>
                        <a:pt x="4" y="223"/>
                      </a:cubicBezTo>
                      <a:cubicBezTo>
                        <a:pt x="0" y="388"/>
                        <a:pt x="109" y="865"/>
                        <a:pt x="126" y="989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219" name="Group 58"/>
              <p:cNvGrpSpPr/>
              <p:nvPr/>
            </p:nvGrpSpPr>
            <p:grpSpPr bwMode="auto">
              <a:xfrm>
                <a:off x="1845" y="2800"/>
                <a:ext cx="489" cy="378"/>
                <a:chOff x="1845" y="2800"/>
                <a:chExt cx="489" cy="378"/>
              </a:xfrm>
            </p:grpSpPr>
            <p:sp>
              <p:nvSpPr>
                <p:cNvPr id="244795" name="Line 59"/>
                <p:cNvSpPr>
                  <a:spLocks noChangeShapeType="1"/>
                </p:cNvSpPr>
                <p:nvPr/>
              </p:nvSpPr>
              <p:spPr bwMode="auto">
                <a:xfrm>
                  <a:off x="1845" y="2833"/>
                  <a:ext cx="0" cy="311"/>
                </a:xfrm>
                <a:prstGeom prst="line">
                  <a:avLst/>
                </a:prstGeom>
                <a:noFill/>
                <a:ln w="38100">
                  <a:solidFill>
                    <a:srgbClr val="FF99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44796" name="Line 60"/>
                <p:cNvSpPr>
                  <a:spLocks noChangeShapeType="1"/>
                </p:cNvSpPr>
                <p:nvPr/>
              </p:nvSpPr>
              <p:spPr bwMode="auto">
                <a:xfrm>
                  <a:off x="1955" y="2800"/>
                  <a:ext cx="377" cy="378"/>
                </a:xfrm>
                <a:prstGeom prst="line">
                  <a:avLst/>
                </a:prstGeom>
                <a:noFill/>
                <a:ln w="38100">
                  <a:solidFill>
                    <a:srgbClr val="FF99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44797" name="Line 61"/>
              <p:cNvSpPr>
                <a:spLocks noChangeShapeType="1"/>
              </p:cNvSpPr>
              <p:nvPr/>
            </p:nvSpPr>
            <p:spPr bwMode="auto">
              <a:xfrm>
                <a:off x="2379" y="2835"/>
                <a:ext cx="0" cy="32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8221" name="Group 62"/>
              <p:cNvGrpSpPr/>
              <p:nvPr/>
            </p:nvGrpSpPr>
            <p:grpSpPr bwMode="auto">
              <a:xfrm>
                <a:off x="1867" y="2167"/>
                <a:ext cx="751" cy="1122"/>
                <a:chOff x="1867" y="2167"/>
                <a:chExt cx="751" cy="1122"/>
              </a:xfrm>
            </p:grpSpPr>
            <p:sp>
              <p:nvSpPr>
                <p:cNvPr id="244799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867" y="2222"/>
                  <a:ext cx="512" cy="378"/>
                </a:xfrm>
                <a:prstGeom prst="line">
                  <a:avLst/>
                </a:prstGeom>
                <a:noFill/>
                <a:ln w="38100">
                  <a:solidFill>
                    <a:srgbClr val="003366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44800" name="Freeform 64"/>
                <p:cNvSpPr/>
                <p:nvPr/>
              </p:nvSpPr>
              <p:spPr bwMode="auto">
                <a:xfrm>
                  <a:off x="2434" y="2167"/>
                  <a:ext cx="186" cy="10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33" y="222"/>
                    </a:cxn>
                    <a:cxn ang="0">
                      <a:pos x="167" y="933"/>
                    </a:cxn>
                    <a:cxn ang="0">
                      <a:pos x="33" y="1089"/>
                    </a:cxn>
                  </a:cxnLst>
                  <a:rect l="0" t="0" r="r" b="b"/>
                  <a:pathLst>
                    <a:path w="184" h="1089">
                      <a:moveTo>
                        <a:pt x="0" y="0"/>
                      </a:moveTo>
                      <a:cubicBezTo>
                        <a:pt x="52" y="33"/>
                        <a:pt x="105" y="67"/>
                        <a:pt x="133" y="222"/>
                      </a:cubicBezTo>
                      <a:cubicBezTo>
                        <a:pt x="161" y="377"/>
                        <a:pt x="184" y="789"/>
                        <a:pt x="167" y="933"/>
                      </a:cubicBezTo>
                      <a:cubicBezTo>
                        <a:pt x="150" y="1077"/>
                        <a:pt x="64" y="1067"/>
                        <a:pt x="33" y="1089"/>
                      </a:cubicBezTo>
                    </a:path>
                  </a:pathLst>
                </a:custGeom>
                <a:noFill/>
                <a:ln w="38100" cmpd="sng">
                  <a:solidFill>
                    <a:srgbClr val="003366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4801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1934" y="2189"/>
                  <a:ext cx="378" cy="1100"/>
                </a:xfrm>
                <a:prstGeom prst="line">
                  <a:avLst/>
                </a:prstGeom>
                <a:noFill/>
                <a:ln w="38100">
                  <a:solidFill>
                    <a:srgbClr val="003366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8222" name="Group 66"/>
              <p:cNvGrpSpPr/>
              <p:nvPr/>
            </p:nvGrpSpPr>
            <p:grpSpPr bwMode="auto">
              <a:xfrm>
                <a:off x="1220" y="1216"/>
                <a:ext cx="2016" cy="2173"/>
                <a:chOff x="553" y="1060"/>
                <a:chExt cx="2016" cy="2173"/>
              </a:xfrm>
            </p:grpSpPr>
            <p:sp>
              <p:nvSpPr>
                <p:cNvPr id="8226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041" y="1060"/>
                  <a:ext cx="491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AB</a:t>
                  </a:r>
                  <a:endParaRPr lang="en-US" altLang="zh-CN" sz="20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227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1531" y="1072"/>
                  <a:ext cx="504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AC</a:t>
                  </a:r>
                  <a:endParaRPr lang="en-US" altLang="zh-CN" sz="20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228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2008" y="1072"/>
                  <a:ext cx="504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AD</a:t>
                  </a:r>
                  <a:endParaRPr lang="en-US" altLang="zh-CN" sz="20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229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553" y="1629"/>
                  <a:ext cx="491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BA</a:t>
                  </a:r>
                  <a:endParaRPr lang="en-US" altLang="zh-CN" sz="20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230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1009" y="1629"/>
                  <a:ext cx="491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BC</a:t>
                  </a:r>
                  <a:endParaRPr lang="en-US" altLang="zh-CN" sz="20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231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1542" y="1629"/>
                  <a:ext cx="491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BD</a:t>
                  </a:r>
                  <a:endParaRPr lang="en-US" altLang="zh-CN" sz="20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232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1063" y="2252"/>
                  <a:ext cx="504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DA</a:t>
                  </a:r>
                  <a:endParaRPr lang="en-US" altLang="zh-CN" sz="20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233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1510" y="2252"/>
                  <a:ext cx="491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DB</a:t>
                  </a:r>
                  <a:endParaRPr lang="en-US" altLang="zh-CN" sz="20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234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054" y="2252"/>
                  <a:ext cx="504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DC</a:t>
                  </a:r>
                  <a:endParaRPr lang="en-US" altLang="zh-CN" sz="20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235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564" y="2764"/>
                  <a:ext cx="492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EA</a:t>
                  </a:r>
                  <a:endParaRPr lang="en-US" altLang="zh-CN" sz="20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236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042" y="2764"/>
                  <a:ext cx="479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EB</a:t>
                  </a:r>
                  <a:endParaRPr lang="en-US" altLang="zh-CN" sz="20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237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1543" y="2774"/>
                  <a:ext cx="492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EC</a:t>
                  </a:r>
                  <a:endParaRPr lang="en-US" altLang="zh-CN" sz="20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238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077" y="2774"/>
                  <a:ext cx="492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ED</a:t>
                  </a:r>
                  <a:endParaRPr lang="en-US" altLang="zh-CN" sz="20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4816" name="Oval 80"/>
                <p:cNvSpPr>
                  <a:spLocks noChangeArrowheads="1"/>
                </p:cNvSpPr>
                <p:nvPr/>
              </p:nvSpPr>
              <p:spPr bwMode="auto">
                <a:xfrm>
                  <a:off x="1085" y="1283"/>
                  <a:ext cx="233" cy="23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4817" name="Oval 81"/>
                <p:cNvSpPr>
                  <a:spLocks noChangeArrowheads="1"/>
                </p:cNvSpPr>
                <p:nvPr/>
              </p:nvSpPr>
              <p:spPr bwMode="auto">
                <a:xfrm>
                  <a:off x="1547" y="1283"/>
                  <a:ext cx="234" cy="23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4818" name="Oval 82"/>
                <p:cNvSpPr>
                  <a:spLocks noChangeArrowheads="1"/>
                </p:cNvSpPr>
                <p:nvPr/>
              </p:nvSpPr>
              <p:spPr bwMode="auto">
                <a:xfrm>
                  <a:off x="2077" y="1283"/>
                  <a:ext cx="233" cy="23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4819" name="Oval 83"/>
                <p:cNvSpPr>
                  <a:spLocks noChangeArrowheads="1"/>
                </p:cNvSpPr>
                <p:nvPr/>
              </p:nvSpPr>
              <p:spPr bwMode="auto">
                <a:xfrm>
                  <a:off x="592" y="1843"/>
                  <a:ext cx="233" cy="23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4820" name="Oval 84"/>
                <p:cNvSpPr>
                  <a:spLocks noChangeArrowheads="1"/>
                </p:cNvSpPr>
                <p:nvPr/>
              </p:nvSpPr>
              <p:spPr bwMode="auto">
                <a:xfrm>
                  <a:off x="1054" y="1843"/>
                  <a:ext cx="234" cy="23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4821" name="Oval 85"/>
                <p:cNvSpPr>
                  <a:spLocks noChangeArrowheads="1"/>
                </p:cNvSpPr>
                <p:nvPr/>
              </p:nvSpPr>
              <p:spPr bwMode="auto">
                <a:xfrm>
                  <a:off x="1584" y="1843"/>
                  <a:ext cx="233" cy="23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4822" name="Oval 86"/>
                <p:cNvSpPr>
                  <a:spLocks noChangeArrowheads="1"/>
                </p:cNvSpPr>
                <p:nvPr/>
              </p:nvSpPr>
              <p:spPr bwMode="auto">
                <a:xfrm>
                  <a:off x="1110" y="2450"/>
                  <a:ext cx="233" cy="23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4823" name="Oval 87"/>
                <p:cNvSpPr>
                  <a:spLocks noChangeArrowheads="1"/>
                </p:cNvSpPr>
                <p:nvPr/>
              </p:nvSpPr>
              <p:spPr bwMode="auto">
                <a:xfrm>
                  <a:off x="1573" y="2450"/>
                  <a:ext cx="233" cy="23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4824" name="Oval 88"/>
                <p:cNvSpPr>
                  <a:spLocks noChangeArrowheads="1"/>
                </p:cNvSpPr>
                <p:nvPr/>
              </p:nvSpPr>
              <p:spPr bwMode="auto">
                <a:xfrm>
                  <a:off x="2101" y="2450"/>
                  <a:ext cx="234" cy="23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4825" name="Oval 89"/>
                <p:cNvSpPr>
                  <a:spLocks noChangeArrowheads="1"/>
                </p:cNvSpPr>
                <p:nvPr/>
              </p:nvSpPr>
              <p:spPr bwMode="auto">
                <a:xfrm>
                  <a:off x="617" y="2981"/>
                  <a:ext cx="233" cy="23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4826" name="Oval 90"/>
                <p:cNvSpPr>
                  <a:spLocks noChangeArrowheads="1"/>
                </p:cNvSpPr>
                <p:nvPr/>
              </p:nvSpPr>
              <p:spPr bwMode="auto">
                <a:xfrm>
                  <a:off x="1079" y="2981"/>
                  <a:ext cx="234" cy="23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4827" name="Oval 91"/>
                <p:cNvSpPr>
                  <a:spLocks noChangeArrowheads="1"/>
                </p:cNvSpPr>
                <p:nvPr/>
              </p:nvSpPr>
              <p:spPr bwMode="auto">
                <a:xfrm>
                  <a:off x="1608" y="2981"/>
                  <a:ext cx="234" cy="23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4828" name="Oval 92"/>
                <p:cNvSpPr>
                  <a:spLocks noChangeArrowheads="1"/>
                </p:cNvSpPr>
                <p:nvPr/>
              </p:nvSpPr>
              <p:spPr bwMode="auto">
                <a:xfrm>
                  <a:off x="2149" y="3000"/>
                  <a:ext cx="233" cy="23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223" name="Group 93"/>
              <p:cNvGrpSpPr/>
              <p:nvPr/>
            </p:nvGrpSpPr>
            <p:grpSpPr bwMode="auto">
              <a:xfrm>
                <a:off x="3769" y="1526"/>
                <a:ext cx="768" cy="1056"/>
                <a:chOff x="3792" y="1488"/>
                <a:chExt cx="768" cy="1056"/>
              </a:xfrm>
            </p:grpSpPr>
            <p:sp>
              <p:nvSpPr>
                <p:cNvPr id="244830" name="Line 94"/>
                <p:cNvSpPr>
                  <a:spLocks noChangeShapeType="1"/>
                </p:cNvSpPr>
                <p:nvPr/>
              </p:nvSpPr>
              <p:spPr bwMode="auto">
                <a:xfrm flipV="1">
                  <a:off x="4560" y="1873"/>
                  <a:ext cx="0" cy="671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44831" name="Line 95"/>
                <p:cNvSpPr>
                  <a:spLocks noChangeShapeType="1"/>
                </p:cNvSpPr>
                <p:nvPr/>
              </p:nvSpPr>
              <p:spPr bwMode="auto">
                <a:xfrm flipH="1" flipV="1">
                  <a:off x="3792" y="1488"/>
                  <a:ext cx="768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</p:grpSp>
      <p:sp>
        <p:nvSpPr>
          <p:cNvPr id="244832" name="Text Box 96"/>
          <p:cNvSpPr txBox="1">
            <a:spLocks noChangeArrowheads="1"/>
          </p:cNvSpPr>
          <p:nvPr/>
        </p:nvSpPr>
        <p:spPr bwMode="auto">
          <a:xfrm>
            <a:off x="865188" y="5381625"/>
            <a:ext cx="7766870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1. 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顶点表示一条通路，边表示两条通路之间不允许同行</a:t>
            </a:r>
            <a:endParaRPr lang="zh-CN" altLang="en-US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2. 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如何存储</a:t>
            </a:r>
            <a:endParaRPr lang="zh-CN" altLang="en-US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3. 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数据操作：顶点染色（遍历与找邻接点）</a:t>
            </a:r>
            <a:endParaRPr lang="zh-CN" altLang="en-US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44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448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448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44832" grpId="0" autoUpdateAnimBg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55"/>
          <p:cNvSpPr txBox="1">
            <a:spLocks noChangeArrowheads="1"/>
          </p:cNvSpPr>
          <p:nvPr/>
        </p:nvSpPr>
        <p:spPr bwMode="auto">
          <a:xfrm>
            <a:off x="215900" y="661988"/>
            <a:ext cx="650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itchFamily="2" charset="-122"/>
              </a:rPr>
              <a:t>BFS</a:t>
            </a:r>
            <a:endParaRPr lang="en-US" altLang="zh-CN" sz="2000" b="1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55299" name="Text Box 176"/>
          <p:cNvSpPr txBox="1">
            <a:spLocks noChangeArrowheads="1"/>
          </p:cNvSpPr>
          <p:nvPr/>
        </p:nvSpPr>
        <p:spPr bwMode="auto">
          <a:xfrm>
            <a:off x="4706938" y="838200"/>
            <a:ext cx="3330575" cy="485775"/>
          </a:xfrm>
          <a:prstGeom prst="rect">
            <a:avLst/>
          </a:prstGeom>
          <a:noFill/>
          <a:ln w="28575">
            <a:solidFill>
              <a:srgbClr val="D6009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6600FF"/>
                </a:solidFill>
                <a:latin typeface="Times New Roman" panose="02020603050405020304" pitchFamily="18" charset="0"/>
                <a:ea typeface="宋体" pitchFamily="2" charset="-122"/>
              </a:rPr>
              <a:t>①</a:t>
            </a:r>
            <a:r>
              <a:rPr lang="zh-CN" altLang="en-US" sz="2400" b="1">
                <a:ea typeface="楷体_GB2312" pitchFamily="49" charset="-122"/>
              </a:rPr>
              <a:t>访问一个顶点并入队</a:t>
            </a:r>
            <a:endParaRPr lang="zh-CN" altLang="en-US" sz="2400" b="1">
              <a:ea typeface="楷体_GB2312" pitchFamily="49" charset="-122"/>
            </a:endParaRPr>
          </a:p>
        </p:txBody>
      </p:sp>
      <p:sp>
        <p:nvSpPr>
          <p:cNvPr id="55300" name="Text Box 177"/>
          <p:cNvSpPr txBox="1">
            <a:spLocks noChangeArrowheads="1"/>
          </p:cNvSpPr>
          <p:nvPr/>
        </p:nvSpPr>
        <p:spPr bwMode="auto">
          <a:xfrm>
            <a:off x="4719638" y="1490663"/>
            <a:ext cx="4038600" cy="1216025"/>
          </a:xfrm>
          <a:prstGeom prst="rect">
            <a:avLst/>
          </a:prstGeom>
          <a:noFill/>
          <a:ln w="28575">
            <a:solidFill>
              <a:srgbClr val="D6009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00FF"/>
                </a:solidFill>
                <a:latin typeface="Times New Roman" panose="02020603050405020304" pitchFamily="18" charset="0"/>
                <a:ea typeface="宋体" pitchFamily="2" charset="-122"/>
              </a:rPr>
              <a:t>②</a:t>
            </a:r>
            <a:endParaRPr lang="en-US" altLang="zh-CN" sz="2400" b="1">
              <a:solidFill>
                <a:srgbClr val="6600FF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00FF"/>
                </a:solidFill>
                <a:latin typeface="Times New Roman" panose="02020603050405020304" pitchFamily="18" charset="0"/>
                <a:ea typeface="宋体" pitchFamily="2" charset="-122"/>
              </a:rPr>
              <a:t>    </a:t>
            </a:r>
            <a:r>
              <a:rPr lang="zh-CN" altLang="en-US" sz="2400" b="1">
                <a:ea typeface="楷体_GB2312" pitchFamily="49" charset="-122"/>
              </a:rPr>
              <a:t>出队一个顶点，访问其未</a:t>
            </a:r>
            <a:endParaRPr lang="zh-CN" altLang="en-US" sz="2400" b="1"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    被访问过的邻接点并入队</a:t>
            </a:r>
            <a:endParaRPr lang="zh-CN" altLang="en-US" sz="2400" b="1">
              <a:ea typeface="楷体_GB2312" pitchFamily="49" charset="-122"/>
            </a:endParaRPr>
          </a:p>
        </p:txBody>
      </p:sp>
      <p:sp>
        <p:nvSpPr>
          <p:cNvPr id="55301" name="Text Box 178"/>
          <p:cNvSpPr txBox="1">
            <a:spLocks noChangeArrowheads="1"/>
          </p:cNvSpPr>
          <p:nvPr/>
        </p:nvSpPr>
        <p:spPr bwMode="auto">
          <a:xfrm>
            <a:off x="5097463" y="1501775"/>
            <a:ext cx="289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队列不为空时，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5302" name="Comment 179"/>
          <p:cNvSpPr>
            <a:spLocks noChangeArrowheads="1"/>
          </p:cNvSpPr>
          <p:nvPr/>
        </p:nvSpPr>
        <p:spPr bwMode="auto">
          <a:xfrm>
            <a:off x="204788" y="1181100"/>
            <a:ext cx="1295400" cy="1200150"/>
          </a:xfrm>
          <a:prstGeom prst="rect">
            <a:avLst/>
          </a:prstGeom>
          <a:solidFill>
            <a:srgbClr val="FCFDC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从顶点</a:t>
            </a:r>
            <a:endParaRPr lang="zh-CN" altLang="en-US" sz="2400" b="1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</a:t>
            </a:r>
            <a:r>
              <a:rPr lang="zh-CN" altLang="en-US" sz="2400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出发</a:t>
            </a:r>
            <a:endParaRPr lang="zh-CN" altLang="en-US" sz="2400" b="1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遍历图</a:t>
            </a:r>
            <a:endParaRPr lang="zh-CN" altLang="en-US" sz="2400" b="1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9" name="AutoShape 7"/>
          <p:cNvSpPr>
            <a:spLocks noChangeArrowheads="1"/>
          </p:cNvSpPr>
          <p:nvPr/>
        </p:nvSpPr>
        <p:spPr bwMode="auto">
          <a:xfrm>
            <a:off x="1651000" y="2679700"/>
            <a:ext cx="1931988" cy="538163"/>
          </a:xfrm>
          <a:prstGeom prst="flowChartDecision">
            <a:avLst/>
          </a:prstGeom>
          <a:solidFill>
            <a:schemeClr val="tx1">
              <a:lumMod val="20000"/>
              <a:lumOff val="80000"/>
              <a:alpha val="50000"/>
            </a:schemeClr>
          </a:solidFill>
          <a:ln w="28575">
            <a:solidFill>
              <a:schemeClr val="tx2"/>
            </a:solidFill>
            <a:prstDash val="dashDot"/>
            <a:miter lim="800000"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altLang="zh-CN" sz="2000" b="1" dirty="0">
              <a:solidFill>
                <a:srgbClr val="0000CC"/>
              </a:solidFill>
              <a:latin typeface="Comic Sans MS" panose="030F0702030302020204" pitchFamily="66" charset="0"/>
              <a:ea typeface="楷体_GB2312" pitchFamily="49" charset="-122"/>
            </a:endParaRPr>
          </a:p>
        </p:txBody>
      </p:sp>
      <p:grpSp>
        <p:nvGrpSpPr>
          <p:cNvPr id="55306" name="Group 170"/>
          <p:cNvGrpSpPr/>
          <p:nvPr/>
        </p:nvGrpSpPr>
        <p:grpSpPr bwMode="auto">
          <a:xfrm>
            <a:off x="215900" y="230188"/>
            <a:ext cx="6421438" cy="6627812"/>
            <a:chOff x="136" y="145"/>
            <a:chExt cx="4045" cy="4175"/>
          </a:xfrm>
        </p:grpSpPr>
        <p:sp>
          <p:nvSpPr>
            <p:cNvPr id="55318" name="AutoShape 44"/>
            <p:cNvSpPr>
              <a:spLocks noChangeArrowheads="1"/>
            </p:cNvSpPr>
            <p:nvPr/>
          </p:nvSpPr>
          <p:spPr bwMode="auto">
            <a:xfrm>
              <a:off x="1322" y="145"/>
              <a:ext cx="556" cy="223"/>
            </a:xfrm>
            <a:prstGeom prst="flowChartAlternateProcess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开始</a:t>
              </a:r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19" name="AutoShape 45"/>
            <p:cNvSpPr>
              <a:spLocks noChangeArrowheads="1"/>
            </p:cNvSpPr>
            <p:nvPr/>
          </p:nvSpPr>
          <p:spPr bwMode="auto">
            <a:xfrm>
              <a:off x="978" y="533"/>
              <a:ext cx="1210" cy="222"/>
            </a:xfrm>
            <a:prstGeom prst="flowChartProcess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访问</a:t>
              </a:r>
              <a:r>
                <a:rPr lang="en-US" altLang="zh-CN" sz="2000" b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v</a:t>
              </a: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,</a:t>
              </a:r>
              <a:r>
                <a:rPr lang="zh-CN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置</a:t>
              </a: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标志</a:t>
              </a:r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5320" name="AutoShape 46"/>
            <p:cNvSpPr>
              <a:spLocks noChangeArrowheads="1"/>
            </p:cNvSpPr>
            <p:nvPr/>
          </p:nvSpPr>
          <p:spPr bwMode="auto">
            <a:xfrm>
              <a:off x="1245" y="2601"/>
              <a:ext cx="886" cy="216"/>
            </a:xfrm>
            <a:prstGeom prst="flowChartProcess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求</a:t>
              </a:r>
              <a:r>
                <a:rPr lang="en-US" altLang="zh-CN" sz="2000" b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x</a:t>
              </a:r>
              <a:r>
                <a:rPr lang="zh-CN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邻接点</a:t>
              </a:r>
              <a:r>
                <a:rPr lang="en-US" altLang="zh-CN" sz="2000" b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w</a:t>
              </a:r>
              <a:endParaRPr lang="en-US" altLang="zh-CN" sz="2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5321" name="AutoShape 47"/>
            <p:cNvSpPr>
              <a:spLocks noChangeArrowheads="1"/>
            </p:cNvSpPr>
            <p:nvPr/>
          </p:nvSpPr>
          <p:spPr bwMode="auto">
            <a:xfrm>
              <a:off x="1033" y="3001"/>
              <a:ext cx="1256" cy="389"/>
            </a:xfrm>
            <a:prstGeom prst="flowChartDecision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w</a:t>
              </a:r>
              <a:r>
                <a:rPr lang="zh-CN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存在吗</a:t>
              </a:r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5322" name="AutoShape 48"/>
            <p:cNvSpPr>
              <a:spLocks noChangeArrowheads="1"/>
            </p:cNvSpPr>
            <p:nvPr/>
          </p:nvSpPr>
          <p:spPr bwMode="auto">
            <a:xfrm>
              <a:off x="2697" y="3055"/>
              <a:ext cx="1267" cy="233"/>
            </a:xfrm>
            <a:prstGeom prst="flowChartProcess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x</a:t>
              </a:r>
              <a:r>
                <a:rPr lang="zh-CN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下一邻接点</a:t>
              </a:r>
              <a:r>
                <a:rPr lang="zh-CN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Symbol" panose="05050102010706020507" pitchFamily="18" charset="2"/>
                </a:rPr>
                <a:t></a:t>
              </a:r>
              <a:r>
                <a:rPr lang="en-US" altLang="zh-CN" sz="2000" b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Symbol" panose="05050102010706020507" pitchFamily="18" charset="2"/>
                </a:rPr>
                <a:t>w</a:t>
              </a:r>
              <a:endParaRPr lang="en-US" altLang="zh-CN" sz="2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endParaRPr>
            </a:p>
          </p:txBody>
        </p:sp>
        <p:sp>
          <p:nvSpPr>
            <p:cNvPr id="55323" name="AutoShape 49"/>
            <p:cNvSpPr>
              <a:spLocks noChangeArrowheads="1"/>
            </p:cNvSpPr>
            <p:nvPr/>
          </p:nvSpPr>
          <p:spPr bwMode="auto">
            <a:xfrm>
              <a:off x="1016" y="3574"/>
              <a:ext cx="1301" cy="389"/>
            </a:xfrm>
            <a:prstGeom prst="flowChartDecision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w</a:t>
              </a:r>
              <a:r>
                <a:rPr lang="zh-CN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访问过</a:t>
              </a:r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5324" name="AutoShape 50"/>
            <p:cNvSpPr>
              <a:spLocks noChangeArrowheads="1"/>
            </p:cNvSpPr>
            <p:nvPr/>
          </p:nvSpPr>
          <p:spPr bwMode="auto">
            <a:xfrm>
              <a:off x="469" y="2207"/>
              <a:ext cx="556" cy="223"/>
            </a:xfrm>
            <a:prstGeom prst="flowChartAlternateProcess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结束</a:t>
              </a:r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25" name="Text Box 51"/>
            <p:cNvSpPr txBox="1">
              <a:spLocks noChangeArrowheads="1"/>
            </p:cNvSpPr>
            <p:nvPr/>
          </p:nvSpPr>
          <p:spPr bwMode="auto">
            <a:xfrm>
              <a:off x="832" y="2983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26" name="Text Box 52"/>
            <p:cNvSpPr txBox="1">
              <a:spLocks noChangeArrowheads="1"/>
            </p:cNvSpPr>
            <p:nvPr/>
          </p:nvSpPr>
          <p:spPr bwMode="auto">
            <a:xfrm>
              <a:off x="826" y="1646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27" name="Text Box 53"/>
            <p:cNvSpPr txBox="1">
              <a:spLocks noChangeArrowheads="1"/>
            </p:cNvSpPr>
            <p:nvPr/>
          </p:nvSpPr>
          <p:spPr bwMode="auto">
            <a:xfrm>
              <a:off x="1616" y="1947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28" name="Text Box 54"/>
            <p:cNvSpPr txBox="1">
              <a:spLocks noChangeArrowheads="1"/>
            </p:cNvSpPr>
            <p:nvPr/>
          </p:nvSpPr>
          <p:spPr bwMode="auto">
            <a:xfrm>
              <a:off x="1622" y="3342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29" name="Text Box 55"/>
            <p:cNvSpPr txBox="1">
              <a:spLocks noChangeArrowheads="1"/>
            </p:cNvSpPr>
            <p:nvPr/>
          </p:nvSpPr>
          <p:spPr bwMode="auto">
            <a:xfrm>
              <a:off x="136" y="417"/>
              <a:ext cx="4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BFS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30" name="AutoShape 56"/>
            <p:cNvSpPr>
              <a:spLocks noChangeArrowheads="1"/>
            </p:cNvSpPr>
            <p:nvPr/>
          </p:nvSpPr>
          <p:spPr bwMode="auto">
            <a:xfrm>
              <a:off x="1197" y="941"/>
              <a:ext cx="886" cy="216"/>
            </a:xfrm>
            <a:prstGeom prst="flowChartProcess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初始化队列</a:t>
              </a:r>
              <a:endPara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31" name="AutoShape 57"/>
            <p:cNvSpPr>
              <a:spLocks noChangeArrowheads="1"/>
            </p:cNvSpPr>
            <p:nvPr/>
          </p:nvSpPr>
          <p:spPr bwMode="auto">
            <a:xfrm>
              <a:off x="1197" y="1297"/>
              <a:ext cx="886" cy="216"/>
            </a:xfrm>
            <a:prstGeom prst="flowChartProcess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v</a:t>
              </a:r>
              <a:r>
                <a:rPr lang="zh-CN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入队</a:t>
              </a:r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5332" name="AutoShape 58"/>
            <p:cNvSpPr>
              <a:spLocks noChangeArrowheads="1"/>
            </p:cNvSpPr>
            <p:nvPr/>
          </p:nvSpPr>
          <p:spPr bwMode="auto">
            <a:xfrm>
              <a:off x="1025" y="1700"/>
              <a:ext cx="1244" cy="311"/>
            </a:xfrm>
            <a:prstGeom prst="flowChartDecision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队列空？</a:t>
              </a:r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33" name="AutoShape 59"/>
            <p:cNvSpPr>
              <a:spLocks noChangeArrowheads="1"/>
            </p:cNvSpPr>
            <p:nvPr/>
          </p:nvSpPr>
          <p:spPr bwMode="auto">
            <a:xfrm>
              <a:off x="1241" y="2197"/>
              <a:ext cx="886" cy="216"/>
            </a:xfrm>
            <a:prstGeom prst="flowChartProcess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队头</a:t>
              </a:r>
              <a:r>
                <a:rPr lang="en-US" altLang="zh-CN" sz="2000" b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x</a:t>
              </a:r>
              <a:r>
                <a:rPr lang="zh-CN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出队</a:t>
              </a:r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5334" name="AutoShape 60"/>
            <p:cNvSpPr>
              <a:spLocks noChangeArrowheads="1"/>
            </p:cNvSpPr>
            <p:nvPr/>
          </p:nvSpPr>
          <p:spPr bwMode="auto">
            <a:xfrm>
              <a:off x="2707" y="2195"/>
              <a:ext cx="1210" cy="222"/>
            </a:xfrm>
            <a:prstGeom prst="flowChartProcess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访问</a:t>
              </a:r>
              <a:r>
                <a:rPr lang="en-US" altLang="zh-CN" sz="2000" b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w</a:t>
              </a: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,</a:t>
              </a:r>
              <a:r>
                <a:rPr lang="zh-CN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置</a:t>
              </a: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标志</a:t>
              </a:r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5335" name="AutoShape 61"/>
            <p:cNvSpPr>
              <a:spLocks noChangeArrowheads="1"/>
            </p:cNvSpPr>
            <p:nvPr/>
          </p:nvSpPr>
          <p:spPr bwMode="auto">
            <a:xfrm>
              <a:off x="2870" y="2636"/>
              <a:ext cx="886" cy="216"/>
            </a:xfrm>
            <a:prstGeom prst="flowChartProcess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w</a:t>
              </a:r>
              <a:r>
                <a:rPr lang="zh-CN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入队</a:t>
              </a:r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9" name="Line 62"/>
            <p:cNvSpPr>
              <a:spLocks noChangeShapeType="1"/>
            </p:cNvSpPr>
            <p:nvPr/>
          </p:nvSpPr>
          <p:spPr bwMode="auto">
            <a:xfrm>
              <a:off x="1592" y="367"/>
              <a:ext cx="0" cy="16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0" name="Line 63"/>
            <p:cNvSpPr>
              <a:spLocks noChangeShapeType="1"/>
            </p:cNvSpPr>
            <p:nvPr/>
          </p:nvSpPr>
          <p:spPr bwMode="auto">
            <a:xfrm flipH="1">
              <a:off x="1603" y="756"/>
              <a:ext cx="0" cy="17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1" name="Line 64"/>
            <p:cNvSpPr>
              <a:spLocks noChangeShapeType="1"/>
            </p:cNvSpPr>
            <p:nvPr/>
          </p:nvSpPr>
          <p:spPr bwMode="auto">
            <a:xfrm>
              <a:off x="1614" y="1156"/>
              <a:ext cx="0" cy="13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" name="Line 65"/>
            <p:cNvSpPr>
              <a:spLocks noChangeShapeType="1"/>
            </p:cNvSpPr>
            <p:nvPr/>
          </p:nvSpPr>
          <p:spPr bwMode="auto">
            <a:xfrm>
              <a:off x="1626" y="1511"/>
              <a:ext cx="0" cy="2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3" name="Line 66"/>
            <p:cNvSpPr>
              <a:spLocks noChangeShapeType="1"/>
            </p:cNvSpPr>
            <p:nvPr/>
          </p:nvSpPr>
          <p:spPr bwMode="auto">
            <a:xfrm flipH="1">
              <a:off x="736" y="1867"/>
              <a:ext cx="28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4" name="Line 67"/>
            <p:cNvSpPr>
              <a:spLocks noChangeShapeType="1"/>
            </p:cNvSpPr>
            <p:nvPr/>
          </p:nvSpPr>
          <p:spPr bwMode="auto">
            <a:xfrm>
              <a:off x="736" y="1867"/>
              <a:ext cx="0" cy="3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5" name="Line 68"/>
            <p:cNvSpPr>
              <a:spLocks noChangeShapeType="1"/>
            </p:cNvSpPr>
            <p:nvPr/>
          </p:nvSpPr>
          <p:spPr bwMode="auto">
            <a:xfrm>
              <a:off x="1636" y="2011"/>
              <a:ext cx="0" cy="18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6" name="Line 69"/>
            <p:cNvSpPr>
              <a:spLocks noChangeShapeType="1"/>
            </p:cNvSpPr>
            <p:nvPr/>
          </p:nvSpPr>
          <p:spPr bwMode="auto">
            <a:xfrm flipH="1">
              <a:off x="1625" y="2411"/>
              <a:ext cx="11" cy="18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Line 70"/>
            <p:cNvSpPr>
              <a:spLocks noChangeShapeType="1"/>
            </p:cNvSpPr>
            <p:nvPr/>
          </p:nvSpPr>
          <p:spPr bwMode="auto">
            <a:xfrm>
              <a:off x="1647" y="2822"/>
              <a:ext cx="0" cy="17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" name="Line 71"/>
            <p:cNvSpPr>
              <a:spLocks noChangeShapeType="1"/>
            </p:cNvSpPr>
            <p:nvPr/>
          </p:nvSpPr>
          <p:spPr bwMode="auto">
            <a:xfrm flipH="1">
              <a:off x="1647" y="3389"/>
              <a:ext cx="0" cy="2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9" name="Line 72"/>
            <p:cNvSpPr>
              <a:spLocks noChangeShapeType="1"/>
            </p:cNvSpPr>
            <p:nvPr/>
          </p:nvSpPr>
          <p:spPr bwMode="auto">
            <a:xfrm flipH="1">
              <a:off x="358" y="3211"/>
              <a:ext cx="68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" name="Line 73"/>
            <p:cNvSpPr>
              <a:spLocks noChangeShapeType="1"/>
            </p:cNvSpPr>
            <p:nvPr/>
          </p:nvSpPr>
          <p:spPr bwMode="auto">
            <a:xfrm flipV="1">
              <a:off x="358" y="1600"/>
              <a:ext cx="0" cy="161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1" name="Line 74"/>
            <p:cNvSpPr>
              <a:spLocks noChangeShapeType="1"/>
            </p:cNvSpPr>
            <p:nvPr/>
          </p:nvSpPr>
          <p:spPr bwMode="auto">
            <a:xfrm>
              <a:off x="358" y="1589"/>
              <a:ext cx="128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" name="Line 75"/>
            <p:cNvSpPr>
              <a:spLocks noChangeShapeType="1"/>
            </p:cNvSpPr>
            <p:nvPr/>
          </p:nvSpPr>
          <p:spPr bwMode="auto">
            <a:xfrm>
              <a:off x="1669" y="3955"/>
              <a:ext cx="0" cy="16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350" name="Text Box 76"/>
            <p:cNvSpPr txBox="1">
              <a:spLocks noChangeArrowheads="1"/>
            </p:cNvSpPr>
            <p:nvPr/>
          </p:nvSpPr>
          <p:spPr bwMode="auto">
            <a:xfrm>
              <a:off x="1741" y="3907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51" name="AutoShape 77"/>
            <p:cNvSpPr>
              <a:spLocks noChangeArrowheads="1"/>
            </p:cNvSpPr>
            <p:nvPr/>
          </p:nvSpPr>
          <p:spPr bwMode="auto">
            <a:xfrm>
              <a:off x="1569" y="4120"/>
              <a:ext cx="200" cy="200"/>
            </a:xfrm>
            <a:prstGeom prst="flowChartConnector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52" name="AutoShape 78"/>
            <p:cNvSpPr>
              <a:spLocks noChangeArrowheads="1"/>
            </p:cNvSpPr>
            <p:nvPr/>
          </p:nvSpPr>
          <p:spPr bwMode="auto">
            <a:xfrm>
              <a:off x="3143" y="1833"/>
              <a:ext cx="200" cy="200"/>
            </a:xfrm>
            <a:prstGeom prst="flowChartConnector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Line 79"/>
            <p:cNvSpPr>
              <a:spLocks noChangeShapeType="1"/>
            </p:cNvSpPr>
            <p:nvPr/>
          </p:nvSpPr>
          <p:spPr bwMode="auto">
            <a:xfrm>
              <a:off x="3247" y="2033"/>
              <a:ext cx="0" cy="16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" name="Line 80"/>
            <p:cNvSpPr>
              <a:spLocks noChangeShapeType="1"/>
            </p:cNvSpPr>
            <p:nvPr/>
          </p:nvSpPr>
          <p:spPr bwMode="auto">
            <a:xfrm>
              <a:off x="3258" y="2422"/>
              <a:ext cx="0" cy="21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8" name="Line 81"/>
            <p:cNvSpPr>
              <a:spLocks noChangeShapeType="1"/>
            </p:cNvSpPr>
            <p:nvPr/>
          </p:nvSpPr>
          <p:spPr bwMode="auto">
            <a:xfrm>
              <a:off x="3280" y="2855"/>
              <a:ext cx="0" cy="21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9" name="Line 82"/>
            <p:cNvSpPr>
              <a:spLocks noChangeShapeType="1"/>
            </p:cNvSpPr>
            <p:nvPr/>
          </p:nvSpPr>
          <p:spPr bwMode="auto">
            <a:xfrm>
              <a:off x="3281" y="3288"/>
              <a:ext cx="0" cy="2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357" name="Text Box 83"/>
            <p:cNvSpPr txBox="1">
              <a:spLocks noChangeArrowheads="1"/>
            </p:cNvSpPr>
            <p:nvPr/>
          </p:nvSpPr>
          <p:spPr bwMode="auto">
            <a:xfrm>
              <a:off x="2288" y="3542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Line 84"/>
            <p:cNvSpPr>
              <a:spLocks noChangeShapeType="1"/>
            </p:cNvSpPr>
            <p:nvPr/>
          </p:nvSpPr>
          <p:spPr bwMode="auto">
            <a:xfrm>
              <a:off x="2303" y="3766"/>
              <a:ext cx="18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" name="Line 85"/>
            <p:cNvSpPr>
              <a:spLocks noChangeShapeType="1"/>
            </p:cNvSpPr>
            <p:nvPr/>
          </p:nvSpPr>
          <p:spPr bwMode="auto">
            <a:xfrm flipV="1">
              <a:off x="4181" y="2944"/>
              <a:ext cx="0" cy="82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3" name="Line 86"/>
            <p:cNvSpPr>
              <a:spLocks noChangeShapeType="1"/>
            </p:cNvSpPr>
            <p:nvPr/>
          </p:nvSpPr>
          <p:spPr bwMode="auto">
            <a:xfrm flipH="1">
              <a:off x="3280" y="2944"/>
              <a:ext cx="90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4" name="Line 87"/>
            <p:cNvSpPr>
              <a:spLocks noChangeShapeType="1"/>
            </p:cNvSpPr>
            <p:nvPr/>
          </p:nvSpPr>
          <p:spPr bwMode="auto">
            <a:xfrm flipH="1">
              <a:off x="2503" y="3477"/>
              <a:ext cx="77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5" name="Line 88"/>
            <p:cNvSpPr>
              <a:spLocks noChangeShapeType="1"/>
            </p:cNvSpPr>
            <p:nvPr/>
          </p:nvSpPr>
          <p:spPr bwMode="auto">
            <a:xfrm flipV="1">
              <a:off x="2503" y="2955"/>
              <a:ext cx="0" cy="52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6" name="Line 89"/>
            <p:cNvSpPr>
              <a:spLocks noChangeShapeType="1"/>
            </p:cNvSpPr>
            <p:nvPr/>
          </p:nvSpPr>
          <p:spPr bwMode="auto">
            <a:xfrm flipH="1">
              <a:off x="1658" y="2955"/>
              <a:ext cx="84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17" name="Text Box 191"/>
          <p:cNvSpPr txBox="1">
            <a:spLocks noChangeArrowheads="1"/>
          </p:cNvSpPr>
          <p:nvPr/>
        </p:nvSpPr>
        <p:spPr bwMode="auto">
          <a:xfrm>
            <a:off x="4132263" y="60325"/>
            <a:ext cx="4791075" cy="6678613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folHlink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itchFamily="2" charset="-122"/>
              </a:rPr>
              <a:t>void BFS( ALGraph G, int 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itchFamily="2" charset="-122"/>
              </a:rPr>
              <a:t>v</a:t>
            </a:r>
            <a:r>
              <a:rPr lang="en-US" altLang="zh-CN" sz="2400" b="1">
                <a:latin typeface="Times New Roman" panose="02020603050405020304" pitchFamily="18" charset="0"/>
                <a:ea typeface="宋体" pitchFamily="2" charset="-122"/>
              </a:rPr>
              <a:t>)</a:t>
            </a:r>
            <a:endParaRPr lang="en-US" altLang="zh-CN" sz="2400" b="1">
              <a:latin typeface="Times New Roman" panose="02020603050405020304" pitchFamily="18" charset="0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itchFamily="2" charset="-122"/>
              </a:rPr>
              <a:t>{  int Q[</a:t>
            </a:r>
            <a:r>
              <a:rPr lang="en-US" altLang="zh-CN" sz="2400" b="1">
                <a:solidFill>
                  <a:srgbClr val="6600FF"/>
                </a:solidFill>
                <a:latin typeface="Times New Roman" panose="02020603050405020304" pitchFamily="18" charset="0"/>
                <a:ea typeface="宋体" pitchFamily="2" charset="-122"/>
              </a:rPr>
              <a:t>MAX</a:t>
            </a:r>
            <a:r>
              <a:rPr lang="en-US" altLang="zh-CN" sz="2400" b="1">
                <a:latin typeface="Times New Roman" panose="02020603050405020304" pitchFamily="18" charset="0"/>
                <a:ea typeface="宋体" pitchFamily="2" charset="-122"/>
              </a:rPr>
              <a:t>],f=0,r=0,x;     </a:t>
            </a:r>
            <a:endParaRPr lang="en-US" altLang="zh-CN" sz="2400" b="1">
              <a:latin typeface="Times New Roman" panose="02020603050405020304" pitchFamily="18" charset="0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itchFamily="2" charset="-122"/>
              </a:rPr>
              <a:t>    ArcNode *w;</a:t>
            </a:r>
            <a:endParaRPr lang="en-US" altLang="zh-CN" sz="2400" b="1">
              <a:latin typeface="Times New Roman" panose="02020603050405020304" pitchFamily="18" charset="0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itchFamily="2" charset="-122"/>
              </a:rPr>
              <a:t>    </a:t>
            </a: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rPr>
              <a:t>printf("%d\t",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itchFamily="2" charset="-122"/>
              </a:rPr>
              <a:t>v</a:t>
            </a: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rPr>
              <a:t>);  visited[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itchFamily="2" charset="-122"/>
              </a:rPr>
              <a:t>v</a:t>
            </a: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rPr>
              <a:t>]=1;</a:t>
            </a:r>
            <a:endParaRPr lang="en-US" altLang="zh-CN" sz="2400" b="1">
              <a:solidFill>
                <a:srgbClr val="FF3300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itchFamily="2" charset="-122"/>
              </a:rPr>
              <a:t>   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</a:rPr>
              <a:t>Q[r++]=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itchFamily="2" charset="-122"/>
              </a:rPr>
              <a:t>v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</a:rPr>
              <a:t>; 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</a:rPr>
              <a:t>    </a:t>
            </a: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rPr>
              <a:t>while(f&lt;r)</a:t>
            </a:r>
            <a:endParaRPr lang="en-US" altLang="zh-CN" sz="2400" b="1">
              <a:solidFill>
                <a:srgbClr val="FF3300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itchFamily="2" charset="-122"/>
              </a:rPr>
              <a:t>    {   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</a:rPr>
              <a:t>x=Q[f++];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itchFamily="2" charset="-122"/>
              </a:rPr>
              <a:t>          </a:t>
            </a:r>
            <a:r>
              <a:rPr lang="en-US" altLang="zh-CN" sz="2400" b="1">
                <a:solidFill>
                  <a:srgbClr val="D60093"/>
                </a:solidFill>
                <a:latin typeface="Times New Roman" panose="02020603050405020304" pitchFamily="18" charset="0"/>
                <a:ea typeface="宋体" pitchFamily="2" charset="-122"/>
              </a:rPr>
              <a:t>w=G.vertices[x].firstarc</a:t>
            </a:r>
            <a:r>
              <a:rPr lang="en-US" altLang="zh-CN" sz="2000" b="1">
                <a:solidFill>
                  <a:srgbClr val="D60093"/>
                </a:solidFill>
                <a:latin typeface="楷体_GB2312" pitchFamily="49" charset="-122"/>
                <a:ea typeface="楷体_GB2312" pitchFamily="49" charset="-122"/>
              </a:rPr>
              <a:t>; </a:t>
            </a:r>
            <a:endParaRPr lang="en-US" altLang="zh-CN" sz="2000" b="1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itchFamily="2" charset="-122"/>
              </a:rPr>
              <a:t>         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</a:rPr>
              <a:t>while(w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</a:rPr>
              <a:t>)  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itchFamily="2" charset="-122"/>
              </a:rPr>
              <a:t>          </a:t>
            </a: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rPr>
              <a:t>{</a:t>
            </a:r>
            <a:r>
              <a:rPr lang="en-US" altLang="zh-CN" sz="2400" b="1">
                <a:latin typeface="Times New Roman" panose="02020603050405020304" pitchFamily="18" charset="0"/>
                <a:ea typeface="宋体" pitchFamily="2" charset="-122"/>
              </a:rPr>
              <a:t>     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itchFamily="2" charset="-12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ea typeface="宋体" pitchFamily="2" charset="-122"/>
              </a:rPr>
              <a:t>=w-&gt;adjvex</a:t>
            </a:r>
            <a:r>
              <a:rPr lang="en-US" altLang="zh-CN" sz="2000" b="1">
                <a:latin typeface="Times New Roman" panose="02020603050405020304" pitchFamily="18" charset="0"/>
                <a:ea typeface="宋体" pitchFamily="2" charset="-122"/>
              </a:rPr>
              <a:t>;  </a:t>
            </a:r>
            <a:endParaRPr lang="en-US" altLang="zh-CN" sz="2000" b="1">
              <a:latin typeface="Times New Roman" panose="02020603050405020304" pitchFamily="18" charset="0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itchFamily="2" charset="-122"/>
              </a:rPr>
              <a:t>   </a:t>
            </a:r>
            <a:r>
              <a:rPr lang="en-US" altLang="zh-CN" sz="2400" b="1">
                <a:latin typeface="Times New Roman" panose="02020603050405020304" pitchFamily="18" charset="0"/>
                <a:ea typeface="宋体" pitchFamily="2" charset="-122"/>
              </a:rPr>
              <a:t>              </a:t>
            </a:r>
            <a:r>
              <a:rPr lang="en-US" altLang="zh-CN" sz="2400" b="1">
                <a:solidFill>
                  <a:srgbClr val="D60093"/>
                </a:solidFill>
                <a:latin typeface="Times New Roman" panose="02020603050405020304" pitchFamily="18" charset="0"/>
                <a:ea typeface="宋体" pitchFamily="2" charset="-122"/>
              </a:rPr>
              <a:t>if(visited[x]==0)</a:t>
            </a:r>
            <a:endParaRPr lang="en-US" altLang="zh-CN" sz="2400" b="1">
              <a:solidFill>
                <a:srgbClr val="D60093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itchFamily="2" charset="-122"/>
              </a:rPr>
              <a:t>                {     visited[x]=1;</a:t>
            </a:r>
            <a:endParaRPr lang="en-US" altLang="zh-CN" sz="2400" b="1">
              <a:latin typeface="Times New Roman" panose="02020603050405020304" pitchFamily="18" charset="0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itchFamily="2" charset="-122"/>
              </a:rPr>
              <a:t>                       printf("%d\t",x);</a:t>
            </a:r>
            <a:endParaRPr lang="en-US" altLang="zh-CN" sz="2400" b="1">
              <a:latin typeface="Times New Roman" panose="02020603050405020304" pitchFamily="18" charset="0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rPr>
              <a:t>		Q[r++]=x;</a:t>
            </a:r>
            <a:r>
              <a:rPr lang="en-US" altLang="zh-CN" sz="2400" b="1">
                <a:latin typeface="Times New Roman" panose="02020603050405020304" pitchFamily="18" charset="0"/>
                <a:ea typeface="宋体" pitchFamily="2" charset="-122"/>
              </a:rPr>
              <a:t>    }</a:t>
            </a:r>
            <a:endParaRPr lang="en-US" altLang="zh-CN" sz="2400" b="1">
              <a:latin typeface="Times New Roman" panose="02020603050405020304" pitchFamily="18" charset="0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itchFamily="2" charset="-122"/>
              </a:rPr>
              <a:t>                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</a:rPr>
              <a:t>w=w-&gt;nextarc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</a:rPr>
              <a:t>;  </a:t>
            </a:r>
            <a:endParaRPr lang="en-US" altLang="zh-CN" sz="2000" b="1">
              <a:latin typeface="Comic Sans MS" panose="030F0702030302020204" pitchFamily="66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itchFamily="2" charset="-122"/>
              </a:rPr>
              <a:t>            </a:t>
            </a:r>
            <a:r>
              <a:rPr lang="en-US" altLang="zh-CN" sz="2000" b="1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rPr>
              <a:t>}</a:t>
            </a:r>
            <a:endParaRPr lang="en-US" altLang="zh-CN" sz="2000" b="1">
              <a:solidFill>
                <a:srgbClr val="FF3300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itchFamily="2" charset="-122"/>
              </a:rPr>
              <a:t>     }</a:t>
            </a:r>
            <a:endParaRPr lang="en-US" altLang="zh-CN" sz="2000" b="1">
              <a:latin typeface="Times New Roman" panose="02020603050405020304" pitchFamily="18" charset="0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itchFamily="2" charset="-122"/>
              </a:rPr>
              <a:t>}</a:t>
            </a:r>
            <a:endParaRPr lang="en-US" altLang="zh-CN" sz="2400" b="1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18" name="Rectangle 67"/>
          <p:cNvSpPr>
            <a:spLocks noChangeArrowheads="1"/>
          </p:cNvSpPr>
          <p:nvPr/>
        </p:nvSpPr>
        <p:spPr bwMode="auto">
          <a:xfrm>
            <a:off x="1546225" y="854075"/>
            <a:ext cx="1908175" cy="331788"/>
          </a:xfrm>
          <a:prstGeom prst="rect">
            <a:avLst/>
          </a:prstGeom>
          <a:solidFill>
            <a:srgbClr val="FF99CC">
              <a:alpha val="50000"/>
            </a:srgbClr>
          </a:solidFill>
          <a:ln w="28575">
            <a:solidFill>
              <a:schemeClr val="tx2"/>
            </a:solidFill>
            <a:prstDash val="dashDot"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Rectangle 67"/>
          <p:cNvSpPr>
            <a:spLocks noChangeArrowheads="1"/>
          </p:cNvSpPr>
          <p:nvPr/>
        </p:nvSpPr>
        <p:spPr bwMode="auto">
          <a:xfrm>
            <a:off x="1893888" y="1497013"/>
            <a:ext cx="1425575" cy="331787"/>
          </a:xfrm>
          <a:prstGeom prst="rect">
            <a:avLst/>
          </a:prstGeom>
          <a:solidFill>
            <a:srgbClr val="FF99CC">
              <a:alpha val="50000"/>
            </a:srgbClr>
          </a:solidFill>
          <a:ln w="28575">
            <a:solidFill>
              <a:schemeClr val="tx2"/>
            </a:solidFill>
            <a:prstDash val="dashDot"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Rectangle 67"/>
          <p:cNvSpPr>
            <a:spLocks noChangeArrowheads="1"/>
          </p:cNvSpPr>
          <p:nvPr/>
        </p:nvSpPr>
        <p:spPr bwMode="auto">
          <a:xfrm>
            <a:off x="1893888" y="2065338"/>
            <a:ext cx="1425575" cy="330200"/>
          </a:xfrm>
          <a:prstGeom prst="rect">
            <a:avLst/>
          </a:prstGeom>
          <a:solidFill>
            <a:srgbClr val="FF99CC">
              <a:alpha val="50000"/>
            </a:srgbClr>
          </a:solidFill>
          <a:ln w="28575">
            <a:solidFill>
              <a:schemeClr val="tx2"/>
            </a:solidFill>
            <a:prstDash val="dashDot"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Rectangle 67"/>
          <p:cNvSpPr>
            <a:spLocks noChangeArrowheads="1"/>
          </p:cNvSpPr>
          <p:nvPr/>
        </p:nvSpPr>
        <p:spPr bwMode="auto">
          <a:xfrm>
            <a:off x="1962150" y="3487738"/>
            <a:ext cx="1425575" cy="330200"/>
          </a:xfrm>
          <a:prstGeom prst="rect">
            <a:avLst/>
          </a:prstGeom>
          <a:solidFill>
            <a:srgbClr val="FF99CC">
              <a:alpha val="50000"/>
            </a:srgbClr>
          </a:solidFill>
          <a:ln w="28575">
            <a:solidFill>
              <a:schemeClr val="tx2"/>
            </a:solidFill>
            <a:prstDash val="dashDot"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" name="Rectangle 67"/>
          <p:cNvSpPr>
            <a:spLocks noChangeArrowheads="1"/>
          </p:cNvSpPr>
          <p:nvPr/>
        </p:nvSpPr>
        <p:spPr bwMode="auto">
          <a:xfrm>
            <a:off x="1970088" y="4130675"/>
            <a:ext cx="1425575" cy="331788"/>
          </a:xfrm>
          <a:prstGeom prst="rect">
            <a:avLst/>
          </a:prstGeom>
          <a:solidFill>
            <a:srgbClr val="FF99CC">
              <a:alpha val="50000"/>
            </a:srgbClr>
          </a:solidFill>
          <a:ln w="28575">
            <a:solidFill>
              <a:schemeClr val="tx2"/>
            </a:solidFill>
            <a:prstDash val="dashDot"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4" name="AutoShape 7"/>
          <p:cNvSpPr>
            <a:spLocks noChangeArrowheads="1"/>
          </p:cNvSpPr>
          <p:nvPr/>
        </p:nvSpPr>
        <p:spPr bwMode="auto">
          <a:xfrm>
            <a:off x="1684338" y="4787900"/>
            <a:ext cx="1933575" cy="588963"/>
          </a:xfrm>
          <a:prstGeom prst="flowChartDecision">
            <a:avLst/>
          </a:prstGeom>
          <a:solidFill>
            <a:schemeClr val="tx1">
              <a:lumMod val="20000"/>
              <a:lumOff val="80000"/>
              <a:alpha val="50000"/>
            </a:schemeClr>
          </a:solidFill>
          <a:ln w="28575">
            <a:solidFill>
              <a:schemeClr val="tx2"/>
            </a:solidFill>
            <a:prstDash val="dashDot"/>
            <a:miter lim="800000"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altLang="zh-CN" sz="2000" b="1" dirty="0">
              <a:solidFill>
                <a:srgbClr val="0000CC"/>
              </a:solidFill>
              <a:latin typeface="Comic Sans MS" panose="030F0702030302020204" pitchFamily="66" charset="0"/>
              <a:ea typeface="楷体_GB2312" pitchFamily="49" charset="-122"/>
            </a:endParaRPr>
          </a:p>
        </p:txBody>
      </p:sp>
      <p:sp>
        <p:nvSpPr>
          <p:cNvPr id="125" name="AutoShape 7"/>
          <p:cNvSpPr>
            <a:spLocks noChangeArrowheads="1"/>
          </p:cNvSpPr>
          <p:nvPr/>
        </p:nvSpPr>
        <p:spPr bwMode="auto">
          <a:xfrm>
            <a:off x="1658938" y="5684838"/>
            <a:ext cx="1933575" cy="588962"/>
          </a:xfrm>
          <a:prstGeom prst="flowChartDecision">
            <a:avLst/>
          </a:prstGeom>
          <a:solidFill>
            <a:schemeClr val="tx1">
              <a:lumMod val="20000"/>
              <a:lumOff val="80000"/>
              <a:alpha val="50000"/>
            </a:schemeClr>
          </a:solidFill>
          <a:ln w="28575">
            <a:solidFill>
              <a:schemeClr val="tx2"/>
            </a:solidFill>
            <a:prstDash val="dashDot"/>
            <a:miter lim="800000"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altLang="zh-CN" sz="2000" b="1" dirty="0">
              <a:solidFill>
                <a:srgbClr val="0000CC"/>
              </a:solidFill>
              <a:latin typeface="Comic Sans MS" panose="030F0702030302020204" pitchFamily="66" charset="0"/>
              <a:ea typeface="楷体_GB2312" pitchFamily="49" charset="-122"/>
            </a:endParaRPr>
          </a:p>
        </p:txBody>
      </p:sp>
      <p:sp>
        <p:nvSpPr>
          <p:cNvPr id="126" name="Text Box 32"/>
          <p:cNvSpPr txBox="1">
            <a:spLocks noChangeArrowheads="1"/>
          </p:cNvSpPr>
          <p:nvPr/>
        </p:nvSpPr>
        <p:spPr bwMode="auto">
          <a:xfrm>
            <a:off x="7632700" y="3475038"/>
            <a:ext cx="1300163" cy="977265"/>
          </a:xfrm>
          <a:prstGeom prst="rect">
            <a:avLst/>
          </a:prstGeom>
          <a:noFill/>
          <a:ln w="28575">
            <a:solidFill>
              <a:srgbClr val="D6009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46800" rIns="36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若未访问过，则访问并入队</a:t>
            </a:r>
            <a:endParaRPr lang="zh-CN" altLang="en-US" sz="24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Text Box 32"/>
          <p:cNvSpPr txBox="1">
            <a:spLocks noChangeArrowheads="1"/>
          </p:cNvSpPr>
          <p:nvPr/>
        </p:nvSpPr>
        <p:spPr bwMode="auto">
          <a:xfrm>
            <a:off x="7539038" y="5286375"/>
            <a:ext cx="1300162" cy="685800"/>
          </a:xfrm>
          <a:prstGeom prst="rect">
            <a:avLst/>
          </a:prstGeom>
          <a:noFill/>
          <a:ln w="28575">
            <a:solidFill>
              <a:srgbClr val="D6009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46800" rIns="36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求下一个邻接点</a:t>
            </a:r>
            <a:endParaRPr lang="zh-CN" altLang="en-US" sz="24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Text Box 33"/>
          <p:cNvSpPr txBox="1">
            <a:spLocks noChangeArrowheads="1"/>
          </p:cNvSpPr>
          <p:nvPr/>
        </p:nvSpPr>
        <p:spPr bwMode="auto">
          <a:xfrm>
            <a:off x="577850" y="4029075"/>
            <a:ext cx="701675" cy="400050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rgbClr val="D60093"/>
                </a:solidFill>
                <a:latin typeface="+mn-lt"/>
              </a:rPr>
              <a:t>循环</a:t>
            </a:r>
            <a:endParaRPr lang="en-US" altLang="zh-CN" sz="2000" b="1" dirty="0">
              <a:solidFill>
                <a:srgbClr val="D60093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1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1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1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1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1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1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11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11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ldLvl="0" animBg="1"/>
      <p:bldP spid="69" grpId="1" bldLvl="0" animBg="1"/>
      <p:bldP spid="117" grpId="0" bldLvl="5" animBg="1" build="p"/>
      <p:bldP spid="118" grpId="0" bldLvl="0" animBg="1"/>
      <p:bldP spid="118" grpId="1" bldLvl="0" animBg="1"/>
      <p:bldP spid="119" grpId="0" bldLvl="0" animBg="1"/>
      <p:bldP spid="119" grpId="1" bldLvl="0" animBg="1"/>
      <p:bldP spid="120" grpId="0" bldLvl="0" animBg="1"/>
      <p:bldP spid="120" grpId="1" bldLvl="0" animBg="1"/>
      <p:bldP spid="121" grpId="0" bldLvl="0" animBg="1"/>
      <p:bldP spid="121" grpId="1" bldLvl="0" animBg="1"/>
      <p:bldP spid="122" grpId="0" bldLvl="0" animBg="1"/>
      <p:bldP spid="122" grpId="1" bldLvl="0" animBg="1"/>
      <p:bldP spid="124" grpId="0" bldLvl="0" animBg="1"/>
      <p:bldP spid="124" grpId="1" bldLvl="0" animBg="1"/>
      <p:bldP spid="125" grpId="0" bldLvl="0" animBg="1"/>
      <p:bldP spid="125" grpId="1" bldLvl="0" animBg="1"/>
      <p:bldP spid="126" grpId="0" bldLvl="0" animBg="1"/>
      <p:bldP spid="127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 Bold" panose="02020603050405020304" charset="0"/>
                <a:ea typeface="仿宋" panose="02010609060101010101" pitchFamily="49" charset="-122"/>
                <a:cs typeface="Times New Roman Bold" panose="02020603050405020304" charset="0"/>
                <a:sym typeface="+mn-ea"/>
              </a:rPr>
              <a:t>Application</a:t>
            </a:r>
            <a:endParaRPr lang="zh-CN" altLang="en-US" dirty="0"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5560" y="1033145"/>
            <a:ext cx="8667750" cy="1245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b="1" dirty="0">
                <a:latin typeface="仿宋" charset="0"/>
                <a:ea typeface="仿宋" charset="0"/>
                <a:cs typeface="仿宋" charset="0"/>
                <a:sym typeface="+mn-ea"/>
              </a:rPr>
              <a:t>图的遍历复杂度</a:t>
            </a:r>
            <a:r>
              <a:rPr lang="zh-CN" altLang="en-US" b="1" dirty="0">
                <a:latin typeface="仿宋" charset="0"/>
                <a:ea typeface="仿宋" charset="0"/>
                <a:cs typeface="仿宋" charset="0"/>
                <a:sym typeface="+mn-ea"/>
              </a:rPr>
              <a:t>：</a:t>
            </a:r>
            <a:br>
              <a:rPr lang="zh-CN" altLang="en-US" b="1" dirty="0">
                <a:latin typeface="仿宋" charset="0"/>
                <a:ea typeface="仿宋" charset="0"/>
                <a:cs typeface="仿宋" charset="0"/>
                <a:sym typeface="+mn-ea"/>
              </a:rPr>
            </a:br>
            <a:endParaRPr lang="zh-CN" altLang="en-US" sz="1800" b="1" dirty="0">
              <a:solidFill>
                <a:schemeClr val="accent1"/>
              </a:solidFill>
              <a:latin typeface="仿宋" charset="0"/>
              <a:ea typeface="仿宋" charset="0"/>
              <a:cs typeface="仿宋" charset="0"/>
              <a:sym typeface="+mn-ea"/>
            </a:endParaRPr>
          </a:p>
          <a:p>
            <a:pPr marL="0" indent="0">
              <a:lnSpc>
                <a:spcPct val="125000"/>
              </a:lnSpc>
              <a:buFont typeface="Wingdings" panose="05000000000000000000" pitchFamily="2" charset="2"/>
              <a:buNone/>
            </a:pPr>
            <a:endParaRPr lang="zh-CN" altLang="en-US" sz="1800" b="1" dirty="0">
              <a:solidFill>
                <a:schemeClr val="accent1"/>
              </a:solidFill>
              <a:latin typeface="仿宋" charset="0"/>
              <a:ea typeface="仿宋" charset="0"/>
              <a:cs typeface="仿宋" charset="0"/>
              <a:sym typeface="+mn-ea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21310" y="1772920"/>
            <a:ext cx="8689340" cy="2614930"/>
          </a:xfrm>
          <a:prstGeom prst="rect">
            <a:avLst/>
          </a:prstGeom>
          <a:noFill/>
          <a:ln w="57150" cmpd="thinThick">
            <a:solidFill>
              <a:srgbClr val="FF6600"/>
            </a:solidFill>
            <a:miter lim="800000"/>
          </a:ln>
        </p:spPr>
        <p:txBody>
          <a:bodyPr wrap="square">
            <a:spAutoFit/>
          </a:bodyPr>
          <a:lstStyle/>
          <a:p>
            <a:pPr algn="l" eaLnBrk="1" hangingPunct="1">
              <a:defRPr/>
            </a:pPr>
            <a:r>
              <a:rPr lang="zh-CN" b="1" dirty="0">
                <a:solidFill>
                  <a:srgbClr val="C00000"/>
                </a:solidFill>
                <a:latin typeface="仿宋" charset="0"/>
                <a:ea typeface="仿宋" charset="0"/>
                <a:cs typeface="仿宋" charset="0"/>
                <a:sym typeface="+mn-ea"/>
              </a:rPr>
              <a:t>深度优先算法：</a:t>
            </a:r>
            <a:endParaRPr b="1" dirty="0">
              <a:solidFill>
                <a:srgbClr val="C00000"/>
              </a:solidFill>
              <a:latin typeface="仿宋" charset="0"/>
              <a:ea typeface="仿宋" charset="0"/>
              <a:cs typeface="仿宋" charset="0"/>
              <a:sym typeface="+mn-ea"/>
            </a:endParaRPr>
          </a:p>
          <a:p>
            <a:pPr algn="l" eaLnBrk="1" hangingPunct="1">
              <a:defRPr/>
            </a:pPr>
            <a:r>
              <a:rPr sz="2000" b="1" dirty="0">
                <a:solidFill>
                  <a:srgbClr val="000000"/>
                </a:solidFill>
                <a:latin typeface="仿宋" charset="0"/>
                <a:ea typeface="仿宋" charset="0"/>
                <a:cs typeface="仿宋" charset="0"/>
                <a:sym typeface="+mn-ea"/>
              </a:rPr>
              <a:t>分析上述算法，在遍历图时，对图中每个顶点至多调用一次DFS函数。</a:t>
            </a:r>
            <a:endParaRPr sz="2000" b="1" dirty="0">
              <a:solidFill>
                <a:srgbClr val="000000"/>
              </a:solidFill>
              <a:latin typeface="仿宋" charset="0"/>
              <a:ea typeface="仿宋" charset="0"/>
              <a:cs typeface="仿宋" charset="0"/>
              <a:sym typeface="+mn-ea"/>
            </a:endParaRPr>
          </a:p>
          <a:p>
            <a:pPr algn="l" eaLnBrk="1" hangingPunct="1">
              <a:defRPr/>
            </a:pPr>
            <a:r>
              <a:rPr sz="2000" b="1" dirty="0">
                <a:solidFill>
                  <a:srgbClr val="000000"/>
                </a:solidFill>
                <a:latin typeface="仿宋" charset="0"/>
                <a:ea typeface="仿宋" charset="0"/>
                <a:cs typeface="仿宋" charset="0"/>
                <a:sym typeface="+mn-ea"/>
              </a:rPr>
              <a:t>因此，遍历图的过程实质上是对每个顶点查找其邻接点的过程，其耗费的时间则取决于所采用的存储结构。</a:t>
            </a:r>
            <a:endParaRPr sz="2000" b="1" dirty="0">
              <a:solidFill>
                <a:srgbClr val="000000"/>
              </a:solidFill>
              <a:latin typeface="仿宋" charset="0"/>
              <a:ea typeface="仿宋" charset="0"/>
              <a:cs typeface="仿宋" charset="0"/>
              <a:sym typeface="+mn-ea"/>
            </a:endParaRPr>
          </a:p>
          <a:p>
            <a:pPr algn="l" eaLnBrk="1" hangingPunct="1">
              <a:defRPr/>
            </a:pPr>
            <a:r>
              <a:rPr sz="2000" b="1" dirty="0">
                <a:solidFill>
                  <a:srgbClr val="000000"/>
                </a:solidFill>
                <a:latin typeface="仿宋" charset="0"/>
                <a:ea typeface="仿宋" charset="0"/>
                <a:cs typeface="仿宋" charset="0"/>
                <a:sym typeface="+mn-ea"/>
              </a:rPr>
              <a:t>①当用邻接矩阵表示图时，查找每个顶点的邻接点的时间复杂度为0(n</a:t>
            </a:r>
            <a:r>
              <a:rPr sz="2000" b="1" baseline="30000" dirty="0">
                <a:solidFill>
                  <a:srgbClr val="000000"/>
                </a:solidFill>
                <a:latin typeface="仿宋" charset="0"/>
                <a:ea typeface="仿宋" charset="0"/>
                <a:cs typeface="仿宋" charset="0"/>
                <a:sym typeface="+mn-ea"/>
              </a:rPr>
              <a:t>2</a:t>
            </a:r>
            <a:r>
              <a:rPr sz="2000" b="1" dirty="0">
                <a:solidFill>
                  <a:srgbClr val="000000"/>
                </a:solidFill>
                <a:latin typeface="仿宋" charset="0"/>
                <a:ea typeface="仿宋" charset="0"/>
                <a:cs typeface="仿宋" charset="0"/>
                <a:sym typeface="+mn-ea"/>
              </a:rPr>
              <a:t>), n 为图中顶点数。</a:t>
            </a:r>
            <a:endParaRPr sz="2000" b="1" dirty="0">
              <a:solidFill>
                <a:srgbClr val="000000"/>
              </a:solidFill>
              <a:latin typeface="仿宋" charset="0"/>
              <a:ea typeface="仿宋" charset="0"/>
              <a:cs typeface="仿宋" charset="0"/>
              <a:sym typeface="+mn-ea"/>
            </a:endParaRPr>
          </a:p>
          <a:p>
            <a:pPr algn="l" eaLnBrk="1" hangingPunct="1">
              <a:defRPr/>
            </a:pPr>
            <a:r>
              <a:rPr sz="2000" b="1" dirty="0">
                <a:solidFill>
                  <a:srgbClr val="000000"/>
                </a:solidFill>
                <a:latin typeface="仿宋" charset="0"/>
                <a:ea typeface="仿宋" charset="0"/>
                <a:cs typeface="仿宋" charset="0"/>
                <a:sym typeface="+mn-ea"/>
              </a:rPr>
              <a:t>②当以邻接表做图的存储结构时，查找邻接点的时间复杂度为O(e),其中e为图中边数，深度优先搜索 遍历图的时间复杂度为O(n+e)。</a:t>
            </a:r>
            <a:endParaRPr sz="2000" b="1" dirty="0">
              <a:solidFill>
                <a:srgbClr val="000000"/>
              </a:solidFill>
              <a:latin typeface="仿宋" charset="0"/>
              <a:ea typeface="仿宋" charset="0"/>
              <a:cs typeface="仿宋" charset="0"/>
              <a:sym typeface="+mn-ea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57505" y="4869180"/>
            <a:ext cx="8653780" cy="1383665"/>
          </a:xfrm>
          <a:prstGeom prst="rect">
            <a:avLst/>
          </a:prstGeom>
          <a:noFill/>
          <a:ln w="57150" cmpd="thinThick">
            <a:solidFill>
              <a:srgbClr val="FF6600"/>
            </a:solidFill>
            <a:miter lim="800000"/>
          </a:ln>
        </p:spPr>
        <p:txBody>
          <a:bodyPr wrap="square">
            <a:spAutoFit/>
          </a:bodyPr>
          <a:lstStyle/>
          <a:p>
            <a:pPr algn="l" eaLnBrk="1" hangingPunct="1">
              <a:defRPr/>
            </a:pPr>
            <a:r>
              <a:rPr lang="zh-CN" sz="2400" b="1" dirty="0">
                <a:solidFill>
                  <a:srgbClr val="C00000"/>
                </a:solidFill>
                <a:latin typeface="仿宋" charset="0"/>
                <a:ea typeface="仿宋" charset="0"/>
                <a:cs typeface="仿宋" charset="0"/>
                <a:sym typeface="+mn-ea"/>
              </a:rPr>
              <a:t>广度优先算法：</a:t>
            </a:r>
            <a:endParaRPr lang="zh-CN" sz="2400" b="1" dirty="0">
              <a:solidFill>
                <a:srgbClr val="C00000"/>
              </a:solidFill>
              <a:latin typeface="仿宋" charset="0"/>
              <a:ea typeface="仿宋" charset="0"/>
              <a:cs typeface="仿宋" charset="0"/>
              <a:sym typeface="+mn-ea"/>
            </a:endParaRPr>
          </a:p>
          <a:p>
            <a:pPr algn="l" eaLnBrk="1" hangingPunct="1">
              <a:defRPr/>
            </a:pPr>
            <a:r>
              <a:rPr sz="2000" b="1" dirty="0">
                <a:solidFill>
                  <a:srgbClr val="000000"/>
                </a:solidFill>
                <a:latin typeface="仿宋" charset="0"/>
                <a:ea typeface="仿宋" charset="0"/>
                <a:cs typeface="仿宋" charset="0"/>
                <a:sym typeface="+mn-ea"/>
              </a:rPr>
              <a:t>每个顶点至多进一次队列。遍历图的过程实质上是通过边找邻接点的过程， 因此广度优先搜索遍历图的时间复杂度和深度优先搜索遍历相同，两种遍历方法的不同之处仅仅在于对顶点访问的顺序不同</a:t>
            </a:r>
            <a:r>
              <a:rPr lang="zh-CN" altLang="en-US" sz="2000" b="1" dirty="0">
                <a:solidFill>
                  <a:srgbClr val="000000"/>
                </a:solidFill>
                <a:latin typeface="仿宋" charset="0"/>
                <a:ea typeface="仿宋" charset="0"/>
                <a:cs typeface="仿宋" charset="0"/>
                <a:sym typeface="+mn-ea"/>
              </a:rPr>
              <a:t>。</a:t>
            </a:r>
            <a:endParaRPr lang="en-US" altLang="zh-CN" sz="2000" b="1" baseline="30000" dirty="0">
              <a:solidFill>
                <a:srgbClr val="000000"/>
              </a:solidFill>
              <a:latin typeface="仿宋" charset="0"/>
              <a:ea typeface="仿宋" charset="0"/>
              <a:cs typeface="仿宋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0" grpId="0" bldLvl="0" animBg="1" autoUpdateAnimBg="0"/>
      <p:bldP spid="11" grpId="0" bldLvl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Homework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7504" y="1017200"/>
            <a:ext cx="87503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800" b="1" dirty="0"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</a:rPr>
              <a:t>应用题</a:t>
            </a:r>
            <a:r>
              <a:rPr lang="en-US" altLang="zh-CN" sz="1800" b="1" dirty="0"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</a:rPr>
              <a:t>2</a:t>
            </a:r>
            <a:r>
              <a:rPr lang="zh-CN" altLang="en-US" sz="1800" b="1" dirty="0"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</a:rPr>
              <a:t>（</a:t>
            </a:r>
            <a:r>
              <a:rPr lang="en-US" altLang="zh-CN" sz="1800" b="1" dirty="0"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</a:rPr>
              <a:t>1</a:t>
            </a:r>
            <a:r>
              <a:rPr lang="zh-CN" altLang="en-US" sz="1800" b="1" dirty="0"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</a:rPr>
              <a:t>）</a:t>
            </a:r>
            <a:endParaRPr lang="en-US" altLang="zh-CN" sz="1800" b="1" dirty="0">
              <a:latin typeface="Times New Roman Regular" panose="02020603050405020304" charset="0"/>
              <a:ea typeface="仿宋" panose="02010609060101010101" pitchFamily="49" charset="-122"/>
              <a:cs typeface="Times New Roman Regular" panose="02020603050405020304" charset="0"/>
            </a:endParaRPr>
          </a:p>
          <a:p>
            <a:r>
              <a:rPr lang="zh-CN" altLang="en-US" sz="1800" b="1" dirty="0"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</a:rPr>
              <a:t>算法设计题</a:t>
            </a:r>
            <a:r>
              <a:rPr lang="en-US" altLang="zh-CN" sz="1800" b="1" dirty="0"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</a:rPr>
              <a:t>3</a:t>
            </a:r>
            <a:r>
              <a:rPr lang="zh-CN" altLang="en-US" sz="1800" b="1" dirty="0"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</a:rPr>
              <a:t>（</a:t>
            </a:r>
            <a:r>
              <a:rPr lang="en-US" altLang="zh-CN" sz="1800" b="1" dirty="0"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</a:rPr>
              <a:t>1</a:t>
            </a:r>
            <a:r>
              <a:rPr lang="zh-CN" altLang="en-US" sz="1800" b="1" dirty="0"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</a:rPr>
              <a:t>）</a:t>
            </a:r>
            <a:endParaRPr lang="zh-CN" altLang="en-US" sz="1800" b="1" dirty="0">
              <a:latin typeface="Times New Roman Regular" panose="02020603050405020304" charset="0"/>
              <a:ea typeface="仿宋" panose="02010609060101010101" pitchFamily="49" charset="-122"/>
              <a:cs typeface="Times New Roman Regular" panose="02020603050405020304" charset="0"/>
            </a:endParaRPr>
          </a:p>
          <a:p>
            <a:r>
              <a:rPr lang="zh-CN" altLang="en-US" sz="1800" b="1" dirty="0"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</a:rPr>
              <a:t>截止时间：</a:t>
            </a:r>
            <a:r>
              <a:rPr lang="en-US" altLang="zh-CN" sz="1800" b="1" dirty="0">
                <a:solidFill>
                  <a:srgbClr val="FF0000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</a:rPr>
              <a:t>11</a:t>
            </a:r>
            <a:r>
              <a:rPr lang="zh-CN" altLang="en-US" sz="1800" b="1" dirty="0">
                <a:solidFill>
                  <a:srgbClr val="FF0000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</a:rPr>
              <a:t>月</a:t>
            </a:r>
            <a:r>
              <a:rPr lang="en-US" altLang="zh-CN" sz="1800" b="1" dirty="0">
                <a:solidFill>
                  <a:srgbClr val="FF0000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</a:rPr>
              <a:t>2</a:t>
            </a:r>
            <a:r>
              <a:rPr lang="zh-CN" altLang="en-US" sz="1800" b="1" dirty="0">
                <a:solidFill>
                  <a:srgbClr val="FF0000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</a:rPr>
              <a:t>日</a:t>
            </a:r>
            <a:r>
              <a:rPr lang="en-US" altLang="zh-CN" sz="1800" b="1" dirty="0">
                <a:solidFill>
                  <a:srgbClr val="FF0000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</a:rPr>
              <a:t>24:00</a:t>
            </a:r>
            <a:r>
              <a:rPr lang="zh-CN" altLang="en-US" sz="1800" b="1" dirty="0">
                <a:solidFill>
                  <a:srgbClr val="FF0000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</a:rPr>
              <a:t>（以姓名</a:t>
            </a:r>
            <a:r>
              <a:rPr lang="en-US" altLang="zh-CN" sz="1800" b="1" dirty="0">
                <a:solidFill>
                  <a:srgbClr val="FF0000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</a:rPr>
              <a:t>.xx </a:t>
            </a:r>
            <a:r>
              <a:rPr lang="zh-CN" altLang="en-US" sz="1800" b="1" dirty="0">
                <a:solidFill>
                  <a:srgbClr val="FF0000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</a:rPr>
              <a:t>提交到</a:t>
            </a:r>
            <a:r>
              <a:rPr lang="en-US" altLang="zh-CN" sz="1800" b="1" dirty="0">
                <a:solidFill>
                  <a:srgbClr val="FF0000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</a:rPr>
              <a:t>gitlab</a:t>
            </a:r>
            <a:r>
              <a:rPr lang="zh-CN" altLang="en-US" sz="1800" b="1" dirty="0">
                <a:solidFill>
                  <a:srgbClr val="FF0000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</a:rPr>
              <a:t>上）</a:t>
            </a:r>
            <a:endParaRPr lang="en-US" altLang="zh-CN" sz="1800" b="1" dirty="0">
              <a:latin typeface="Times New Roman Regular" panose="02020603050405020304" charset="0"/>
              <a:ea typeface="仿宋" panose="02010609060101010101" pitchFamily="49" charset="-122"/>
              <a:cs typeface="Times New Roman Regular" panose="02020603050405020304" charset="0"/>
            </a:endParaRPr>
          </a:p>
          <a:p>
            <a:endParaRPr lang="en-US" altLang="zh-CN" sz="1800" b="1" dirty="0">
              <a:latin typeface="Times New Roman Regular" panose="02020603050405020304" charset="0"/>
              <a:ea typeface="仿宋" panose="02010609060101010101" pitchFamily="49" charset="-122"/>
              <a:cs typeface="Times New Roman Regular" panose="02020603050405020304" charset="0"/>
            </a:endParaRPr>
          </a:p>
          <a:p>
            <a:endParaRPr lang="en-US" altLang="zh-CN" sz="1800" b="1" dirty="0">
              <a:latin typeface="Times New Roman Regular" panose="02020603050405020304" charset="0"/>
              <a:ea typeface="仿宋" panose="02010609060101010101" pitchFamily="49" charset="-122"/>
              <a:cs typeface="Times New Roman Regular" panose="02020603050405020304" charset="0"/>
            </a:endParaRPr>
          </a:p>
          <a:p>
            <a:endParaRPr lang="en-US" altLang="zh-CN" sz="1800" b="1" dirty="0">
              <a:latin typeface="Times New Roman Regular" panose="02020603050405020304" charset="0"/>
              <a:ea typeface="仿宋" panose="02010609060101010101" pitchFamily="49" charset="-122"/>
              <a:cs typeface="Times New Roman Regular" panose="02020603050405020304" charset="0"/>
            </a:endParaRPr>
          </a:p>
          <a:p>
            <a:endParaRPr lang="en-US" altLang="zh-CN" sz="1800" b="1" dirty="0">
              <a:latin typeface="Times New Roman Regular" panose="02020603050405020304" charset="0"/>
              <a:ea typeface="仿宋" panose="02010609060101010101" pitchFamily="49" charset="-122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Thanks!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6850" y="3198167"/>
            <a:ext cx="87503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b="1" dirty="0"/>
              <a:t>See you in the next session!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 Bold" panose="02020603050405020304" charset="0"/>
                <a:ea typeface="仿宋" panose="02010609060101010101" pitchFamily="49" charset="-122"/>
                <a:cs typeface="Times New Roman Bold" panose="02020603050405020304" charset="0"/>
                <a:sym typeface="+mn-ea"/>
              </a:rPr>
              <a:t>Definition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560" y="1033145"/>
            <a:ext cx="8667750" cy="6092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b="1" dirty="0"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图</a:t>
            </a:r>
            <a:r>
              <a:rPr b="1" dirty="0"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的</a:t>
            </a:r>
            <a:r>
              <a:rPr lang="zh-CN" b="1" dirty="0"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定义</a:t>
            </a:r>
            <a:endParaRPr lang="zh-CN" b="1" dirty="0">
              <a:latin typeface="Times New Roman Regular" panose="02020603050405020304" charset="0"/>
              <a:ea typeface="仿宋" panose="02010609060101010101" pitchFamily="49" charset="-122"/>
              <a:cs typeface="Times New Roman Regular" panose="02020603050405020304" charset="0"/>
              <a:sym typeface="+mn-ea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1. 图(Graph)：由两个集合V(G)和E(G)组成,记为G=(V,E)，其中：</a:t>
            </a:r>
            <a:br>
              <a:rPr lang="zh-CN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</a:br>
            <a:r>
              <a:rPr 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1</a:t>
            </a:r>
            <a:r>
              <a:rPr lang="zh-CN" alt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）</a:t>
            </a:r>
            <a:r>
              <a:rPr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V(G)是顶点的非空有限集</a:t>
            </a:r>
            <a:br>
              <a:rPr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</a:br>
            <a:r>
              <a:rPr 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2</a:t>
            </a:r>
            <a:r>
              <a:rPr lang="zh-CN" alt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）</a:t>
            </a:r>
            <a:r>
              <a:rPr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E(G)是边的有限集合，边是顶点的有序对或无序对，E（G）可以是空集，如果为空则图没有边。</a:t>
            </a:r>
            <a:endParaRPr sz="1800" b="1" dirty="0">
              <a:solidFill>
                <a:schemeClr val="accent1"/>
              </a:solidFill>
              <a:latin typeface="Times New Roman Regular" panose="02020603050405020304" charset="0"/>
              <a:ea typeface="仿宋" panose="02010609060101010101" pitchFamily="49" charset="-122"/>
              <a:cs typeface="Times New Roman Regular" panose="02020603050405020304" charset="0"/>
              <a:sym typeface="+mn-ea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endParaRPr sz="1800" b="1" dirty="0">
              <a:solidFill>
                <a:schemeClr val="accent1"/>
              </a:solidFill>
              <a:latin typeface="Times New Roman Regular" panose="02020603050405020304" charset="0"/>
              <a:ea typeface="仿宋" panose="02010609060101010101" pitchFamily="49" charset="-122"/>
              <a:cs typeface="Times New Roman Regular" panose="02020603050405020304" charset="0"/>
              <a:sym typeface="+mn-ea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2. 有向图(Digraph)：由两个集合V(G)和E(G)组成，其中：</a:t>
            </a:r>
            <a:br>
              <a:rPr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</a:br>
            <a:r>
              <a:rPr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1）V(G)是顶点的非空有限集</a:t>
            </a:r>
            <a:br>
              <a:rPr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</a:br>
            <a:r>
              <a:rPr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2）E(G)是有向边（即弧）的有限集合，弧是顶点的有序对，记&lt;v,w&gt;，v为弧尾(Tail)，w为弧头（head）。</a:t>
            </a:r>
            <a:endParaRPr sz="1800" b="1" dirty="0">
              <a:solidFill>
                <a:schemeClr val="accent1"/>
              </a:solidFill>
              <a:latin typeface="Times New Roman Regular" panose="02020603050405020304" charset="0"/>
              <a:ea typeface="仿宋" panose="02010609060101010101" pitchFamily="49" charset="-122"/>
              <a:cs typeface="Times New Roman Regular" panose="02020603050405020304" charset="0"/>
              <a:sym typeface="+mn-ea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endParaRPr sz="1800" b="1" dirty="0">
              <a:solidFill>
                <a:schemeClr val="accent1"/>
              </a:solidFill>
              <a:latin typeface="Times New Roman Regular" panose="02020603050405020304" charset="0"/>
              <a:ea typeface="仿宋" panose="02010609060101010101" pitchFamily="49" charset="-122"/>
              <a:cs typeface="Times New Roman Regular" panose="02020603050405020304" charset="0"/>
              <a:sym typeface="+mn-ea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3. 无向图(Undigraph)：由两个集合V(G)和E(G)组成，其中：</a:t>
            </a:r>
            <a:br>
              <a:rPr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</a:br>
            <a:r>
              <a:rPr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1）V(G)是顶点的非空有限集</a:t>
            </a:r>
            <a:br>
              <a:rPr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</a:br>
            <a:r>
              <a:rPr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2）E(G)是边的有限集合，边是顶点的无序对，记（v,w）或（w,v)，并且（v,w)=(w,v)   </a:t>
            </a:r>
            <a:endParaRPr sz="1800" b="1" dirty="0">
              <a:solidFill>
                <a:schemeClr val="accent1"/>
              </a:solidFill>
              <a:latin typeface="Times New Roman Regular" panose="02020603050405020304" charset="0"/>
              <a:ea typeface="仿宋" panose="02010609060101010101" pitchFamily="49" charset="-122"/>
              <a:cs typeface="Times New Roman Regular" panose="02020603050405020304" charset="0"/>
              <a:sym typeface="+mn-ea"/>
            </a:endParaRPr>
          </a:p>
          <a:p>
            <a:pPr marL="0" indent="0">
              <a:lnSpc>
                <a:spcPct val="125000"/>
              </a:lnSpc>
              <a:buFont typeface="Wingdings" panose="05000000000000000000" pitchFamily="2" charset="2"/>
              <a:buNone/>
            </a:pPr>
            <a:br>
              <a:rPr sz="1800" b="1" dirty="0"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</a:br>
            <a:endParaRPr sz="1800" b="1" dirty="0">
              <a:latin typeface="Times New Roman Regular" panose="02020603050405020304" charset="0"/>
              <a:ea typeface="仿宋" panose="02010609060101010101" pitchFamily="49" charset="-122"/>
              <a:cs typeface="Times New Roman Regular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 Bold" panose="02020603050405020304" charset="0"/>
                <a:ea typeface="仿宋" panose="02010609060101010101" pitchFamily="49" charset="-122"/>
                <a:cs typeface="Times New Roman Bold" panose="02020603050405020304" charset="0"/>
                <a:sym typeface="+mn-ea"/>
              </a:rPr>
              <a:t>Definition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560" y="1033145"/>
            <a:ext cx="8667750" cy="852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图</a:t>
            </a:r>
            <a:r>
              <a:rPr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zh-CN" b="1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定义</a:t>
            </a:r>
            <a:br>
              <a:rPr sz="1800" dirty="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</a:br>
            <a:endParaRPr sz="1800" dirty="0"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37283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35133" y="974090"/>
            <a:ext cx="49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endParaRPr lang="zh-CN" altLang="en-US" sz="24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7284" name="Oval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113020" y="1258253"/>
            <a:ext cx="461963" cy="64611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FF"/>
            </a:solidFill>
            <a:rou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2</a:t>
            </a:r>
            <a:endParaRPr lang="en-US" altLang="zh-CN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37285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903595" y="1258253"/>
            <a:ext cx="463550" cy="64611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FF"/>
            </a:solidFill>
            <a:rou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4</a:t>
            </a:r>
            <a:endParaRPr lang="en-US" altLang="zh-CN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37286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697345" y="1258253"/>
            <a:ext cx="460375" cy="64611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FF"/>
            </a:solidFill>
            <a:rou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5</a:t>
            </a:r>
            <a:endParaRPr lang="en-US" altLang="zh-CN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37287" name="Oval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517708" y="1993265"/>
            <a:ext cx="461962" cy="64611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FF"/>
            </a:solidFill>
            <a:rou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1</a:t>
            </a:r>
            <a:endParaRPr lang="en-US" altLang="zh-CN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37288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903595" y="1993265"/>
            <a:ext cx="463550" cy="64611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FF"/>
            </a:solidFill>
            <a:rou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3</a:t>
            </a:r>
            <a:endParaRPr lang="en-US" altLang="zh-CN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37289" name="Oval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578408" y="1993265"/>
            <a:ext cx="461962" cy="64611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FF"/>
            </a:solidFill>
            <a:rou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6</a:t>
            </a:r>
            <a:endParaRPr lang="en-US" altLang="zh-CN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37290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5560695" y="1577340"/>
            <a:ext cx="338138" cy="142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7291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5516245" y="1775778"/>
            <a:ext cx="388938" cy="3984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7292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H="1">
            <a:off x="6373495" y="2348865"/>
            <a:ext cx="120015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7293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V="1">
            <a:off x="6324283" y="1747203"/>
            <a:ext cx="384175" cy="4175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7294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7173595" y="1661478"/>
            <a:ext cx="487363" cy="4111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7295" name="Freeform 15"/>
          <p:cNvSpPr/>
          <p:nvPr>
            <p:custDataLst>
              <p:tags r:id="rId14"/>
            </p:custDataLst>
          </p:nvPr>
        </p:nvSpPr>
        <p:spPr bwMode="auto">
          <a:xfrm>
            <a:off x="4860608" y="1669415"/>
            <a:ext cx="242887" cy="368300"/>
          </a:xfrm>
          <a:custGeom>
            <a:avLst/>
            <a:gdLst/>
            <a:ahLst/>
            <a:cxnLst>
              <a:cxn ang="0">
                <a:pos x="222" y="0"/>
              </a:cxn>
              <a:cxn ang="0">
                <a:pos x="67" y="89"/>
              </a:cxn>
              <a:cxn ang="0">
                <a:pos x="0" y="300"/>
              </a:cxn>
            </a:cxnLst>
            <a:rect l="0" t="0" r="r" b="b"/>
            <a:pathLst>
              <a:path w="222" h="300">
                <a:moveTo>
                  <a:pt x="222" y="0"/>
                </a:moveTo>
                <a:cubicBezTo>
                  <a:pt x="163" y="19"/>
                  <a:pt x="104" y="39"/>
                  <a:pt x="67" y="89"/>
                </a:cubicBezTo>
                <a:cubicBezTo>
                  <a:pt x="30" y="139"/>
                  <a:pt x="6" y="270"/>
                  <a:pt x="0" y="300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7296" name="Freeform 16"/>
          <p:cNvSpPr/>
          <p:nvPr>
            <p:custDataLst>
              <p:tags r:id="rId15"/>
            </p:custDataLst>
          </p:nvPr>
        </p:nvSpPr>
        <p:spPr bwMode="auto">
          <a:xfrm>
            <a:off x="4966970" y="1893253"/>
            <a:ext cx="292100" cy="333375"/>
          </a:xfrm>
          <a:custGeom>
            <a:avLst/>
            <a:gdLst/>
            <a:ahLst/>
            <a:cxnLst>
              <a:cxn ang="0">
                <a:pos x="0" y="312"/>
              </a:cxn>
              <a:cxn ang="0">
                <a:pos x="155" y="223"/>
              </a:cxn>
              <a:cxn ang="0">
                <a:pos x="211" y="0"/>
              </a:cxn>
            </a:cxnLst>
            <a:rect l="0" t="0" r="r" b="b"/>
            <a:pathLst>
              <a:path w="211" h="312">
                <a:moveTo>
                  <a:pt x="0" y="312"/>
                </a:moveTo>
                <a:cubicBezTo>
                  <a:pt x="60" y="293"/>
                  <a:pt x="120" y="275"/>
                  <a:pt x="155" y="223"/>
                </a:cubicBezTo>
                <a:cubicBezTo>
                  <a:pt x="190" y="171"/>
                  <a:pt x="207" y="31"/>
                  <a:pt x="211" y="0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7297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660708" y="2561590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G1</a:t>
            </a:r>
            <a:endParaRPr lang="en-US" altLang="zh-CN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37298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51460" y="2853691"/>
            <a:ext cx="897636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+mn-lt"/>
                <a:ea typeface="楷体" panose="02010609060101010101" pitchFamily="49" charset="-122"/>
              </a:rPr>
              <a:t>图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楷体" panose="02010609060101010101" pitchFamily="49" charset="-122"/>
              </a:rPr>
              <a:t>G1</a:t>
            </a:r>
            <a:r>
              <a:rPr lang="zh-CN" altLang="en-US" sz="2000" b="1" dirty="0">
                <a:solidFill>
                  <a:srgbClr val="000000"/>
                </a:solidFill>
                <a:latin typeface="+mn-lt"/>
                <a:ea typeface="楷体" panose="02010609060101010101" pitchFamily="49" charset="-122"/>
              </a:rPr>
              <a:t>为有向图，其</a:t>
            </a:r>
            <a:r>
              <a:rPr lang="zh-CN" altLang="zh-CN" sz="2000" b="1" dirty="0">
                <a:solidFill>
                  <a:srgbClr val="000000"/>
                </a:solidFill>
                <a:latin typeface="+mn-lt"/>
                <a:ea typeface="楷体" panose="02010609060101010101" pitchFamily="49" charset="-122"/>
              </a:rPr>
              <a:t>中：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V(G1)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={ 1,2,3,4,5,6 }</a:t>
            </a:r>
            <a:endParaRPr lang="en-US" altLang="zh-CN" b="1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      </a:t>
            </a:r>
            <a:r>
              <a:rPr lang="en-US" altLang="zh-CN" b="1" dirty="0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rPr>
              <a:t>E(G1)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={&lt;1,2&gt;, &lt;2,1&gt;, &lt;2,3&gt;, &lt;2,4&gt;, &lt;3,5&gt;, &lt;5,6&gt;, &lt;6,3&gt;}</a:t>
            </a:r>
            <a:endParaRPr lang="en-US" altLang="zh-CN" b="1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37300" name="Text Box 20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120833" y="3839845"/>
            <a:ext cx="49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例</a:t>
            </a:r>
            <a:endParaRPr lang="zh-CN" altLang="en-US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37301" name="Oval 21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987608" y="4177983"/>
            <a:ext cx="422275" cy="563562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</a:rPr>
              <a:t>1</a:t>
            </a:r>
            <a:endParaRPr lang="en-US" altLang="zh-CN" sz="20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37302" name="Oval 22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949633" y="4177983"/>
            <a:ext cx="422275" cy="563562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</a:rPr>
              <a:t>5</a:t>
            </a:r>
            <a:endParaRPr lang="en-US" altLang="zh-CN" sz="20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37303" name="Oval 23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813233" y="4177983"/>
            <a:ext cx="422275" cy="563562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</a:rPr>
              <a:t>7</a:t>
            </a:r>
            <a:endParaRPr lang="en-US" altLang="zh-CN" sz="20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37304" name="Oval 24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636770" y="5013008"/>
            <a:ext cx="423863" cy="561975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</a:rPr>
              <a:t>3</a:t>
            </a:r>
            <a:endParaRPr lang="en-US" altLang="zh-CN" sz="20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37305" name="Oval 25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419408" y="5013008"/>
            <a:ext cx="420687" cy="561975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</a:rPr>
              <a:t>2</a:t>
            </a:r>
            <a:endParaRPr lang="en-US" altLang="zh-CN" sz="20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37306" name="Oval 26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6489383" y="5013008"/>
            <a:ext cx="422275" cy="561975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</a:rPr>
              <a:t>4</a:t>
            </a:r>
            <a:endParaRPr lang="en-US" altLang="zh-CN" sz="20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37307" name="Text Box 27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705158" y="5511483"/>
            <a:ext cx="522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</a:rPr>
              <a:t>G2</a:t>
            </a:r>
            <a:endParaRPr lang="en-US" altLang="zh-CN" sz="20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37308" name="Oval 28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7379970" y="5013008"/>
            <a:ext cx="420688" cy="561975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</a:rPr>
              <a:t>6</a:t>
            </a:r>
            <a:endParaRPr lang="en-US" altLang="zh-CN" sz="20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37309" name="Line 29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 flipH="1">
            <a:off x="4917758" y="4709795"/>
            <a:ext cx="195262" cy="3175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7310" name="Line 30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5068570" y="5298758"/>
            <a:ext cx="3714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7311" name="Line 31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5317808" y="4670108"/>
            <a:ext cx="230187" cy="3603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7312" name="Line 32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 flipH="1">
            <a:off x="5795645" y="4709795"/>
            <a:ext cx="241300" cy="3571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7313" name="Line 33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5824220" y="5316220"/>
            <a:ext cx="6842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7314" name="Line 34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>
            <a:off x="6357620" y="4457383"/>
            <a:ext cx="4699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7315" name="Line 35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>
            <a:off x="6356033" y="4563745"/>
            <a:ext cx="1035050" cy="585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7316" name="Text Box 36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278448" y="5733416"/>
            <a:ext cx="807847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l" eaLnBrk="1" hangingPunct="1">
              <a:defRPr/>
            </a:pPr>
            <a:r>
              <a:rPr lang="zh-CN" altLang="en-US" b="1" dirty="0">
                <a:solidFill>
                  <a:srgbClr val="000000"/>
                </a:solidFill>
                <a:latin typeface="+mn-lt"/>
                <a:ea typeface="楷体" panose="02010609060101010101" pitchFamily="49" charset="-122"/>
              </a:rPr>
              <a:t>图</a:t>
            </a:r>
            <a:r>
              <a:rPr lang="en-US" altLang="zh-CN" b="1" dirty="0">
                <a:solidFill>
                  <a:srgbClr val="000000"/>
                </a:solidFill>
                <a:latin typeface="+mn-lt"/>
                <a:ea typeface="楷体" panose="02010609060101010101" pitchFamily="49" charset="-122"/>
              </a:rPr>
              <a:t>G2</a:t>
            </a:r>
            <a:r>
              <a:rPr lang="zh-CN" altLang="en-US" b="1" dirty="0">
                <a:solidFill>
                  <a:srgbClr val="000000"/>
                </a:solidFill>
                <a:latin typeface="+mn-lt"/>
                <a:ea typeface="楷体" panose="02010609060101010101" pitchFamily="49" charset="-122"/>
                <a:sym typeface="+mn-ea"/>
              </a:rPr>
              <a:t>为无向图，其</a:t>
            </a:r>
            <a:r>
              <a:rPr lang="zh-CN" altLang="zh-CN" b="1" dirty="0">
                <a:solidFill>
                  <a:srgbClr val="000000"/>
                </a:solidFill>
                <a:latin typeface="+mn-lt"/>
                <a:ea typeface="楷体" panose="02010609060101010101" pitchFamily="49" charset="-122"/>
              </a:rPr>
              <a:t>中</a:t>
            </a:r>
            <a:r>
              <a:rPr lang="zh-CN" altLang="zh-CN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：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V(G2)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={1,2,3,4,5,6,7}</a:t>
            </a:r>
            <a:endParaRPr lang="en-US" altLang="zh-CN" b="1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algn="l" eaLnBrk="1" hangingPunct="1">
              <a:defRPr/>
            </a:pP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         </a:t>
            </a:r>
            <a:r>
              <a:rPr lang="en-US" altLang="zh-CN" b="1" dirty="0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rPr>
              <a:t>E(G2)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={(1,2), (1,3), (2,3), (2,4),(2,5), (5,6), (5,7)}</a:t>
            </a:r>
            <a:endParaRPr lang="en-US" altLang="zh-CN" b="1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37326" name="Line 46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 flipV="1">
            <a:off x="5559108" y="1577340"/>
            <a:ext cx="338137" cy="142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7327" name="Line 47"/>
          <p:cNvSpPr>
            <a:spLocks noChangeShapeType="1"/>
          </p:cNvSpPr>
          <p:nvPr>
            <p:custDataLst>
              <p:tags r:id="rId36"/>
            </p:custDataLst>
          </p:nvPr>
        </p:nvSpPr>
        <p:spPr bwMode="auto">
          <a:xfrm>
            <a:off x="5514658" y="1775778"/>
            <a:ext cx="388937" cy="3984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7328" name="Line 48"/>
          <p:cNvSpPr>
            <a:spLocks noChangeShapeType="1"/>
          </p:cNvSpPr>
          <p:nvPr>
            <p:custDataLst>
              <p:tags r:id="rId37"/>
            </p:custDataLst>
          </p:nvPr>
        </p:nvSpPr>
        <p:spPr bwMode="auto">
          <a:xfrm flipH="1">
            <a:off x="6371908" y="2348865"/>
            <a:ext cx="12001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7329" name="Line 49"/>
          <p:cNvSpPr>
            <a:spLocks noChangeShapeType="1"/>
          </p:cNvSpPr>
          <p:nvPr>
            <p:custDataLst>
              <p:tags r:id="rId38"/>
            </p:custDataLst>
          </p:nvPr>
        </p:nvSpPr>
        <p:spPr bwMode="auto">
          <a:xfrm flipV="1">
            <a:off x="6322695" y="1747203"/>
            <a:ext cx="384175" cy="4175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7330" name="Line 50"/>
          <p:cNvSpPr>
            <a:spLocks noChangeShapeType="1"/>
          </p:cNvSpPr>
          <p:nvPr>
            <p:custDataLst>
              <p:tags r:id="rId39"/>
            </p:custDataLst>
          </p:nvPr>
        </p:nvSpPr>
        <p:spPr bwMode="auto">
          <a:xfrm>
            <a:off x="7172008" y="1661478"/>
            <a:ext cx="487362" cy="4111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7331" name="Freeform 51"/>
          <p:cNvSpPr/>
          <p:nvPr>
            <p:custDataLst>
              <p:tags r:id="rId40"/>
            </p:custDataLst>
          </p:nvPr>
        </p:nvSpPr>
        <p:spPr bwMode="auto">
          <a:xfrm>
            <a:off x="4859020" y="1669415"/>
            <a:ext cx="242888" cy="368300"/>
          </a:xfrm>
          <a:custGeom>
            <a:avLst/>
            <a:gdLst/>
            <a:ahLst/>
            <a:cxnLst>
              <a:cxn ang="0">
                <a:pos x="222" y="0"/>
              </a:cxn>
              <a:cxn ang="0">
                <a:pos x="67" y="89"/>
              </a:cxn>
              <a:cxn ang="0">
                <a:pos x="0" y="300"/>
              </a:cxn>
            </a:cxnLst>
            <a:rect l="0" t="0" r="r" b="b"/>
            <a:pathLst>
              <a:path w="222" h="300">
                <a:moveTo>
                  <a:pt x="222" y="0"/>
                </a:moveTo>
                <a:cubicBezTo>
                  <a:pt x="163" y="19"/>
                  <a:pt x="104" y="39"/>
                  <a:pt x="67" y="89"/>
                </a:cubicBezTo>
                <a:cubicBezTo>
                  <a:pt x="30" y="139"/>
                  <a:pt x="6" y="270"/>
                  <a:pt x="0" y="30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7332" name="Freeform 52"/>
          <p:cNvSpPr/>
          <p:nvPr>
            <p:custDataLst>
              <p:tags r:id="rId41"/>
            </p:custDataLst>
          </p:nvPr>
        </p:nvSpPr>
        <p:spPr bwMode="auto">
          <a:xfrm>
            <a:off x="4965383" y="1893253"/>
            <a:ext cx="292100" cy="333375"/>
          </a:xfrm>
          <a:custGeom>
            <a:avLst/>
            <a:gdLst/>
            <a:ahLst/>
            <a:cxnLst>
              <a:cxn ang="0">
                <a:pos x="0" y="312"/>
              </a:cxn>
              <a:cxn ang="0">
                <a:pos x="155" y="223"/>
              </a:cxn>
              <a:cxn ang="0">
                <a:pos x="211" y="0"/>
              </a:cxn>
            </a:cxnLst>
            <a:rect l="0" t="0" r="r" b="b"/>
            <a:pathLst>
              <a:path w="211" h="312">
                <a:moveTo>
                  <a:pt x="0" y="312"/>
                </a:moveTo>
                <a:cubicBezTo>
                  <a:pt x="60" y="293"/>
                  <a:pt x="120" y="275"/>
                  <a:pt x="155" y="223"/>
                </a:cubicBezTo>
                <a:cubicBezTo>
                  <a:pt x="190" y="171"/>
                  <a:pt x="207" y="31"/>
                  <a:pt x="211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7333" name="Line 53"/>
          <p:cNvSpPr>
            <a:spLocks noChangeShapeType="1"/>
          </p:cNvSpPr>
          <p:nvPr>
            <p:custDataLst>
              <p:tags r:id="rId42"/>
            </p:custDataLst>
          </p:nvPr>
        </p:nvSpPr>
        <p:spPr bwMode="auto">
          <a:xfrm flipH="1">
            <a:off x="4916170" y="4706620"/>
            <a:ext cx="195263" cy="317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7334" name="Line 54"/>
          <p:cNvSpPr>
            <a:spLocks noChangeShapeType="1"/>
          </p:cNvSpPr>
          <p:nvPr>
            <p:custDataLst>
              <p:tags r:id="rId43"/>
            </p:custDataLst>
          </p:nvPr>
        </p:nvSpPr>
        <p:spPr bwMode="auto">
          <a:xfrm>
            <a:off x="5066983" y="5295583"/>
            <a:ext cx="3714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7335" name="Line 55"/>
          <p:cNvSpPr>
            <a:spLocks noChangeShapeType="1"/>
          </p:cNvSpPr>
          <p:nvPr>
            <p:custDataLst>
              <p:tags r:id="rId44"/>
            </p:custDataLst>
          </p:nvPr>
        </p:nvSpPr>
        <p:spPr bwMode="auto">
          <a:xfrm>
            <a:off x="5316220" y="4666933"/>
            <a:ext cx="230188" cy="360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7336" name="Line 56"/>
          <p:cNvSpPr>
            <a:spLocks noChangeShapeType="1"/>
          </p:cNvSpPr>
          <p:nvPr>
            <p:custDataLst>
              <p:tags r:id="rId45"/>
            </p:custDataLst>
          </p:nvPr>
        </p:nvSpPr>
        <p:spPr bwMode="auto">
          <a:xfrm flipH="1">
            <a:off x="5794058" y="4706620"/>
            <a:ext cx="241300" cy="3571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7337" name="Line 57"/>
          <p:cNvSpPr>
            <a:spLocks noChangeShapeType="1"/>
          </p:cNvSpPr>
          <p:nvPr>
            <p:custDataLst>
              <p:tags r:id="rId46"/>
            </p:custDataLst>
          </p:nvPr>
        </p:nvSpPr>
        <p:spPr bwMode="auto">
          <a:xfrm>
            <a:off x="5822633" y="5313045"/>
            <a:ext cx="68421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7338" name="Line 58"/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>
            <a:off x="6356033" y="4454208"/>
            <a:ext cx="469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7339" name="Line 59"/>
          <p:cNvSpPr>
            <a:spLocks noChangeShapeType="1"/>
          </p:cNvSpPr>
          <p:nvPr>
            <p:custDataLst>
              <p:tags r:id="rId48"/>
            </p:custDataLst>
          </p:nvPr>
        </p:nvSpPr>
        <p:spPr bwMode="auto">
          <a:xfrm>
            <a:off x="6354445" y="4560570"/>
            <a:ext cx="1035050" cy="5857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3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3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3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3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3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3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3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3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3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3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37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3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37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37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37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37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9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37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37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37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37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9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37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37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37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37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37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37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37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37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37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37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37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37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37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37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37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37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37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37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37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37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37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37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37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37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37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37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37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37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73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73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73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73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737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737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737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737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737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737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737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737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737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737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73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73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737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737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737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737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9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737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737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737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737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9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737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737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737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737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737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737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737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737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737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737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737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737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737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737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737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737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737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737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737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737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737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737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737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737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737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737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737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737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83" grpId="0"/>
      <p:bldP spid="737284" grpId="0" bldLvl="0" animBg="1"/>
      <p:bldP spid="737285" grpId="0" bldLvl="0" animBg="1"/>
      <p:bldP spid="737286" grpId="0" bldLvl="0" animBg="1"/>
      <p:bldP spid="737287" grpId="0" bldLvl="0" animBg="1"/>
      <p:bldP spid="737288" grpId="0" bldLvl="0" animBg="1"/>
      <p:bldP spid="737289" grpId="0" bldLvl="0" animBg="1"/>
      <p:bldP spid="737297" grpId="0"/>
      <p:bldP spid="737298" grpId="0" autoUpdateAnimBg="0" build="p"/>
      <p:bldP spid="737300" grpId="0"/>
      <p:bldP spid="737301" grpId="0" bldLvl="0" animBg="1"/>
      <p:bldP spid="737302" grpId="0" bldLvl="0" animBg="1"/>
      <p:bldP spid="737303" grpId="0" bldLvl="0" animBg="1"/>
      <p:bldP spid="737304" grpId="0" bldLvl="0" animBg="1"/>
      <p:bldP spid="737305" grpId="0" bldLvl="0" animBg="1"/>
      <p:bldP spid="737306" grpId="0" bldLvl="0" animBg="1"/>
      <p:bldP spid="737307" grpId="0"/>
      <p:bldP spid="737308" grpId="0" bldLvl="0" animBg="1"/>
      <p:bldP spid="737316" grpId="0" autoUpdateAnimBg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 Bold" panose="02020603050405020304" charset="0"/>
                <a:ea typeface="仿宋" panose="02010609060101010101" pitchFamily="49" charset="-122"/>
                <a:cs typeface="Times New Roman Bold" panose="02020603050405020304" charset="0"/>
                <a:sym typeface="+mn-ea"/>
              </a:rPr>
              <a:t>Definition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560" y="1033145"/>
            <a:ext cx="8667750" cy="5746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b="1" dirty="0"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图</a:t>
            </a:r>
            <a:r>
              <a:rPr b="1" dirty="0"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的</a:t>
            </a:r>
            <a:r>
              <a:rPr lang="zh-CN" b="1" dirty="0"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相关术语</a:t>
            </a:r>
            <a:endParaRPr lang="zh-CN" b="1" dirty="0">
              <a:latin typeface="Times New Roman Regular" panose="02020603050405020304" charset="0"/>
              <a:ea typeface="仿宋" panose="02010609060101010101" pitchFamily="49" charset="-122"/>
              <a:cs typeface="Times New Roman Regular" panose="02020603050405020304" charset="0"/>
              <a:sym typeface="+mn-ea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en-US" altLang="zh-CN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1</a:t>
            </a:r>
            <a:r>
              <a:rPr lang="zh-CN" alt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）</a:t>
            </a:r>
            <a:r>
              <a:rPr lang="zh-CN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有向完全图：n个顶点的有向图最大边数是n(n-1)；</a:t>
            </a:r>
            <a:endParaRPr lang="zh-CN" sz="1800" b="1" dirty="0">
              <a:solidFill>
                <a:schemeClr val="accent1"/>
              </a:solidFill>
              <a:latin typeface="Times New Roman Regular" panose="02020603050405020304" charset="0"/>
              <a:ea typeface="仿宋" panose="02010609060101010101" pitchFamily="49" charset="-122"/>
              <a:cs typeface="Times New Roman Regular" panose="02020603050405020304" charset="0"/>
              <a:sym typeface="+mn-ea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en-US" altLang="zh-CN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2</a:t>
            </a:r>
            <a:r>
              <a:rPr lang="zh-CN" alt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）</a:t>
            </a:r>
            <a:r>
              <a:rPr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无向完全图：n个顶点的无向图最大边数是n(n-1)/2；</a:t>
            </a:r>
            <a:endParaRPr sz="1800" b="1" dirty="0">
              <a:solidFill>
                <a:schemeClr val="accent1"/>
              </a:solidFill>
              <a:latin typeface="Times New Roman Regular" panose="02020603050405020304" charset="0"/>
              <a:ea typeface="仿宋" panose="02010609060101010101" pitchFamily="49" charset="-122"/>
              <a:cs typeface="Times New Roman Regular" panose="02020603050405020304" charset="0"/>
              <a:sym typeface="+mn-ea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3</a:t>
            </a:r>
            <a:r>
              <a:rPr lang="zh-CN" alt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）</a:t>
            </a:r>
            <a:r>
              <a:rPr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权：每条边都可以标上具有某种含义的数值该数值称为该边的权值；</a:t>
            </a:r>
            <a:endParaRPr sz="1800" b="1" dirty="0">
              <a:solidFill>
                <a:schemeClr val="accent1"/>
              </a:solidFill>
              <a:latin typeface="Times New Roman Regular" panose="02020603050405020304" charset="0"/>
              <a:ea typeface="仿宋" panose="02010609060101010101" pitchFamily="49" charset="-122"/>
              <a:cs typeface="Times New Roman Regular" panose="02020603050405020304" charset="0"/>
              <a:sym typeface="+mn-ea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4</a:t>
            </a:r>
            <a:r>
              <a:rPr lang="zh-CN" alt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）</a:t>
            </a:r>
            <a:r>
              <a:rPr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网：边上带有权值的图；</a:t>
            </a:r>
            <a:endParaRPr sz="1800" b="1" dirty="0">
              <a:solidFill>
                <a:schemeClr val="accent1"/>
              </a:solidFill>
              <a:latin typeface="Times New Roman Regular" panose="02020603050405020304" charset="0"/>
              <a:ea typeface="仿宋" panose="02010609060101010101" pitchFamily="49" charset="-122"/>
              <a:cs typeface="Times New Roman Regular" panose="02020603050405020304" charset="0"/>
              <a:sym typeface="+mn-ea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5</a:t>
            </a:r>
            <a:r>
              <a:rPr lang="zh-CN" alt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）</a:t>
            </a:r>
            <a:r>
              <a:rPr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子图：设有两个图G = （V,E）和G' = (V',E')，若V'是V的子集，且E'是E的子集，则称G'是G的子图。若有满足V(G')=V(G)的子图G',则称其为G的生成子图。(注意：并非V和E的任何子集都能构成G的子图，这样的子集首先要满足图的定义)；</a:t>
            </a:r>
            <a:endParaRPr sz="1800" b="1" dirty="0">
              <a:solidFill>
                <a:schemeClr val="accent1"/>
              </a:solidFill>
              <a:latin typeface="Times New Roman Regular" panose="02020603050405020304" charset="0"/>
              <a:ea typeface="仿宋" panose="02010609060101010101" pitchFamily="49" charset="-122"/>
              <a:cs typeface="Times New Roman Regular" panose="02020603050405020304" charset="0"/>
              <a:sym typeface="+mn-ea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6</a:t>
            </a:r>
            <a:r>
              <a:rPr lang="zh-CN" alt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）</a:t>
            </a:r>
            <a:r>
              <a:rPr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邻接点：顶点v和顶点w之间存在一条边，则称v和w互为邻接点；边(v,w)和顶点v和w相关联；</a:t>
            </a:r>
            <a:endParaRPr sz="1800" b="1" dirty="0">
              <a:solidFill>
                <a:schemeClr val="accent1"/>
              </a:solidFill>
              <a:latin typeface="Times New Roman Regular" panose="02020603050405020304" charset="0"/>
              <a:ea typeface="仿宋" panose="02010609060101010101" pitchFamily="49" charset="-122"/>
              <a:cs typeface="Times New Roman Regular" panose="02020603050405020304" charset="0"/>
              <a:sym typeface="+mn-ea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7</a:t>
            </a:r>
            <a:r>
              <a:rPr lang="zh-CN" alt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）</a:t>
            </a:r>
            <a:r>
              <a:rPr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顶点的度：无向图中，顶点的度为与每个顶点相连的边数；有向图中，顶点的度分成入度与出度；入度：以该顶点为头的弧的数目；出度：以该顶点为尾的弧的数目；</a:t>
            </a:r>
            <a:endParaRPr sz="1800" b="1" dirty="0">
              <a:solidFill>
                <a:schemeClr val="accent1"/>
              </a:solidFill>
              <a:latin typeface="Times New Roman Regular" panose="02020603050405020304" charset="0"/>
              <a:ea typeface="仿宋" panose="02010609060101010101" pitchFamily="49" charset="-122"/>
              <a:cs typeface="Times New Roman Regular" panose="02020603050405020304" charset="0"/>
              <a:sym typeface="+mn-ea"/>
            </a:endParaRPr>
          </a:p>
          <a:p>
            <a:pPr marL="0" indent="0">
              <a:lnSpc>
                <a:spcPct val="125000"/>
              </a:lnSpc>
              <a:buFont typeface="Wingdings" panose="05000000000000000000" pitchFamily="2" charset="2"/>
              <a:buNone/>
            </a:pPr>
            <a:br>
              <a:rPr sz="1800" b="1" dirty="0"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</a:br>
            <a:endParaRPr sz="1800" b="1" dirty="0">
              <a:latin typeface="Times New Roman Regular" panose="02020603050405020304" charset="0"/>
              <a:ea typeface="仿宋" panose="02010609060101010101" pitchFamily="49" charset="-122"/>
              <a:cs typeface="Times New Roman Regular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7708" y="150540"/>
            <a:ext cx="7886700" cy="78536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 Bold" panose="02020603050405020304" charset="0"/>
                <a:ea typeface="仿宋" panose="02010609060101010101" pitchFamily="49" charset="-122"/>
                <a:cs typeface="Times New Roman Bold" panose="02020603050405020304" charset="0"/>
                <a:sym typeface="+mn-ea"/>
              </a:rPr>
              <a:t>Definition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39" y="118130"/>
            <a:ext cx="1064968" cy="106496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560" y="1033145"/>
            <a:ext cx="8667750" cy="505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b="1" dirty="0"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图</a:t>
            </a:r>
            <a:r>
              <a:rPr b="1" dirty="0"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的</a:t>
            </a:r>
            <a:r>
              <a:rPr lang="zh-CN" b="1" dirty="0"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相关术语</a:t>
            </a:r>
            <a:endParaRPr lang="zh-CN" b="1" dirty="0">
              <a:latin typeface="Times New Roman Regular" panose="02020603050405020304" charset="0"/>
              <a:ea typeface="仿宋" panose="02010609060101010101" pitchFamily="49" charset="-122"/>
              <a:cs typeface="Times New Roman Regular" panose="02020603050405020304" charset="0"/>
              <a:sym typeface="+mn-ea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8</a:t>
            </a:r>
            <a:r>
              <a:rPr lang="zh-CN" alt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）</a:t>
            </a:r>
            <a:r>
              <a:rPr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路径</a:t>
            </a:r>
            <a:r>
              <a:rPr lang="zh-CN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：</a:t>
            </a:r>
            <a:r>
              <a:rPr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若从顶点vi经过若干条边能到达vj，称顶点vi和vj是连通的，又称顶点vi到vj有路径。</a:t>
            </a:r>
            <a:endParaRPr sz="1800" b="1" dirty="0">
              <a:solidFill>
                <a:schemeClr val="accent1"/>
              </a:solidFill>
              <a:latin typeface="Times New Roman Regular" panose="02020603050405020304" charset="0"/>
              <a:ea typeface="仿宋" panose="02010609060101010101" pitchFamily="49" charset="-122"/>
              <a:cs typeface="Times New Roman Regular" panose="02020603050405020304" charset="0"/>
              <a:sym typeface="+mn-ea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9</a:t>
            </a:r>
            <a:r>
              <a:rPr lang="zh-CN" alt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）</a:t>
            </a:r>
            <a:r>
              <a:rPr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路径长度</a:t>
            </a:r>
            <a:r>
              <a:rPr lang="zh-CN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：</a:t>
            </a:r>
            <a:r>
              <a:rPr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沿路径边的数目或沿路径各边权值之和</a:t>
            </a:r>
            <a:endParaRPr sz="1800" b="1" dirty="0">
              <a:solidFill>
                <a:schemeClr val="accent1"/>
              </a:solidFill>
              <a:latin typeface="Times New Roman Regular" panose="02020603050405020304" charset="0"/>
              <a:ea typeface="仿宋" panose="02010609060101010101" pitchFamily="49" charset="-122"/>
              <a:cs typeface="Times New Roman Regular" panose="02020603050405020304" charset="0"/>
              <a:sym typeface="+mn-ea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10</a:t>
            </a:r>
            <a:r>
              <a:rPr lang="zh-CN" alt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）</a:t>
            </a:r>
            <a:r>
              <a:rPr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回路</a:t>
            </a:r>
            <a:r>
              <a:rPr lang="zh-CN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：</a:t>
            </a:r>
            <a:r>
              <a:rPr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第一个顶点和最后一个顶点相同的路径</a:t>
            </a:r>
            <a:endParaRPr sz="1800" b="1" dirty="0">
              <a:solidFill>
                <a:schemeClr val="accent1"/>
              </a:solidFill>
              <a:latin typeface="Times New Roman Regular" panose="02020603050405020304" charset="0"/>
              <a:ea typeface="仿宋" panose="02010609060101010101" pitchFamily="49" charset="-122"/>
              <a:cs typeface="Times New Roman Regular" panose="02020603050405020304" charset="0"/>
              <a:sym typeface="+mn-ea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11</a:t>
            </a:r>
            <a:r>
              <a:rPr lang="zh-CN" alt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）</a:t>
            </a:r>
            <a:r>
              <a:rPr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简单路径</a:t>
            </a:r>
            <a:r>
              <a:rPr lang="zh-CN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：</a:t>
            </a:r>
            <a:r>
              <a:rPr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序列中顶点不重复出现的路径</a:t>
            </a:r>
            <a:endParaRPr sz="1800" b="1" dirty="0">
              <a:solidFill>
                <a:schemeClr val="accent1"/>
              </a:solidFill>
              <a:latin typeface="Times New Roman Regular" panose="02020603050405020304" charset="0"/>
              <a:ea typeface="仿宋" panose="02010609060101010101" pitchFamily="49" charset="-122"/>
              <a:cs typeface="Times New Roman Regular" panose="02020603050405020304" charset="0"/>
              <a:sym typeface="+mn-ea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12</a:t>
            </a:r>
            <a:r>
              <a:rPr lang="zh-CN" alt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）</a:t>
            </a:r>
            <a:r>
              <a:rPr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简单回路</a:t>
            </a:r>
            <a:r>
              <a:rPr lang="zh-CN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：</a:t>
            </a:r>
            <a:r>
              <a:rPr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除了第一个顶点和最后一个顶点外，其余顶点不重复出现的回路;</a:t>
            </a:r>
            <a:endParaRPr sz="1800" b="1" dirty="0">
              <a:solidFill>
                <a:schemeClr val="accent1"/>
              </a:solidFill>
              <a:latin typeface="Times New Roman Regular" panose="02020603050405020304" charset="0"/>
              <a:ea typeface="仿宋" panose="02010609060101010101" pitchFamily="49" charset="-122"/>
              <a:cs typeface="Times New Roman Regular" panose="02020603050405020304" charset="0"/>
              <a:sym typeface="+mn-ea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13</a:t>
            </a:r>
            <a:r>
              <a:rPr lang="zh-CN" alt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）</a:t>
            </a:r>
            <a:r>
              <a:rPr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连通</a:t>
            </a:r>
            <a:r>
              <a:rPr lang="zh-CN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：</a:t>
            </a:r>
            <a:r>
              <a:rPr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从顶点V到顶点W有一条路径，则说V和W是连通的</a:t>
            </a:r>
            <a:endParaRPr sz="1800" b="1" dirty="0">
              <a:solidFill>
                <a:schemeClr val="accent1"/>
              </a:solidFill>
              <a:latin typeface="Times New Roman Regular" panose="02020603050405020304" charset="0"/>
              <a:ea typeface="仿宋" panose="02010609060101010101" pitchFamily="49" charset="-122"/>
              <a:cs typeface="Times New Roman Regular" panose="02020603050405020304" charset="0"/>
              <a:sym typeface="+mn-ea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14</a:t>
            </a:r>
            <a:r>
              <a:rPr lang="zh-CN" alt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）</a:t>
            </a:r>
            <a:r>
              <a:rPr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连通图</a:t>
            </a:r>
            <a:r>
              <a:rPr lang="zh-CN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：</a:t>
            </a:r>
            <a:r>
              <a:rPr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图中任意两个顶点都是连通的图</a:t>
            </a:r>
            <a:endParaRPr sz="1800" b="1" dirty="0">
              <a:solidFill>
                <a:schemeClr val="accent1"/>
              </a:solidFill>
              <a:latin typeface="Times New Roman Regular" panose="02020603050405020304" charset="0"/>
              <a:ea typeface="仿宋" panose="02010609060101010101" pitchFamily="49" charset="-122"/>
              <a:cs typeface="Times New Roman Regular" panose="02020603050405020304" charset="0"/>
              <a:sym typeface="+mn-ea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15</a:t>
            </a:r>
            <a:r>
              <a:rPr lang="zh-CN" alt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）</a:t>
            </a:r>
            <a:r>
              <a:rPr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连通分量</a:t>
            </a:r>
            <a:r>
              <a:rPr lang="zh-CN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：</a:t>
            </a:r>
            <a:r>
              <a:rPr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非连通图的每一个连通部分</a:t>
            </a:r>
            <a:endParaRPr sz="1800" b="1" dirty="0">
              <a:solidFill>
                <a:schemeClr val="accent1"/>
              </a:solidFill>
              <a:latin typeface="Times New Roman Regular" panose="02020603050405020304" charset="0"/>
              <a:ea typeface="仿宋" panose="02010609060101010101" pitchFamily="49" charset="-122"/>
              <a:cs typeface="Times New Roman Regular" panose="02020603050405020304" charset="0"/>
              <a:sym typeface="+mn-ea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16</a:t>
            </a:r>
            <a:r>
              <a:rPr lang="zh-CN" altLang="en-US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）</a:t>
            </a:r>
            <a:r>
              <a:rPr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强连通图</a:t>
            </a:r>
            <a:r>
              <a:rPr lang="zh-CN"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：</a:t>
            </a:r>
            <a:r>
              <a:rPr sz="1800" b="1" dirty="0">
                <a:solidFill>
                  <a:srgbClr val="FF0000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有向图中</a:t>
            </a:r>
            <a:r>
              <a:rPr sz="1800" b="1" dirty="0">
                <a:solidFill>
                  <a:schemeClr val="accent1"/>
                </a:solidFill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  <a:t>，如果对每一对Vi,Vj，从Vi到Vj 和从Vj到 Vi都存在路径，则称G是强连通图</a:t>
            </a:r>
            <a:br>
              <a:rPr sz="1800" b="1" dirty="0">
                <a:latin typeface="Times New Roman Regular" panose="02020603050405020304" charset="0"/>
                <a:ea typeface="仿宋" panose="02010609060101010101" pitchFamily="49" charset="-122"/>
                <a:cs typeface="Times New Roman Regular" panose="02020603050405020304" charset="0"/>
                <a:sym typeface="+mn-ea"/>
              </a:rPr>
            </a:br>
            <a:endParaRPr sz="1800" b="1" dirty="0">
              <a:latin typeface="Times New Roman Regular" panose="02020603050405020304" charset="0"/>
              <a:ea typeface="仿宋" panose="02010609060101010101" pitchFamily="49" charset="-122"/>
              <a:cs typeface="Times New Roman Regular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_INSTRUCTOR VIEW19C14C36-AC8E-43BC-9DB6-C2AAF774C7DC|PANE__TAG" val="_"/>
</p:tagLst>
</file>

<file path=ppt/tags/tag10.xml><?xml version="1.0" encoding="utf-8"?>
<p:tagLst xmlns:p="http://schemas.openxmlformats.org/presentationml/2006/main">
  <p:tag name="_INSTRUCTOR VIEW19C14C36-AC8E-43BC-9DB6-C2AAF774C7DC|PANE__TAG" val="_"/>
</p:tagLst>
</file>

<file path=ppt/tags/tag100.xml><?xml version="1.0" encoding="utf-8"?>
<p:tagLst xmlns:p="http://schemas.openxmlformats.org/presentationml/2006/main">
  <p:tag name="_INSTRUCTOR VIEW19C14C36-AC8E-43BC-9DB6-C2AAF774C7DC|PANE__TAG" val="_"/>
</p:tagLst>
</file>

<file path=ppt/tags/tag1000.xml><?xml version="1.0" encoding="utf-8"?>
<p:tagLst xmlns:p="http://schemas.openxmlformats.org/presentationml/2006/main">
  <p:tag name="_INSTRUCTOR VIEW19C14C36-AC8E-43BC-9DB6-C2AAF774C7DC|PANE__TAG" val="_"/>
</p:tagLst>
</file>

<file path=ppt/tags/tag1001.xml><?xml version="1.0" encoding="utf-8"?>
<p:tagLst xmlns:p="http://schemas.openxmlformats.org/presentationml/2006/main">
  <p:tag name="_INSTRUCTOR VIEW19C14C36-AC8E-43BC-9DB6-C2AAF774C7DC|PANE__TAG" val="_"/>
</p:tagLst>
</file>

<file path=ppt/tags/tag1002.xml><?xml version="1.0" encoding="utf-8"?>
<p:tagLst xmlns:p="http://schemas.openxmlformats.org/presentationml/2006/main">
  <p:tag name="_INSTRUCTOR VIEW19C14C36-AC8E-43BC-9DB6-C2AAF774C7DC|PANE__TAG" val="_"/>
</p:tagLst>
</file>

<file path=ppt/tags/tag1003.xml><?xml version="1.0" encoding="utf-8"?>
<p:tagLst xmlns:p="http://schemas.openxmlformats.org/presentationml/2006/main">
  <p:tag name="_INSTRUCTOR VIEW19C14C36-AC8E-43BC-9DB6-C2AAF774C7DC|PANE__TAG" val="_"/>
</p:tagLst>
</file>

<file path=ppt/tags/tag1004.xml><?xml version="1.0" encoding="utf-8"?>
<p:tagLst xmlns:p="http://schemas.openxmlformats.org/presentationml/2006/main">
  <p:tag name="_INSTRUCTOR VIEW19C14C36-AC8E-43BC-9DB6-C2AAF774C7DC|PANE__TAG" val="_"/>
</p:tagLst>
</file>

<file path=ppt/tags/tag1005.xml><?xml version="1.0" encoding="utf-8"?>
<p:tagLst xmlns:p="http://schemas.openxmlformats.org/presentationml/2006/main">
  <p:tag name="_INSTRUCTOR VIEW19C14C36-AC8E-43BC-9DB6-C2AAF774C7DC|PANE__TAG" val="_"/>
</p:tagLst>
</file>

<file path=ppt/tags/tag1006.xml><?xml version="1.0" encoding="utf-8"?>
<p:tagLst xmlns:p="http://schemas.openxmlformats.org/presentationml/2006/main">
  <p:tag name="_INSTRUCTOR VIEW19C14C36-AC8E-43BC-9DB6-C2AAF774C7DC|PANE__TAG" val="_"/>
</p:tagLst>
</file>

<file path=ppt/tags/tag1007.xml><?xml version="1.0" encoding="utf-8"?>
<p:tagLst xmlns:p="http://schemas.openxmlformats.org/presentationml/2006/main">
  <p:tag name="_INSTRUCTOR VIEW19C14C36-AC8E-43BC-9DB6-C2AAF774C7DC|PANE__TAG" val="_"/>
</p:tagLst>
</file>

<file path=ppt/tags/tag1008.xml><?xml version="1.0" encoding="utf-8"?>
<p:tagLst xmlns:p="http://schemas.openxmlformats.org/presentationml/2006/main">
  <p:tag name="_INSTRUCTOR VIEW19C14C36-AC8E-43BC-9DB6-C2AAF774C7DC|PANE__TAG" val="_"/>
</p:tagLst>
</file>

<file path=ppt/tags/tag1009.xml><?xml version="1.0" encoding="utf-8"?>
<p:tagLst xmlns:p="http://schemas.openxmlformats.org/presentationml/2006/main">
  <p:tag name="_INSTRUCTOR VIEW19C14C36-AC8E-43BC-9DB6-C2AAF774C7DC|PANE__TAG" val="_"/>
</p:tagLst>
</file>

<file path=ppt/tags/tag101.xml><?xml version="1.0" encoding="utf-8"?>
<p:tagLst xmlns:p="http://schemas.openxmlformats.org/presentationml/2006/main">
  <p:tag name="_INSTRUCTOR VIEW19C14C36-AC8E-43BC-9DB6-C2AAF774C7DC|PANE__TAG" val="_"/>
</p:tagLst>
</file>

<file path=ppt/tags/tag1010.xml><?xml version="1.0" encoding="utf-8"?>
<p:tagLst xmlns:p="http://schemas.openxmlformats.org/presentationml/2006/main">
  <p:tag name="_INSTRUCTOR VIEW19C14C36-AC8E-43BC-9DB6-C2AAF774C7DC|PANE__TAG" val="_"/>
</p:tagLst>
</file>

<file path=ppt/tags/tag1011.xml><?xml version="1.0" encoding="utf-8"?>
<p:tagLst xmlns:p="http://schemas.openxmlformats.org/presentationml/2006/main">
  <p:tag name="_INSTRUCTOR VIEW19C14C36-AC8E-43BC-9DB6-C2AAF774C7DC|PANE__TAG" val="_"/>
</p:tagLst>
</file>

<file path=ppt/tags/tag1012.xml><?xml version="1.0" encoding="utf-8"?>
<p:tagLst xmlns:p="http://schemas.openxmlformats.org/presentationml/2006/main">
  <p:tag name="_INSTRUCTOR VIEW19C14C36-AC8E-43BC-9DB6-C2AAF774C7DC|PANE__TAG" val="_"/>
</p:tagLst>
</file>

<file path=ppt/tags/tag1013.xml><?xml version="1.0" encoding="utf-8"?>
<p:tagLst xmlns:p="http://schemas.openxmlformats.org/presentationml/2006/main">
  <p:tag name="_INSTRUCTOR VIEW19C14C36-AC8E-43BC-9DB6-C2AAF774C7DC|PANE__TAG" val="_"/>
</p:tagLst>
</file>

<file path=ppt/tags/tag1014.xml><?xml version="1.0" encoding="utf-8"?>
<p:tagLst xmlns:p="http://schemas.openxmlformats.org/presentationml/2006/main">
  <p:tag name="_INSTRUCTOR VIEW19C14C36-AC8E-43BC-9DB6-C2AAF774C7DC|PANE__TAG" val="_"/>
</p:tagLst>
</file>

<file path=ppt/tags/tag1015.xml><?xml version="1.0" encoding="utf-8"?>
<p:tagLst xmlns:p="http://schemas.openxmlformats.org/presentationml/2006/main">
  <p:tag name="_INSTRUCTOR VIEW19C14C36-AC8E-43BC-9DB6-C2AAF774C7DC|PANE__TAG" val="_"/>
</p:tagLst>
</file>

<file path=ppt/tags/tag1016.xml><?xml version="1.0" encoding="utf-8"?>
<p:tagLst xmlns:p="http://schemas.openxmlformats.org/presentationml/2006/main">
  <p:tag name="_INSTRUCTOR VIEW19C14C36-AC8E-43BC-9DB6-C2AAF774C7DC|PANE__TAG" val="_"/>
</p:tagLst>
</file>

<file path=ppt/tags/tag1017.xml><?xml version="1.0" encoding="utf-8"?>
<p:tagLst xmlns:p="http://schemas.openxmlformats.org/presentationml/2006/main">
  <p:tag name="_INSTRUCTOR VIEW19C14C36-AC8E-43BC-9DB6-C2AAF774C7DC|PANE__TAG" val="_"/>
</p:tagLst>
</file>

<file path=ppt/tags/tag1018.xml><?xml version="1.0" encoding="utf-8"?>
<p:tagLst xmlns:p="http://schemas.openxmlformats.org/presentationml/2006/main">
  <p:tag name="_INSTRUCTOR VIEW19C14C36-AC8E-43BC-9DB6-C2AAF774C7DC|PANE__TAG" val="_"/>
</p:tagLst>
</file>

<file path=ppt/tags/tag1019.xml><?xml version="1.0" encoding="utf-8"?>
<p:tagLst xmlns:p="http://schemas.openxmlformats.org/presentationml/2006/main">
  <p:tag name="_INSTRUCTOR VIEW19C14C36-AC8E-43BC-9DB6-C2AAF774C7DC|PANE__TAG" val="_"/>
</p:tagLst>
</file>

<file path=ppt/tags/tag102.xml><?xml version="1.0" encoding="utf-8"?>
<p:tagLst xmlns:p="http://schemas.openxmlformats.org/presentationml/2006/main">
  <p:tag name="_INSTRUCTOR VIEW19C14C36-AC8E-43BC-9DB6-C2AAF774C7DC|PANE__TAG" val="_"/>
</p:tagLst>
</file>

<file path=ppt/tags/tag1020.xml><?xml version="1.0" encoding="utf-8"?>
<p:tagLst xmlns:p="http://schemas.openxmlformats.org/presentationml/2006/main">
  <p:tag name="_INSTRUCTOR VIEW19C14C36-AC8E-43BC-9DB6-C2AAF774C7DC|PANE__TAG" val="_"/>
</p:tagLst>
</file>

<file path=ppt/tags/tag1021.xml><?xml version="1.0" encoding="utf-8"?>
<p:tagLst xmlns:p="http://schemas.openxmlformats.org/presentationml/2006/main">
  <p:tag name="_INSTRUCTOR VIEW19C14C36-AC8E-43BC-9DB6-C2AAF774C7DC|PANE__TAG" val="_"/>
</p:tagLst>
</file>

<file path=ppt/tags/tag1022.xml><?xml version="1.0" encoding="utf-8"?>
<p:tagLst xmlns:p="http://schemas.openxmlformats.org/presentationml/2006/main">
  <p:tag name="_INSTRUCTOR VIEW19C14C36-AC8E-43BC-9DB6-C2AAF774C7DC|PANE__TAG" val="_"/>
</p:tagLst>
</file>

<file path=ppt/tags/tag1023.xml><?xml version="1.0" encoding="utf-8"?>
<p:tagLst xmlns:p="http://schemas.openxmlformats.org/presentationml/2006/main">
  <p:tag name="_INSTRUCTOR VIEW19C14C36-AC8E-43BC-9DB6-C2AAF774C7DC|PANE__TAG" val="_"/>
</p:tagLst>
</file>

<file path=ppt/tags/tag1024.xml><?xml version="1.0" encoding="utf-8"?>
<p:tagLst xmlns:p="http://schemas.openxmlformats.org/presentationml/2006/main">
  <p:tag name="_INSTRUCTOR VIEW19C14C36-AC8E-43BC-9DB6-C2AAF774C7DC|PANE__TAG" val="_"/>
</p:tagLst>
</file>

<file path=ppt/tags/tag1025.xml><?xml version="1.0" encoding="utf-8"?>
<p:tagLst xmlns:p="http://schemas.openxmlformats.org/presentationml/2006/main">
  <p:tag name="_INSTRUCTOR VIEW19C14C36-AC8E-43BC-9DB6-C2AAF774C7DC|PANE__TAG" val="_"/>
</p:tagLst>
</file>

<file path=ppt/tags/tag1026.xml><?xml version="1.0" encoding="utf-8"?>
<p:tagLst xmlns:p="http://schemas.openxmlformats.org/presentationml/2006/main">
  <p:tag name="_INSTRUCTOR VIEW19C14C36-AC8E-43BC-9DB6-C2AAF774C7DC|PANE__TAG" val="_"/>
</p:tagLst>
</file>

<file path=ppt/tags/tag1027.xml><?xml version="1.0" encoding="utf-8"?>
<p:tagLst xmlns:p="http://schemas.openxmlformats.org/presentationml/2006/main">
  <p:tag name="_INSTRUCTOR VIEW19C14C36-AC8E-43BC-9DB6-C2AAF774C7DC|PANE__TAG" val="_"/>
</p:tagLst>
</file>

<file path=ppt/tags/tag1028.xml><?xml version="1.0" encoding="utf-8"?>
<p:tagLst xmlns:p="http://schemas.openxmlformats.org/presentationml/2006/main">
  <p:tag name="_INSTRUCTOR VIEW19C14C36-AC8E-43BC-9DB6-C2AAF774C7DC|PANE__TAG" val="_"/>
</p:tagLst>
</file>

<file path=ppt/tags/tag1029.xml><?xml version="1.0" encoding="utf-8"?>
<p:tagLst xmlns:p="http://schemas.openxmlformats.org/presentationml/2006/main">
  <p:tag name="_INSTRUCTOR VIEW19C14C36-AC8E-43BC-9DB6-C2AAF774C7DC|PANE__TAG" val="_"/>
</p:tagLst>
</file>

<file path=ppt/tags/tag103.xml><?xml version="1.0" encoding="utf-8"?>
<p:tagLst xmlns:p="http://schemas.openxmlformats.org/presentationml/2006/main">
  <p:tag name="_INSTRUCTOR VIEW19C14C36-AC8E-43BC-9DB6-C2AAF774C7DC|PANE__TAG" val="_"/>
</p:tagLst>
</file>

<file path=ppt/tags/tag1030.xml><?xml version="1.0" encoding="utf-8"?>
<p:tagLst xmlns:p="http://schemas.openxmlformats.org/presentationml/2006/main">
  <p:tag name="_INSTRUCTOR VIEW19C14C36-AC8E-43BC-9DB6-C2AAF774C7DC|PANE__TAG" val="_"/>
</p:tagLst>
</file>

<file path=ppt/tags/tag1031.xml><?xml version="1.0" encoding="utf-8"?>
<p:tagLst xmlns:p="http://schemas.openxmlformats.org/presentationml/2006/main">
  <p:tag name="_INSTRUCTOR VIEW19C14C36-AC8E-43BC-9DB6-C2AAF774C7DC|PANE__TAG" val="_"/>
</p:tagLst>
</file>

<file path=ppt/tags/tag1032.xml><?xml version="1.0" encoding="utf-8"?>
<p:tagLst xmlns:p="http://schemas.openxmlformats.org/presentationml/2006/main">
  <p:tag name="_INSTRUCTOR VIEW19C14C36-AC8E-43BC-9DB6-C2AAF774C7DC|PANE__TAG" val="_"/>
</p:tagLst>
</file>

<file path=ppt/tags/tag1033.xml><?xml version="1.0" encoding="utf-8"?>
<p:tagLst xmlns:p="http://schemas.openxmlformats.org/presentationml/2006/main">
  <p:tag name="_INSTRUCTOR VIEW19C14C36-AC8E-43BC-9DB6-C2AAF774C7DC|PANE__TAG" val="_"/>
</p:tagLst>
</file>

<file path=ppt/tags/tag1034.xml><?xml version="1.0" encoding="utf-8"?>
<p:tagLst xmlns:p="http://schemas.openxmlformats.org/presentationml/2006/main">
  <p:tag name="_INSTRUCTOR VIEW19C14C36-AC8E-43BC-9DB6-C2AAF774C7DC|PANE__TAG" val="_"/>
</p:tagLst>
</file>

<file path=ppt/tags/tag1035.xml><?xml version="1.0" encoding="utf-8"?>
<p:tagLst xmlns:p="http://schemas.openxmlformats.org/presentationml/2006/main">
  <p:tag name="_INSTRUCTOR VIEW19C14C36-AC8E-43BC-9DB6-C2AAF774C7DC|PANE__TAG" val="_"/>
</p:tagLst>
</file>

<file path=ppt/tags/tag1036.xml><?xml version="1.0" encoding="utf-8"?>
<p:tagLst xmlns:p="http://schemas.openxmlformats.org/presentationml/2006/main">
  <p:tag name="_INSTRUCTOR VIEW19C14C36-AC8E-43BC-9DB6-C2AAF774C7DC|PANE__TAG" val="_"/>
</p:tagLst>
</file>

<file path=ppt/tags/tag1037.xml><?xml version="1.0" encoding="utf-8"?>
<p:tagLst xmlns:p="http://schemas.openxmlformats.org/presentationml/2006/main">
  <p:tag name="_INSTRUCTOR VIEW19C14C36-AC8E-43BC-9DB6-C2AAF774C7DC|PANE__TAG" val="_"/>
</p:tagLst>
</file>

<file path=ppt/tags/tag1038.xml><?xml version="1.0" encoding="utf-8"?>
<p:tagLst xmlns:p="http://schemas.openxmlformats.org/presentationml/2006/main">
  <p:tag name="_INSTRUCTOR VIEW19C14C36-AC8E-43BC-9DB6-C2AAF774C7DC|PANE__TAG" val="_"/>
</p:tagLst>
</file>

<file path=ppt/tags/tag1039.xml><?xml version="1.0" encoding="utf-8"?>
<p:tagLst xmlns:p="http://schemas.openxmlformats.org/presentationml/2006/main">
  <p:tag name="_INSTRUCTOR VIEW19C14C36-AC8E-43BC-9DB6-C2AAF774C7DC|PANE__TAG" val="_"/>
</p:tagLst>
</file>

<file path=ppt/tags/tag104.xml><?xml version="1.0" encoding="utf-8"?>
<p:tagLst xmlns:p="http://schemas.openxmlformats.org/presentationml/2006/main">
  <p:tag name="_INSTRUCTOR VIEW19C14C36-AC8E-43BC-9DB6-C2AAF774C7DC|PANE__TAG" val="_"/>
</p:tagLst>
</file>

<file path=ppt/tags/tag1040.xml><?xml version="1.0" encoding="utf-8"?>
<p:tagLst xmlns:p="http://schemas.openxmlformats.org/presentationml/2006/main">
  <p:tag name="_INSTRUCTOR VIEW19C14C36-AC8E-43BC-9DB6-C2AAF774C7DC|PANE__TAG" val="_"/>
</p:tagLst>
</file>

<file path=ppt/tags/tag1041.xml><?xml version="1.0" encoding="utf-8"?>
<p:tagLst xmlns:p="http://schemas.openxmlformats.org/presentationml/2006/main">
  <p:tag name="_INSTRUCTOR VIEW19C14C36-AC8E-43BC-9DB6-C2AAF774C7DC|PANE__TAG" val="_"/>
</p:tagLst>
</file>

<file path=ppt/tags/tag1042.xml><?xml version="1.0" encoding="utf-8"?>
<p:tagLst xmlns:p="http://schemas.openxmlformats.org/presentationml/2006/main">
  <p:tag name="_INSTRUCTOR VIEW19C14C36-AC8E-43BC-9DB6-C2AAF774C7DC|PANE__TAG" val="_"/>
</p:tagLst>
</file>

<file path=ppt/tags/tag1043.xml><?xml version="1.0" encoding="utf-8"?>
<p:tagLst xmlns:p="http://schemas.openxmlformats.org/presentationml/2006/main">
  <p:tag name="_INSTRUCTOR VIEW19C14C36-AC8E-43BC-9DB6-C2AAF774C7DC|PANE__TAG" val="_"/>
</p:tagLst>
</file>

<file path=ppt/tags/tag1044.xml><?xml version="1.0" encoding="utf-8"?>
<p:tagLst xmlns:p="http://schemas.openxmlformats.org/presentationml/2006/main">
  <p:tag name="_INSTRUCTOR VIEW19C14C36-AC8E-43BC-9DB6-C2AAF774C7DC|PANE__TAG" val="_"/>
</p:tagLst>
</file>

<file path=ppt/tags/tag1045.xml><?xml version="1.0" encoding="utf-8"?>
<p:tagLst xmlns:p="http://schemas.openxmlformats.org/presentationml/2006/main">
  <p:tag name="_INSTRUCTOR VIEW19C14C36-AC8E-43BC-9DB6-C2AAF774C7DC|PANE__TAG" val="_"/>
</p:tagLst>
</file>

<file path=ppt/tags/tag1046.xml><?xml version="1.0" encoding="utf-8"?>
<p:tagLst xmlns:p="http://schemas.openxmlformats.org/presentationml/2006/main">
  <p:tag name="_INSTRUCTOR VIEW19C14C36-AC8E-43BC-9DB6-C2AAF774C7DC|PANE__TAG" val="_"/>
</p:tagLst>
</file>

<file path=ppt/tags/tag1047.xml><?xml version="1.0" encoding="utf-8"?>
<p:tagLst xmlns:p="http://schemas.openxmlformats.org/presentationml/2006/main">
  <p:tag name="_INSTRUCTOR VIEW19C14C36-AC8E-43BC-9DB6-C2AAF774C7DC|PANE__TAG" val="_"/>
</p:tagLst>
</file>

<file path=ppt/tags/tag1048.xml><?xml version="1.0" encoding="utf-8"?>
<p:tagLst xmlns:p="http://schemas.openxmlformats.org/presentationml/2006/main">
  <p:tag name="_INSTRUCTOR VIEW19C14C36-AC8E-43BC-9DB6-C2AAF774C7DC|PANE__TAG" val="_"/>
</p:tagLst>
</file>

<file path=ppt/tags/tag1049.xml><?xml version="1.0" encoding="utf-8"?>
<p:tagLst xmlns:p="http://schemas.openxmlformats.org/presentationml/2006/main">
  <p:tag name="_INSTRUCTOR VIEW19C14C36-AC8E-43BC-9DB6-C2AAF774C7DC|PANE__TAG" val="_"/>
</p:tagLst>
</file>

<file path=ppt/tags/tag105.xml><?xml version="1.0" encoding="utf-8"?>
<p:tagLst xmlns:p="http://schemas.openxmlformats.org/presentationml/2006/main">
  <p:tag name="_INSTRUCTOR VIEW19C14C36-AC8E-43BC-9DB6-C2AAF774C7DC|PANE__TAG" val="_"/>
</p:tagLst>
</file>

<file path=ppt/tags/tag1050.xml><?xml version="1.0" encoding="utf-8"?>
<p:tagLst xmlns:p="http://schemas.openxmlformats.org/presentationml/2006/main">
  <p:tag name="_INSTRUCTOR VIEW19C14C36-AC8E-43BC-9DB6-C2AAF774C7DC|PANE__TAG" val="_"/>
</p:tagLst>
</file>

<file path=ppt/tags/tag1051.xml><?xml version="1.0" encoding="utf-8"?>
<p:tagLst xmlns:p="http://schemas.openxmlformats.org/presentationml/2006/main">
  <p:tag name="_INSTRUCTOR VIEW19C14C36-AC8E-43BC-9DB6-C2AAF774C7DC|PANE__TAG" val="_"/>
</p:tagLst>
</file>

<file path=ppt/tags/tag1052.xml><?xml version="1.0" encoding="utf-8"?>
<p:tagLst xmlns:p="http://schemas.openxmlformats.org/presentationml/2006/main">
  <p:tag name="_INSTRUCTOR VIEW19C14C36-AC8E-43BC-9DB6-C2AAF774C7DC|PANE__TAG" val="_"/>
</p:tagLst>
</file>

<file path=ppt/tags/tag1053.xml><?xml version="1.0" encoding="utf-8"?>
<p:tagLst xmlns:p="http://schemas.openxmlformats.org/presentationml/2006/main">
  <p:tag name="_INSTRUCTOR VIEW19C14C36-AC8E-43BC-9DB6-C2AAF774C7DC|PANE__TAG" val="_"/>
</p:tagLst>
</file>

<file path=ppt/tags/tag1054.xml><?xml version="1.0" encoding="utf-8"?>
<p:tagLst xmlns:p="http://schemas.openxmlformats.org/presentationml/2006/main">
  <p:tag name="_INSTRUCTOR VIEW19C14C36-AC8E-43BC-9DB6-C2AAF774C7DC|PANE__TAG" val="_"/>
</p:tagLst>
</file>

<file path=ppt/tags/tag1055.xml><?xml version="1.0" encoding="utf-8"?>
<p:tagLst xmlns:p="http://schemas.openxmlformats.org/presentationml/2006/main">
  <p:tag name="_INSTRUCTOR VIEW19C14C36-AC8E-43BC-9DB6-C2AAF774C7DC|PANE__TAG" val="_"/>
</p:tagLst>
</file>

<file path=ppt/tags/tag1056.xml><?xml version="1.0" encoding="utf-8"?>
<p:tagLst xmlns:p="http://schemas.openxmlformats.org/presentationml/2006/main">
  <p:tag name="_INSTRUCTOR VIEW19C14C36-AC8E-43BC-9DB6-C2AAF774C7DC|PANE__TAG" val="_"/>
</p:tagLst>
</file>

<file path=ppt/tags/tag1057.xml><?xml version="1.0" encoding="utf-8"?>
<p:tagLst xmlns:p="http://schemas.openxmlformats.org/presentationml/2006/main">
  <p:tag name="_INSTRUCTOR VIEW19C14C36-AC8E-43BC-9DB6-C2AAF774C7DC|PANE__TAG" val="_"/>
</p:tagLst>
</file>

<file path=ppt/tags/tag1058.xml><?xml version="1.0" encoding="utf-8"?>
<p:tagLst xmlns:p="http://schemas.openxmlformats.org/presentationml/2006/main">
  <p:tag name="_INSTRUCTOR VIEW19C14C36-AC8E-43BC-9DB6-C2AAF774C7DC|PANE__TAG" val="_"/>
</p:tagLst>
</file>

<file path=ppt/tags/tag1059.xml><?xml version="1.0" encoding="utf-8"?>
<p:tagLst xmlns:p="http://schemas.openxmlformats.org/presentationml/2006/main">
  <p:tag name="_INSTRUCTOR VIEW19C14C36-AC8E-43BC-9DB6-C2AAF774C7DC|PANE__TAG" val="_"/>
</p:tagLst>
</file>

<file path=ppt/tags/tag106.xml><?xml version="1.0" encoding="utf-8"?>
<p:tagLst xmlns:p="http://schemas.openxmlformats.org/presentationml/2006/main">
  <p:tag name="_INSTRUCTOR VIEW19C14C36-AC8E-43BC-9DB6-C2AAF774C7DC|PANE__TAG" val="_"/>
</p:tagLst>
</file>

<file path=ppt/tags/tag1060.xml><?xml version="1.0" encoding="utf-8"?>
<p:tagLst xmlns:p="http://schemas.openxmlformats.org/presentationml/2006/main">
  <p:tag name="_INSTRUCTOR VIEW19C14C36-AC8E-43BC-9DB6-C2AAF774C7DC|PANE__TAG" val="_"/>
</p:tagLst>
</file>

<file path=ppt/tags/tag1061.xml><?xml version="1.0" encoding="utf-8"?>
<p:tagLst xmlns:p="http://schemas.openxmlformats.org/presentationml/2006/main">
  <p:tag name="_INSTRUCTOR VIEW19C14C36-AC8E-43BC-9DB6-C2AAF774C7DC|PANE__TAG" val="_"/>
</p:tagLst>
</file>

<file path=ppt/tags/tag1062.xml><?xml version="1.0" encoding="utf-8"?>
<p:tagLst xmlns:p="http://schemas.openxmlformats.org/presentationml/2006/main">
  <p:tag name="_INSTRUCTOR VIEW19C14C36-AC8E-43BC-9DB6-C2AAF774C7DC|PANE__TAG" val="_"/>
</p:tagLst>
</file>

<file path=ppt/tags/tag1063.xml><?xml version="1.0" encoding="utf-8"?>
<p:tagLst xmlns:p="http://schemas.openxmlformats.org/presentationml/2006/main">
  <p:tag name="_INSTRUCTOR VIEW19C14C36-AC8E-43BC-9DB6-C2AAF774C7DC|PANE__TAG" val="_"/>
</p:tagLst>
</file>

<file path=ppt/tags/tag1064.xml><?xml version="1.0" encoding="utf-8"?>
<p:tagLst xmlns:p="http://schemas.openxmlformats.org/presentationml/2006/main">
  <p:tag name="_INSTRUCTOR VIEW19C14C36-AC8E-43BC-9DB6-C2AAF774C7DC|PANE__TAG" val="_"/>
</p:tagLst>
</file>

<file path=ppt/tags/tag1065.xml><?xml version="1.0" encoding="utf-8"?>
<p:tagLst xmlns:p="http://schemas.openxmlformats.org/presentationml/2006/main">
  <p:tag name="_INSTRUCTOR VIEW19C14C36-AC8E-43BC-9DB6-C2AAF774C7DC|PANE__TAG" val="_"/>
</p:tagLst>
</file>

<file path=ppt/tags/tag1066.xml><?xml version="1.0" encoding="utf-8"?>
<p:tagLst xmlns:p="http://schemas.openxmlformats.org/presentationml/2006/main">
  <p:tag name="_INSTRUCTOR VIEW19C14C36-AC8E-43BC-9DB6-C2AAF774C7DC|PANE__TAG" val="_"/>
</p:tagLst>
</file>

<file path=ppt/tags/tag1067.xml><?xml version="1.0" encoding="utf-8"?>
<p:tagLst xmlns:p="http://schemas.openxmlformats.org/presentationml/2006/main">
  <p:tag name="_INSTRUCTOR VIEW19C14C36-AC8E-43BC-9DB6-C2AAF774C7DC|PANE__TAG" val="_"/>
</p:tagLst>
</file>

<file path=ppt/tags/tag1068.xml><?xml version="1.0" encoding="utf-8"?>
<p:tagLst xmlns:p="http://schemas.openxmlformats.org/presentationml/2006/main">
  <p:tag name="_INSTRUCTOR VIEW19C14C36-AC8E-43BC-9DB6-C2AAF774C7DC|PANE__TAG" val="_"/>
</p:tagLst>
</file>

<file path=ppt/tags/tag1069.xml><?xml version="1.0" encoding="utf-8"?>
<p:tagLst xmlns:p="http://schemas.openxmlformats.org/presentationml/2006/main">
  <p:tag name="_INSTRUCTOR VIEW19C14C36-AC8E-43BC-9DB6-C2AAF774C7DC|PANE__TAG" val="_"/>
</p:tagLst>
</file>

<file path=ppt/tags/tag107.xml><?xml version="1.0" encoding="utf-8"?>
<p:tagLst xmlns:p="http://schemas.openxmlformats.org/presentationml/2006/main">
  <p:tag name="_INSTRUCTOR VIEW19C14C36-AC8E-43BC-9DB6-C2AAF774C7DC|PANE__TAG" val="_"/>
</p:tagLst>
</file>

<file path=ppt/tags/tag1070.xml><?xml version="1.0" encoding="utf-8"?>
<p:tagLst xmlns:p="http://schemas.openxmlformats.org/presentationml/2006/main">
  <p:tag name="_INSTRUCTOR VIEW19C14C36-AC8E-43BC-9DB6-C2AAF774C7DC|PANE__TAG" val="_"/>
</p:tagLst>
</file>

<file path=ppt/tags/tag1071.xml><?xml version="1.0" encoding="utf-8"?>
<p:tagLst xmlns:p="http://schemas.openxmlformats.org/presentationml/2006/main">
  <p:tag name="_INSTRUCTOR VIEW19C14C36-AC8E-43BC-9DB6-C2AAF774C7DC|PANE__TAG" val="_"/>
</p:tagLst>
</file>

<file path=ppt/tags/tag1072.xml><?xml version="1.0" encoding="utf-8"?>
<p:tagLst xmlns:p="http://schemas.openxmlformats.org/presentationml/2006/main">
  <p:tag name="_INSTRUCTOR VIEW19C14C36-AC8E-43BC-9DB6-C2AAF774C7DC|PANE__TAG" val="_"/>
</p:tagLst>
</file>

<file path=ppt/tags/tag1073.xml><?xml version="1.0" encoding="utf-8"?>
<p:tagLst xmlns:p="http://schemas.openxmlformats.org/presentationml/2006/main">
  <p:tag name="_INSTRUCTOR VIEW19C14C36-AC8E-43BC-9DB6-C2AAF774C7DC|PANE__TAG" val="_"/>
</p:tagLst>
</file>

<file path=ppt/tags/tag1074.xml><?xml version="1.0" encoding="utf-8"?>
<p:tagLst xmlns:p="http://schemas.openxmlformats.org/presentationml/2006/main">
  <p:tag name="_INSTRUCTOR VIEW19C14C36-AC8E-43BC-9DB6-C2AAF774C7DC|PANE__TAG" val="_"/>
</p:tagLst>
</file>

<file path=ppt/tags/tag1075.xml><?xml version="1.0" encoding="utf-8"?>
<p:tagLst xmlns:p="http://schemas.openxmlformats.org/presentationml/2006/main">
  <p:tag name="_INSTRUCTOR VIEW19C14C36-AC8E-43BC-9DB6-C2AAF774C7DC|PANE__TAG" val="_"/>
</p:tagLst>
</file>

<file path=ppt/tags/tag1076.xml><?xml version="1.0" encoding="utf-8"?>
<p:tagLst xmlns:p="http://schemas.openxmlformats.org/presentationml/2006/main">
  <p:tag name="_INSTRUCTOR VIEW19C14C36-AC8E-43BC-9DB6-C2AAF774C7DC|PANE__TAG" val="_"/>
</p:tagLst>
</file>

<file path=ppt/tags/tag1077.xml><?xml version="1.0" encoding="utf-8"?>
<p:tagLst xmlns:p="http://schemas.openxmlformats.org/presentationml/2006/main">
  <p:tag name="_INSTRUCTOR VIEW19C14C36-AC8E-43BC-9DB6-C2AAF774C7DC|PANE__TAG" val="_"/>
</p:tagLst>
</file>

<file path=ppt/tags/tag1078.xml><?xml version="1.0" encoding="utf-8"?>
<p:tagLst xmlns:p="http://schemas.openxmlformats.org/presentationml/2006/main">
  <p:tag name="_INSTRUCTOR VIEW19C14C36-AC8E-43BC-9DB6-C2AAF774C7DC|PANE__TAG" val="_"/>
</p:tagLst>
</file>

<file path=ppt/tags/tag1079.xml><?xml version="1.0" encoding="utf-8"?>
<p:tagLst xmlns:p="http://schemas.openxmlformats.org/presentationml/2006/main">
  <p:tag name="_INSTRUCTOR VIEW19C14C36-AC8E-43BC-9DB6-C2AAF774C7DC|PANE__TAG" val="_"/>
</p:tagLst>
</file>

<file path=ppt/tags/tag108.xml><?xml version="1.0" encoding="utf-8"?>
<p:tagLst xmlns:p="http://schemas.openxmlformats.org/presentationml/2006/main">
  <p:tag name="_INSTRUCTOR VIEW19C14C36-AC8E-43BC-9DB6-C2AAF774C7DC|PANE__TAG" val="_"/>
</p:tagLst>
</file>

<file path=ppt/tags/tag1080.xml><?xml version="1.0" encoding="utf-8"?>
<p:tagLst xmlns:p="http://schemas.openxmlformats.org/presentationml/2006/main">
  <p:tag name="_INSTRUCTOR VIEW19C14C36-AC8E-43BC-9DB6-C2AAF774C7DC|PANE__TAG" val="_"/>
</p:tagLst>
</file>

<file path=ppt/tags/tag1081.xml><?xml version="1.0" encoding="utf-8"?>
<p:tagLst xmlns:p="http://schemas.openxmlformats.org/presentationml/2006/main">
  <p:tag name="_INSTRUCTOR VIEW19C14C36-AC8E-43BC-9DB6-C2AAF774C7DC|PANE__TAG" val="_"/>
</p:tagLst>
</file>

<file path=ppt/tags/tag1082.xml><?xml version="1.0" encoding="utf-8"?>
<p:tagLst xmlns:p="http://schemas.openxmlformats.org/presentationml/2006/main">
  <p:tag name="_INSTRUCTOR VIEW19C14C36-AC8E-43BC-9DB6-C2AAF774C7DC|PANE__TAG" val="_"/>
</p:tagLst>
</file>

<file path=ppt/tags/tag1083.xml><?xml version="1.0" encoding="utf-8"?>
<p:tagLst xmlns:p="http://schemas.openxmlformats.org/presentationml/2006/main">
  <p:tag name="_INSTRUCTOR VIEW19C14C36-AC8E-43BC-9DB6-C2AAF774C7DC|PANE__TAG" val="_"/>
</p:tagLst>
</file>

<file path=ppt/tags/tag1084.xml><?xml version="1.0" encoding="utf-8"?>
<p:tagLst xmlns:p="http://schemas.openxmlformats.org/presentationml/2006/main">
  <p:tag name="_INSTRUCTOR VIEW19C14C36-AC8E-43BC-9DB6-C2AAF774C7DC|PANE__TAG" val="_"/>
</p:tagLst>
</file>

<file path=ppt/tags/tag1085.xml><?xml version="1.0" encoding="utf-8"?>
<p:tagLst xmlns:p="http://schemas.openxmlformats.org/presentationml/2006/main">
  <p:tag name="_INSTRUCTOR VIEW19C14C36-AC8E-43BC-9DB6-C2AAF774C7DC|PANE__TAG" val="_"/>
</p:tagLst>
</file>

<file path=ppt/tags/tag1086.xml><?xml version="1.0" encoding="utf-8"?>
<p:tagLst xmlns:p="http://schemas.openxmlformats.org/presentationml/2006/main">
  <p:tag name="_INSTRUCTOR VIEW19C14C36-AC8E-43BC-9DB6-C2AAF774C7DC|PANE__TAG" val="_"/>
</p:tagLst>
</file>

<file path=ppt/tags/tag1087.xml><?xml version="1.0" encoding="utf-8"?>
<p:tagLst xmlns:p="http://schemas.openxmlformats.org/presentationml/2006/main">
  <p:tag name="_INSTRUCTOR VIEW19C14C36-AC8E-43BC-9DB6-C2AAF774C7DC|PANE__TAG" val="_"/>
</p:tagLst>
</file>

<file path=ppt/tags/tag1088.xml><?xml version="1.0" encoding="utf-8"?>
<p:tagLst xmlns:p="http://schemas.openxmlformats.org/presentationml/2006/main">
  <p:tag name="_INSTRUCTOR VIEW19C14C36-AC8E-43BC-9DB6-C2AAF774C7DC|PANE__TAG" val="_"/>
</p:tagLst>
</file>

<file path=ppt/tags/tag1089.xml><?xml version="1.0" encoding="utf-8"?>
<p:tagLst xmlns:p="http://schemas.openxmlformats.org/presentationml/2006/main">
  <p:tag name="_INSTRUCTOR VIEW19C14C36-AC8E-43BC-9DB6-C2AAF774C7DC|PANE__TAG" val="_"/>
</p:tagLst>
</file>

<file path=ppt/tags/tag109.xml><?xml version="1.0" encoding="utf-8"?>
<p:tagLst xmlns:p="http://schemas.openxmlformats.org/presentationml/2006/main">
  <p:tag name="_INSTRUCTOR VIEW19C14C36-AC8E-43BC-9DB6-C2AAF774C7DC|PANE__TAG" val="_"/>
</p:tagLst>
</file>

<file path=ppt/tags/tag1090.xml><?xml version="1.0" encoding="utf-8"?>
<p:tagLst xmlns:p="http://schemas.openxmlformats.org/presentationml/2006/main">
  <p:tag name="_INSTRUCTOR VIEW19C14C36-AC8E-43BC-9DB6-C2AAF774C7DC|PANE__TAG" val="_"/>
</p:tagLst>
</file>

<file path=ppt/tags/tag1091.xml><?xml version="1.0" encoding="utf-8"?>
<p:tagLst xmlns:p="http://schemas.openxmlformats.org/presentationml/2006/main">
  <p:tag name="_INSTRUCTOR VIEW19C14C36-AC8E-43BC-9DB6-C2AAF774C7DC|PANE__TAG" val="_"/>
</p:tagLst>
</file>

<file path=ppt/tags/tag1092.xml><?xml version="1.0" encoding="utf-8"?>
<p:tagLst xmlns:p="http://schemas.openxmlformats.org/presentationml/2006/main">
  <p:tag name="_INSTRUCTOR VIEW19C14C36-AC8E-43BC-9DB6-C2AAF774C7DC|PANE__TAG" val="_"/>
</p:tagLst>
</file>

<file path=ppt/tags/tag1093.xml><?xml version="1.0" encoding="utf-8"?>
<p:tagLst xmlns:p="http://schemas.openxmlformats.org/presentationml/2006/main">
  <p:tag name="_INSTRUCTOR VIEW19C14C36-AC8E-43BC-9DB6-C2AAF774C7DC|PANE__TAG" val="_"/>
</p:tagLst>
</file>

<file path=ppt/tags/tag1094.xml><?xml version="1.0" encoding="utf-8"?>
<p:tagLst xmlns:p="http://schemas.openxmlformats.org/presentationml/2006/main">
  <p:tag name="_INSTRUCTOR VIEW19C14C36-AC8E-43BC-9DB6-C2AAF774C7DC|PANE__TAG" val="_"/>
</p:tagLst>
</file>

<file path=ppt/tags/tag1095.xml><?xml version="1.0" encoding="utf-8"?>
<p:tagLst xmlns:p="http://schemas.openxmlformats.org/presentationml/2006/main">
  <p:tag name="_INSTRUCTOR VIEW19C14C36-AC8E-43BC-9DB6-C2AAF774C7DC|PANE__TAG" val="_"/>
</p:tagLst>
</file>

<file path=ppt/tags/tag1096.xml><?xml version="1.0" encoding="utf-8"?>
<p:tagLst xmlns:p="http://schemas.openxmlformats.org/presentationml/2006/main">
  <p:tag name="_INSTRUCTOR VIEW19C14C36-AC8E-43BC-9DB6-C2AAF774C7DC|PANE__TAG" val="_"/>
</p:tagLst>
</file>

<file path=ppt/tags/tag1097.xml><?xml version="1.0" encoding="utf-8"?>
<p:tagLst xmlns:p="http://schemas.openxmlformats.org/presentationml/2006/main">
  <p:tag name="_INSTRUCTOR VIEW19C14C36-AC8E-43BC-9DB6-C2AAF774C7DC|PANE__TAG" val="_"/>
</p:tagLst>
</file>

<file path=ppt/tags/tag1098.xml><?xml version="1.0" encoding="utf-8"?>
<p:tagLst xmlns:p="http://schemas.openxmlformats.org/presentationml/2006/main">
  <p:tag name="_INSTRUCTOR VIEW19C14C36-AC8E-43BC-9DB6-C2AAF774C7DC|PANE__TAG" val="_"/>
</p:tagLst>
</file>

<file path=ppt/tags/tag1099.xml><?xml version="1.0" encoding="utf-8"?>
<p:tagLst xmlns:p="http://schemas.openxmlformats.org/presentationml/2006/main">
  <p:tag name="_INSTRUCTOR VIEW19C14C36-AC8E-43BC-9DB6-C2AAF774C7DC|PANE__TAG" val="_"/>
</p:tagLst>
</file>

<file path=ppt/tags/tag11.xml><?xml version="1.0" encoding="utf-8"?>
<p:tagLst xmlns:p="http://schemas.openxmlformats.org/presentationml/2006/main">
  <p:tag name="_INSTRUCTOR VIEW19C14C36-AC8E-43BC-9DB6-C2AAF774C7DC|PANE__TAG" val="_"/>
</p:tagLst>
</file>

<file path=ppt/tags/tag110.xml><?xml version="1.0" encoding="utf-8"?>
<p:tagLst xmlns:p="http://schemas.openxmlformats.org/presentationml/2006/main">
  <p:tag name="_INSTRUCTOR VIEW19C14C36-AC8E-43BC-9DB6-C2AAF774C7DC|PANE__TAG" val="_"/>
</p:tagLst>
</file>

<file path=ppt/tags/tag1100.xml><?xml version="1.0" encoding="utf-8"?>
<p:tagLst xmlns:p="http://schemas.openxmlformats.org/presentationml/2006/main">
  <p:tag name="_INSTRUCTOR VIEW19C14C36-AC8E-43BC-9DB6-C2AAF774C7DC|PANE__TAG" val="_"/>
</p:tagLst>
</file>

<file path=ppt/tags/tag1101.xml><?xml version="1.0" encoding="utf-8"?>
<p:tagLst xmlns:p="http://schemas.openxmlformats.org/presentationml/2006/main">
  <p:tag name="_INSTRUCTOR VIEW19C14C36-AC8E-43BC-9DB6-C2AAF774C7DC|PANE__TAG" val="_"/>
</p:tagLst>
</file>

<file path=ppt/tags/tag1102.xml><?xml version="1.0" encoding="utf-8"?>
<p:tagLst xmlns:p="http://schemas.openxmlformats.org/presentationml/2006/main">
  <p:tag name="_INSTRUCTOR VIEW19C14C36-AC8E-43BC-9DB6-C2AAF774C7DC|PANE__TAG" val="_"/>
</p:tagLst>
</file>

<file path=ppt/tags/tag1103.xml><?xml version="1.0" encoding="utf-8"?>
<p:tagLst xmlns:p="http://schemas.openxmlformats.org/presentationml/2006/main">
  <p:tag name="_INSTRUCTOR VIEW19C14C36-AC8E-43BC-9DB6-C2AAF774C7DC|PANE__TAG" val="_"/>
</p:tagLst>
</file>

<file path=ppt/tags/tag1104.xml><?xml version="1.0" encoding="utf-8"?>
<p:tagLst xmlns:p="http://schemas.openxmlformats.org/presentationml/2006/main">
  <p:tag name="_INSTRUCTOR VIEW19C14C36-AC8E-43BC-9DB6-C2AAF774C7DC|PANE__TAG" val="_"/>
</p:tagLst>
</file>

<file path=ppt/tags/tag1105.xml><?xml version="1.0" encoding="utf-8"?>
<p:tagLst xmlns:p="http://schemas.openxmlformats.org/presentationml/2006/main">
  <p:tag name="_INSTRUCTOR VIEW19C14C36-AC8E-43BC-9DB6-C2AAF774C7DC|PANE__TAG" val="_"/>
</p:tagLst>
</file>

<file path=ppt/tags/tag1106.xml><?xml version="1.0" encoding="utf-8"?>
<p:tagLst xmlns:p="http://schemas.openxmlformats.org/presentationml/2006/main">
  <p:tag name="_INSTRUCTOR VIEW19C14C36-AC8E-43BC-9DB6-C2AAF774C7DC|PANE__TAG" val="_"/>
</p:tagLst>
</file>

<file path=ppt/tags/tag1107.xml><?xml version="1.0" encoding="utf-8"?>
<p:tagLst xmlns:p="http://schemas.openxmlformats.org/presentationml/2006/main">
  <p:tag name="_INSTRUCTOR VIEW19C14C36-AC8E-43BC-9DB6-C2AAF774C7DC|PANE__TAG" val="_"/>
</p:tagLst>
</file>

<file path=ppt/tags/tag1108.xml><?xml version="1.0" encoding="utf-8"?>
<p:tagLst xmlns:p="http://schemas.openxmlformats.org/presentationml/2006/main">
  <p:tag name="_INSTRUCTOR VIEW19C14C36-AC8E-43BC-9DB6-C2AAF774C7DC|PANE__TAG" val="_"/>
</p:tagLst>
</file>

<file path=ppt/tags/tag1109.xml><?xml version="1.0" encoding="utf-8"?>
<p:tagLst xmlns:p="http://schemas.openxmlformats.org/presentationml/2006/main">
  <p:tag name="_INSTRUCTOR VIEW19C14C36-AC8E-43BC-9DB6-C2AAF774C7DC|PANE__TAG" val="_"/>
</p:tagLst>
</file>

<file path=ppt/tags/tag111.xml><?xml version="1.0" encoding="utf-8"?>
<p:tagLst xmlns:p="http://schemas.openxmlformats.org/presentationml/2006/main">
  <p:tag name="_INSTRUCTOR VIEW19C14C36-AC8E-43BC-9DB6-C2AAF774C7DC|PANE__TAG" val="_"/>
</p:tagLst>
</file>

<file path=ppt/tags/tag1110.xml><?xml version="1.0" encoding="utf-8"?>
<p:tagLst xmlns:p="http://schemas.openxmlformats.org/presentationml/2006/main">
  <p:tag name="_INSTRUCTOR VIEW19C14C36-AC8E-43BC-9DB6-C2AAF774C7DC|PANE__TAG" val="_"/>
</p:tagLst>
</file>

<file path=ppt/tags/tag1111.xml><?xml version="1.0" encoding="utf-8"?>
<p:tagLst xmlns:p="http://schemas.openxmlformats.org/presentationml/2006/main">
  <p:tag name="_INSTRUCTOR VIEW19C14C36-AC8E-43BC-9DB6-C2AAF774C7DC|PANE__TAG" val="_"/>
</p:tagLst>
</file>

<file path=ppt/tags/tag1112.xml><?xml version="1.0" encoding="utf-8"?>
<p:tagLst xmlns:p="http://schemas.openxmlformats.org/presentationml/2006/main">
  <p:tag name="_INSTRUCTOR VIEW19C14C36-AC8E-43BC-9DB6-C2AAF774C7DC|PANE__TAG" val="_"/>
</p:tagLst>
</file>

<file path=ppt/tags/tag1113.xml><?xml version="1.0" encoding="utf-8"?>
<p:tagLst xmlns:p="http://schemas.openxmlformats.org/presentationml/2006/main">
  <p:tag name="_INSTRUCTOR VIEW19C14C36-AC8E-43BC-9DB6-C2AAF774C7DC|PANE__TAG" val="_"/>
</p:tagLst>
</file>

<file path=ppt/tags/tag1114.xml><?xml version="1.0" encoding="utf-8"?>
<p:tagLst xmlns:p="http://schemas.openxmlformats.org/presentationml/2006/main">
  <p:tag name="_INSTRUCTOR VIEW19C14C36-AC8E-43BC-9DB6-C2AAF774C7DC|PANE__TAG" val="_"/>
</p:tagLst>
</file>

<file path=ppt/tags/tag1115.xml><?xml version="1.0" encoding="utf-8"?>
<p:tagLst xmlns:p="http://schemas.openxmlformats.org/presentationml/2006/main">
  <p:tag name="_INSTRUCTOR VIEW19C14C36-AC8E-43BC-9DB6-C2AAF774C7DC|PANE__TAG" val="_"/>
</p:tagLst>
</file>

<file path=ppt/tags/tag1116.xml><?xml version="1.0" encoding="utf-8"?>
<p:tagLst xmlns:p="http://schemas.openxmlformats.org/presentationml/2006/main">
  <p:tag name="_INSTRUCTOR VIEW19C14C36-AC8E-43BC-9DB6-C2AAF774C7DC|PANE__TAG" val="_"/>
</p:tagLst>
</file>

<file path=ppt/tags/tag1117.xml><?xml version="1.0" encoding="utf-8"?>
<p:tagLst xmlns:p="http://schemas.openxmlformats.org/presentationml/2006/main">
  <p:tag name="_INSTRUCTOR VIEW19C14C36-AC8E-43BC-9DB6-C2AAF774C7DC|PANE__TAG" val="_"/>
</p:tagLst>
</file>

<file path=ppt/tags/tag1118.xml><?xml version="1.0" encoding="utf-8"?>
<p:tagLst xmlns:p="http://schemas.openxmlformats.org/presentationml/2006/main">
  <p:tag name="_INSTRUCTOR VIEW19C14C36-AC8E-43BC-9DB6-C2AAF774C7DC|PANE__TAG" val="_"/>
</p:tagLst>
</file>

<file path=ppt/tags/tag1119.xml><?xml version="1.0" encoding="utf-8"?>
<p:tagLst xmlns:p="http://schemas.openxmlformats.org/presentationml/2006/main">
  <p:tag name="_INSTRUCTOR VIEW19C14C36-AC8E-43BC-9DB6-C2AAF774C7DC|PANE__TAG" val="_"/>
</p:tagLst>
</file>

<file path=ppt/tags/tag112.xml><?xml version="1.0" encoding="utf-8"?>
<p:tagLst xmlns:p="http://schemas.openxmlformats.org/presentationml/2006/main">
  <p:tag name="_INSTRUCTOR VIEW19C14C36-AC8E-43BC-9DB6-C2AAF774C7DC|PANE__TAG" val="_"/>
</p:tagLst>
</file>

<file path=ppt/tags/tag1120.xml><?xml version="1.0" encoding="utf-8"?>
<p:tagLst xmlns:p="http://schemas.openxmlformats.org/presentationml/2006/main">
  <p:tag name="_INSTRUCTOR VIEW19C14C36-AC8E-43BC-9DB6-C2AAF774C7DC|PANE__TAG" val="_"/>
</p:tagLst>
</file>

<file path=ppt/tags/tag1121.xml><?xml version="1.0" encoding="utf-8"?>
<p:tagLst xmlns:p="http://schemas.openxmlformats.org/presentationml/2006/main">
  <p:tag name="_INSTRUCTOR VIEW19C14C36-AC8E-43BC-9DB6-C2AAF774C7DC|PANE__TAG" val="_"/>
</p:tagLst>
</file>

<file path=ppt/tags/tag1122.xml><?xml version="1.0" encoding="utf-8"?>
<p:tagLst xmlns:p="http://schemas.openxmlformats.org/presentationml/2006/main">
  <p:tag name="_INSTRUCTOR VIEW19C14C36-AC8E-43BC-9DB6-C2AAF774C7DC|PANE__TAG" val="_"/>
</p:tagLst>
</file>

<file path=ppt/tags/tag1123.xml><?xml version="1.0" encoding="utf-8"?>
<p:tagLst xmlns:p="http://schemas.openxmlformats.org/presentationml/2006/main">
  <p:tag name="_INSTRUCTOR VIEW19C14C36-AC8E-43BC-9DB6-C2AAF774C7DC|PANE__TAG" val="_"/>
</p:tagLst>
</file>

<file path=ppt/tags/tag1124.xml><?xml version="1.0" encoding="utf-8"?>
<p:tagLst xmlns:p="http://schemas.openxmlformats.org/presentationml/2006/main">
  <p:tag name="_INSTRUCTOR VIEW19C14C36-AC8E-43BC-9DB6-C2AAF774C7DC|PANE__TAG" val="_"/>
</p:tagLst>
</file>

<file path=ppt/tags/tag1125.xml><?xml version="1.0" encoding="utf-8"?>
<p:tagLst xmlns:p="http://schemas.openxmlformats.org/presentationml/2006/main">
  <p:tag name="_INSTRUCTOR VIEW19C14C36-AC8E-43BC-9DB6-C2AAF774C7DC|PANE__TAG" val="_"/>
</p:tagLst>
</file>

<file path=ppt/tags/tag1126.xml><?xml version="1.0" encoding="utf-8"?>
<p:tagLst xmlns:p="http://schemas.openxmlformats.org/presentationml/2006/main">
  <p:tag name="_INSTRUCTOR VIEW19C14C36-AC8E-43BC-9DB6-C2AAF774C7DC|PANE__TAG" val="_"/>
</p:tagLst>
</file>

<file path=ppt/tags/tag1127.xml><?xml version="1.0" encoding="utf-8"?>
<p:tagLst xmlns:p="http://schemas.openxmlformats.org/presentationml/2006/main">
  <p:tag name="_INSTRUCTOR VIEW19C14C36-AC8E-43BC-9DB6-C2AAF774C7DC|PANE__TAG" val="_"/>
</p:tagLst>
</file>

<file path=ppt/tags/tag1128.xml><?xml version="1.0" encoding="utf-8"?>
<p:tagLst xmlns:p="http://schemas.openxmlformats.org/presentationml/2006/main">
  <p:tag name="_INSTRUCTOR VIEW19C14C36-AC8E-43BC-9DB6-C2AAF774C7DC|PANE__TAG" val="_"/>
</p:tagLst>
</file>

<file path=ppt/tags/tag1129.xml><?xml version="1.0" encoding="utf-8"?>
<p:tagLst xmlns:p="http://schemas.openxmlformats.org/presentationml/2006/main">
  <p:tag name="_INSTRUCTOR VIEW19C14C36-AC8E-43BC-9DB6-C2AAF774C7DC|PANE__TAG" val="_"/>
</p:tagLst>
</file>

<file path=ppt/tags/tag113.xml><?xml version="1.0" encoding="utf-8"?>
<p:tagLst xmlns:p="http://schemas.openxmlformats.org/presentationml/2006/main">
  <p:tag name="_INSTRUCTOR VIEW19C14C36-AC8E-43BC-9DB6-C2AAF774C7DC|PANE__TAG" val="_"/>
</p:tagLst>
</file>

<file path=ppt/tags/tag1130.xml><?xml version="1.0" encoding="utf-8"?>
<p:tagLst xmlns:p="http://schemas.openxmlformats.org/presentationml/2006/main">
  <p:tag name="_INSTRUCTOR VIEW19C14C36-AC8E-43BC-9DB6-C2AAF774C7DC|PANE__TAG" val="_"/>
</p:tagLst>
</file>

<file path=ppt/tags/tag1131.xml><?xml version="1.0" encoding="utf-8"?>
<p:tagLst xmlns:p="http://schemas.openxmlformats.org/presentationml/2006/main">
  <p:tag name="_INSTRUCTOR VIEW19C14C36-AC8E-43BC-9DB6-C2AAF774C7DC|PANE__TAG" val="_"/>
</p:tagLst>
</file>

<file path=ppt/tags/tag1132.xml><?xml version="1.0" encoding="utf-8"?>
<p:tagLst xmlns:p="http://schemas.openxmlformats.org/presentationml/2006/main">
  <p:tag name="_INSTRUCTOR VIEW19C14C36-AC8E-43BC-9DB6-C2AAF774C7DC|PANE__TAG" val="_"/>
</p:tagLst>
</file>

<file path=ppt/tags/tag1133.xml><?xml version="1.0" encoding="utf-8"?>
<p:tagLst xmlns:p="http://schemas.openxmlformats.org/presentationml/2006/main">
  <p:tag name="_INSTRUCTOR VIEW19C14C36-AC8E-43BC-9DB6-C2AAF774C7DC|PANE__TAG" val="_"/>
</p:tagLst>
</file>

<file path=ppt/tags/tag1134.xml><?xml version="1.0" encoding="utf-8"?>
<p:tagLst xmlns:p="http://schemas.openxmlformats.org/presentationml/2006/main">
  <p:tag name="_INSTRUCTOR VIEW19C14C36-AC8E-43BC-9DB6-C2AAF774C7DC|PANE__TAG" val="_"/>
</p:tagLst>
</file>

<file path=ppt/tags/tag1135.xml><?xml version="1.0" encoding="utf-8"?>
<p:tagLst xmlns:p="http://schemas.openxmlformats.org/presentationml/2006/main">
  <p:tag name="_INSTRUCTOR VIEW19C14C36-AC8E-43BC-9DB6-C2AAF774C7DC|PANE__TAG" val="_"/>
</p:tagLst>
</file>

<file path=ppt/tags/tag1136.xml><?xml version="1.0" encoding="utf-8"?>
<p:tagLst xmlns:p="http://schemas.openxmlformats.org/presentationml/2006/main">
  <p:tag name="_INSTRUCTOR VIEW19C14C36-AC8E-43BC-9DB6-C2AAF774C7DC|PANE__TAG" val="_"/>
</p:tagLst>
</file>

<file path=ppt/tags/tag1137.xml><?xml version="1.0" encoding="utf-8"?>
<p:tagLst xmlns:p="http://schemas.openxmlformats.org/presentationml/2006/main">
  <p:tag name="_INSTRUCTOR VIEW19C14C36-AC8E-43BC-9DB6-C2AAF774C7DC|PANE__TAG" val="_"/>
</p:tagLst>
</file>

<file path=ppt/tags/tag1138.xml><?xml version="1.0" encoding="utf-8"?>
<p:tagLst xmlns:p="http://schemas.openxmlformats.org/presentationml/2006/main">
  <p:tag name="_INSTRUCTOR VIEW19C14C36-AC8E-43BC-9DB6-C2AAF774C7DC|PANE__TAG" val="_"/>
</p:tagLst>
</file>

<file path=ppt/tags/tag1139.xml><?xml version="1.0" encoding="utf-8"?>
<p:tagLst xmlns:p="http://schemas.openxmlformats.org/presentationml/2006/main">
  <p:tag name="_INSTRUCTOR VIEW19C14C36-AC8E-43BC-9DB6-C2AAF774C7DC|PANE__TAG" val="_"/>
</p:tagLst>
</file>

<file path=ppt/tags/tag114.xml><?xml version="1.0" encoding="utf-8"?>
<p:tagLst xmlns:p="http://schemas.openxmlformats.org/presentationml/2006/main">
  <p:tag name="_INSTRUCTOR VIEW19C14C36-AC8E-43BC-9DB6-C2AAF774C7DC|PANE__TAG" val="_"/>
</p:tagLst>
</file>

<file path=ppt/tags/tag1140.xml><?xml version="1.0" encoding="utf-8"?>
<p:tagLst xmlns:p="http://schemas.openxmlformats.org/presentationml/2006/main">
  <p:tag name="_INSTRUCTOR VIEW19C14C36-AC8E-43BC-9DB6-C2AAF774C7DC|PANE__TAG" val="_"/>
</p:tagLst>
</file>

<file path=ppt/tags/tag1141.xml><?xml version="1.0" encoding="utf-8"?>
<p:tagLst xmlns:p="http://schemas.openxmlformats.org/presentationml/2006/main">
  <p:tag name="_INSTRUCTOR VIEW19C14C36-AC8E-43BC-9DB6-C2AAF774C7DC|PANE__TAG" val="_"/>
</p:tagLst>
</file>

<file path=ppt/tags/tag1142.xml><?xml version="1.0" encoding="utf-8"?>
<p:tagLst xmlns:p="http://schemas.openxmlformats.org/presentationml/2006/main">
  <p:tag name="_INSTRUCTOR VIEW19C14C36-AC8E-43BC-9DB6-C2AAF774C7DC|PANE__TAG" val="_"/>
</p:tagLst>
</file>

<file path=ppt/tags/tag1143.xml><?xml version="1.0" encoding="utf-8"?>
<p:tagLst xmlns:p="http://schemas.openxmlformats.org/presentationml/2006/main">
  <p:tag name="_INSTRUCTOR VIEW19C14C36-AC8E-43BC-9DB6-C2AAF774C7DC|PANE__TAG" val="_"/>
</p:tagLst>
</file>

<file path=ppt/tags/tag1144.xml><?xml version="1.0" encoding="utf-8"?>
<p:tagLst xmlns:p="http://schemas.openxmlformats.org/presentationml/2006/main">
  <p:tag name="_INSTRUCTOR VIEW19C14C36-AC8E-43BC-9DB6-C2AAF774C7DC|PANE__TAG" val="_"/>
</p:tagLst>
</file>

<file path=ppt/tags/tag1145.xml><?xml version="1.0" encoding="utf-8"?>
<p:tagLst xmlns:p="http://schemas.openxmlformats.org/presentationml/2006/main">
  <p:tag name="_INSTRUCTOR VIEW19C14C36-AC8E-43BC-9DB6-C2AAF774C7DC|PANE__TAG" val="_"/>
</p:tagLst>
</file>

<file path=ppt/tags/tag1146.xml><?xml version="1.0" encoding="utf-8"?>
<p:tagLst xmlns:p="http://schemas.openxmlformats.org/presentationml/2006/main">
  <p:tag name="_INSTRUCTOR VIEW19C14C36-AC8E-43BC-9DB6-C2AAF774C7DC|PANE__TAG" val="_"/>
</p:tagLst>
</file>

<file path=ppt/tags/tag1147.xml><?xml version="1.0" encoding="utf-8"?>
<p:tagLst xmlns:p="http://schemas.openxmlformats.org/presentationml/2006/main">
  <p:tag name="_INSTRUCTOR VIEW19C14C36-AC8E-43BC-9DB6-C2AAF774C7DC|PANE__TAG" val="_"/>
</p:tagLst>
</file>

<file path=ppt/tags/tag1148.xml><?xml version="1.0" encoding="utf-8"?>
<p:tagLst xmlns:p="http://schemas.openxmlformats.org/presentationml/2006/main">
  <p:tag name="_INSTRUCTOR VIEW19C14C36-AC8E-43BC-9DB6-C2AAF774C7DC|PANE__TAG" val="_"/>
</p:tagLst>
</file>

<file path=ppt/tags/tag1149.xml><?xml version="1.0" encoding="utf-8"?>
<p:tagLst xmlns:p="http://schemas.openxmlformats.org/presentationml/2006/main">
  <p:tag name="_INSTRUCTOR VIEW19C14C36-AC8E-43BC-9DB6-C2AAF774C7DC|PANE__TAG" val="_"/>
</p:tagLst>
</file>

<file path=ppt/tags/tag115.xml><?xml version="1.0" encoding="utf-8"?>
<p:tagLst xmlns:p="http://schemas.openxmlformats.org/presentationml/2006/main">
  <p:tag name="_INSTRUCTOR VIEW19C14C36-AC8E-43BC-9DB6-C2AAF774C7DC|PANE__TAG" val="_"/>
</p:tagLst>
</file>

<file path=ppt/tags/tag1150.xml><?xml version="1.0" encoding="utf-8"?>
<p:tagLst xmlns:p="http://schemas.openxmlformats.org/presentationml/2006/main">
  <p:tag name="_INSTRUCTOR VIEW19C14C36-AC8E-43BC-9DB6-C2AAF774C7DC|PANE__TAG" val="_"/>
</p:tagLst>
</file>

<file path=ppt/tags/tag1151.xml><?xml version="1.0" encoding="utf-8"?>
<p:tagLst xmlns:p="http://schemas.openxmlformats.org/presentationml/2006/main">
  <p:tag name="_INSTRUCTOR VIEW19C14C36-AC8E-43BC-9DB6-C2AAF774C7DC|PANE__TAG" val="_"/>
</p:tagLst>
</file>

<file path=ppt/tags/tag1152.xml><?xml version="1.0" encoding="utf-8"?>
<p:tagLst xmlns:p="http://schemas.openxmlformats.org/presentationml/2006/main">
  <p:tag name="_INSTRUCTOR VIEW19C14C36-AC8E-43BC-9DB6-C2AAF774C7DC|PANE__TAG" val="_"/>
</p:tagLst>
</file>

<file path=ppt/tags/tag1153.xml><?xml version="1.0" encoding="utf-8"?>
<p:tagLst xmlns:p="http://schemas.openxmlformats.org/presentationml/2006/main">
  <p:tag name="_INSTRUCTOR VIEW19C14C36-AC8E-43BC-9DB6-C2AAF774C7DC|PANE__TAG" val="_"/>
</p:tagLst>
</file>

<file path=ppt/tags/tag1154.xml><?xml version="1.0" encoding="utf-8"?>
<p:tagLst xmlns:p="http://schemas.openxmlformats.org/presentationml/2006/main">
  <p:tag name="_INSTRUCTOR VIEW19C14C36-AC8E-43BC-9DB6-C2AAF774C7DC|PANE__TAG" val="_"/>
</p:tagLst>
</file>

<file path=ppt/tags/tag1155.xml><?xml version="1.0" encoding="utf-8"?>
<p:tagLst xmlns:p="http://schemas.openxmlformats.org/presentationml/2006/main">
  <p:tag name="_INSTRUCTOR VIEW19C14C36-AC8E-43BC-9DB6-C2AAF774C7DC|PANE__TAG" val="_"/>
</p:tagLst>
</file>

<file path=ppt/tags/tag1156.xml><?xml version="1.0" encoding="utf-8"?>
<p:tagLst xmlns:p="http://schemas.openxmlformats.org/presentationml/2006/main">
  <p:tag name="_INSTRUCTOR VIEW19C14C36-AC8E-43BC-9DB6-C2AAF774C7DC|PANE__TAG" val="_"/>
</p:tagLst>
</file>

<file path=ppt/tags/tag1157.xml><?xml version="1.0" encoding="utf-8"?>
<p:tagLst xmlns:p="http://schemas.openxmlformats.org/presentationml/2006/main">
  <p:tag name="_INSTRUCTOR VIEW19C14C36-AC8E-43BC-9DB6-C2AAF774C7DC|PANE__TAG" val="_"/>
</p:tagLst>
</file>

<file path=ppt/tags/tag1158.xml><?xml version="1.0" encoding="utf-8"?>
<p:tagLst xmlns:p="http://schemas.openxmlformats.org/presentationml/2006/main">
  <p:tag name="_INSTRUCTOR VIEW19C14C36-AC8E-43BC-9DB6-C2AAF774C7DC|PANE__TAG" val="_"/>
</p:tagLst>
</file>

<file path=ppt/tags/tag1159.xml><?xml version="1.0" encoding="utf-8"?>
<p:tagLst xmlns:p="http://schemas.openxmlformats.org/presentationml/2006/main">
  <p:tag name="_INSTRUCTOR VIEW19C14C36-AC8E-43BC-9DB6-C2AAF774C7DC|PANE__TAG" val="_"/>
</p:tagLst>
</file>

<file path=ppt/tags/tag116.xml><?xml version="1.0" encoding="utf-8"?>
<p:tagLst xmlns:p="http://schemas.openxmlformats.org/presentationml/2006/main">
  <p:tag name="_INSTRUCTOR VIEW19C14C36-AC8E-43BC-9DB6-C2AAF774C7DC|PANE__TAG" val="_"/>
</p:tagLst>
</file>

<file path=ppt/tags/tag1160.xml><?xml version="1.0" encoding="utf-8"?>
<p:tagLst xmlns:p="http://schemas.openxmlformats.org/presentationml/2006/main">
  <p:tag name="_INSTRUCTOR VIEW19C14C36-AC8E-43BC-9DB6-C2AAF774C7DC|PANE__TAG" val="_"/>
</p:tagLst>
</file>

<file path=ppt/tags/tag1161.xml><?xml version="1.0" encoding="utf-8"?>
<p:tagLst xmlns:p="http://schemas.openxmlformats.org/presentationml/2006/main">
  <p:tag name="_INSTRUCTOR VIEW19C14C36-AC8E-43BC-9DB6-C2AAF774C7DC|PANE__TAG" val="_"/>
</p:tagLst>
</file>

<file path=ppt/tags/tag1162.xml><?xml version="1.0" encoding="utf-8"?>
<p:tagLst xmlns:p="http://schemas.openxmlformats.org/presentationml/2006/main">
  <p:tag name="_INSTRUCTOR VIEW19C14C36-AC8E-43BC-9DB6-C2AAF774C7DC|PANE__TAG" val="_"/>
</p:tagLst>
</file>

<file path=ppt/tags/tag1163.xml><?xml version="1.0" encoding="utf-8"?>
<p:tagLst xmlns:p="http://schemas.openxmlformats.org/presentationml/2006/main">
  <p:tag name="_INSTRUCTOR VIEW19C14C36-AC8E-43BC-9DB6-C2AAF774C7DC|PANE__TAG" val="_"/>
</p:tagLst>
</file>

<file path=ppt/tags/tag1164.xml><?xml version="1.0" encoding="utf-8"?>
<p:tagLst xmlns:p="http://schemas.openxmlformats.org/presentationml/2006/main">
  <p:tag name="_INSTRUCTOR VIEW19C14C36-AC8E-43BC-9DB6-C2AAF774C7DC|PANE__TAG" val="_"/>
</p:tagLst>
</file>

<file path=ppt/tags/tag1165.xml><?xml version="1.0" encoding="utf-8"?>
<p:tagLst xmlns:p="http://schemas.openxmlformats.org/presentationml/2006/main">
  <p:tag name="_INSTRUCTOR VIEW19C14C36-AC8E-43BC-9DB6-C2AAF774C7DC|PANE__TAG" val="_"/>
</p:tagLst>
</file>

<file path=ppt/tags/tag1166.xml><?xml version="1.0" encoding="utf-8"?>
<p:tagLst xmlns:p="http://schemas.openxmlformats.org/presentationml/2006/main">
  <p:tag name="_INSTRUCTOR VIEW19C14C36-AC8E-43BC-9DB6-C2AAF774C7DC|PANE__TAG" val="_"/>
</p:tagLst>
</file>

<file path=ppt/tags/tag1167.xml><?xml version="1.0" encoding="utf-8"?>
<p:tagLst xmlns:p="http://schemas.openxmlformats.org/presentationml/2006/main">
  <p:tag name="_INSTRUCTOR VIEW19C14C36-AC8E-43BC-9DB6-C2AAF774C7DC|PANE__TAG" val="_"/>
</p:tagLst>
</file>

<file path=ppt/tags/tag1168.xml><?xml version="1.0" encoding="utf-8"?>
<p:tagLst xmlns:p="http://schemas.openxmlformats.org/presentationml/2006/main">
  <p:tag name="_INSTRUCTOR VIEW19C14C36-AC8E-43BC-9DB6-C2AAF774C7DC|PANE__TAG" val="_"/>
</p:tagLst>
</file>

<file path=ppt/tags/tag1169.xml><?xml version="1.0" encoding="utf-8"?>
<p:tagLst xmlns:p="http://schemas.openxmlformats.org/presentationml/2006/main">
  <p:tag name="_INSTRUCTOR VIEW19C14C36-AC8E-43BC-9DB6-C2AAF774C7DC|PANE__TAG" val="_"/>
</p:tagLst>
</file>

<file path=ppt/tags/tag117.xml><?xml version="1.0" encoding="utf-8"?>
<p:tagLst xmlns:p="http://schemas.openxmlformats.org/presentationml/2006/main">
  <p:tag name="_INSTRUCTOR VIEW19C14C36-AC8E-43BC-9DB6-C2AAF774C7DC|PANE__TAG" val="_"/>
</p:tagLst>
</file>

<file path=ppt/tags/tag1170.xml><?xml version="1.0" encoding="utf-8"?>
<p:tagLst xmlns:p="http://schemas.openxmlformats.org/presentationml/2006/main">
  <p:tag name="_INSTRUCTOR VIEW19C14C36-AC8E-43BC-9DB6-C2AAF774C7DC|PANE__TAG" val="_"/>
</p:tagLst>
</file>

<file path=ppt/tags/tag1171.xml><?xml version="1.0" encoding="utf-8"?>
<p:tagLst xmlns:p="http://schemas.openxmlformats.org/presentationml/2006/main">
  <p:tag name="_INSTRUCTOR VIEW19C14C36-AC8E-43BC-9DB6-C2AAF774C7DC|PANE__TAG" val="_"/>
</p:tagLst>
</file>

<file path=ppt/tags/tag1172.xml><?xml version="1.0" encoding="utf-8"?>
<p:tagLst xmlns:p="http://schemas.openxmlformats.org/presentationml/2006/main">
  <p:tag name="_INSTRUCTOR VIEW19C14C36-AC8E-43BC-9DB6-C2AAF774C7DC|PANE__TAG" val="_"/>
</p:tagLst>
</file>

<file path=ppt/tags/tag1173.xml><?xml version="1.0" encoding="utf-8"?>
<p:tagLst xmlns:p="http://schemas.openxmlformats.org/presentationml/2006/main">
  <p:tag name="_INSTRUCTOR VIEW19C14C36-AC8E-43BC-9DB6-C2AAF774C7DC|PANE__TAG" val="_"/>
</p:tagLst>
</file>

<file path=ppt/tags/tag1174.xml><?xml version="1.0" encoding="utf-8"?>
<p:tagLst xmlns:p="http://schemas.openxmlformats.org/presentationml/2006/main">
  <p:tag name="_INSTRUCTOR VIEW19C14C36-AC8E-43BC-9DB6-C2AAF774C7DC|PANE__TAG" val="_"/>
</p:tagLst>
</file>

<file path=ppt/tags/tag1175.xml><?xml version="1.0" encoding="utf-8"?>
<p:tagLst xmlns:p="http://schemas.openxmlformats.org/presentationml/2006/main">
  <p:tag name="_INSTRUCTOR VIEW19C14C36-AC8E-43BC-9DB6-C2AAF774C7DC|PANE__TAG" val="_"/>
</p:tagLst>
</file>

<file path=ppt/tags/tag1176.xml><?xml version="1.0" encoding="utf-8"?>
<p:tagLst xmlns:p="http://schemas.openxmlformats.org/presentationml/2006/main">
  <p:tag name="_INSTRUCTOR VIEW19C14C36-AC8E-43BC-9DB6-C2AAF774C7DC|PANE__TAG" val="_"/>
</p:tagLst>
</file>

<file path=ppt/tags/tag1177.xml><?xml version="1.0" encoding="utf-8"?>
<p:tagLst xmlns:p="http://schemas.openxmlformats.org/presentationml/2006/main">
  <p:tag name="_INSTRUCTOR VIEW19C14C36-AC8E-43BC-9DB6-C2AAF774C7DC|PANE__TAG" val="_"/>
</p:tagLst>
</file>

<file path=ppt/tags/tag1178.xml><?xml version="1.0" encoding="utf-8"?>
<p:tagLst xmlns:p="http://schemas.openxmlformats.org/presentationml/2006/main">
  <p:tag name="_INSTRUCTOR VIEW19C14C36-AC8E-43BC-9DB6-C2AAF774C7DC|PANE__TAG" val="_"/>
</p:tagLst>
</file>

<file path=ppt/tags/tag1179.xml><?xml version="1.0" encoding="utf-8"?>
<p:tagLst xmlns:p="http://schemas.openxmlformats.org/presentationml/2006/main">
  <p:tag name="_INSTRUCTOR VIEW19C14C36-AC8E-43BC-9DB6-C2AAF774C7DC|PANE__TAG" val="_"/>
</p:tagLst>
</file>

<file path=ppt/tags/tag118.xml><?xml version="1.0" encoding="utf-8"?>
<p:tagLst xmlns:p="http://schemas.openxmlformats.org/presentationml/2006/main">
  <p:tag name="_INSTRUCTOR VIEW19C14C36-AC8E-43BC-9DB6-C2AAF774C7DC|PANE__TAG" val="_"/>
</p:tagLst>
</file>

<file path=ppt/tags/tag1180.xml><?xml version="1.0" encoding="utf-8"?>
<p:tagLst xmlns:p="http://schemas.openxmlformats.org/presentationml/2006/main">
  <p:tag name="_INSTRUCTOR VIEW19C14C36-AC8E-43BC-9DB6-C2AAF774C7DC|PANE__TAG" val="_"/>
</p:tagLst>
</file>

<file path=ppt/tags/tag1181.xml><?xml version="1.0" encoding="utf-8"?>
<p:tagLst xmlns:p="http://schemas.openxmlformats.org/presentationml/2006/main">
  <p:tag name="_INSTRUCTOR VIEW19C14C36-AC8E-43BC-9DB6-C2AAF774C7DC|PANE__TAG" val="_"/>
</p:tagLst>
</file>

<file path=ppt/tags/tag1182.xml><?xml version="1.0" encoding="utf-8"?>
<p:tagLst xmlns:p="http://schemas.openxmlformats.org/presentationml/2006/main">
  <p:tag name="_INSTRUCTOR VIEW19C14C36-AC8E-43BC-9DB6-C2AAF774C7DC|PANE__TAG" val="_"/>
</p:tagLst>
</file>

<file path=ppt/tags/tag1183.xml><?xml version="1.0" encoding="utf-8"?>
<p:tagLst xmlns:p="http://schemas.openxmlformats.org/presentationml/2006/main">
  <p:tag name="_INSTRUCTOR VIEW19C14C36-AC8E-43BC-9DB6-C2AAF774C7DC|PANE__TAG" val="_"/>
</p:tagLst>
</file>

<file path=ppt/tags/tag1184.xml><?xml version="1.0" encoding="utf-8"?>
<p:tagLst xmlns:p="http://schemas.openxmlformats.org/presentationml/2006/main">
  <p:tag name="_INSTRUCTOR VIEW19C14C36-AC8E-43BC-9DB6-C2AAF774C7DC|PANE__TAG" val="_"/>
</p:tagLst>
</file>

<file path=ppt/tags/tag1185.xml><?xml version="1.0" encoding="utf-8"?>
<p:tagLst xmlns:p="http://schemas.openxmlformats.org/presentationml/2006/main">
  <p:tag name="_INSTRUCTOR VIEW19C14C36-AC8E-43BC-9DB6-C2AAF774C7DC|PANE__TAG" val="_"/>
</p:tagLst>
</file>

<file path=ppt/tags/tag1186.xml><?xml version="1.0" encoding="utf-8"?>
<p:tagLst xmlns:p="http://schemas.openxmlformats.org/presentationml/2006/main">
  <p:tag name="_INSTRUCTOR VIEW19C14C36-AC8E-43BC-9DB6-C2AAF774C7DC|PANE__TAG" val="_"/>
</p:tagLst>
</file>

<file path=ppt/tags/tag1187.xml><?xml version="1.0" encoding="utf-8"?>
<p:tagLst xmlns:p="http://schemas.openxmlformats.org/presentationml/2006/main">
  <p:tag name="_INSTRUCTOR VIEW19C14C36-AC8E-43BC-9DB6-C2AAF774C7DC|PANE__TAG" val="_"/>
</p:tagLst>
</file>

<file path=ppt/tags/tag1188.xml><?xml version="1.0" encoding="utf-8"?>
<p:tagLst xmlns:p="http://schemas.openxmlformats.org/presentationml/2006/main">
  <p:tag name="_INSTRUCTOR VIEW19C14C36-AC8E-43BC-9DB6-C2AAF774C7DC|PANE__TAG" val="_"/>
</p:tagLst>
</file>

<file path=ppt/tags/tag1189.xml><?xml version="1.0" encoding="utf-8"?>
<p:tagLst xmlns:p="http://schemas.openxmlformats.org/presentationml/2006/main">
  <p:tag name="_INSTRUCTOR VIEW19C14C36-AC8E-43BC-9DB6-C2AAF774C7DC|PANE__TAG" val="_"/>
</p:tagLst>
</file>

<file path=ppt/tags/tag119.xml><?xml version="1.0" encoding="utf-8"?>
<p:tagLst xmlns:p="http://schemas.openxmlformats.org/presentationml/2006/main">
  <p:tag name="_INSTRUCTOR VIEW19C14C36-AC8E-43BC-9DB6-C2AAF774C7DC|PANE__TAG" val="_"/>
</p:tagLst>
</file>

<file path=ppt/tags/tag1190.xml><?xml version="1.0" encoding="utf-8"?>
<p:tagLst xmlns:p="http://schemas.openxmlformats.org/presentationml/2006/main">
  <p:tag name="_INSTRUCTOR VIEW19C14C36-AC8E-43BC-9DB6-C2AAF774C7DC|PANE__TAG" val="_"/>
</p:tagLst>
</file>

<file path=ppt/tags/tag1191.xml><?xml version="1.0" encoding="utf-8"?>
<p:tagLst xmlns:p="http://schemas.openxmlformats.org/presentationml/2006/main">
  <p:tag name="_INSTRUCTOR VIEW19C14C36-AC8E-43BC-9DB6-C2AAF774C7DC|PANE__TAG" val="_"/>
</p:tagLst>
</file>

<file path=ppt/tags/tag1192.xml><?xml version="1.0" encoding="utf-8"?>
<p:tagLst xmlns:p="http://schemas.openxmlformats.org/presentationml/2006/main">
  <p:tag name="_INSTRUCTOR VIEW19C14C36-AC8E-43BC-9DB6-C2AAF774C7DC|PANE__TAG" val="_"/>
</p:tagLst>
</file>

<file path=ppt/tags/tag1193.xml><?xml version="1.0" encoding="utf-8"?>
<p:tagLst xmlns:p="http://schemas.openxmlformats.org/presentationml/2006/main">
  <p:tag name="_INSTRUCTOR VIEW19C14C36-AC8E-43BC-9DB6-C2AAF774C7DC|PANE__TAG" val="_"/>
</p:tagLst>
</file>

<file path=ppt/tags/tag1194.xml><?xml version="1.0" encoding="utf-8"?>
<p:tagLst xmlns:p="http://schemas.openxmlformats.org/presentationml/2006/main">
  <p:tag name="_INSTRUCTOR VIEW19C14C36-AC8E-43BC-9DB6-C2AAF774C7DC|PANE__TAG" val="_"/>
</p:tagLst>
</file>

<file path=ppt/tags/tag1195.xml><?xml version="1.0" encoding="utf-8"?>
<p:tagLst xmlns:p="http://schemas.openxmlformats.org/presentationml/2006/main">
  <p:tag name="_INSTRUCTOR VIEW19C14C36-AC8E-43BC-9DB6-C2AAF774C7DC|PANE__TAG" val="_"/>
</p:tagLst>
</file>

<file path=ppt/tags/tag1196.xml><?xml version="1.0" encoding="utf-8"?>
<p:tagLst xmlns:p="http://schemas.openxmlformats.org/presentationml/2006/main">
  <p:tag name="_INSTRUCTOR VIEW19C14C36-AC8E-43BC-9DB6-C2AAF774C7DC|PANE__TAG" val="_"/>
</p:tagLst>
</file>

<file path=ppt/tags/tag1197.xml><?xml version="1.0" encoding="utf-8"?>
<p:tagLst xmlns:p="http://schemas.openxmlformats.org/presentationml/2006/main">
  <p:tag name="_INSTRUCTOR VIEW19C14C36-AC8E-43BC-9DB6-C2AAF774C7DC|PANE__TAG" val="_"/>
</p:tagLst>
</file>

<file path=ppt/tags/tag1198.xml><?xml version="1.0" encoding="utf-8"?>
<p:tagLst xmlns:p="http://schemas.openxmlformats.org/presentationml/2006/main">
  <p:tag name="_INSTRUCTOR VIEW19C14C36-AC8E-43BC-9DB6-C2AAF774C7DC|PANE__TAG" val="_"/>
</p:tagLst>
</file>

<file path=ppt/tags/tag1199.xml><?xml version="1.0" encoding="utf-8"?>
<p:tagLst xmlns:p="http://schemas.openxmlformats.org/presentationml/2006/main">
  <p:tag name="_INSTRUCTOR VIEW19C14C36-AC8E-43BC-9DB6-C2AAF774C7DC|PANE__TAG" val="_"/>
</p:tagLst>
</file>

<file path=ppt/tags/tag12.xml><?xml version="1.0" encoding="utf-8"?>
<p:tagLst xmlns:p="http://schemas.openxmlformats.org/presentationml/2006/main">
  <p:tag name="_INSTRUCTOR VIEW19C14C36-AC8E-43BC-9DB6-C2AAF774C7DC|PANE__TAG" val="_"/>
</p:tagLst>
</file>

<file path=ppt/tags/tag120.xml><?xml version="1.0" encoding="utf-8"?>
<p:tagLst xmlns:p="http://schemas.openxmlformats.org/presentationml/2006/main">
  <p:tag name="_INSTRUCTOR VIEW19C14C36-AC8E-43BC-9DB6-C2AAF774C7DC|PANE__TAG" val="_"/>
</p:tagLst>
</file>

<file path=ppt/tags/tag1200.xml><?xml version="1.0" encoding="utf-8"?>
<p:tagLst xmlns:p="http://schemas.openxmlformats.org/presentationml/2006/main">
  <p:tag name="_INSTRUCTOR VIEW19C14C36-AC8E-43BC-9DB6-C2AAF774C7DC|PANE__TAG" val="_"/>
</p:tagLst>
</file>

<file path=ppt/tags/tag1201.xml><?xml version="1.0" encoding="utf-8"?>
<p:tagLst xmlns:p="http://schemas.openxmlformats.org/presentationml/2006/main">
  <p:tag name="_INSTRUCTOR VIEW19C14C36-AC8E-43BC-9DB6-C2AAF774C7DC|PANE__TAG" val="_"/>
</p:tagLst>
</file>

<file path=ppt/tags/tag1202.xml><?xml version="1.0" encoding="utf-8"?>
<p:tagLst xmlns:p="http://schemas.openxmlformats.org/presentationml/2006/main">
  <p:tag name="_INSTRUCTOR VIEW19C14C36-AC8E-43BC-9DB6-C2AAF774C7DC|PANE__TAG" val="_"/>
</p:tagLst>
</file>

<file path=ppt/tags/tag1203.xml><?xml version="1.0" encoding="utf-8"?>
<p:tagLst xmlns:p="http://schemas.openxmlformats.org/presentationml/2006/main">
  <p:tag name="_INSTRUCTOR VIEW19C14C36-AC8E-43BC-9DB6-C2AAF774C7DC|PANE__TAG" val="_"/>
</p:tagLst>
</file>

<file path=ppt/tags/tag1204.xml><?xml version="1.0" encoding="utf-8"?>
<p:tagLst xmlns:p="http://schemas.openxmlformats.org/presentationml/2006/main">
  <p:tag name="_INSTRUCTOR VIEW19C14C36-AC8E-43BC-9DB6-C2AAF774C7DC|PANE__TAG" val="_"/>
</p:tagLst>
</file>

<file path=ppt/tags/tag1205.xml><?xml version="1.0" encoding="utf-8"?>
<p:tagLst xmlns:p="http://schemas.openxmlformats.org/presentationml/2006/main">
  <p:tag name="_INSTRUCTOR VIEW19C14C36-AC8E-43BC-9DB6-C2AAF774C7DC|PANE__TAG" val="_"/>
</p:tagLst>
</file>

<file path=ppt/tags/tag1206.xml><?xml version="1.0" encoding="utf-8"?>
<p:tagLst xmlns:p="http://schemas.openxmlformats.org/presentationml/2006/main">
  <p:tag name="_INSTRUCTOR VIEW19C14C36-AC8E-43BC-9DB6-C2AAF774C7DC|PANE__TAG" val="_"/>
</p:tagLst>
</file>

<file path=ppt/tags/tag1207.xml><?xml version="1.0" encoding="utf-8"?>
<p:tagLst xmlns:p="http://schemas.openxmlformats.org/presentationml/2006/main">
  <p:tag name="_INSTRUCTOR VIEW19C14C36-AC8E-43BC-9DB6-C2AAF774C7DC|PANE__TAG" val="_"/>
</p:tagLst>
</file>

<file path=ppt/tags/tag1208.xml><?xml version="1.0" encoding="utf-8"?>
<p:tagLst xmlns:p="http://schemas.openxmlformats.org/presentationml/2006/main">
  <p:tag name="_INSTRUCTOR VIEW19C14C36-AC8E-43BC-9DB6-C2AAF774C7DC|PANE__TAG" val="_"/>
</p:tagLst>
</file>

<file path=ppt/tags/tag1209.xml><?xml version="1.0" encoding="utf-8"?>
<p:tagLst xmlns:p="http://schemas.openxmlformats.org/presentationml/2006/main">
  <p:tag name="_INSTRUCTOR VIEW19C14C36-AC8E-43BC-9DB6-C2AAF774C7DC|PANE__TAG" val="_"/>
</p:tagLst>
</file>

<file path=ppt/tags/tag121.xml><?xml version="1.0" encoding="utf-8"?>
<p:tagLst xmlns:p="http://schemas.openxmlformats.org/presentationml/2006/main">
  <p:tag name="_INSTRUCTOR VIEW19C14C36-AC8E-43BC-9DB6-C2AAF774C7DC|PANE__TAG" val="_"/>
</p:tagLst>
</file>

<file path=ppt/tags/tag1210.xml><?xml version="1.0" encoding="utf-8"?>
<p:tagLst xmlns:p="http://schemas.openxmlformats.org/presentationml/2006/main">
  <p:tag name="_INSTRUCTOR VIEW19C14C36-AC8E-43BC-9DB6-C2AAF774C7DC|PANE__TAG" val="_"/>
</p:tagLst>
</file>

<file path=ppt/tags/tag1211.xml><?xml version="1.0" encoding="utf-8"?>
<p:tagLst xmlns:p="http://schemas.openxmlformats.org/presentationml/2006/main">
  <p:tag name="_INSTRUCTOR VIEW19C14C36-AC8E-43BC-9DB6-C2AAF774C7DC|PANE__TAG" val="_"/>
</p:tagLst>
</file>

<file path=ppt/tags/tag1212.xml><?xml version="1.0" encoding="utf-8"?>
<p:tagLst xmlns:p="http://schemas.openxmlformats.org/presentationml/2006/main">
  <p:tag name="_INSTRUCTOR VIEW19C14C36-AC8E-43BC-9DB6-C2AAF774C7DC|PANE__TAG" val="_"/>
</p:tagLst>
</file>

<file path=ppt/tags/tag1213.xml><?xml version="1.0" encoding="utf-8"?>
<p:tagLst xmlns:p="http://schemas.openxmlformats.org/presentationml/2006/main">
  <p:tag name="_INSTRUCTOR VIEW19C14C36-AC8E-43BC-9DB6-C2AAF774C7DC|PANE__TAG" val="_"/>
</p:tagLst>
</file>

<file path=ppt/tags/tag1214.xml><?xml version="1.0" encoding="utf-8"?>
<p:tagLst xmlns:p="http://schemas.openxmlformats.org/presentationml/2006/main">
  <p:tag name="_INSTRUCTOR VIEW19C14C36-AC8E-43BC-9DB6-C2AAF774C7DC|PANE__TAG" val="_"/>
</p:tagLst>
</file>

<file path=ppt/tags/tag1215.xml><?xml version="1.0" encoding="utf-8"?>
<p:tagLst xmlns:p="http://schemas.openxmlformats.org/presentationml/2006/main">
  <p:tag name="_INSTRUCTOR VIEW19C14C36-AC8E-43BC-9DB6-C2AAF774C7DC|PANE__TAG" val="_"/>
</p:tagLst>
</file>

<file path=ppt/tags/tag1216.xml><?xml version="1.0" encoding="utf-8"?>
<p:tagLst xmlns:p="http://schemas.openxmlformats.org/presentationml/2006/main">
  <p:tag name="_INSTRUCTOR VIEW19C14C36-AC8E-43BC-9DB6-C2AAF774C7DC|PANE__TAG" val="_"/>
</p:tagLst>
</file>

<file path=ppt/tags/tag1217.xml><?xml version="1.0" encoding="utf-8"?>
<p:tagLst xmlns:p="http://schemas.openxmlformats.org/presentationml/2006/main">
  <p:tag name="_INSTRUCTOR VIEW19C14C36-AC8E-43BC-9DB6-C2AAF774C7DC|PANE__TAG" val="_"/>
</p:tagLst>
</file>

<file path=ppt/tags/tag1218.xml><?xml version="1.0" encoding="utf-8"?>
<p:tagLst xmlns:p="http://schemas.openxmlformats.org/presentationml/2006/main">
  <p:tag name="_INSTRUCTOR VIEW19C14C36-AC8E-43BC-9DB6-C2AAF774C7DC|PANE__TAG" val="_"/>
</p:tagLst>
</file>

<file path=ppt/tags/tag1219.xml><?xml version="1.0" encoding="utf-8"?>
<p:tagLst xmlns:p="http://schemas.openxmlformats.org/presentationml/2006/main">
  <p:tag name="_INSTRUCTOR VIEW19C14C36-AC8E-43BC-9DB6-C2AAF774C7DC|PANE__TAG" val="_"/>
</p:tagLst>
</file>

<file path=ppt/tags/tag122.xml><?xml version="1.0" encoding="utf-8"?>
<p:tagLst xmlns:p="http://schemas.openxmlformats.org/presentationml/2006/main">
  <p:tag name="_INSTRUCTOR VIEW19C14C36-AC8E-43BC-9DB6-C2AAF774C7DC|PANE__TAG" val="_"/>
</p:tagLst>
</file>

<file path=ppt/tags/tag1220.xml><?xml version="1.0" encoding="utf-8"?>
<p:tagLst xmlns:p="http://schemas.openxmlformats.org/presentationml/2006/main">
  <p:tag name="_INSTRUCTOR VIEW19C14C36-AC8E-43BC-9DB6-C2AAF774C7DC|PANE__TAG" val="_"/>
</p:tagLst>
</file>

<file path=ppt/tags/tag1221.xml><?xml version="1.0" encoding="utf-8"?>
<p:tagLst xmlns:p="http://schemas.openxmlformats.org/presentationml/2006/main">
  <p:tag name="_INSTRUCTOR VIEW19C14C36-AC8E-43BC-9DB6-C2AAF774C7DC|PANE__TAG" val="_"/>
</p:tagLst>
</file>

<file path=ppt/tags/tag1222.xml><?xml version="1.0" encoding="utf-8"?>
<p:tagLst xmlns:p="http://schemas.openxmlformats.org/presentationml/2006/main">
  <p:tag name="_INSTRUCTOR VIEW19C14C36-AC8E-43BC-9DB6-C2AAF774C7DC|PANE__TAG" val="_"/>
</p:tagLst>
</file>

<file path=ppt/tags/tag1223.xml><?xml version="1.0" encoding="utf-8"?>
<p:tagLst xmlns:p="http://schemas.openxmlformats.org/presentationml/2006/main">
  <p:tag name="_INSTRUCTOR VIEW19C14C36-AC8E-43BC-9DB6-C2AAF774C7DC|PANE__TAG" val="_"/>
</p:tagLst>
</file>

<file path=ppt/tags/tag1224.xml><?xml version="1.0" encoding="utf-8"?>
<p:tagLst xmlns:p="http://schemas.openxmlformats.org/presentationml/2006/main">
  <p:tag name="_INSTRUCTOR VIEW19C14C36-AC8E-43BC-9DB6-C2AAF774C7DC|PANE__TAG" val="_"/>
</p:tagLst>
</file>

<file path=ppt/tags/tag1225.xml><?xml version="1.0" encoding="utf-8"?>
<p:tagLst xmlns:p="http://schemas.openxmlformats.org/presentationml/2006/main">
  <p:tag name="_INSTRUCTOR VIEW19C14C36-AC8E-43BC-9DB6-C2AAF774C7DC|PANE__TAG" val="_"/>
</p:tagLst>
</file>

<file path=ppt/tags/tag1226.xml><?xml version="1.0" encoding="utf-8"?>
<p:tagLst xmlns:p="http://schemas.openxmlformats.org/presentationml/2006/main">
  <p:tag name="_INSTRUCTOR VIEW19C14C36-AC8E-43BC-9DB6-C2AAF774C7DC|PANE__TAG" val="_"/>
</p:tagLst>
</file>

<file path=ppt/tags/tag1227.xml><?xml version="1.0" encoding="utf-8"?>
<p:tagLst xmlns:p="http://schemas.openxmlformats.org/presentationml/2006/main">
  <p:tag name="_INSTRUCTOR VIEW19C14C36-AC8E-43BC-9DB6-C2AAF774C7DC|PANE__TAG" val="_"/>
</p:tagLst>
</file>

<file path=ppt/tags/tag1228.xml><?xml version="1.0" encoding="utf-8"?>
<p:tagLst xmlns:p="http://schemas.openxmlformats.org/presentationml/2006/main">
  <p:tag name="_INSTRUCTOR VIEW19C14C36-AC8E-43BC-9DB6-C2AAF774C7DC|PANE__TAG" val="_"/>
</p:tagLst>
</file>

<file path=ppt/tags/tag1229.xml><?xml version="1.0" encoding="utf-8"?>
<p:tagLst xmlns:p="http://schemas.openxmlformats.org/presentationml/2006/main">
  <p:tag name="_INSTRUCTOR VIEW19C14C36-AC8E-43BC-9DB6-C2AAF774C7DC|PANE__TAG" val="_"/>
</p:tagLst>
</file>

<file path=ppt/tags/tag123.xml><?xml version="1.0" encoding="utf-8"?>
<p:tagLst xmlns:p="http://schemas.openxmlformats.org/presentationml/2006/main">
  <p:tag name="_INSTRUCTOR VIEW19C14C36-AC8E-43BC-9DB6-C2AAF774C7DC|PANE__TAG" val="_"/>
</p:tagLst>
</file>

<file path=ppt/tags/tag1230.xml><?xml version="1.0" encoding="utf-8"?>
<p:tagLst xmlns:p="http://schemas.openxmlformats.org/presentationml/2006/main">
  <p:tag name="_INSTRUCTOR VIEW19C14C36-AC8E-43BC-9DB6-C2AAF774C7DC|PANE__TAG" val="_"/>
</p:tagLst>
</file>

<file path=ppt/tags/tag1231.xml><?xml version="1.0" encoding="utf-8"?>
<p:tagLst xmlns:p="http://schemas.openxmlformats.org/presentationml/2006/main">
  <p:tag name="_INSTRUCTOR VIEW19C14C36-AC8E-43BC-9DB6-C2AAF774C7DC|PANE__TAG" val="_"/>
</p:tagLst>
</file>

<file path=ppt/tags/tag1232.xml><?xml version="1.0" encoding="utf-8"?>
<p:tagLst xmlns:p="http://schemas.openxmlformats.org/presentationml/2006/main">
  <p:tag name="_INSTRUCTOR VIEW19C14C36-AC8E-43BC-9DB6-C2AAF774C7DC|PANE__TAG" val="_"/>
</p:tagLst>
</file>

<file path=ppt/tags/tag1233.xml><?xml version="1.0" encoding="utf-8"?>
<p:tagLst xmlns:p="http://schemas.openxmlformats.org/presentationml/2006/main">
  <p:tag name="_INSTRUCTOR VIEW19C14C36-AC8E-43BC-9DB6-C2AAF774C7DC|PANE__TAG" val="_"/>
</p:tagLst>
</file>

<file path=ppt/tags/tag1234.xml><?xml version="1.0" encoding="utf-8"?>
<p:tagLst xmlns:p="http://schemas.openxmlformats.org/presentationml/2006/main">
  <p:tag name="_INSTRUCTOR VIEW19C14C36-AC8E-43BC-9DB6-C2AAF774C7DC|PANE__TAG" val="_"/>
</p:tagLst>
</file>

<file path=ppt/tags/tag1235.xml><?xml version="1.0" encoding="utf-8"?>
<p:tagLst xmlns:p="http://schemas.openxmlformats.org/presentationml/2006/main">
  <p:tag name="_INSTRUCTOR VIEW19C14C36-AC8E-43BC-9DB6-C2AAF774C7DC|PANE__TAG" val="_"/>
</p:tagLst>
</file>

<file path=ppt/tags/tag1236.xml><?xml version="1.0" encoding="utf-8"?>
<p:tagLst xmlns:p="http://schemas.openxmlformats.org/presentationml/2006/main">
  <p:tag name="_INSTRUCTOR VIEW19C14C36-AC8E-43BC-9DB6-C2AAF774C7DC|PANE__TAG" val="_"/>
</p:tagLst>
</file>

<file path=ppt/tags/tag1237.xml><?xml version="1.0" encoding="utf-8"?>
<p:tagLst xmlns:p="http://schemas.openxmlformats.org/presentationml/2006/main">
  <p:tag name="_INSTRUCTOR VIEW19C14C36-AC8E-43BC-9DB6-C2AAF774C7DC|PANE__TAG" val="_"/>
</p:tagLst>
</file>

<file path=ppt/tags/tag1238.xml><?xml version="1.0" encoding="utf-8"?>
<p:tagLst xmlns:p="http://schemas.openxmlformats.org/presentationml/2006/main">
  <p:tag name="_INSTRUCTOR VIEW19C14C36-AC8E-43BC-9DB6-C2AAF774C7DC|PANE__TAG" val="_"/>
</p:tagLst>
</file>

<file path=ppt/tags/tag1239.xml><?xml version="1.0" encoding="utf-8"?>
<p:tagLst xmlns:p="http://schemas.openxmlformats.org/presentationml/2006/main">
  <p:tag name="_INSTRUCTOR VIEW19C14C36-AC8E-43BC-9DB6-C2AAF774C7DC|PANE__TAG" val="_"/>
</p:tagLst>
</file>

<file path=ppt/tags/tag124.xml><?xml version="1.0" encoding="utf-8"?>
<p:tagLst xmlns:p="http://schemas.openxmlformats.org/presentationml/2006/main">
  <p:tag name="_INSTRUCTOR VIEW19C14C36-AC8E-43BC-9DB6-C2AAF774C7DC|PANE__TAG" val="_"/>
</p:tagLst>
</file>

<file path=ppt/tags/tag1240.xml><?xml version="1.0" encoding="utf-8"?>
<p:tagLst xmlns:p="http://schemas.openxmlformats.org/presentationml/2006/main">
  <p:tag name="_INSTRUCTOR VIEW19C14C36-AC8E-43BC-9DB6-C2AAF774C7DC|PANE__TAG" val="_"/>
</p:tagLst>
</file>

<file path=ppt/tags/tag1241.xml><?xml version="1.0" encoding="utf-8"?>
<p:tagLst xmlns:p="http://schemas.openxmlformats.org/presentationml/2006/main">
  <p:tag name="_INSTRUCTOR VIEW19C14C36-AC8E-43BC-9DB6-C2AAF774C7DC|PANE__TAG" val="_"/>
</p:tagLst>
</file>

<file path=ppt/tags/tag1242.xml><?xml version="1.0" encoding="utf-8"?>
<p:tagLst xmlns:p="http://schemas.openxmlformats.org/presentationml/2006/main">
  <p:tag name="_INSTRUCTOR VIEW19C14C36-AC8E-43BC-9DB6-C2AAF774C7DC|PANE__TAG" val="_"/>
</p:tagLst>
</file>

<file path=ppt/tags/tag1243.xml><?xml version="1.0" encoding="utf-8"?>
<p:tagLst xmlns:p="http://schemas.openxmlformats.org/presentationml/2006/main">
  <p:tag name="_INSTRUCTOR VIEW19C14C36-AC8E-43BC-9DB6-C2AAF774C7DC|PANE__TAG" val="_"/>
</p:tagLst>
</file>

<file path=ppt/tags/tag1244.xml><?xml version="1.0" encoding="utf-8"?>
<p:tagLst xmlns:p="http://schemas.openxmlformats.org/presentationml/2006/main">
  <p:tag name="_INSTRUCTOR VIEW19C14C36-AC8E-43BC-9DB6-C2AAF774C7DC|PANE__TAG" val="_"/>
</p:tagLst>
</file>

<file path=ppt/tags/tag1245.xml><?xml version="1.0" encoding="utf-8"?>
<p:tagLst xmlns:p="http://schemas.openxmlformats.org/presentationml/2006/main">
  <p:tag name="_INSTRUCTOR VIEW19C14C36-AC8E-43BC-9DB6-C2AAF774C7DC|PANE__TAG" val="_"/>
</p:tagLst>
</file>

<file path=ppt/tags/tag1246.xml><?xml version="1.0" encoding="utf-8"?>
<p:tagLst xmlns:p="http://schemas.openxmlformats.org/presentationml/2006/main">
  <p:tag name="_INSTRUCTOR VIEW19C14C36-AC8E-43BC-9DB6-C2AAF774C7DC|PANE__TAG" val="_"/>
</p:tagLst>
</file>

<file path=ppt/tags/tag1247.xml><?xml version="1.0" encoding="utf-8"?>
<p:tagLst xmlns:p="http://schemas.openxmlformats.org/presentationml/2006/main">
  <p:tag name="_INSTRUCTOR VIEW19C14C36-AC8E-43BC-9DB6-C2AAF774C7DC|PANE__TAG" val="_"/>
</p:tagLst>
</file>

<file path=ppt/tags/tag1248.xml><?xml version="1.0" encoding="utf-8"?>
<p:tagLst xmlns:p="http://schemas.openxmlformats.org/presentationml/2006/main">
  <p:tag name="_INSTRUCTOR VIEW19C14C36-AC8E-43BC-9DB6-C2AAF774C7DC|PANE__TAG" val="_"/>
</p:tagLst>
</file>

<file path=ppt/tags/tag1249.xml><?xml version="1.0" encoding="utf-8"?>
<p:tagLst xmlns:p="http://schemas.openxmlformats.org/presentationml/2006/main">
  <p:tag name="_INSTRUCTOR VIEW19C14C36-AC8E-43BC-9DB6-C2AAF774C7DC|PANE__TAG" val="_"/>
</p:tagLst>
</file>

<file path=ppt/tags/tag125.xml><?xml version="1.0" encoding="utf-8"?>
<p:tagLst xmlns:p="http://schemas.openxmlformats.org/presentationml/2006/main">
  <p:tag name="_INSTRUCTOR VIEW19C14C36-AC8E-43BC-9DB6-C2AAF774C7DC|PANE__TAG" val="_"/>
</p:tagLst>
</file>

<file path=ppt/tags/tag1250.xml><?xml version="1.0" encoding="utf-8"?>
<p:tagLst xmlns:p="http://schemas.openxmlformats.org/presentationml/2006/main">
  <p:tag name="_INSTRUCTOR VIEW19C14C36-AC8E-43BC-9DB6-C2AAF774C7DC|PANE__TAG" val="_"/>
</p:tagLst>
</file>

<file path=ppt/tags/tag1251.xml><?xml version="1.0" encoding="utf-8"?>
<p:tagLst xmlns:p="http://schemas.openxmlformats.org/presentationml/2006/main">
  <p:tag name="_INSTRUCTOR VIEW19C14C36-AC8E-43BC-9DB6-C2AAF774C7DC|PANE__TAG" val="_"/>
</p:tagLst>
</file>

<file path=ppt/tags/tag1252.xml><?xml version="1.0" encoding="utf-8"?>
<p:tagLst xmlns:p="http://schemas.openxmlformats.org/presentationml/2006/main">
  <p:tag name="_INSTRUCTOR VIEW19C14C36-AC8E-43BC-9DB6-C2AAF774C7DC|PANE__TAG" val="_"/>
</p:tagLst>
</file>

<file path=ppt/tags/tag1253.xml><?xml version="1.0" encoding="utf-8"?>
<p:tagLst xmlns:p="http://schemas.openxmlformats.org/presentationml/2006/main">
  <p:tag name="_INSTRUCTOR VIEW19C14C36-AC8E-43BC-9DB6-C2AAF774C7DC|PANE__TAG" val="_"/>
</p:tagLst>
</file>

<file path=ppt/tags/tag1254.xml><?xml version="1.0" encoding="utf-8"?>
<p:tagLst xmlns:p="http://schemas.openxmlformats.org/presentationml/2006/main">
  <p:tag name="_INSTRUCTOR VIEW19C14C36-AC8E-43BC-9DB6-C2AAF774C7DC|PANE__TAG" val="_"/>
</p:tagLst>
</file>

<file path=ppt/tags/tag1255.xml><?xml version="1.0" encoding="utf-8"?>
<p:tagLst xmlns:p="http://schemas.openxmlformats.org/presentationml/2006/main">
  <p:tag name="_INSTRUCTOR VIEW19C14C36-AC8E-43BC-9DB6-C2AAF774C7DC|PANE__TAG" val="_"/>
</p:tagLst>
</file>

<file path=ppt/tags/tag1256.xml><?xml version="1.0" encoding="utf-8"?>
<p:tagLst xmlns:p="http://schemas.openxmlformats.org/presentationml/2006/main">
  <p:tag name="_INSTRUCTOR VIEW19C14C36-AC8E-43BC-9DB6-C2AAF774C7DC|PANE__TAG" val="_"/>
</p:tagLst>
</file>

<file path=ppt/tags/tag1257.xml><?xml version="1.0" encoding="utf-8"?>
<p:tagLst xmlns:p="http://schemas.openxmlformats.org/presentationml/2006/main">
  <p:tag name="_INSTRUCTOR VIEW19C14C36-AC8E-43BC-9DB6-C2AAF774C7DC|PANE__TAG" val="_"/>
</p:tagLst>
</file>

<file path=ppt/tags/tag1258.xml><?xml version="1.0" encoding="utf-8"?>
<p:tagLst xmlns:p="http://schemas.openxmlformats.org/presentationml/2006/main">
  <p:tag name="_INSTRUCTOR VIEW19C14C36-AC8E-43BC-9DB6-C2AAF774C7DC|PANE__TAG" val="_"/>
</p:tagLst>
</file>

<file path=ppt/tags/tag1259.xml><?xml version="1.0" encoding="utf-8"?>
<p:tagLst xmlns:p="http://schemas.openxmlformats.org/presentationml/2006/main">
  <p:tag name="_INSTRUCTOR VIEW19C14C36-AC8E-43BC-9DB6-C2AAF774C7DC|PANE__TAG" val="_"/>
</p:tagLst>
</file>

<file path=ppt/tags/tag126.xml><?xml version="1.0" encoding="utf-8"?>
<p:tagLst xmlns:p="http://schemas.openxmlformats.org/presentationml/2006/main">
  <p:tag name="_INSTRUCTOR VIEW19C14C36-AC8E-43BC-9DB6-C2AAF774C7DC|PANE__TAG" val="_"/>
</p:tagLst>
</file>

<file path=ppt/tags/tag1260.xml><?xml version="1.0" encoding="utf-8"?>
<p:tagLst xmlns:p="http://schemas.openxmlformats.org/presentationml/2006/main">
  <p:tag name="_INSTRUCTOR VIEW19C14C36-AC8E-43BC-9DB6-C2AAF774C7DC|PANE__TAG" val="_"/>
</p:tagLst>
</file>

<file path=ppt/tags/tag1261.xml><?xml version="1.0" encoding="utf-8"?>
<p:tagLst xmlns:p="http://schemas.openxmlformats.org/presentationml/2006/main">
  <p:tag name="_INSTRUCTOR VIEW19C14C36-AC8E-43BC-9DB6-C2AAF774C7DC|PANE__TAG" val="_"/>
</p:tagLst>
</file>

<file path=ppt/tags/tag1262.xml><?xml version="1.0" encoding="utf-8"?>
<p:tagLst xmlns:p="http://schemas.openxmlformats.org/presentationml/2006/main">
  <p:tag name="_INSTRUCTOR VIEW19C14C36-AC8E-43BC-9DB6-C2AAF774C7DC|PANE__TAG" val="_"/>
</p:tagLst>
</file>

<file path=ppt/tags/tag1263.xml><?xml version="1.0" encoding="utf-8"?>
<p:tagLst xmlns:p="http://schemas.openxmlformats.org/presentationml/2006/main">
  <p:tag name="_INSTRUCTOR VIEW19C14C36-AC8E-43BC-9DB6-C2AAF774C7DC|PANE__TAG" val="_"/>
</p:tagLst>
</file>

<file path=ppt/tags/tag1264.xml><?xml version="1.0" encoding="utf-8"?>
<p:tagLst xmlns:p="http://schemas.openxmlformats.org/presentationml/2006/main">
  <p:tag name="_INSTRUCTOR VIEW19C14C36-AC8E-43BC-9DB6-C2AAF774C7DC|PANE__TAG" val="_"/>
</p:tagLst>
</file>

<file path=ppt/tags/tag1265.xml><?xml version="1.0" encoding="utf-8"?>
<p:tagLst xmlns:p="http://schemas.openxmlformats.org/presentationml/2006/main">
  <p:tag name="_INSTRUCTOR VIEW19C14C36-AC8E-43BC-9DB6-C2AAF774C7DC|PANE__TAG" val="_"/>
</p:tagLst>
</file>

<file path=ppt/tags/tag1266.xml><?xml version="1.0" encoding="utf-8"?>
<p:tagLst xmlns:p="http://schemas.openxmlformats.org/presentationml/2006/main">
  <p:tag name="_INSTRUCTOR VIEW19C14C36-AC8E-43BC-9DB6-C2AAF774C7DC|PANE__TAG" val="_"/>
</p:tagLst>
</file>

<file path=ppt/tags/tag1267.xml><?xml version="1.0" encoding="utf-8"?>
<p:tagLst xmlns:p="http://schemas.openxmlformats.org/presentationml/2006/main">
  <p:tag name="_INSTRUCTOR VIEW19C14C36-AC8E-43BC-9DB6-C2AAF774C7DC|PANE__TAG" val="_"/>
</p:tagLst>
</file>

<file path=ppt/tags/tag1268.xml><?xml version="1.0" encoding="utf-8"?>
<p:tagLst xmlns:p="http://schemas.openxmlformats.org/presentationml/2006/main">
  <p:tag name="_INSTRUCTOR VIEW19C14C36-AC8E-43BC-9DB6-C2AAF774C7DC|PANE__TAG" val="_"/>
</p:tagLst>
</file>

<file path=ppt/tags/tag1269.xml><?xml version="1.0" encoding="utf-8"?>
<p:tagLst xmlns:p="http://schemas.openxmlformats.org/presentationml/2006/main">
  <p:tag name="_INSTRUCTOR VIEW19C14C36-AC8E-43BC-9DB6-C2AAF774C7DC|PANE__TAG" val="_"/>
</p:tagLst>
</file>

<file path=ppt/tags/tag127.xml><?xml version="1.0" encoding="utf-8"?>
<p:tagLst xmlns:p="http://schemas.openxmlformats.org/presentationml/2006/main">
  <p:tag name="_INSTRUCTOR VIEW19C14C36-AC8E-43BC-9DB6-C2AAF774C7DC|PANE__TAG" val="_"/>
</p:tagLst>
</file>

<file path=ppt/tags/tag1270.xml><?xml version="1.0" encoding="utf-8"?>
<p:tagLst xmlns:p="http://schemas.openxmlformats.org/presentationml/2006/main">
  <p:tag name="_INSTRUCTOR VIEW19C14C36-AC8E-43BC-9DB6-C2AAF774C7DC|PANE__TAG" val="_"/>
</p:tagLst>
</file>

<file path=ppt/tags/tag1271.xml><?xml version="1.0" encoding="utf-8"?>
<p:tagLst xmlns:p="http://schemas.openxmlformats.org/presentationml/2006/main">
  <p:tag name="_INSTRUCTOR VIEW19C14C36-AC8E-43BC-9DB6-C2AAF774C7DC|PANE__TAG" val="_"/>
</p:tagLst>
</file>

<file path=ppt/tags/tag1272.xml><?xml version="1.0" encoding="utf-8"?>
<p:tagLst xmlns:p="http://schemas.openxmlformats.org/presentationml/2006/main">
  <p:tag name="_INSTRUCTOR VIEW19C14C36-AC8E-43BC-9DB6-C2AAF774C7DC|PANE__TAG" val="_"/>
</p:tagLst>
</file>

<file path=ppt/tags/tag1273.xml><?xml version="1.0" encoding="utf-8"?>
<p:tagLst xmlns:p="http://schemas.openxmlformats.org/presentationml/2006/main">
  <p:tag name="_INSTRUCTOR VIEW19C14C36-AC8E-43BC-9DB6-C2AAF774C7DC|PANE__TAG" val="_"/>
</p:tagLst>
</file>

<file path=ppt/tags/tag1274.xml><?xml version="1.0" encoding="utf-8"?>
<p:tagLst xmlns:p="http://schemas.openxmlformats.org/presentationml/2006/main">
  <p:tag name="_INSTRUCTOR VIEW19C14C36-AC8E-43BC-9DB6-C2AAF774C7DC|PANE__TAG" val="_"/>
</p:tagLst>
</file>

<file path=ppt/tags/tag1275.xml><?xml version="1.0" encoding="utf-8"?>
<p:tagLst xmlns:p="http://schemas.openxmlformats.org/presentationml/2006/main">
  <p:tag name="_INSTRUCTOR VIEW19C14C36-AC8E-43BC-9DB6-C2AAF774C7DC|PANE__TAG" val="_"/>
</p:tagLst>
</file>

<file path=ppt/tags/tag1276.xml><?xml version="1.0" encoding="utf-8"?>
<p:tagLst xmlns:p="http://schemas.openxmlformats.org/presentationml/2006/main">
  <p:tag name="_INSTRUCTOR VIEW19C14C36-AC8E-43BC-9DB6-C2AAF774C7DC|PANE__TAG" val="_"/>
</p:tagLst>
</file>

<file path=ppt/tags/tag1277.xml><?xml version="1.0" encoding="utf-8"?>
<p:tagLst xmlns:p="http://schemas.openxmlformats.org/presentationml/2006/main">
  <p:tag name="_INSTRUCTOR VIEW19C14C36-AC8E-43BC-9DB6-C2AAF774C7DC|PANE__TAG" val="_"/>
</p:tagLst>
</file>

<file path=ppt/tags/tag1278.xml><?xml version="1.0" encoding="utf-8"?>
<p:tagLst xmlns:p="http://schemas.openxmlformats.org/presentationml/2006/main">
  <p:tag name="_INSTRUCTOR VIEW19C14C36-AC8E-43BC-9DB6-C2AAF774C7DC|PANE__TAG" val="_"/>
</p:tagLst>
</file>

<file path=ppt/tags/tag1279.xml><?xml version="1.0" encoding="utf-8"?>
<p:tagLst xmlns:p="http://schemas.openxmlformats.org/presentationml/2006/main">
  <p:tag name="_INSTRUCTOR VIEW19C14C36-AC8E-43BC-9DB6-C2AAF774C7DC|PANE__TAG" val="_"/>
</p:tagLst>
</file>

<file path=ppt/tags/tag128.xml><?xml version="1.0" encoding="utf-8"?>
<p:tagLst xmlns:p="http://schemas.openxmlformats.org/presentationml/2006/main">
  <p:tag name="_INSTRUCTOR VIEW19C14C36-AC8E-43BC-9DB6-C2AAF774C7DC|PANE__TAG" val="_"/>
</p:tagLst>
</file>

<file path=ppt/tags/tag1280.xml><?xml version="1.0" encoding="utf-8"?>
<p:tagLst xmlns:p="http://schemas.openxmlformats.org/presentationml/2006/main">
  <p:tag name="_INSTRUCTOR VIEW19C14C36-AC8E-43BC-9DB6-C2AAF774C7DC|PANE__TAG" val="_"/>
</p:tagLst>
</file>

<file path=ppt/tags/tag1281.xml><?xml version="1.0" encoding="utf-8"?>
<p:tagLst xmlns:p="http://schemas.openxmlformats.org/presentationml/2006/main">
  <p:tag name="_INSTRUCTOR VIEW19C14C36-AC8E-43BC-9DB6-C2AAF774C7DC|PANE__TAG" val="_"/>
</p:tagLst>
</file>

<file path=ppt/tags/tag1282.xml><?xml version="1.0" encoding="utf-8"?>
<p:tagLst xmlns:p="http://schemas.openxmlformats.org/presentationml/2006/main">
  <p:tag name="_INSTRUCTOR VIEW19C14C36-AC8E-43BC-9DB6-C2AAF774C7DC|PANE__TAG" val="_"/>
</p:tagLst>
</file>

<file path=ppt/tags/tag1283.xml><?xml version="1.0" encoding="utf-8"?>
<p:tagLst xmlns:p="http://schemas.openxmlformats.org/presentationml/2006/main">
  <p:tag name="_INSTRUCTOR VIEW19C14C36-AC8E-43BC-9DB6-C2AAF774C7DC|PANE__TAG" val="_"/>
</p:tagLst>
</file>

<file path=ppt/tags/tag1284.xml><?xml version="1.0" encoding="utf-8"?>
<p:tagLst xmlns:p="http://schemas.openxmlformats.org/presentationml/2006/main">
  <p:tag name="_INSTRUCTOR VIEW19C14C36-AC8E-43BC-9DB6-C2AAF774C7DC|PANE__TAG" val="_"/>
</p:tagLst>
</file>

<file path=ppt/tags/tag1285.xml><?xml version="1.0" encoding="utf-8"?>
<p:tagLst xmlns:p="http://schemas.openxmlformats.org/presentationml/2006/main">
  <p:tag name="_INSTRUCTOR VIEW19C14C36-AC8E-43BC-9DB6-C2AAF774C7DC|PANE__TAG" val="_"/>
</p:tagLst>
</file>

<file path=ppt/tags/tag1286.xml><?xml version="1.0" encoding="utf-8"?>
<p:tagLst xmlns:p="http://schemas.openxmlformats.org/presentationml/2006/main">
  <p:tag name="_INSTRUCTOR VIEW19C14C36-AC8E-43BC-9DB6-C2AAF774C7DC|PANE__TAG" val="_"/>
</p:tagLst>
</file>

<file path=ppt/tags/tag1287.xml><?xml version="1.0" encoding="utf-8"?>
<p:tagLst xmlns:p="http://schemas.openxmlformats.org/presentationml/2006/main">
  <p:tag name="_INSTRUCTOR VIEW19C14C36-AC8E-43BC-9DB6-C2AAF774C7DC|PANE__TAG" val="_"/>
</p:tagLst>
</file>

<file path=ppt/tags/tag1288.xml><?xml version="1.0" encoding="utf-8"?>
<p:tagLst xmlns:p="http://schemas.openxmlformats.org/presentationml/2006/main">
  <p:tag name="_INSTRUCTOR VIEW19C14C36-AC8E-43BC-9DB6-C2AAF774C7DC|PANE__TAG" val="_"/>
</p:tagLst>
</file>

<file path=ppt/tags/tag1289.xml><?xml version="1.0" encoding="utf-8"?>
<p:tagLst xmlns:p="http://schemas.openxmlformats.org/presentationml/2006/main">
  <p:tag name="_INSTRUCTOR VIEW19C14C36-AC8E-43BC-9DB6-C2AAF774C7DC|PANE__TAG" val="_"/>
</p:tagLst>
</file>

<file path=ppt/tags/tag129.xml><?xml version="1.0" encoding="utf-8"?>
<p:tagLst xmlns:p="http://schemas.openxmlformats.org/presentationml/2006/main">
  <p:tag name="_INSTRUCTOR VIEW19C14C36-AC8E-43BC-9DB6-C2AAF774C7DC|PANE__TAG" val="_"/>
</p:tagLst>
</file>

<file path=ppt/tags/tag1290.xml><?xml version="1.0" encoding="utf-8"?>
<p:tagLst xmlns:p="http://schemas.openxmlformats.org/presentationml/2006/main">
  <p:tag name="_INSTRUCTOR VIEW19C14C36-AC8E-43BC-9DB6-C2AAF774C7DC|PANE__TAG" val="_"/>
</p:tagLst>
</file>

<file path=ppt/tags/tag1291.xml><?xml version="1.0" encoding="utf-8"?>
<p:tagLst xmlns:p="http://schemas.openxmlformats.org/presentationml/2006/main">
  <p:tag name="_INSTRUCTOR VIEW19C14C36-AC8E-43BC-9DB6-C2AAF774C7DC|PANE__TAG" val="_"/>
</p:tagLst>
</file>

<file path=ppt/tags/tag1292.xml><?xml version="1.0" encoding="utf-8"?>
<p:tagLst xmlns:p="http://schemas.openxmlformats.org/presentationml/2006/main">
  <p:tag name="_INSTRUCTOR VIEW19C14C36-AC8E-43BC-9DB6-C2AAF774C7DC|PANE__TAG" val="_"/>
</p:tagLst>
</file>

<file path=ppt/tags/tag1293.xml><?xml version="1.0" encoding="utf-8"?>
<p:tagLst xmlns:p="http://schemas.openxmlformats.org/presentationml/2006/main">
  <p:tag name="_INSTRUCTOR VIEW19C14C36-AC8E-43BC-9DB6-C2AAF774C7DC|PANE__TAG" val="_"/>
</p:tagLst>
</file>

<file path=ppt/tags/tag1294.xml><?xml version="1.0" encoding="utf-8"?>
<p:tagLst xmlns:p="http://schemas.openxmlformats.org/presentationml/2006/main">
  <p:tag name="_INSTRUCTOR VIEW19C14C36-AC8E-43BC-9DB6-C2AAF774C7DC|PANE__TAG" val="_"/>
</p:tagLst>
</file>

<file path=ppt/tags/tag1295.xml><?xml version="1.0" encoding="utf-8"?>
<p:tagLst xmlns:p="http://schemas.openxmlformats.org/presentationml/2006/main">
  <p:tag name="_INSTRUCTOR VIEW19C14C36-AC8E-43BC-9DB6-C2AAF774C7DC|PANE__TAG" val="_"/>
</p:tagLst>
</file>

<file path=ppt/tags/tag1296.xml><?xml version="1.0" encoding="utf-8"?>
<p:tagLst xmlns:p="http://schemas.openxmlformats.org/presentationml/2006/main">
  <p:tag name="_INSTRUCTOR VIEW19C14C36-AC8E-43BC-9DB6-C2AAF774C7DC|PANE__TAG" val="_"/>
</p:tagLst>
</file>

<file path=ppt/tags/tag1297.xml><?xml version="1.0" encoding="utf-8"?>
<p:tagLst xmlns:p="http://schemas.openxmlformats.org/presentationml/2006/main">
  <p:tag name="_INSTRUCTOR VIEW19C14C36-AC8E-43BC-9DB6-C2AAF774C7DC|PANE__TAG" val="_"/>
</p:tagLst>
</file>

<file path=ppt/tags/tag1298.xml><?xml version="1.0" encoding="utf-8"?>
<p:tagLst xmlns:p="http://schemas.openxmlformats.org/presentationml/2006/main">
  <p:tag name="_INSTRUCTOR VIEW19C14C36-AC8E-43BC-9DB6-C2AAF774C7DC|PANE__TAG" val="_"/>
</p:tagLst>
</file>

<file path=ppt/tags/tag1299.xml><?xml version="1.0" encoding="utf-8"?>
<p:tagLst xmlns:p="http://schemas.openxmlformats.org/presentationml/2006/main">
  <p:tag name="_INSTRUCTOR VIEW19C14C36-AC8E-43BC-9DB6-C2AAF774C7DC|PANE__TAG" val="_"/>
</p:tagLst>
</file>

<file path=ppt/tags/tag13.xml><?xml version="1.0" encoding="utf-8"?>
<p:tagLst xmlns:p="http://schemas.openxmlformats.org/presentationml/2006/main">
  <p:tag name="_INSTRUCTOR VIEW19C14C36-AC8E-43BC-9DB6-C2AAF774C7DC|PANE__TAG" val="_"/>
</p:tagLst>
</file>

<file path=ppt/tags/tag130.xml><?xml version="1.0" encoding="utf-8"?>
<p:tagLst xmlns:p="http://schemas.openxmlformats.org/presentationml/2006/main">
  <p:tag name="_INSTRUCTOR VIEW19C14C36-AC8E-43BC-9DB6-C2AAF774C7DC|PANE__TAG" val="_"/>
</p:tagLst>
</file>

<file path=ppt/tags/tag1300.xml><?xml version="1.0" encoding="utf-8"?>
<p:tagLst xmlns:p="http://schemas.openxmlformats.org/presentationml/2006/main">
  <p:tag name="_INSTRUCTOR VIEW19C14C36-AC8E-43BC-9DB6-C2AAF774C7DC|PANE__TAG" val="_"/>
</p:tagLst>
</file>

<file path=ppt/tags/tag1301.xml><?xml version="1.0" encoding="utf-8"?>
<p:tagLst xmlns:p="http://schemas.openxmlformats.org/presentationml/2006/main">
  <p:tag name="_INSTRUCTOR VIEW19C14C36-AC8E-43BC-9DB6-C2AAF774C7DC|PANE__TAG" val="_"/>
</p:tagLst>
</file>

<file path=ppt/tags/tag1302.xml><?xml version="1.0" encoding="utf-8"?>
<p:tagLst xmlns:p="http://schemas.openxmlformats.org/presentationml/2006/main">
  <p:tag name="_INSTRUCTOR VIEW19C14C36-AC8E-43BC-9DB6-C2AAF774C7DC|PANE__TAG" val="_"/>
</p:tagLst>
</file>

<file path=ppt/tags/tag1303.xml><?xml version="1.0" encoding="utf-8"?>
<p:tagLst xmlns:p="http://schemas.openxmlformats.org/presentationml/2006/main">
  <p:tag name="_INSTRUCTOR VIEW19C14C36-AC8E-43BC-9DB6-C2AAF774C7DC|PANE__TAG" val="_"/>
</p:tagLst>
</file>

<file path=ppt/tags/tag1304.xml><?xml version="1.0" encoding="utf-8"?>
<p:tagLst xmlns:p="http://schemas.openxmlformats.org/presentationml/2006/main">
  <p:tag name="_INSTRUCTOR VIEW19C14C36-AC8E-43BC-9DB6-C2AAF774C7DC|PANE__TAG" val="_"/>
</p:tagLst>
</file>

<file path=ppt/tags/tag1305.xml><?xml version="1.0" encoding="utf-8"?>
<p:tagLst xmlns:p="http://schemas.openxmlformats.org/presentationml/2006/main">
  <p:tag name="_INSTRUCTOR VIEW19C14C36-AC8E-43BC-9DB6-C2AAF774C7DC|PANE__TAG" val="_"/>
</p:tagLst>
</file>

<file path=ppt/tags/tag1306.xml><?xml version="1.0" encoding="utf-8"?>
<p:tagLst xmlns:p="http://schemas.openxmlformats.org/presentationml/2006/main">
  <p:tag name="_INSTRUCTOR VIEW19C14C36-AC8E-43BC-9DB6-C2AAF774C7DC|PANE__TAG" val="_"/>
</p:tagLst>
</file>

<file path=ppt/tags/tag1307.xml><?xml version="1.0" encoding="utf-8"?>
<p:tagLst xmlns:p="http://schemas.openxmlformats.org/presentationml/2006/main">
  <p:tag name="_INSTRUCTOR VIEW19C14C36-AC8E-43BC-9DB6-C2AAF774C7DC|PANE__TAG" val="_"/>
</p:tagLst>
</file>

<file path=ppt/tags/tag1308.xml><?xml version="1.0" encoding="utf-8"?>
<p:tagLst xmlns:p="http://schemas.openxmlformats.org/presentationml/2006/main">
  <p:tag name="_INSTRUCTOR VIEW19C14C36-AC8E-43BC-9DB6-C2AAF774C7DC|PANE__TAG" val="_"/>
</p:tagLst>
</file>

<file path=ppt/tags/tag1309.xml><?xml version="1.0" encoding="utf-8"?>
<p:tagLst xmlns:p="http://schemas.openxmlformats.org/presentationml/2006/main">
  <p:tag name="_INSTRUCTOR VIEW19C14C36-AC8E-43BC-9DB6-C2AAF774C7DC|PANE__TAG" val="_"/>
</p:tagLst>
</file>

<file path=ppt/tags/tag131.xml><?xml version="1.0" encoding="utf-8"?>
<p:tagLst xmlns:p="http://schemas.openxmlformats.org/presentationml/2006/main">
  <p:tag name="_INSTRUCTOR VIEW19C14C36-AC8E-43BC-9DB6-C2AAF774C7DC|PANE__TAG" val="_"/>
</p:tagLst>
</file>

<file path=ppt/tags/tag1310.xml><?xml version="1.0" encoding="utf-8"?>
<p:tagLst xmlns:p="http://schemas.openxmlformats.org/presentationml/2006/main">
  <p:tag name="_INSTRUCTOR VIEW19C14C36-AC8E-43BC-9DB6-C2AAF774C7DC|PANE__TAG" val="_"/>
</p:tagLst>
</file>

<file path=ppt/tags/tag1311.xml><?xml version="1.0" encoding="utf-8"?>
<p:tagLst xmlns:p="http://schemas.openxmlformats.org/presentationml/2006/main">
  <p:tag name="_INSTRUCTOR VIEW19C14C36-AC8E-43BC-9DB6-C2AAF774C7DC|PANE__TAG" val="_"/>
</p:tagLst>
</file>

<file path=ppt/tags/tag1312.xml><?xml version="1.0" encoding="utf-8"?>
<p:tagLst xmlns:p="http://schemas.openxmlformats.org/presentationml/2006/main">
  <p:tag name="_INSTRUCTOR VIEW19C14C36-AC8E-43BC-9DB6-C2AAF774C7DC|PANE__TAG" val="_"/>
</p:tagLst>
</file>

<file path=ppt/tags/tag1313.xml><?xml version="1.0" encoding="utf-8"?>
<p:tagLst xmlns:p="http://schemas.openxmlformats.org/presentationml/2006/main">
  <p:tag name="_INSTRUCTOR VIEW19C14C36-AC8E-43BC-9DB6-C2AAF774C7DC|PANE__TAG" val="_"/>
</p:tagLst>
</file>

<file path=ppt/tags/tag1314.xml><?xml version="1.0" encoding="utf-8"?>
<p:tagLst xmlns:p="http://schemas.openxmlformats.org/presentationml/2006/main">
  <p:tag name="_INSTRUCTOR VIEW19C14C36-AC8E-43BC-9DB6-C2AAF774C7DC|PANE__TAG" val="_"/>
</p:tagLst>
</file>

<file path=ppt/tags/tag1315.xml><?xml version="1.0" encoding="utf-8"?>
<p:tagLst xmlns:p="http://schemas.openxmlformats.org/presentationml/2006/main">
  <p:tag name="_INSTRUCTOR VIEW19C14C36-AC8E-43BC-9DB6-C2AAF774C7DC|PANE__TAG" val="_"/>
</p:tagLst>
</file>

<file path=ppt/tags/tag1316.xml><?xml version="1.0" encoding="utf-8"?>
<p:tagLst xmlns:p="http://schemas.openxmlformats.org/presentationml/2006/main">
  <p:tag name="_INSTRUCTOR VIEW19C14C36-AC8E-43BC-9DB6-C2AAF774C7DC|PANE__TAG" val="_"/>
</p:tagLst>
</file>

<file path=ppt/tags/tag1317.xml><?xml version="1.0" encoding="utf-8"?>
<p:tagLst xmlns:p="http://schemas.openxmlformats.org/presentationml/2006/main">
  <p:tag name="_INSTRUCTOR VIEW19C14C36-AC8E-43BC-9DB6-C2AAF774C7DC|PANE__TAG" val="_"/>
</p:tagLst>
</file>

<file path=ppt/tags/tag1318.xml><?xml version="1.0" encoding="utf-8"?>
<p:tagLst xmlns:p="http://schemas.openxmlformats.org/presentationml/2006/main">
  <p:tag name="_INSTRUCTOR VIEW19C14C36-AC8E-43BC-9DB6-C2AAF774C7DC|PANE__TAG" val="_"/>
</p:tagLst>
</file>

<file path=ppt/tags/tag1319.xml><?xml version="1.0" encoding="utf-8"?>
<p:tagLst xmlns:p="http://schemas.openxmlformats.org/presentationml/2006/main">
  <p:tag name="_INSTRUCTOR VIEW19C14C36-AC8E-43BC-9DB6-C2AAF774C7DC|PANE__TAG" val="_"/>
</p:tagLst>
</file>

<file path=ppt/tags/tag132.xml><?xml version="1.0" encoding="utf-8"?>
<p:tagLst xmlns:p="http://schemas.openxmlformats.org/presentationml/2006/main">
  <p:tag name="_INSTRUCTOR VIEW19C14C36-AC8E-43BC-9DB6-C2AAF774C7DC|PANE__TAG" val="_"/>
</p:tagLst>
</file>

<file path=ppt/tags/tag1320.xml><?xml version="1.0" encoding="utf-8"?>
<p:tagLst xmlns:p="http://schemas.openxmlformats.org/presentationml/2006/main">
  <p:tag name="_INSTRUCTOR VIEW19C14C36-AC8E-43BC-9DB6-C2AAF774C7DC|PANE__TAG" val="_"/>
</p:tagLst>
</file>

<file path=ppt/tags/tag1321.xml><?xml version="1.0" encoding="utf-8"?>
<p:tagLst xmlns:p="http://schemas.openxmlformats.org/presentationml/2006/main">
  <p:tag name="_INSTRUCTOR VIEW19C14C36-AC8E-43BC-9DB6-C2AAF774C7DC|PANE__TAG" val="_"/>
</p:tagLst>
</file>

<file path=ppt/tags/tag1322.xml><?xml version="1.0" encoding="utf-8"?>
<p:tagLst xmlns:p="http://schemas.openxmlformats.org/presentationml/2006/main">
  <p:tag name="_INSTRUCTOR VIEW19C14C36-AC8E-43BC-9DB6-C2AAF774C7DC|PANE__TAG" val="_"/>
</p:tagLst>
</file>

<file path=ppt/tags/tag1323.xml><?xml version="1.0" encoding="utf-8"?>
<p:tagLst xmlns:p="http://schemas.openxmlformats.org/presentationml/2006/main">
  <p:tag name="_INSTRUCTOR VIEW19C14C36-AC8E-43BC-9DB6-C2AAF774C7DC|PANE__TAG" val="_"/>
</p:tagLst>
</file>

<file path=ppt/tags/tag1324.xml><?xml version="1.0" encoding="utf-8"?>
<p:tagLst xmlns:p="http://schemas.openxmlformats.org/presentationml/2006/main">
  <p:tag name="_INSTRUCTOR VIEW19C14C36-AC8E-43BC-9DB6-C2AAF774C7DC|PANE__TAG" val="_"/>
</p:tagLst>
</file>

<file path=ppt/tags/tag1325.xml><?xml version="1.0" encoding="utf-8"?>
<p:tagLst xmlns:p="http://schemas.openxmlformats.org/presentationml/2006/main">
  <p:tag name="_INSTRUCTOR VIEW19C14C36-AC8E-43BC-9DB6-C2AAF774C7DC|PANE__TAG" val="_"/>
</p:tagLst>
</file>

<file path=ppt/tags/tag1326.xml><?xml version="1.0" encoding="utf-8"?>
<p:tagLst xmlns:p="http://schemas.openxmlformats.org/presentationml/2006/main">
  <p:tag name="_INSTRUCTOR VIEW19C14C36-AC8E-43BC-9DB6-C2AAF774C7DC|PANE__TAG" val="_"/>
</p:tagLst>
</file>

<file path=ppt/tags/tag1327.xml><?xml version="1.0" encoding="utf-8"?>
<p:tagLst xmlns:p="http://schemas.openxmlformats.org/presentationml/2006/main">
  <p:tag name="_INSTRUCTOR VIEW19C14C36-AC8E-43BC-9DB6-C2AAF774C7DC|PANE__TAG" val="_"/>
</p:tagLst>
</file>

<file path=ppt/tags/tag1328.xml><?xml version="1.0" encoding="utf-8"?>
<p:tagLst xmlns:p="http://schemas.openxmlformats.org/presentationml/2006/main">
  <p:tag name="_INSTRUCTOR VIEW19C14C36-AC8E-43BC-9DB6-C2AAF774C7DC|PANE__TAG" val="_"/>
</p:tagLst>
</file>

<file path=ppt/tags/tag1329.xml><?xml version="1.0" encoding="utf-8"?>
<p:tagLst xmlns:p="http://schemas.openxmlformats.org/presentationml/2006/main">
  <p:tag name="_INSTRUCTOR VIEW19C14C36-AC8E-43BC-9DB6-C2AAF774C7DC|PANE__TAG" val="_"/>
</p:tagLst>
</file>

<file path=ppt/tags/tag133.xml><?xml version="1.0" encoding="utf-8"?>
<p:tagLst xmlns:p="http://schemas.openxmlformats.org/presentationml/2006/main">
  <p:tag name="_INSTRUCTOR VIEW19C14C36-AC8E-43BC-9DB6-C2AAF774C7DC|PANE__TAG" val="_"/>
</p:tagLst>
</file>

<file path=ppt/tags/tag1330.xml><?xml version="1.0" encoding="utf-8"?>
<p:tagLst xmlns:p="http://schemas.openxmlformats.org/presentationml/2006/main">
  <p:tag name="_INSTRUCTOR VIEW19C14C36-AC8E-43BC-9DB6-C2AAF774C7DC|PANE__TAG" val="_"/>
</p:tagLst>
</file>

<file path=ppt/tags/tag1331.xml><?xml version="1.0" encoding="utf-8"?>
<p:tagLst xmlns:p="http://schemas.openxmlformats.org/presentationml/2006/main">
  <p:tag name="_INSTRUCTOR VIEW19C14C36-AC8E-43BC-9DB6-C2AAF774C7DC|PANE__TAG" val="_"/>
</p:tagLst>
</file>

<file path=ppt/tags/tag1332.xml><?xml version="1.0" encoding="utf-8"?>
<p:tagLst xmlns:p="http://schemas.openxmlformats.org/presentationml/2006/main">
  <p:tag name="_INSTRUCTOR VIEW19C14C36-AC8E-43BC-9DB6-C2AAF774C7DC|PANE__TAG" val="_"/>
</p:tagLst>
</file>

<file path=ppt/tags/tag1333.xml><?xml version="1.0" encoding="utf-8"?>
<p:tagLst xmlns:p="http://schemas.openxmlformats.org/presentationml/2006/main">
  <p:tag name="_INSTRUCTOR VIEW19C14C36-AC8E-43BC-9DB6-C2AAF774C7DC|PANE__TAG" val="_"/>
</p:tagLst>
</file>

<file path=ppt/tags/tag1334.xml><?xml version="1.0" encoding="utf-8"?>
<p:tagLst xmlns:p="http://schemas.openxmlformats.org/presentationml/2006/main">
  <p:tag name="_INSTRUCTOR VIEW19C14C36-AC8E-43BC-9DB6-C2AAF774C7DC|PANE__TAG" val="_"/>
</p:tagLst>
</file>

<file path=ppt/tags/tag1335.xml><?xml version="1.0" encoding="utf-8"?>
<p:tagLst xmlns:p="http://schemas.openxmlformats.org/presentationml/2006/main">
  <p:tag name="_INSTRUCTOR VIEW19C14C36-AC8E-43BC-9DB6-C2AAF774C7DC|PANE__TAG" val="_"/>
</p:tagLst>
</file>

<file path=ppt/tags/tag1336.xml><?xml version="1.0" encoding="utf-8"?>
<p:tagLst xmlns:p="http://schemas.openxmlformats.org/presentationml/2006/main">
  <p:tag name="_INSTRUCTOR VIEW19C14C36-AC8E-43BC-9DB6-C2AAF774C7DC|PANE__TAG" val="_"/>
</p:tagLst>
</file>

<file path=ppt/tags/tag1337.xml><?xml version="1.0" encoding="utf-8"?>
<p:tagLst xmlns:p="http://schemas.openxmlformats.org/presentationml/2006/main">
  <p:tag name="_INSTRUCTOR VIEW19C14C36-AC8E-43BC-9DB6-C2AAF774C7DC|PANE__TAG" val="_"/>
</p:tagLst>
</file>

<file path=ppt/tags/tag1338.xml><?xml version="1.0" encoding="utf-8"?>
<p:tagLst xmlns:p="http://schemas.openxmlformats.org/presentationml/2006/main">
  <p:tag name="_INSTRUCTOR VIEW19C14C36-AC8E-43BC-9DB6-C2AAF774C7DC|PANE__TAG" val="_"/>
</p:tagLst>
</file>

<file path=ppt/tags/tag1339.xml><?xml version="1.0" encoding="utf-8"?>
<p:tagLst xmlns:p="http://schemas.openxmlformats.org/presentationml/2006/main">
  <p:tag name="_INSTRUCTOR VIEW19C14C36-AC8E-43BC-9DB6-C2AAF774C7DC|PANE__TAG" val="_"/>
</p:tagLst>
</file>

<file path=ppt/tags/tag134.xml><?xml version="1.0" encoding="utf-8"?>
<p:tagLst xmlns:p="http://schemas.openxmlformats.org/presentationml/2006/main">
  <p:tag name="_INSTRUCTOR VIEW19C14C36-AC8E-43BC-9DB6-C2AAF774C7DC|PANE__TAG" val="_"/>
</p:tagLst>
</file>

<file path=ppt/tags/tag1340.xml><?xml version="1.0" encoding="utf-8"?>
<p:tagLst xmlns:p="http://schemas.openxmlformats.org/presentationml/2006/main">
  <p:tag name="_INSTRUCTOR VIEW19C14C36-AC8E-43BC-9DB6-C2AAF774C7DC|PANE__TAG" val="_"/>
</p:tagLst>
</file>

<file path=ppt/tags/tag1341.xml><?xml version="1.0" encoding="utf-8"?>
<p:tagLst xmlns:p="http://schemas.openxmlformats.org/presentationml/2006/main">
  <p:tag name="_INSTRUCTOR VIEW19C14C36-AC8E-43BC-9DB6-C2AAF774C7DC|PANE__TAG" val="_"/>
</p:tagLst>
</file>

<file path=ppt/tags/tag1342.xml><?xml version="1.0" encoding="utf-8"?>
<p:tagLst xmlns:p="http://schemas.openxmlformats.org/presentationml/2006/main">
  <p:tag name="_INSTRUCTOR VIEW19C14C36-AC8E-43BC-9DB6-C2AAF774C7DC|PANE__TAG" val="_"/>
</p:tagLst>
</file>

<file path=ppt/tags/tag1343.xml><?xml version="1.0" encoding="utf-8"?>
<p:tagLst xmlns:p="http://schemas.openxmlformats.org/presentationml/2006/main">
  <p:tag name="_INSTRUCTOR VIEW19C14C36-AC8E-43BC-9DB6-C2AAF774C7DC|PANE__TAG" val="_"/>
</p:tagLst>
</file>

<file path=ppt/tags/tag1344.xml><?xml version="1.0" encoding="utf-8"?>
<p:tagLst xmlns:p="http://schemas.openxmlformats.org/presentationml/2006/main">
  <p:tag name="_INSTRUCTOR VIEW19C14C36-AC8E-43BC-9DB6-C2AAF774C7DC|PANE__TAG" val="_"/>
</p:tagLst>
</file>

<file path=ppt/tags/tag1345.xml><?xml version="1.0" encoding="utf-8"?>
<p:tagLst xmlns:p="http://schemas.openxmlformats.org/presentationml/2006/main">
  <p:tag name="_INSTRUCTOR VIEW19C14C36-AC8E-43BC-9DB6-C2AAF774C7DC|PANE__TAG" val="_"/>
</p:tagLst>
</file>

<file path=ppt/tags/tag1346.xml><?xml version="1.0" encoding="utf-8"?>
<p:tagLst xmlns:p="http://schemas.openxmlformats.org/presentationml/2006/main">
  <p:tag name="_INSTRUCTOR VIEW19C14C36-AC8E-43BC-9DB6-C2AAF774C7DC|PANE__TAG" val="_"/>
</p:tagLst>
</file>

<file path=ppt/tags/tag1347.xml><?xml version="1.0" encoding="utf-8"?>
<p:tagLst xmlns:p="http://schemas.openxmlformats.org/presentationml/2006/main">
  <p:tag name="_INSTRUCTOR VIEW19C14C36-AC8E-43BC-9DB6-C2AAF774C7DC|PANE__TAG" val="_"/>
</p:tagLst>
</file>

<file path=ppt/tags/tag1348.xml><?xml version="1.0" encoding="utf-8"?>
<p:tagLst xmlns:p="http://schemas.openxmlformats.org/presentationml/2006/main">
  <p:tag name="_INSTRUCTOR VIEW19C14C36-AC8E-43BC-9DB6-C2AAF774C7DC|PANE__TAG" val="_"/>
</p:tagLst>
</file>

<file path=ppt/tags/tag1349.xml><?xml version="1.0" encoding="utf-8"?>
<p:tagLst xmlns:p="http://schemas.openxmlformats.org/presentationml/2006/main">
  <p:tag name="_INSTRUCTOR VIEW19C14C36-AC8E-43BC-9DB6-C2AAF774C7DC|PANE__TAG" val="_"/>
</p:tagLst>
</file>

<file path=ppt/tags/tag135.xml><?xml version="1.0" encoding="utf-8"?>
<p:tagLst xmlns:p="http://schemas.openxmlformats.org/presentationml/2006/main">
  <p:tag name="_INSTRUCTOR VIEW19C14C36-AC8E-43BC-9DB6-C2AAF774C7DC|PANE__TAG" val="_"/>
</p:tagLst>
</file>

<file path=ppt/tags/tag1350.xml><?xml version="1.0" encoding="utf-8"?>
<p:tagLst xmlns:p="http://schemas.openxmlformats.org/presentationml/2006/main">
  <p:tag name="_INSTRUCTOR VIEW19C14C36-AC8E-43BC-9DB6-C2AAF774C7DC|PANE__TAG" val="_"/>
</p:tagLst>
</file>

<file path=ppt/tags/tag1351.xml><?xml version="1.0" encoding="utf-8"?>
<p:tagLst xmlns:p="http://schemas.openxmlformats.org/presentationml/2006/main">
  <p:tag name="_INSTRUCTOR VIEW19C14C36-AC8E-43BC-9DB6-C2AAF774C7DC|PANE__TAG" val="_"/>
</p:tagLst>
</file>

<file path=ppt/tags/tag1352.xml><?xml version="1.0" encoding="utf-8"?>
<p:tagLst xmlns:p="http://schemas.openxmlformats.org/presentationml/2006/main">
  <p:tag name="_INSTRUCTOR VIEW19C14C36-AC8E-43BC-9DB6-C2AAF774C7DC|PANE__TAG" val="_"/>
</p:tagLst>
</file>

<file path=ppt/tags/tag1353.xml><?xml version="1.0" encoding="utf-8"?>
<p:tagLst xmlns:p="http://schemas.openxmlformats.org/presentationml/2006/main">
  <p:tag name="_INSTRUCTOR VIEW19C14C36-AC8E-43BC-9DB6-C2AAF774C7DC|PANE__TAG" val="_"/>
</p:tagLst>
</file>

<file path=ppt/tags/tag1354.xml><?xml version="1.0" encoding="utf-8"?>
<p:tagLst xmlns:p="http://schemas.openxmlformats.org/presentationml/2006/main">
  <p:tag name="_INSTRUCTOR VIEW19C14C36-AC8E-43BC-9DB6-C2AAF774C7DC|PANE__TAG" val="_"/>
</p:tagLst>
</file>

<file path=ppt/tags/tag1355.xml><?xml version="1.0" encoding="utf-8"?>
<p:tagLst xmlns:p="http://schemas.openxmlformats.org/presentationml/2006/main">
  <p:tag name="_INSTRUCTOR VIEW19C14C36-AC8E-43BC-9DB6-C2AAF774C7DC|PANE__TAG" val="_"/>
</p:tagLst>
</file>

<file path=ppt/tags/tag1356.xml><?xml version="1.0" encoding="utf-8"?>
<p:tagLst xmlns:p="http://schemas.openxmlformats.org/presentationml/2006/main">
  <p:tag name="_INSTRUCTOR VIEW19C14C36-AC8E-43BC-9DB6-C2AAF774C7DC|PANE__TAG" val="_"/>
</p:tagLst>
</file>

<file path=ppt/tags/tag1357.xml><?xml version="1.0" encoding="utf-8"?>
<p:tagLst xmlns:p="http://schemas.openxmlformats.org/presentationml/2006/main">
  <p:tag name="_INSTRUCTOR VIEW19C14C36-AC8E-43BC-9DB6-C2AAF774C7DC|PANE__TAG" val="_"/>
</p:tagLst>
</file>

<file path=ppt/tags/tag1358.xml><?xml version="1.0" encoding="utf-8"?>
<p:tagLst xmlns:p="http://schemas.openxmlformats.org/presentationml/2006/main">
  <p:tag name="_INSTRUCTOR VIEW19C14C36-AC8E-43BC-9DB6-C2AAF774C7DC|PANE__TAG" val="_"/>
</p:tagLst>
</file>

<file path=ppt/tags/tag1359.xml><?xml version="1.0" encoding="utf-8"?>
<p:tagLst xmlns:p="http://schemas.openxmlformats.org/presentationml/2006/main">
  <p:tag name="_INSTRUCTOR VIEW19C14C36-AC8E-43BC-9DB6-C2AAF774C7DC|PANE__TAG" val="_"/>
</p:tagLst>
</file>

<file path=ppt/tags/tag136.xml><?xml version="1.0" encoding="utf-8"?>
<p:tagLst xmlns:p="http://schemas.openxmlformats.org/presentationml/2006/main">
  <p:tag name="_INSTRUCTOR VIEW19C14C36-AC8E-43BC-9DB6-C2AAF774C7DC|PANE__TAG" val="_"/>
</p:tagLst>
</file>

<file path=ppt/tags/tag1360.xml><?xml version="1.0" encoding="utf-8"?>
<p:tagLst xmlns:p="http://schemas.openxmlformats.org/presentationml/2006/main">
  <p:tag name="_INSTRUCTOR VIEW19C14C36-AC8E-43BC-9DB6-C2AAF774C7DC|PANE__TAG" val="_"/>
</p:tagLst>
</file>

<file path=ppt/tags/tag1361.xml><?xml version="1.0" encoding="utf-8"?>
<p:tagLst xmlns:p="http://schemas.openxmlformats.org/presentationml/2006/main">
  <p:tag name="_INSTRUCTOR VIEW19C14C36-AC8E-43BC-9DB6-C2AAF774C7DC|PANE__TAG" val="_"/>
</p:tagLst>
</file>

<file path=ppt/tags/tag1362.xml><?xml version="1.0" encoding="utf-8"?>
<p:tagLst xmlns:p="http://schemas.openxmlformats.org/presentationml/2006/main">
  <p:tag name="_INSTRUCTOR VIEW19C14C36-AC8E-43BC-9DB6-C2AAF774C7DC|PANE__TAG" val="_"/>
</p:tagLst>
</file>

<file path=ppt/tags/tag1363.xml><?xml version="1.0" encoding="utf-8"?>
<p:tagLst xmlns:p="http://schemas.openxmlformats.org/presentationml/2006/main">
  <p:tag name="_INSTRUCTOR VIEW19C14C36-AC8E-43BC-9DB6-C2AAF774C7DC|PANE__TAG" val="_"/>
</p:tagLst>
</file>

<file path=ppt/tags/tag1364.xml><?xml version="1.0" encoding="utf-8"?>
<p:tagLst xmlns:p="http://schemas.openxmlformats.org/presentationml/2006/main">
  <p:tag name="_INSTRUCTOR VIEW19C14C36-AC8E-43BC-9DB6-C2AAF774C7DC|PANE__TAG" val="_"/>
</p:tagLst>
</file>

<file path=ppt/tags/tag1365.xml><?xml version="1.0" encoding="utf-8"?>
<p:tagLst xmlns:p="http://schemas.openxmlformats.org/presentationml/2006/main">
  <p:tag name="_INSTRUCTOR VIEW19C14C36-AC8E-43BC-9DB6-C2AAF774C7DC|PANE__TAG" val="_"/>
</p:tagLst>
</file>

<file path=ppt/tags/tag1366.xml><?xml version="1.0" encoding="utf-8"?>
<p:tagLst xmlns:p="http://schemas.openxmlformats.org/presentationml/2006/main">
  <p:tag name="_INSTRUCTOR VIEW19C14C36-AC8E-43BC-9DB6-C2AAF774C7DC|PANE__TAG" val="_"/>
</p:tagLst>
</file>

<file path=ppt/tags/tag1367.xml><?xml version="1.0" encoding="utf-8"?>
<p:tagLst xmlns:p="http://schemas.openxmlformats.org/presentationml/2006/main">
  <p:tag name="_INSTRUCTOR VIEW19C14C36-AC8E-43BC-9DB6-C2AAF774C7DC|PANE__TAG" val="_"/>
</p:tagLst>
</file>

<file path=ppt/tags/tag1368.xml><?xml version="1.0" encoding="utf-8"?>
<p:tagLst xmlns:p="http://schemas.openxmlformats.org/presentationml/2006/main">
  <p:tag name="_INSTRUCTOR VIEW19C14C36-AC8E-43BC-9DB6-C2AAF774C7DC|PANE__TAG" val="_"/>
</p:tagLst>
</file>

<file path=ppt/tags/tag1369.xml><?xml version="1.0" encoding="utf-8"?>
<p:tagLst xmlns:p="http://schemas.openxmlformats.org/presentationml/2006/main">
  <p:tag name="_INSTRUCTOR VIEW19C14C36-AC8E-43BC-9DB6-C2AAF774C7DC|PANE__TAG" val="_"/>
</p:tagLst>
</file>

<file path=ppt/tags/tag137.xml><?xml version="1.0" encoding="utf-8"?>
<p:tagLst xmlns:p="http://schemas.openxmlformats.org/presentationml/2006/main">
  <p:tag name="_INSTRUCTOR VIEW19C14C36-AC8E-43BC-9DB6-C2AAF774C7DC|PANE__TAG" val="_"/>
</p:tagLst>
</file>

<file path=ppt/tags/tag1370.xml><?xml version="1.0" encoding="utf-8"?>
<p:tagLst xmlns:p="http://schemas.openxmlformats.org/presentationml/2006/main">
  <p:tag name="_INSTRUCTOR VIEW19C14C36-AC8E-43BC-9DB6-C2AAF774C7DC|PANE__TAG" val="_"/>
</p:tagLst>
</file>

<file path=ppt/tags/tag1371.xml><?xml version="1.0" encoding="utf-8"?>
<p:tagLst xmlns:p="http://schemas.openxmlformats.org/presentationml/2006/main">
  <p:tag name="_INSTRUCTOR VIEW19C14C36-AC8E-43BC-9DB6-C2AAF774C7DC|PANE__TAG" val="_"/>
</p:tagLst>
</file>

<file path=ppt/tags/tag1372.xml><?xml version="1.0" encoding="utf-8"?>
<p:tagLst xmlns:p="http://schemas.openxmlformats.org/presentationml/2006/main">
  <p:tag name="_INSTRUCTOR VIEW19C14C36-AC8E-43BC-9DB6-C2AAF774C7DC|PANE__TAG" val="_"/>
</p:tagLst>
</file>

<file path=ppt/tags/tag1373.xml><?xml version="1.0" encoding="utf-8"?>
<p:tagLst xmlns:p="http://schemas.openxmlformats.org/presentationml/2006/main">
  <p:tag name="_INSTRUCTOR VIEW19C14C36-AC8E-43BC-9DB6-C2AAF774C7DC|PANE__TAG" val="_"/>
</p:tagLst>
</file>

<file path=ppt/tags/tag1374.xml><?xml version="1.0" encoding="utf-8"?>
<p:tagLst xmlns:p="http://schemas.openxmlformats.org/presentationml/2006/main">
  <p:tag name="_INSTRUCTOR VIEW19C14C36-AC8E-43BC-9DB6-C2AAF774C7DC|PANE__TAG" val="_"/>
</p:tagLst>
</file>

<file path=ppt/tags/tag1375.xml><?xml version="1.0" encoding="utf-8"?>
<p:tagLst xmlns:p="http://schemas.openxmlformats.org/presentationml/2006/main">
  <p:tag name="_INSTRUCTOR VIEW19C14C36-AC8E-43BC-9DB6-C2AAF774C7DC|PANE__TAG" val="_"/>
</p:tagLst>
</file>

<file path=ppt/tags/tag1376.xml><?xml version="1.0" encoding="utf-8"?>
<p:tagLst xmlns:p="http://schemas.openxmlformats.org/presentationml/2006/main">
  <p:tag name="_INSTRUCTOR VIEW19C14C36-AC8E-43BC-9DB6-C2AAF774C7DC|PANE__TAG" val="_"/>
</p:tagLst>
</file>

<file path=ppt/tags/tag1377.xml><?xml version="1.0" encoding="utf-8"?>
<p:tagLst xmlns:p="http://schemas.openxmlformats.org/presentationml/2006/main">
  <p:tag name="_INSTRUCTOR VIEW19C14C36-AC8E-43BC-9DB6-C2AAF774C7DC|PANE__TAG" val="_"/>
</p:tagLst>
</file>

<file path=ppt/tags/tag1378.xml><?xml version="1.0" encoding="utf-8"?>
<p:tagLst xmlns:p="http://schemas.openxmlformats.org/presentationml/2006/main">
  <p:tag name="_INSTRUCTOR VIEW19C14C36-AC8E-43BC-9DB6-C2AAF774C7DC|PANE__TAG" val="_"/>
</p:tagLst>
</file>

<file path=ppt/tags/tag1379.xml><?xml version="1.0" encoding="utf-8"?>
<p:tagLst xmlns:p="http://schemas.openxmlformats.org/presentationml/2006/main">
  <p:tag name="_INSTRUCTOR VIEW19C14C36-AC8E-43BC-9DB6-C2AAF774C7DC|PANE__TAG" val="_"/>
</p:tagLst>
</file>

<file path=ppt/tags/tag138.xml><?xml version="1.0" encoding="utf-8"?>
<p:tagLst xmlns:p="http://schemas.openxmlformats.org/presentationml/2006/main">
  <p:tag name="_INSTRUCTOR VIEW19C14C36-AC8E-43BC-9DB6-C2AAF774C7DC|PANE__TAG" val="_"/>
</p:tagLst>
</file>

<file path=ppt/tags/tag1380.xml><?xml version="1.0" encoding="utf-8"?>
<p:tagLst xmlns:p="http://schemas.openxmlformats.org/presentationml/2006/main">
  <p:tag name="_INSTRUCTOR VIEW19C14C36-AC8E-43BC-9DB6-C2AAF774C7DC|PANE__TAG" val="_"/>
</p:tagLst>
</file>

<file path=ppt/tags/tag1381.xml><?xml version="1.0" encoding="utf-8"?>
<p:tagLst xmlns:p="http://schemas.openxmlformats.org/presentationml/2006/main">
  <p:tag name="_INSTRUCTOR VIEW19C14C36-AC8E-43BC-9DB6-C2AAF774C7DC|PANE__TAG" val="_"/>
</p:tagLst>
</file>

<file path=ppt/tags/tag1382.xml><?xml version="1.0" encoding="utf-8"?>
<p:tagLst xmlns:p="http://schemas.openxmlformats.org/presentationml/2006/main">
  <p:tag name="_INSTRUCTOR VIEW19C14C36-AC8E-43BC-9DB6-C2AAF774C7DC|PANE__TAG" val="_"/>
</p:tagLst>
</file>

<file path=ppt/tags/tag1383.xml><?xml version="1.0" encoding="utf-8"?>
<p:tagLst xmlns:p="http://schemas.openxmlformats.org/presentationml/2006/main">
  <p:tag name="_INSTRUCTOR VIEW19C14C36-AC8E-43BC-9DB6-C2AAF774C7DC|PANE__TAG" val="_"/>
</p:tagLst>
</file>

<file path=ppt/tags/tag1384.xml><?xml version="1.0" encoding="utf-8"?>
<p:tagLst xmlns:p="http://schemas.openxmlformats.org/presentationml/2006/main">
  <p:tag name="_INSTRUCTOR VIEW19C14C36-AC8E-43BC-9DB6-C2AAF774C7DC|PANE__TAG" val="_"/>
</p:tagLst>
</file>

<file path=ppt/tags/tag1385.xml><?xml version="1.0" encoding="utf-8"?>
<p:tagLst xmlns:p="http://schemas.openxmlformats.org/presentationml/2006/main">
  <p:tag name="_INSTRUCTOR VIEW19C14C36-AC8E-43BC-9DB6-C2AAF774C7DC|PANE__TAG" val="_"/>
</p:tagLst>
</file>

<file path=ppt/tags/tag1386.xml><?xml version="1.0" encoding="utf-8"?>
<p:tagLst xmlns:p="http://schemas.openxmlformats.org/presentationml/2006/main">
  <p:tag name="_INSTRUCTOR VIEW19C14C36-AC8E-43BC-9DB6-C2AAF774C7DC|PANE__TAG" val="_"/>
</p:tagLst>
</file>

<file path=ppt/tags/tag1387.xml><?xml version="1.0" encoding="utf-8"?>
<p:tagLst xmlns:p="http://schemas.openxmlformats.org/presentationml/2006/main">
  <p:tag name="_INSTRUCTOR VIEW19C14C36-AC8E-43BC-9DB6-C2AAF774C7DC|PANE__TAG" val="_"/>
</p:tagLst>
</file>

<file path=ppt/tags/tag1388.xml><?xml version="1.0" encoding="utf-8"?>
<p:tagLst xmlns:p="http://schemas.openxmlformats.org/presentationml/2006/main">
  <p:tag name="_INSTRUCTOR VIEW19C14C36-AC8E-43BC-9DB6-C2AAF774C7DC|PANE__TAG" val="_"/>
</p:tagLst>
</file>

<file path=ppt/tags/tag1389.xml><?xml version="1.0" encoding="utf-8"?>
<p:tagLst xmlns:p="http://schemas.openxmlformats.org/presentationml/2006/main">
  <p:tag name="_INSTRUCTOR VIEW19C14C36-AC8E-43BC-9DB6-C2AAF774C7DC|PANE__TAG" val="_"/>
</p:tagLst>
</file>

<file path=ppt/tags/tag139.xml><?xml version="1.0" encoding="utf-8"?>
<p:tagLst xmlns:p="http://schemas.openxmlformats.org/presentationml/2006/main">
  <p:tag name="_INSTRUCTOR VIEW19C14C36-AC8E-43BC-9DB6-C2AAF774C7DC|PANE__TAG" val="_"/>
</p:tagLst>
</file>

<file path=ppt/tags/tag1390.xml><?xml version="1.0" encoding="utf-8"?>
<p:tagLst xmlns:p="http://schemas.openxmlformats.org/presentationml/2006/main">
  <p:tag name="_INSTRUCTOR VIEW19C14C36-AC8E-43BC-9DB6-C2AAF774C7DC|PANE__TAG" val="_"/>
</p:tagLst>
</file>

<file path=ppt/tags/tag1391.xml><?xml version="1.0" encoding="utf-8"?>
<p:tagLst xmlns:p="http://schemas.openxmlformats.org/presentationml/2006/main">
  <p:tag name="_INSTRUCTOR VIEW19C14C36-AC8E-43BC-9DB6-C2AAF774C7DC|PANE__TAG" val="_"/>
</p:tagLst>
</file>

<file path=ppt/tags/tag1392.xml><?xml version="1.0" encoding="utf-8"?>
<p:tagLst xmlns:p="http://schemas.openxmlformats.org/presentationml/2006/main">
  <p:tag name="_INSTRUCTOR VIEW19C14C36-AC8E-43BC-9DB6-C2AAF774C7DC|PANE__TAG" val="_"/>
</p:tagLst>
</file>

<file path=ppt/tags/tag1393.xml><?xml version="1.0" encoding="utf-8"?>
<p:tagLst xmlns:p="http://schemas.openxmlformats.org/presentationml/2006/main">
  <p:tag name="_INSTRUCTOR VIEW19C14C36-AC8E-43BC-9DB6-C2AAF774C7DC|PANE__TAG" val="_"/>
</p:tagLst>
</file>

<file path=ppt/tags/tag1394.xml><?xml version="1.0" encoding="utf-8"?>
<p:tagLst xmlns:p="http://schemas.openxmlformats.org/presentationml/2006/main">
  <p:tag name="_INSTRUCTOR VIEW19C14C36-AC8E-43BC-9DB6-C2AAF774C7DC|PANE__TAG" val="_"/>
</p:tagLst>
</file>

<file path=ppt/tags/tag1395.xml><?xml version="1.0" encoding="utf-8"?>
<p:tagLst xmlns:p="http://schemas.openxmlformats.org/presentationml/2006/main">
  <p:tag name="_INSTRUCTOR VIEW19C14C36-AC8E-43BC-9DB6-C2AAF774C7DC|PANE__TAG" val="_"/>
</p:tagLst>
</file>

<file path=ppt/tags/tag1396.xml><?xml version="1.0" encoding="utf-8"?>
<p:tagLst xmlns:p="http://schemas.openxmlformats.org/presentationml/2006/main">
  <p:tag name="_INSTRUCTOR VIEW19C14C36-AC8E-43BC-9DB6-C2AAF774C7DC|PANE__TAG" val="_"/>
</p:tagLst>
</file>

<file path=ppt/tags/tag1397.xml><?xml version="1.0" encoding="utf-8"?>
<p:tagLst xmlns:p="http://schemas.openxmlformats.org/presentationml/2006/main">
  <p:tag name="_INSTRUCTOR VIEW19C14C36-AC8E-43BC-9DB6-C2AAF774C7DC|PANE__TAG" val="_"/>
</p:tagLst>
</file>

<file path=ppt/tags/tag1398.xml><?xml version="1.0" encoding="utf-8"?>
<p:tagLst xmlns:p="http://schemas.openxmlformats.org/presentationml/2006/main">
  <p:tag name="_INSTRUCTOR VIEW19C14C36-AC8E-43BC-9DB6-C2AAF774C7DC|PANE__TAG" val="_"/>
</p:tagLst>
</file>

<file path=ppt/tags/tag1399.xml><?xml version="1.0" encoding="utf-8"?>
<p:tagLst xmlns:p="http://schemas.openxmlformats.org/presentationml/2006/main">
  <p:tag name="_INSTRUCTOR VIEW19C14C36-AC8E-43BC-9DB6-C2AAF774C7DC|PANE__TAG" val="_"/>
</p:tagLst>
</file>

<file path=ppt/tags/tag14.xml><?xml version="1.0" encoding="utf-8"?>
<p:tagLst xmlns:p="http://schemas.openxmlformats.org/presentationml/2006/main">
  <p:tag name="_INSTRUCTOR VIEW19C14C36-AC8E-43BC-9DB6-C2AAF774C7DC|PANE__TAG" val="_"/>
</p:tagLst>
</file>

<file path=ppt/tags/tag140.xml><?xml version="1.0" encoding="utf-8"?>
<p:tagLst xmlns:p="http://schemas.openxmlformats.org/presentationml/2006/main">
  <p:tag name="_INSTRUCTOR VIEW19C14C36-AC8E-43BC-9DB6-C2AAF774C7DC|PANE__TAG" val="_"/>
</p:tagLst>
</file>

<file path=ppt/tags/tag1400.xml><?xml version="1.0" encoding="utf-8"?>
<p:tagLst xmlns:p="http://schemas.openxmlformats.org/presentationml/2006/main">
  <p:tag name="_INSTRUCTOR VIEW19C14C36-AC8E-43BC-9DB6-C2AAF774C7DC|PANE__TAG" val="_"/>
</p:tagLst>
</file>

<file path=ppt/tags/tag1401.xml><?xml version="1.0" encoding="utf-8"?>
<p:tagLst xmlns:p="http://schemas.openxmlformats.org/presentationml/2006/main">
  <p:tag name="_INSTRUCTOR VIEW19C14C36-AC8E-43BC-9DB6-C2AAF774C7DC|PANE__TAG" val="_"/>
</p:tagLst>
</file>

<file path=ppt/tags/tag1402.xml><?xml version="1.0" encoding="utf-8"?>
<p:tagLst xmlns:p="http://schemas.openxmlformats.org/presentationml/2006/main">
  <p:tag name="_INSTRUCTOR VIEW19C14C36-AC8E-43BC-9DB6-C2AAF774C7DC|PANE__TAG" val="_"/>
</p:tagLst>
</file>

<file path=ppt/tags/tag1403.xml><?xml version="1.0" encoding="utf-8"?>
<p:tagLst xmlns:p="http://schemas.openxmlformats.org/presentationml/2006/main">
  <p:tag name="_INSTRUCTOR VIEW19C14C36-AC8E-43BC-9DB6-C2AAF774C7DC|PANE__TAG" val="_"/>
</p:tagLst>
</file>

<file path=ppt/tags/tag1404.xml><?xml version="1.0" encoding="utf-8"?>
<p:tagLst xmlns:p="http://schemas.openxmlformats.org/presentationml/2006/main">
  <p:tag name="_INSTRUCTOR VIEW19C14C36-AC8E-43BC-9DB6-C2AAF774C7DC|PANE__TAG" val="_"/>
</p:tagLst>
</file>

<file path=ppt/tags/tag1405.xml><?xml version="1.0" encoding="utf-8"?>
<p:tagLst xmlns:p="http://schemas.openxmlformats.org/presentationml/2006/main">
  <p:tag name="_INSTRUCTOR VIEW19C14C36-AC8E-43BC-9DB6-C2AAF774C7DC|PANE__TAG" val="_"/>
</p:tagLst>
</file>

<file path=ppt/tags/tag1406.xml><?xml version="1.0" encoding="utf-8"?>
<p:tagLst xmlns:p="http://schemas.openxmlformats.org/presentationml/2006/main">
  <p:tag name="_INSTRUCTOR VIEW19C14C36-AC8E-43BC-9DB6-C2AAF774C7DC|PANE__TAG" val="_"/>
</p:tagLst>
</file>

<file path=ppt/tags/tag1407.xml><?xml version="1.0" encoding="utf-8"?>
<p:tagLst xmlns:p="http://schemas.openxmlformats.org/presentationml/2006/main">
  <p:tag name="_INSTRUCTOR VIEW19C14C36-AC8E-43BC-9DB6-C2AAF774C7DC|PANE__TAG" val="_"/>
</p:tagLst>
</file>

<file path=ppt/tags/tag1408.xml><?xml version="1.0" encoding="utf-8"?>
<p:tagLst xmlns:p="http://schemas.openxmlformats.org/presentationml/2006/main">
  <p:tag name="_INSTRUCTOR VIEW19C14C36-AC8E-43BC-9DB6-C2AAF774C7DC|PANE__TAG" val="_"/>
</p:tagLst>
</file>

<file path=ppt/tags/tag1409.xml><?xml version="1.0" encoding="utf-8"?>
<p:tagLst xmlns:p="http://schemas.openxmlformats.org/presentationml/2006/main">
  <p:tag name="_INSTRUCTOR VIEW19C14C36-AC8E-43BC-9DB6-C2AAF774C7DC|PANE__TAG" val="_"/>
</p:tagLst>
</file>

<file path=ppt/tags/tag141.xml><?xml version="1.0" encoding="utf-8"?>
<p:tagLst xmlns:p="http://schemas.openxmlformats.org/presentationml/2006/main">
  <p:tag name="_INSTRUCTOR VIEW19C14C36-AC8E-43BC-9DB6-C2AAF774C7DC|PANE__TAG" val="_"/>
</p:tagLst>
</file>

<file path=ppt/tags/tag1410.xml><?xml version="1.0" encoding="utf-8"?>
<p:tagLst xmlns:p="http://schemas.openxmlformats.org/presentationml/2006/main">
  <p:tag name="_INSTRUCTOR VIEW19C14C36-AC8E-43BC-9DB6-C2AAF774C7DC|PANE__TAG" val="_"/>
</p:tagLst>
</file>

<file path=ppt/tags/tag1411.xml><?xml version="1.0" encoding="utf-8"?>
<p:tagLst xmlns:p="http://schemas.openxmlformats.org/presentationml/2006/main">
  <p:tag name="_INSTRUCTOR VIEW19C14C36-AC8E-43BC-9DB6-C2AAF774C7DC|PANE__TAG" val="_"/>
</p:tagLst>
</file>

<file path=ppt/tags/tag1412.xml><?xml version="1.0" encoding="utf-8"?>
<p:tagLst xmlns:p="http://schemas.openxmlformats.org/presentationml/2006/main">
  <p:tag name="_INSTRUCTOR VIEW19C14C36-AC8E-43BC-9DB6-C2AAF774C7DC|PANE__TAG" val="_"/>
</p:tagLst>
</file>

<file path=ppt/tags/tag1413.xml><?xml version="1.0" encoding="utf-8"?>
<p:tagLst xmlns:p="http://schemas.openxmlformats.org/presentationml/2006/main">
  <p:tag name="_INSTRUCTOR VIEW19C14C36-AC8E-43BC-9DB6-C2AAF774C7DC|PANE__TAG" val="_"/>
</p:tagLst>
</file>

<file path=ppt/tags/tag1414.xml><?xml version="1.0" encoding="utf-8"?>
<p:tagLst xmlns:p="http://schemas.openxmlformats.org/presentationml/2006/main">
  <p:tag name="_INSTRUCTOR VIEW19C14C36-AC8E-43BC-9DB6-C2AAF774C7DC|PANE__TAG" val="_"/>
</p:tagLst>
</file>

<file path=ppt/tags/tag1415.xml><?xml version="1.0" encoding="utf-8"?>
<p:tagLst xmlns:p="http://schemas.openxmlformats.org/presentationml/2006/main">
  <p:tag name="_INSTRUCTOR VIEW19C14C36-AC8E-43BC-9DB6-C2AAF774C7DC|PANE__TAG" val="_"/>
</p:tagLst>
</file>

<file path=ppt/tags/tag1416.xml><?xml version="1.0" encoding="utf-8"?>
<p:tagLst xmlns:p="http://schemas.openxmlformats.org/presentationml/2006/main">
  <p:tag name="_INSTRUCTOR VIEW19C14C36-AC8E-43BC-9DB6-C2AAF774C7DC|PANE__TAG" val="_"/>
</p:tagLst>
</file>

<file path=ppt/tags/tag1417.xml><?xml version="1.0" encoding="utf-8"?>
<p:tagLst xmlns:p="http://schemas.openxmlformats.org/presentationml/2006/main">
  <p:tag name="_INSTRUCTOR VIEW19C14C36-AC8E-43BC-9DB6-C2AAF774C7DC|PANE__TAG" val="_"/>
</p:tagLst>
</file>

<file path=ppt/tags/tag1418.xml><?xml version="1.0" encoding="utf-8"?>
<p:tagLst xmlns:p="http://schemas.openxmlformats.org/presentationml/2006/main">
  <p:tag name="_INSTRUCTOR VIEW19C14C36-AC8E-43BC-9DB6-C2AAF774C7DC|PANE__TAG" val="_"/>
</p:tagLst>
</file>

<file path=ppt/tags/tag1419.xml><?xml version="1.0" encoding="utf-8"?>
<p:tagLst xmlns:p="http://schemas.openxmlformats.org/presentationml/2006/main">
  <p:tag name="_INSTRUCTOR VIEW19C14C36-AC8E-43BC-9DB6-C2AAF774C7DC|PANE__TAG" val="_"/>
</p:tagLst>
</file>

<file path=ppt/tags/tag142.xml><?xml version="1.0" encoding="utf-8"?>
<p:tagLst xmlns:p="http://schemas.openxmlformats.org/presentationml/2006/main">
  <p:tag name="_INSTRUCTOR VIEW19C14C36-AC8E-43BC-9DB6-C2AAF774C7DC|PANE__TAG" val="_"/>
</p:tagLst>
</file>

<file path=ppt/tags/tag1420.xml><?xml version="1.0" encoding="utf-8"?>
<p:tagLst xmlns:p="http://schemas.openxmlformats.org/presentationml/2006/main">
  <p:tag name="_INSTRUCTOR VIEW19C14C36-AC8E-43BC-9DB6-C2AAF774C7DC|PANE__TAG" val="_"/>
</p:tagLst>
</file>

<file path=ppt/tags/tag1421.xml><?xml version="1.0" encoding="utf-8"?>
<p:tagLst xmlns:p="http://schemas.openxmlformats.org/presentationml/2006/main">
  <p:tag name="_INSTRUCTOR VIEW19C14C36-AC8E-43BC-9DB6-C2AAF774C7DC|PANE__TAG" val="_"/>
</p:tagLst>
</file>

<file path=ppt/tags/tag1422.xml><?xml version="1.0" encoding="utf-8"?>
<p:tagLst xmlns:p="http://schemas.openxmlformats.org/presentationml/2006/main">
  <p:tag name="_INSTRUCTOR VIEW19C14C36-AC8E-43BC-9DB6-C2AAF774C7DC|PANE__TAG" val="_"/>
</p:tagLst>
</file>

<file path=ppt/tags/tag1423.xml><?xml version="1.0" encoding="utf-8"?>
<p:tagLst xmlns:p="http://schemas.openxmlformats.org/presentationml/2006/main">
  <p:tag name="_INSTRUCTOR VIEW19C14C36-AC8E-43BC-9DB6-C2AAF774C7DC|PANE__TAG" val="_"/>
</p:tagLst>
</file>

<file path=ppt/tags/tag1424.xml><?xml version="1.0" encoding="utf-8"?>
<p:tagLst xmlns:p="http://schemas.openxmlformats.org/presentationml/2006/main">
  <p:tag name="_INSTRUCTOR VIEW19C14C36-AC8E-43BC-9DB6-C2AAF774C7DC|PANE__TAG" val="_"/>
</p:tagLst>
</file>

<file path=ppt/tags/tag1425.xml><?xml version="1.0" encoding="utf-8"?>
<p:tagLst xmlns:p="http://schemas.openxmlformats.org/presentationml/2006/main">
  <p:tag name="_INSTRUCTOR VIEW19C14C36-AC8E-43BC-9DB6-C2AAF774C7DC|PANE__TAG" val="_"/>
</p:tagLst>
</file>

<file path=ppt/tags/tag1426.xml><?xml version="1.0" encoding="utf-8"?>
<p:tagLst xmlns:p="http://schemas.openxmlformats.org/presentationml/2006/main">
  <p:tag name="_INSTRUCTOR VIEW19C14C36-AC8E-43BC-9DB6-C2AAF774C7DC|PANE__TAG" val="_"/>
</p:tagLst>
</file>

<file path=ppt/tags/tag1427.xml><?xml version="1.0" encoding="utf-8"?>
<p:tagLst xmlns:p="http://schemas.openxmlformats.org/presentationml/2006/main">
  <p:tag name="_INSTRUCTOR VIEW19C14C36-AC8E-43BC-9DB6-C2AAF774C7DC|PANE__TAG" val="_"/>
</p:tagLst>
</file>

<file path=ppt/tags/tag1428.xml><?xml version="1.0" encoding="utf-8"?>
<p:tagLst xmlns:p="http://schemas.openxmlformats.org/presentationml/2006/main">
  <p:tag name="_INSTRUCTOR VIEW19C14C36-AC8E-43BC-9DB6-C2AAF774C7DC|PANE__TAG" val="_"/>
</p:tagLst>
</file>

<file path=ppt/tags/tag1429.xml><?xml version="1.0" encoding="utf-8"?>
<p:tagLst xmlns:p="http://schemas.openxmlformats.org/presentationml/2006/main">
  <p:tag name="_INSTRUCTOR VIEW19C14C36-AC8E-43BC-9DB6-C2AAF774C7DC|PANE__TAG" val="_"/>
</p:tagLst>
</file>

<file path=ppt/tags/tag143.xml><?xml version="1.0" encoding="utf-8"?>
<p:tagLst xmlns:p="http://schemas.openxmlformats.org/presentationml/2006/main">
  <p:tag name="_INSTRUCTOR VIEW19C14C36-AC8E-43BC-9DB6-C2AAF774C7DC|PANE__TAG" val="_"/>
</p:tagLst>
</file>

<file path=ppt/tags/tag1430.xml><?xml version="1.0" encoding="utf-8"?>
<p:tagLst xmlns:p="http://schemas.openxmlformats.org/presentationml/2006/main">
  <p:tag name="_INSTRUCTOR VIEW19C14C36-AC8E-43BC-9DB6-C2AAF774C7DC|PANE__TAG" val="_"/>
</p:tagLst>
</file>

<file path=ppt/tags/tag1431.xml><?xml version="1.0" encoding="utf-8"?>
<p:tagLst xmlns:p="http://schemas.openxmlformats.org/presentationml/2006/main">
  <p:tag name="_INSTRUCTOR VIEW19C14C36-AC8E-43BC-9DB6-C2AAF774C7DC|PANE__TAG" val="_"/>
</p:tagLst>
</file>

<file path=ppt/tags/tag1432.xml><?xml version="1.0" encoding="utf-8"?>
<p:tagLst xmlns:p="http://schemas.openxmlformats.org/presentationml/2006/main">
  <p:tag name="_INSTRUCTOR VIEW19C14C36-AC8E-43BC-9DB6-C2AAF774C7DC|PANE__TAG" val="_"/>
</p:tagLst>
</file>

<file path=ppt/tags/tag1433.xml><?xml version="1.0" encoding="utf-8"?>
<p:tagLst xmlns:p="http://schemas.openxmlformats.org/presentationml/2006/main">
  <p:tag name="_INSTRUCTOR VIEW19C14C36-AC8E-43BC-9DB6-C2AAF774C7DC|PANE__TAG" val="_"/>
</p:tagLst>
</file>

<file path=ppt/tags/tag1434.xml><?xml version="1.0" encoding="utf-8"?>
<p:tagLst xmlns:p="http://schemas.openxmlformats.org/presentationml/2006/main">
  <p:tag name="_INSTRUCTOR VIEW19C14C36-AC8E-43BC-9DB6-C2AAF774C7DC|PANE__TAG" val="_"/>
</p:tagLst>
</file>

<file path=ppt/tags/tag1435.xml><?xml version="1.0" encoding="utf-8"?>
<p:tagLst xmlns:p="http://schemas.openxmlformats.org/presentationml/2006/main">
  <p:tag name="_INSTRUCTOR VIEW19C14C36-AC8E-43BC-9DB6-C2AAF774C7DC|PANE__TAG" val="_"/>
</p:tagLst>
</file>

<file path=ppt/tags/tag1436.xml><?xml version="1.0" encoding="utf-8"?>
<p:tagLst xmlns:p="http://schemas.openxmlformats.org/presentationml/2006/main">
  <p:tag name="_INSTRUCTOR VIEW19C14C36-AC8E-43BC-9DB6-C2AAF774C7DC|PANE__TAG" val="_"/>
</p:tagLst>
</file>

<file path=ppt/tags/tag1437.xml><?xml version="1.0" encoding="utf-8"?>
<p:tagLst xmlns:p="http://schemas.openxmlformats.org/presentationml/2006/main">
  <p:tag name="_INSTRUCTOR VIEW19C14C36-AC8E-43BC-9DB6-C2AAF774C7DC|PANE__TAG" val="_"/>
</p:tagLst>
</file>

<file path=ppt/tags/tag1438.xml><?xml version="1.0" encoding="utf-8"?>
<p:tagLst xmlns:p="http://schemas.openxmlformats.org/presentationml/2006/main">
  <p:tag name="_INSTRUCTOR VIEW19C14C36-AC8E-43BC-9DB6-C2AAF774C7DC|PANE__TAG" val="_"/>
</p:tagLst>
</file>

<file path=ppt/tags/tag1439.xml><?xml version="1.0" encoding="utf-8"?>
<p:tagLst xmlns:p="http://schemas.openxmlformats.org/presentationml/2006/main">
  <p:tag name="_INSTRUCTOR VIEW19C14C36-AC8E-43BC-9DB6-C2AAF774C7DC|PANE__TAG" val="_"/>
</p:tagLst>
</file>

<file path=ppt/tags/tag144.xml><?xml version="1.0" encoding="utf-8"?>
<p:tagLst xmlns:p="http://schemas.openxmlformats.org/presentationml/2006/main">
  <p:tag name="_INSTRUCTOR VIEW19C14C36-AC8E-43BC-9DB6-C2AAF774C7DC|PANE__TAG" val="_"/>
</p:tagLst>
</file>

<file path=ppt/tags/tag1440.xml><?xml version="1.0" encoding="utf-8"?>
<p:tagLst xmlns:p="http://schemas.openxmlformats.org/presentationml/2006/main">
  <p:tag name="_INSTRUCTOR VIEW19C14C36-AC8E-43BC-9DB6-C2AAF774C7DC|PANE__TAG" val="_"/>
</p:tagLst>
</file>

<file path=ppt/tags/tag1441.xml><?xml version="1.0" encoding="utf-8"?>
<p:tagLst xmlns:p="http://schemas.openxmlformats.org/presentationml/2006/main">
  <p:tag name="_INSTRUCTOR VIEW19C14C36-AC8E-43BC-9DB6-C2AAF774C7DC|PANE__TAG" val="_"/>
</p:tagLst>
</file>

<file path=ppt/tags/tag1442.xml><?xml version="1.0" encoding="utf-8"?>
<p:tagLst xmlns:p="http://schemas.openxmlformats.org/presentationml/2006/main">
  <p:tag name="_INSTRUCTOR VIEW19C14C36-AC8E-43BC-9DB6-C2AAF774C7DC|PANE__TAG" val="_"/>
</p:tagLst>
</file>

<file path=ppt/tags/tag1443.xml><?xml version="1.0" encoding="utf-8"?>
<p:tagLst xmlns:p="http://schemas.openxmlformats.org/presentationml/2006/main">
  <p:tag name="_INSTRUCTOR VIEW19C14C36-AC8E-43BC-9DB6-C2AAF774C7DC|PANE__TAG" val="_"/>
</p:tagLst>
</file>

<file path=ppt/tags/tag1444.xml><?xml version="1.0" encoding="utf-8"?>
<p:tagLst xmlns:p="http://schemas.openxmlformats.org/presentationml/2006/main">
  <p:tag name="_INSTRUCTOR VIEW19C14C36-AC8E-43BC-9DB6-C2AAF774C7DC|PANE__TAG" val="_"/>
</p:tagLst>
</file>

<file path=ppt/tags/tag1445.xml><?xml version="1.0" encoding="utf-8"?>
<p:tagLst xmlns:p="http://schemas.openxmlformats.org/presentationml/2006/main">
  <p:tag name="_INSTRUCTOR VIEW19C14C36-AC8E-43BC-9DB6-C2AAF774C7DC|PANE__TAG" val="_"/>
</p:tagLst>
</file>

<file path=ppt/tags/tag1446.xml><?xml version="1.0" encoding="utf-8"?>
<p:tagLst xmlns:p="http://schemas.openxmlformats.org/presentationml/2006/main">
  <p:tag name="_INSTRUCTOR VIEW19C14C36-AC8E-43BC-9DB6-C2AAF774C7DC|PANE__TAG" val="_"/>
</p:tagLst>
</file>

<file path=ppt/tags/tag1447.xml><?xml version="1.0" encoding="utf-8"?>
<p:tagLst xmlns:p="http://schemas.openxmlformats.org/presentationml/2006/main">
  <p:tag name="_INSTRUCTOR VIEW19C14C36-AC8E-43BC-9DB6-C2AAF774C7DC|PANE__TAG" val="_"/>
</p:tagLst>
</file>

<file path=ppt/tags/tag1448.xml><?xml version="1.0" encoding="utf-8"?>
<p:tagLst xmlns:p="http://schemas.openxmlformats.org/presentationml/2006/main">
  <p:tag name="_INSTRUCTOR VIEW19C14C36-AC8E-43BC-9DB6-C2AAF774C7DC|PANE__TAG" val="_"/>
</p:tagLst>
</file>

<file path=ppt/tags/tag1449.xml><?xml version="1.0" encoding="utf-8"?>
<p:tagLst xmlns:p="http://schemas.openxmlformats.org/presentationml/2006/main">
  <p:tag name="_INSTRUCTOR VIEW19C14C36-AC8E-43BC-9DB6-C2AAF774C7DC|PANE__TAG" val="_"/>
</p:tagLst>
</file>

<file path=ppt/tags/tag145.xml><?xml version="1.0" encoding="utf-8"?>
<p:tagLst xmlns:p="http://schemas.openxmlformats.org/presentationml/2006/main">
  <p:tag name="_INSTRUCTOR VIEW19C14C36-AC8E-43BC-9DB6-C2AAF774C7DC|PANE__TAG" val="_"/>
</p:tagLst>
</file>

<file path=ppt/tags/tag1450.xml><?xml version="1.0" encoding="utf-8"?>
<p:tagLst xmlns:p="http://schemas.openxmlformats.org/presentationml/2006/main">
  <p:tag name="_INSTRUCTOR VIEW19C14C36-AC8E-43BC-9DB6-C2AAF774C7DC|PANE__TAG" val="_"/>
</p:tagLst>
</file>

<file path=ppt/tags/tag1451.xml><?xml version="1.0" encoding="utf-8"?>
<p:tagLst xmlns:p="http://schemas.openxmlformats.org/presentationml/2006/main">
  <p:tag name="_INSTRUCTOR VIEW19C14C36-AC8E-43BC-9DB6-C2AAF774C7DC|PANE__TAG" val="_"/>
</p:tagLst>
</file>

<file path=ppt/tags/tag1452.xml><?xml version="1.0" encoding="utf-8"?>
<p:tagLst xmlns:p="http://schemas.openxmlformats.org/presentationml/2006/main">
  <p:tag name="_INSTRUCTOR VIEW19C14C36-AC8E-43BC-9DB6-C2AAF774C7DC|PANE__TAG" val="_"/>
</p:tagLst>
</file>

<file path=ppt/tags/tag1453.xml><?xml version="1.0" encoding="utf-8"?>
<p:tagLst xmlns:p="http://schemas.openxmlformats.org/presentationml/2006/main">
  <p:tag name="_INSTRUCTOR VIEW19C14C36-AC8E-43BC-9DB6-C2AAF774C7DC|PANE__TAG" val="_"/>
</p:tagLst>
</file>

<file path=ppt/tags/tag1454.xml><?xml version="1.0" encoding="utf-8"?>
<p:tagLst xmlns:p="http://schemas.openxmlformats.org/presentationml/2006/main">
  <p:tag name="_INSTRUCTOR VIEW19C14C36-AC8E-43BC-9DB6-C2AAF774C7DC|PANE__TAG" val="_"/>
</p:tagLst>
</file>

<file path=ppt/tags/tag1455.xml><?xml version="1.0" encoding="utf-8"?>
<p:tagLst xmlns:p="http://schemas.openxmlformats.org/presentationml/2006/main">
  <p:tag name="_INSTRUCTOR VIEW19C14C36-AC8E-43BC-9DB6-C2AAF774C7DC|PANE__TAG" val="_"/>
</p:tagLst>
</file>

<file path=ppt/tags/tag1456.xml><?xml version="1.0" encoding="utf-8"?>
<p:tagLst xmlns:p="http://schemas.openxmlformats.org/presentationml/2006/main">
  <p:tag name="_INSTRUCTOR VIEW19C14C36-AC8E-43BC-9DB6-C2AAF774C7DC|PANE__TAG" val="_"/>
</p:tagLst>
</file>

<file path=ppt/tags/tag1457.xml><?xml version="1.0" encoding="utf-8"?>
<p:tagLst xmlns:p="http://schemas.openxmlformats.org/presentationml/2006/main">
  <p:tag name="_INSTRUCTOR VIEW19C14C36-AC8E-43BC-9DB6-C2AAF774C7DC|PANE__TAG" val="_"/>
</p:tagLst>
</file>

<file path=ppt/tags/tag1458.xml><?xml version="1.0" encoding="utf-8"?>
<p:tagLst xmlns:p="http://schemas.openxmlformats.org/presentationml/2006/main">
  <p:tag name="_INSTRUCTOR VIEW19C14C36-AC8E-43BC-9DB6-C2AAF774C7DC|PANE__TAG" val="_"/>
</p:tagLst>
</file>

<file path=ppt/tags/tag1459.xml><?xml version="1.0" encoding="utf-8"?>
<p:tagLst xmlns:p="http://schemas.openxmlformats.org/presentationml/2006/main">
  <p:tag name="_INSTRUCTOR VIEW19C14C36-AC8E-43BC-9DB6-C2AAF774C7DC|PANE__TAG" val="_"/>
</p:tagLst>
</file>

<file path=ppt/tags/tag146.xml><?xml version="1.0" encoding="utf-8"?>
<p:tagLst xmlns:p="http://schemas.openxmlformats.org/presentationml/2006/main">
  <p:tag name="_INSTRUCTOR VIEW19C14C36-AC8E-43BC-9DB6-C2AAF774C7DC|PANE__TAG" val="_"/>
</p:tagLst>
</file>

<file path=ppt/tags/tag1460.xml><?xml version="1.0" encoding="utf-8"?>
<p:tagLst xmlns:p="http://schemas.openxmlformats.org/presentationml/2006/main">
  <p:tag name="_INSTRUCTOR VIEW19C14C36-AC8E-43BC-9DB6-C2AAF774C7DC|PANE__TAG" val="_"/>
</p:tagLst>
</file>

<file path=ppt/tags/tag1461.xml><?xml version="1.0" encoding="utf-8"?>
<p:tagLst xmlns:p="http://schemas.openxmlformats.org/presentationml/2006/main">
  <p:tag name="_INSTRUCTOR VIEW19C14C36-AC8E-43BC-9DB6-C2AAF774C7DC|PANE__TAG" val="_"/>
</p:tagLst>
</file>

<file path=ppt/tags/tag1462.xml><?xml version="1.0" encoding="utf-8"?>
<p:tagLst xmlns:p="http://schemas.openxmlformats.org/presentationml/2006/main">
  <p:tag name="_INSTRUCTOR VIEW19C14C36-AC8E-43BC-9DB6-C2AAF774C7DC|PANE__TAG" val="_"/>
</p:tagLst>
</file>

<file path=ppt/tags/tag1463.xml><?xml version="1.0" encoding="utf-8"?>
<p:tagLst xmlns:p="http://schemas.openxmlformats.org/presentationml/2006/main">
  <p:tag name="_INSTRUCTOR VIEW19C14C36-AC8E-43BC-9DB6-C2AAF774C7DC|PANE__TAG" val="_"/>
</p:tagLst>
</file>

<file path=ppt/tags/tag1464.xml><?xml version="1.0" encoding="utf-8"?>
<p:tagLst xmlns:p="http://schemas.openxmlformats.org/presentationml/2006/main">
  <p:tag name="_INSTRUCTOR VIEW19C14C36-AC8E-43BC-9DB6-C2AAF774C7DC|PANE__TAG" val="_"/>
</p:tagLst>
</file>

<file path=ppt/tags/tag1465.xml><?xml version="1.0" encoding="utf-8"?>
<p:tagLst xmlns:p="http://schemas.openxmlformats.org/presentationml/2006/main">
  <p:tag name="_INSTRUCTOR VIEW19C14C36-AC8E-43BC-9DB6-C2AAF774C7DC|PANE__TAG" val="_"/>
</p:tagLst>
</file>

<file path=ppt/tags/tag1466.xml><?xml version="1.0" encoding="utf-8"?>
<p:tagLst xmlns:p="http://schemas.openxmlformats.org/presentationml/2006/main">
  <p:tag name="_INSTRUCTOR VIEW19C14C36-AC8E-43BC-9DB6-C2AAF774C7DC|PANE__TAG" val="_"/>
</p:tagLst>
</file>

<file path=ppt/tags/tag1467.xml><?xml version="1.0" encoding="utf-8"?>
<p:tagLst xmlns:p="http://schemas.openxmlformats.org/presentationml/2006/main">
  <p:tag name="_INSTRUCTOR VIEW19C14C36-AC8E-43BC-9DB6-C2AAF774C7DC|PANE__TAG" val="_"/>
</p:tagLst>
</file>

<file path=ppt/tags/tag1468.xml><?xml version="1.0" encoding="utf-8"?>
<p:tagLst xmlns:p="http://schemas.openxmlformats.org/presentationml/2006/main">
  <p:tag name="_INSTRUCTOR VIEW19C14C36-AC8E-43BC-9DB6-C2AAF774C7DC|PANE__TAG" val="_"/>
</p:tagLst>
</file>

<file path=ppt/tags/tag1469.xml><?xml version="1.0" encoding="utf-8"?>
<p:tagLst xmlns:p="http://schemas.openxmlformats.org/presentationml/2006/main">
  <p:tag name="_INSTRUCTOR VIEW19C14C36-AC8E-43BC-9DB6-C2AAF774C7DC|PANE__TAG" val="_"/>
</p:tagLst>
</file>

<file path=ppt/tags/tag147.xml><?xml version="1.0" encoding="utf-8"?>
<p:tagLst xmlns:p="http://schemas.openxmlformats.org/presentationml/2006/main">
  <p:tag name="_INSTRUCTOR VIEW19C14C36-AC8E-43BC-9DB6-C2AAF774C7DC|PANE__TAG" val="_"/>
</p:tagLst>
</file>

<file path=ppt/tags/tag1470.xml><?xml version="1.0" encoding="utf-8"?>
<p:tagLst xmlns:p="http://schemas.openxmlformats.org/presentationml/2006/main">
  <p:tag name="_INSTRUCTOR VIEW19C14C36-AC8E-43BC-9DB6-C2AAF774C7DC|PANE__TAG" val="_"/>
</p:tagLst>
</file>

<file path=ppt/tags/tag1471.xml><?xml version="1.0" encoding="utf-8"?>
<p:tagLst xmlns:p="http://schemas.openxmlformats.org/presentationml/2006/main">
  <p:tag name="_INSTRUCTOR VIEW19C14C36-AC8E-43BC-9DB6-C2AAF774C7DC|PANE__TAG" val="_"/>
</p:tagLst>
</file>

<file path=ppt/tags/tag1472.xml><?xml version="1.0" encoding="utf-8"?>
<p:tagLst xmlns:p="http://schemas.openxmlformats.org/presentationml/2006/main">
  <p:tag name="_INSTRUCTOR VIEW19C14C36-AC8E-43BC-9DB6-C2AAF774C7DC|PANE__TAG" val="_"/>
</p:tagLst>
</file>

<file path=ppt/tags/tag1473.xml><?xml version="1.0" encoding="utf-8"?>
<p:tagLst xmlns:p="http://schemas.openxmlformats.org/presentationml/2006/main">
  <p:tag name="_INSTRUCTOR VIEW19C14C36-AC8E-43BC-9DB6-C2AAF774C7DC|PANE__TAG" val="_"/>
</p:tagLst>
</file>

<file path=ppt/tags/tag1474.xml><?xml version="1.0" encoding="utf-8"?>
<p:tagLst xmlns:p="http://schemas.openxmlformats.org/presentationml/2006/main">
  <p:tag name="_INSTRUCTOR VIEW19C14C36-AC8E-43BC-9DB6-C2AAF774C7DC|PANE__TAG" val="_"/>
</p:tagLst>
</file>

<file path=ppt/tags/tag1475.xml><?xml version="1.0" encoding="utf-8"?>
<p:tagLst xmlns:p="http://schemas.openxmlformats.org/presentationml/2006/main">
  <p:tag name="_INSTRUCTOR VIEW19C14C36-AC8E-43BC-9DB6-C2AAF774C7DC|PANE__TAG" val="_"/>
</p:tagLst>
</file>

<file path=ppt/tags/tag1476.xml><?xml version="1.0" encoding="utf-8"?>
<p:tagLst xmlns:p="http://schemas.openxmlformats.org/presentationml/2006/main">
  <p:tag name="_INSTRUCTOR VIEW19C14C36-AC8E-43BC-9DB6-C2AAF774C7DC|PANE__TAG" val="_"/>
</p:tagLst>
</file>

<file path=ppt/tags/tag1477.xml><?xml version="1.0" encoding="utf-8"?>
<p:tagLst xmlns:p="http://schemas.openxmlformats.org/presentationml/2006/main">
  <p:tag name="_INSTRUCTOR VIEW19C14C36-AC8E-43BC-9DB6-C2AAF774C7DC|PANE__TAG" val="_"/>
</p:tagLst>
</file>

<file path=ppt/tags/tag1478.xml><?xml version="1.0" encoding="utf-8"?>
<p:tagLst xmlns:p="http://schemas.openxmlformats.org/presentationml/2006/main">
  <p:tag name="_INSTRUCTOR VIEW19C14C36-AC8E-43BC-9DB6-C2AAF774C7DC|PANE__TAG" val="_"/>
</p:tagLst>
</file>

<file path=ppt/tags/tag1479.xml><?xml version="1.0" encoding="utf-8"?>
<p:tagLst xmlns:p="http://schemas.openxmlformats.org/presentationml/2006/main">
  <p:tag name="_INSTRUCTOR VIEW19C14C36-AC8E-43BC-9DB6-C2AAF774C7DC|PANE__TAG" val="_"/>
</p:tagLst>
</file>

<file path=ppt/tags/tag148.xml><?xml version="1.0" encoding="utf-8"?>
<p:tagLst xmlns:p="http://schemas.openxmlformats.org/presentationml/2006/main">
  <p:tag name="_INSTRUCTOR VIEW19C14C36-AC8E-43BC-9DB6-C2AAF774C7DC|PANE__TAG" val="_"/>
</p:tagLst>
</file>

<file path=ppt/tags/tag1480.xml><?xml version="1.0" encoding="utf-8"?>
<p:tagLst xmlns:p="http://schemas.openxmlformats.org/presentationml/2006/main">
  <p:tag name="_INSTRUCTOR VIEW19C14C36-AC8E-43BC-9DB6-C2AAF774C7DC|PANE__TAG" val="_"/>
</p:tagLst>
</file>

<file path=ppt/tags/tag1481.xml><?xml version="1.0" encoding="utf-8"?>
<p:tagLst xmlns:p="http://schemas.openxmlformats.org/presentationml/2006/main">
  <p:tag name="_INSTRUCTOR VIEW19C14C36-AC8E-43BC-9DB6-C2AAF774C7DC|PANE__TAG" val="_"/>
</p:tagLst>
</file>

<file path=ppt/tags/tag1482.xml><?xml version="1.0" encoding="utf-8"?>
<p:tagLst xmlns:p="http://schemas.openxmlformats.org/presentationml/2006/main">
  <p:tag name="_INSTRUCTOR VIEW19C14C36-AC8E-43BC-9DB6-C2AAF774C7DC|PANE__TAG" val="_"/>
</p:tagLst>
</file>

<file path=ppt/tags/tag1483.xml><?xml version="1.0" encoding="utf-8"?>
<p:tagLst xmlns:p="http://schemas.openxmlformats.org/presentationml/2006/main">
  <p:tag name="_INSTRUCTOR VIEW19C14C36-AC8E-43BC-9DB6-C2AAF774C7DC|PANE__TAG" val="_"/>
</p:tagLst>
</file>

<file path=ppt/tags/tag1484.xml><?xml version="1.0" encoding="utf-8"?>
<p:tagLst xmlns:p="http://schemas.openxmlformats.org/presentationml/2006/main">
  <p:tag name="_INSTRUCTOR VIEW19C14C36-AC8E-43BC-9DB6-C2AAF774C7DC|PANE__TAG" val="_"/>
</p:tagLst>
</file>

<file path=ppt/tags/tag1485.xml><?xml version="1.0" encoding="utf-8"?>
<p:tagLst xmlns:p="http://schemas.openxmlformats.org/presentationml/2006/main">
  <p:tag name="_INSTRUCTOR VIEW19C14C36-AC8E-43BC-9DB6-C2AAF774C7DC|PANE__TAG" val="_"/>
</p:tagLst>
</file>

<file path=ppt/tags/tag1486.xml><?xml version="1.0" encoding="utf-8"?>
<p:tagLst xmlns:p="http://schemas.openxmlformats.org/presentationml/2006/main">
  <p:tag name="_INSTRUCTOR VIEW19C14C36-AC8E-43BC-9DB6-C2AAF774C7DC|PANE__TAG" val="_"/>
</p:tagLst>
</file>

<file path=ppt/tags/tag1487.xml><?xml version="1.0" encoding="utf-8"?>
<p:tagLst xmlns:p="http://schemas.openxmlformats.org/presentationml/2006/main">
  <p:tag name="_INSTRUCTOR VIEW19C14C36-AC8E-43BC-9DB6-C2AAF774C7DC|PANE__TAG" val="_"/>
</p:tagLst>
</file>

<file path=ppt/tags/tag1488.xml><?xml version="1.0" encoding="utf-8"?>
<p:tagLst xmlns:p="http://schemas.openxmlformats.org/presentationml/2006/main">
  <p:tag name="_INSTRUCTOR VIEW19C14C36-AC8E-43BC-9DB6-C2AAF774C7DC|PANE__TAG" val="_"/>
</p:tagLst>
</file>

<file path=ppt/tags/tag1489.xml><?xml version="1.0" encoding="utf-8"?>
<p:tagLst xmlns:p="http://schemas.openxmlformats.org/presentationml/2006/main">
  <p:tag name="_INSTRUCTOR VIEW19C14C36-AC8E-43BC-9DB6-C2AAF774C7DC|PANE__TAG" val="_"/>
</p:tagLst>
</file>

<file path=ppt/tags/tag149.xml><?xml version="1.0" encoding="utf-8"?>
<p:tagLst xmlns:p="http://schemas.openxmlformats.org/presentationml/2006/main">
  <p:tag name="_INSTRUCTOR VIEW19C14C36-AC8E-43BC-9DB6-C2AAF774C7DC|PANE__TAG" val="_"/>
</p:tagLst>
</file>

<file path=ppt/tags/tag1490.xml><?xml version="1.0" encoding="utf-8"?>
<p:tagLst xmlns:p="http://schemas.openxmlformats.org/presentationml/2006/main">
  <p:tag name="_INSTRUCTOR VIEW19C14C36-AC8E-43BC-9DB6-C2AAF774C7DC|PANE__TAG" val="_"/>
</p:tagLst>
</file>

<file path=ppt/tags/tag1491.xml><?xml version="1.0" encoding="utf-8"?>
<p:tagLst xmlns:p="http://schemas.openxmlformats.org/presentationml/2006/main">
  <p:tag name="_INSTRUCTOR VIEW19C14C36-AC8E-43BC-9DB6-C2AAF774C7DC|PANE__TAG" val="_"/>
</p:tagLst>
</file>

<file path=ppt/tags/tag1492.xml><?xml version="1.0" encoding="utf-8"?>
<p:tagLst xmlns:p="http://schemas.openxmlformats.org/presentationml/2006/main">
  <p:tag name="_INSTRUCTOR VIEW19C14C36-AC8E-43BC-9DB6-C2AAF774C7DC|PANE__TAG" val="_"/>
</p:tagLst>
</file>

<file path=ppt/tags/tag1493.xml><?xml version="1.0" encoding="utf-8"?>
<p:tagLst xmlns:p="http://schemas.openxmlformats.org/presentationml/2006/main">
  <p:tag name="_INSTRUCTOR VIEW19C14C36-AC8E-43BC-9DB6-C2AAF774C7DC|PANE__TAG" val="_"/>
</p:tagLst>
</file>

<file path=ppt/tags/tag1494.xml><?xml version="1.0" encoding="utf-8"?>
<p:tagLst xmlns:p="http://schemas.openxmlformats.org/presentationml/2006/main">
  <p:tag name="_INSTRUCTOR VIEW19C14C36-AC8E-43BC-9DB6-C2AAF774C7DC|PANE__TAG" val="_"/>
</p:tagLst>
</file>

<file path=ppt/tags/tag1495.xml><?xml version="1.0" encoding="utf-8"?>
<p:tagLst xmlns:p="http://schemas.openxmlformats.org/presentationml/2006/main">
  <p:tag name="_INSTRUCTOR VIEW19C14C36-AC8E-43BC-9DB6-C2AAF774C7DC|PANE__TAG" val="_"/>
</p:tagLst>
</file>

<file path=ppt/tags/tag1496.xml><?xml version="1.0" encoding="utf-8"?>
<p:tagLst xmlns:p="http://schemas.openxmlformats.org/presentationml/2006/main">
  <p:tag name="_INSTRUCTOR VIEW19C14C36-AC8E-43BC-9DB6-C2AAF774C7DC|PANE__TAG" val="_"/>
</p:tagLst>
</file>

<file path=ppt/tags/tag1497.xml><?xml version="1.0" encoding="utf-8"?>
<p:tagLst xmlns:p="http://schemas.openxmlformats.org/presentationml/2006/main">
  <p:tag name="_INSTRUCTOR VIEW19C14C36-AC8E-43BC-9DB6-C2AAF774C7DC|PANE__TAG" val="_"/>
</p:tagLst>
</file>

<file path=ppt/tags/tag1498.xml><?xml version="1.0" encoding="utf-8"?>
<p:tagLst xmlns:p="http://schemas.openxmlformats.org/presentationml/2006/main">
  <p:tag name="_INSTRUCTOR VIEW19C14C36-AC8E-43BC-9DB6-C2AAF774C7DC|PANE__TAG" val="_"/>
</p:tagLst>
</file>

<file path=ppt/tags/tag1499.xml><?xml version="1.0" encoding="utf-8"?>
<p:tagLst xmlns:p="http://schemas.openxmlformats.org/presentationml/2006/main">
  <p:tag name="_INSTRUCTOR VIEW19C14C36-AC8E-43BC-9DB6-C2AAF774C7DC|PANE__TAG" val="_"/>
</p:tagLst>
</file>

<file path=ppt/tags/tag15.xml><?xml version="1.0" encoding="utf-8"?>
<p:tagLst xmlns:p="http://schemas.openxmlformats.org/presentationml/2006/main">
  <p:tag name="_INSTRUCTOR VIEW19C14C36-AC8E-43BC-9DB6-C2AAF774C7DC|PANE__TAG" val="_"/>
</p:tagLst>
</file>

<file path=ppt/tags/tag150.xml><?xml version="1.0" encoding="utf-8"?>
<p:tagLst xmlns:p="http://schemas.openxmlformats.org/presentationml/2006/main">
  <p:tag name="_INSTRUCTOR VIEW19C14C36-AC8E-43BC-9DB6-C2AAF774C7DC|PANE__TAG" val="_"/>
</p:tagLst>
</file>

<file path=ppt/tags/tag1500.xml><?xml version="1.0" encoding="utf-8"?>
<p:tagLst xmlns:p="http://schemas.openxmlformats.org/presentationml/2006/main">
  <p:tag name="_INSTRUCTOR VIEW19C14C36-AC8E-43BC-9DB6-C2AAF774C7DC|PANE__TAG" val="_"/>
</p:tagLst>
</file>

<file path=ppt/tags/tag1501.xml><?xml version="1.0" encoding="utf-8"?>
<p:tagLst xmlns:p="http://schemas.openxmlformats.org/presentationml/2006/main">
  <p:tag name="_INSTRUCTOR VIEW19C14C36-AC8E-43BC-9DB6-C2AAF774C7DC|PANE__TAG" val="_"/>
</p:tagLst>
</file>

<file path=ppt/tags/tag1502.xml><?xml version="1.0" encoding="utf-8"?>
<p:tagLst xmlns:p="http://schemas.openxmlformats.org/presentationml/2006/main">
  <p:tag name="_INSTRUCTOR VIEW19C14C36-AC8E-43BC-9DB6-C2AAF774C7DC|PANE__TAG" val="_"/>
</p:tagLst>
</file>

<file path=ppt/tags/tag1503.xml><?xml version="1.0" encoding="utf-8"?>
<p:tagLst xmlns:p="http://schemas.openxmlformats.org/presentationml/2006/main">
  <p:tag name="_INSTRUCTOR VIEW19C14C36-AC8E-43BC-9DB6-C2AAF774C7DC|PANE__TAG" val="_"/>
</p:tagLst>
</file>

<file path=ppt/tags/tag1504.xml><?xml version="1.0" encoding="utf-8"?>
<p:tagLst xmlns:p="http://schemas.openxmlformats.org/presentationml/2006/main">
  <p:tag name="_INSTRUCTOR VIEW19C14C36-AC8E-43BC-9DB6-C2AAF774C7DC|PANE__TAG" val="_"/>
</p:tagLst>
</file>

<file path=ppt/tags/tag1505.xml><?xml version="1.0" encoding="utf-8"?>
<p:tagLst xmlns:p="http://schemas.openxmlformats.org/presentationml/2006/main">
  <p:tag name="_INSTRUCTOR VIEW19C14C36-AC8E-43BC-9DB6-C2AAF774C7DC|PANE__TAG" val="_"/>
</p:tagLst>
</file>

<file path=ppt/tags/tag1506.xml><?xml version="1.0" encoding="utf-8"?>
<p:tagLst xmlns:p="http://schemas.openxmlformats.org/presentationml/2006/main">
  <p:tag name="_INSTRUCTOR VIEW19C14C36-AC8E-43BC-9DB6-C2AAF774C7DC|PANE__TAG" val="_"/>
</p:tagLst>
</file>

<file path=ppt/tags/tag1507.xml><?xml version="1.0" encoding="utf-8"?>
<p:tagLst xmlns:p="http://schemas.openxmlformats.org/presentationml/2006/main">
  <p:tag name="_INSTRUCTOR VIEW19C14C36-AC8E-43BC-9DB6-C2AAF774C7DC|PANE__TAG" val="_"/>
</p:tagLst>
</file>

<file path=ppt/tags/tag1508.xml><?xml version="1.0" encoding="utf-8"?>
<p:tagLst xmlns:p="http://schemas.openxmlformats.org/presentationml/2006/main">
  <p:tag name="_INSTRUCTOR VIEW19C14C36-AC8E-43BC-9DB6-C2AAF774C7DC|PANE__TAG" val="_"/>
</p:tagLst>
</file>

<file path=ppt/tags/tag1509.xml><?xml version="1.0" encoding="utf-8"?>
<p:tagLst xmlns:p="http://schemas.openxmlformats.org/presentationml/2006/main">
  <p:tag name="_INSTRUCTOR VIEW19C14C36-AC8E-43BC-9DB6-C2AAF774C7DC|PANE__TAG" val="_"/>
</p:tagLst>
</file>

<file path=ppt/tags/tag151.xml><?xml version="1.0" encoding="utf-8"?>
<p:tagLst xmlns:p="http://schemas.openxmlformats.org/presentationml/2006/main">
  <p:tag name="_INSTRUCTOR VIEW19C14C36-AC8E-43BC-9DB6-C2AAF774C7DC|PANE__TAG" val="_"/>
</p:tagLst>
</file>

<file path=ppt/tags/tag1510.xml><?xml version="1.0" encoding="utf-8"?>
<p:tagLst xmlns:p="http://schemas.openxmlformats.org/presentationml/2006/main">
  <p:tag name="_INSTRUCTOR VIEW19C14C36-AC8E-43BC-9DB6-C2AAF774C7DC|PANE__TAG" val="_"/>
</p:tagLst>
</file>

<file path=ppt/tags/tag1511.xml><?xml version="1.0" encoding="utf-8"?>
<p:tagLst xmlns:p="http://schemas.openxmlformats.org/presentationml/2006/main">
  <p:tag name="_INSTRUCTOR VIEW19C14C36-AC8E-43BC-9DB6-C2AAF774C7DC|PANE__TAG" val="_"/>
</p:tagLst>
</file>

<file path=ppt/tags/tag1512.xml><?xml version="1.0" encoding="utf-8"?>
<p:tagLst xmlns:p="http://schemas.openxmlformats.org/presentationml/2006/main">
  <p:tag name="_INSTRUCTOR VIEW19C14C36-AC8E-43BC-9DB6-C2AAF774C7DC|PANE__TAG" val="_"/>
</p:tagLst>
</file>

<file path=ppt/tags/tag1513.xml><?xml version="1.0" encoding="utf-8"?>
<p:tagLst xmlns:p="http://schemas.openxmlformats.org/presentationml/2006/main">
  <p:tag name="_INSTRUCTOR VIEW19C14C36-AC8E-43BC-9DB6-C2AAF774C7DC|PANE__TAG" val="_"/>
</p:tagLst>
</file>

<file path=ppt/tags/tag1514.xml><?xml version="1.0" encoding="utf-8"?>
<p:tagLst xmlns:p="http://schemas.openxmlformats.org/presentationml/2006/main">
  <p:tag name="_INSTRUCTOR VIEW19C14C36-AC8E-43BC-9DB6-C2AAF774C7DC|PANE__TAG" val="_"/>
</p:tagLst>
</file>

<file path=ppt/tags/tag1515.xml><?xml version="1.0" encoding="utf-8"?>
<p:tagLst xmlns:p="http://schemas.openxmlformats.org/presentationml/2006/main">
  <p:tag name="_INSTRUCTOR VIEW19C14C36-AC8E-43BC-9DB6-C2AAF774C7DC|PANE__TAG" val="_"/>
</p:tagLst>
</file>

<file path=ppt/tags/tag1516.xml><?xml version="1.0" encoding="utf-8"?>
<p:tagLst xmlns:p="http://schemas.openxmlformats.org/presentationml/2006/main">
  <p:tag name="_INSTRUCTOR VIEW19C14C36-AC8E-43BC-9DB6-C2AAF774C7DC|PANE__TAG" val="_"/>
</p:tagLst>
</file>

<file path=ppt/tags/tag1517.xml><?xml version="1.0" encoding="utf-8"?>
<p:tagLst xmlns:p="http://schemas.openxmlformats.org/presentationml/2006/main">
  <p:tag name="_INSTRUCTOR VIEW19C14C36-AC8E-43BC-9DB6-C2AAF774C7DC|PANE__TAG" val="_"/>
</p:tagLst>
</file>

<file path=ppt/tags/tag1518.xml><?xml version="1.0" encoding="utf-8"?>
<p:tagLst xmlns:p="http://schemas.openxmlformats.org/presentationml/2006/main">
  <p:tag name="_INSTRUCTOR VIEW19C14C36-AC8E-43BC-9DB6-C2AAF774C7DC|PANE__TAG" val="_"/>
</p:tagLst>
</file>

<file path=ppt/tags/tag1519.xml><?xml version="1.0" encoding="utf-8"?>
<p:tagLst xmlns:p="http://schemas.openxmlformats.org/presentationml/2006/main">
  <p:tag name="_INSTRUCTOR VIEW19C14C36-AC8E-43BC-9DB6-C2AAF774C7DC|PANE__TAG" val="_"/>
</p:tagLst>
</file>

<file path=ppt/tags/tag152.xml><?xml version="1.0" encoding="utf-8"?>
<p:tagLst xmlns:p="http://schemas.openxmlformats.org/presentationml/2006/main">
  <p:tag name="_INSTRUCTOR VIEW19C14C36-AC8E-43BC-9DB6-C2AAF774C7DC|PANE__TAG" val="_"/>
</p:tagLst>
</file>

<file path=ppt/tags/tag1520.xml><?xml version="1.0" encoding="utf-8"?>
<p:tagLst xmlns:p="http://schemas.openxmlformats.org/presentationml/2006/main">
  <p:tag name="_INSTRUCTOR VIEW19C14C36-AC8E-43BC-9DB6-C2AAF774C7DC|PANE__TAG" val="_"/>
</p:tagLst>
</file>

<file path=ppt/tags/tag1521.xml><?xml version="1.0" encoding="utf-8"?>
<p:tagLst xmlns:p="http://schemas.openxmlformats.org/presentationml/2006/main">
  <p:tag name="_INSTRUCTOR VIEW19C14C36-AC8E-43BC-9DB6-C2AAF774C7DC|PANE__TAG" val="_"/>
</p:tagLst>
</file>

<file path=ppt/tags/tag1522.xml><?xml version="1.0" encoding="utf-8"?>
<p:tagLst xmlns:p="http://schemas.openxmlformats.org/presentationml/2006/main">
  <p:tag name="_INSTRUCTOR VIEW19C14C36-AC8E-43BC-9DB6-C2AAF774C7DC|PANE__TAG" val="_"/>
</p:tagLst>
</file>

<file path=ppt/tags/tag1523.xml><?xml version="1.0" encoding="utf-8"?>
<p:tagLst xmlns:p="http://schemas.openxmlformats.org/presentationml/2006/main">
  <p:tag name="_INSTRUCTOR VIEW19C14C36-AC8E-43BC-9DB6-C2AAF774C7DC|PANE__TAG" val="_"/>
</p:tagLst>
</file>

<file path=ppt/tags/tag1524.xml><?xml version="1.0" encoding="utf-8"?>
<p:tagLst xmlns:p="http://schemas.openxmlformats.org/presentationml/2006/main">
  <p:tag name="_INSTRUCTOR VIEW19C14C36-AC8E-43BC-9DB6-C2AAF774C7DC|PANE__TAG" val="_"/>
</p:tagLst>
</file>

<file path=ppt/tags/tag1525.xml><?xml version="1.0" encoding="utf-8"?>
<p:tagLst xmlns:p="http://schemas.openxmlformats.org/presentationml/2006/main">
  <p:tag name="_INSTRUCTOR VIEW19C14C36-AC8E-43BC-9DB6-C2AAF774C7DC|PANE__TAG" val="_"/>
</p:tagLst>
</file>

<file path=ppt/tags/tag1526.xml><?xml version="1.0" encoding="utf-8"?>
<p:tagLst xmlns:p="http://schemas.openxmlformats.org/presentationml/2006/main">
  <p:tag name="_INSTRUCTOR VIEW19C14C36-AC8E-43BC-9DB6-C2AAF774C7DC|PANE__TAG" val="_"/>
</p:tagLst>
</file>

<file path=ppt/tags/tag1527.xml><?xml version="1.0" encoding="utf-8"?>
<p:tagLst xmlns:p="http://schemas.openxmlformats.org/presentationml/2006/main">
  <p:tag name="_INSTRUCTOR VIEW19C14C36-AC8E-43BC-9DB6-C2AAF774C7DC|PANE__TAG" val="_"/>
</p:tagLst>
</file>

<file path=ppt/tags/tag1528.xml><?xml version="1.0" encoding="utf-8"?>
<p:tagLst xmlns:p="http://schemas.openxmlformats.org/presentationml/2006/main">
  <p:tag name="_INSTRUCTOR VIEW19C14C36-AC8E-43BC-9DB6-C2AAF774C7DC|PANE__TAG" val="_"/>
</p:tagLst>
</file>

<file path=ppt/tags/tag1529.xml><?xml version="1.0" encoding="utf-8"?>
<p:tagLst xmlns:p="http://schemas.openxmlformats.org/presentationml/2006/main">
  <p:tag name="_INSTRUCTOR VIEW19C14C36-AC8E-43BC-9DB6-C2AAF774C7DC|PANE__TAG" val="_"/>
</p:tagLst>
</file>

<file path=ppt/tags/tag153.xml><?xml version="1.0" encoding="utf-8"?>
<p:tagLst xmlns:p="http://schemas.openxmlformats.org/presentationml/2006/main">
  <p:tag name="_INSTRUCTOR VIEW19C14C36-AC8E-43BC-9DB6-C2AAF774C7DC|PANE__TAG" val="_"/>
</p:tagLst>
</file>

<file path=ppt/tags/tag1530.xml><?xml version="1.0" encoding="utf-8"?>
<p:tagLst xmlns:p="http://schemas.openxmlformats.org/presentationml/2006/main">
  <p:tag name="_INSTRUCTOR VIEW19C14C36-AC8E-43BC-9DB6-C2AAF774C7DC|PANE__TAG" val="_"/>
</p:tagLst>
</file>

<file path=ppt/tags/tag1531.xml><?xml version="1.0" encoding="utf-8"?>
<p:tagLst xmlns:p="http://schemas.openxmlformats.org/presentationml/2006/main">
  <p:tag name="_INSTRUCTOR VIEW19C14C36-AC8E-43BC-9DB6-C2AAF774C7DC|PANE__TAG" val="_"/>
</p:tagLst>
</file>

<file path=ppt/tags/tag1532.xml><?xml version="1.0" encoding="utf-8"?>
<p:tagLst xmlns:p="http://schemas.openxmlformats.org/presentationml/2006/main">
  <p:tag name="_INSTRUCTOR VIEW19C14C36-AC8E-43BC-9DB6-C2AAF774C7DC|PANE__TAG" val="_"/>
</p:tagLst>
</file>

<file path=ppt/tags/tag1533.xml><?xml version="1.0" encoding="utf-8"?>
<p:tagLst xmlns:p="http://schemas.openxmlformats.org/presentationml/2006/main">
  <p:tag name="_INSTRUCTOR VIEW19C14C36-AC8E-43BC-9DB6-C2AAF774C7DC|PANE__TAG" val="_"/>
</p:tagLst>
</file>

<file path=ppt/tags/tag1534.xml><?xml version="1.0" encoding="utf-8"?>
<p:tagLst xmlns:p="http://schemas.openxmlformats.org/presentationml/2006/main">
  <p:tag name="_INSTRUCTOR VIEW19C14C36-AC8E-43BC-9DB6-C2AAF774C7DC|PANE__TAG" val="_"/>
</p:tagLst>
</file>

<file path=ppt/tags/tag1535.xml><?xml version="1.0" encoding="utf-8"?>
<p:tagLst xmlns:p="http://schemas.openxmlformats.org/presentationml/2006/main">
  <p:tag name="_INSTRUCTOR VIEW19C14C36-AC8E-43BC-9DB6-C2AAF774C7DC|PANE__TAG" val="_"/>
</p:tagLst>
</file>

<file path=ppt/tags/tag1536.xml><?xml version="1.0" encoding="utf-8"?>
<p:tagLst xmlns:p="http://schemas.openxmlformats.org/presentationml/2006/main">
  <p:tag name="_INSTRUCTOR VIEW19C14C36-AC8E-43BC-9DB6-C2AAF774C7DC|PANE__TAG" val="_"/>
</p:tagLst>
</file>

<file path=ppt/tags/tag1537.xml><?xml version="1.0" encoding="utf-8"?>
<p:tagLst xmlns:p="http://schemas.openxmlformats.org/presentationml/2006/main">
  <p:tag name="_INSTRUCTOR VIEW19C14C36-AC8E-43BC-9DB6-C2AAF774C7DC|PANE__TAG" val="_"/>
</p:tagLst>
</file>

<file path=ppt/tags/tag1538.xml><?xml version="1.0" encoding="utf-8"?>
<p:tagLst xmlns:p="http://schemas.openxmlformats.org/presentationml/2006/main">
  <p:tag name="_INSTRUCTOR VIEW19C14C36-AC8E-43BC-9DB6-C2AAF774C7DC|PANE__TAG" val="_"/>
</p:tagLst>
</file>

<file path=ppt/tags/tag1539.xml><?xml version="1.0" encoding="utf-8"?>
<p:tagLst xmlns:p="http://schemas.openxmlformats.org/presentationml/2006/main">
  <p:tag name="_INSTRUCTOR VIEW19C14C36-AC8E-43BC-9DB6-C2AAF774C7DC|PANE__TAG" val="_"/>
</p:tagLst>
</file>

<file path=ppt/tags/tag154.xml><?xml version="1.0" encoding="utf-8"?>
<p:tagLst xmlns:p="http://schemas.openxmlformats.org/presentationml/2006/main">
  <p:tag name="_INSTRUCTOR VIEW19C14C36-AC8E-43BC-9DB6-C2AAF774C7DC|PANE__TAG" val="_"/>
</p:tagLst>
</file>

<file path=ppt/tags/tag1540.xml><?xml version="1.0" encoding="utf-8"?>
<p:tagLst xmlns:p="http://schemas.openxmlformats.org/presentationml/2006/main">
  <p:tag name="_INSTRUCTOR VIEW19C14C36-AC8E-43BC-9DB6-C2AAF774C7DC|PANE__TAG" val="_"/>
</p:tagLst>
</file>

<file path=ppt/tags/tag1541.xml><?xml version="1.0" encoding="utf-8"?>
<p:tagLst xmlns:p="http://schemas.openxmlformats.org/presentationml/2006/main">
  <p:tag name="_INSTRUCTOR VIEW19C14C36-AC8E-43BC-9DB6-C2AAF774C7DC|PANE__TAG" val="_"/>
</p:tagLst>
</file>

<file path=ppt/tags/tag1542.xml><?xml version="1.0" encoding="utf-8"?>
<p:tagLst xmlns:p="http://schemas.openxmlformats.org/presentationml/2006/main">
  <p:tag name="_INSTRUCTOR VIEW19C14C36-AC8E-43BC-9DB6-C2AAF774C7DC|PANE__TAG" val="_"/>
</p:tagLst>
</file>

<file path=ppt/tags/tag1543.xml><?xml version="1.0" encoding="utf-8"?>
<p:tagLst xmlns:p="http://schemas.openxmlformats.org/presentationml/2006/main">
  <p:tag name="_INSTRUCTOR VIEW19C14C36-AC8E-43BC-9DB6-C2AAF774C7DC|PANE__TAG" val="_"/>
</p:tagLst>
</file>

<file path=ppt/tags/tag1544.xml><?xml version="1.0" encoding="utf-8"?>
<p:tagLst xmlns:p="http://schemas.openxmlformats.org/presentationml/2006/main">
  <p:tag name="_INSTRUCTOR VIEW19C14C36-AC8E-43BC-9DB6-C2AAF774C7DC|PANE__TAG" val="_"/>
</p:tagLst>
</file>

<file path=ppt/tags/tag1545.xml><?xml version="1.0" encoding="utf-8"?>
<p:tagLst xmlns:p="http://schemas.openxmlformats.org/presentationml/2006/main">
  <p:tag name="_INSTRUCTOR VIEW19C14C36-AC8E-43BC-9DB6-C2AAF774C7DC|PANE__TAG" val="_"/>
</p:tagLst>
</file>

<file path=ppt/tags/tag1546.xml><?xml version="1.0" encoding="utf-8"?>
<p:tagLst xmlns:p="http://schemas.openxmlformats.org/presentationml/2006/main">
  <p:tag name="_INSTRUCTOR VIEW19C14C36-AC8E-43BC-9DB6-C2AAF774C7DC|PANE__TAG" val="_"/>
</p:tagLst>
</file>

<file path=ppt/tags/tag1547.xml><?xml version="1.0" encoding="utf-8"?>
<p:tagLst xmlns:p="http://schemas.openxmlformats.org/presentationml/2006/main">
  <p:tag name="_INSTRUCTOR VIEW19C14C36-AC8E-43BC-9DB6-C2AAF774C7DC|PANE__TAG" val="_"/>
</p:tagLst>
</file>

<file path=ppt/tags/tag1548.xml><?xml version="1.0" encoding="utf-8"?>
<p:tagLst xmlns:p="http://schemas.openxmlformats.org/presentationml/2006/main">
  <p:tag name="_INSTRUCTOR VIEW19C14C36-AC8E-43BC-9DB6-C2AAF774C7DC|PANE__TAG" val="_"/>
</p:tagLst>
</file>

<file path=ppt/tags/tag1549.xml><?xml version="1.0" encoding="utf-8"?>
<p:tagLst xmlns:p="http://schemas.openxmlformats.org/presentationml/2006/main">
  <p:tag name="_INSTRUCTOR VIEW19C14C36-AC8E-43BC-9DB6-C2AAF774C7DC|PANE__TAG" val="_"/>
</p:tagLst>
</file>

<file path=ppt/tags/tag155.xml><?xml version="1.0" encoding="utf-8"?>
<p:tagLst xmlns:p="http://schemas.openxmlformats.org/presentationml/2006/main">
  <p:tag name="_INSTRUCTOR VIEW19C14C36-AC8E-43BC-9DB6-C2AAF774C7DC|PANE__TAG" val="_"/>
</p:tagLst>
</file>

<file path=ppt/tags/tag1550.xml><?xml version="1.0" encoding="utf-8"?>
<p:tagLst xmlns:p="http://schemas.openxmlformats.org/presentationml/2006/main">
  <p:tag name="_INSTRUCTOR VIEW19C14C36-AC8E-43BC-9DB6-C2AAF774C7DC|PANE__TAG" val="_"/>
</p:tagLst>
</file>

<file path=ppt/tags/tag1551.xml><?xml version="1.0" encoding="utf-8"?>
<p:tagLst xmlns:p="http://schemas.openxmlformats.org/presentationml/2006/main">
  <p:tag name="_INSTRUCTOR VIEW19C14C36-AC8E-43BC-9DB6-C2AAF774C7DC|PANE__TAG" val="_"/>
</p:tagLst>
</file>

<file path=ppt/tags/tag1552.xml><?xml version="1.0" encoding="utf-8"?>
<p:tagLst xmlns:p="http://schemas.openxmlformats.org/presentationml/2006/main">
  <p:tag name="_INSTRUCTOR VIEW19C14C36-AC8E-43BC-9DB6-C2AAF774C7DC|PANE__TAG" val="_"/>
</p:tagLst>
</file>

<file path=ppt/tags/tag1553.xml><?xml version="1.0" encoding="utf-8"?>
<p:tagLst xmlns:p="http://schemas.openxmlformats.org/presentationml/2006/main">
  <p:tag name="_INSTRUCTOR VIEW19C14C36-AC8E-43BC-9DB6-C2AAF774C7DC|PANE__TAG" val="_"/>
</p:tagLst>
</file>

<file path=ppt/tags/tag1554.xml><?xml version="1.0" encoding="utf-8"?>
<p:tagLst xmlns:p="http://schemas.openxmlformats.org/presentationml/2006/main">
  <p:tag name="_INSTRUCTOR VIEW19C14C36-AC8E-43BC-9DB6-C2AAF774C7DC|PANE__TAG" val="_"/>
</p:tagLst>
</file>

<file path=ppt/tags/tag1555.xml><?xml version="1.0" encoding="utf-8"?>
<p:tagLst xmlns:p="http://schemas.openxmlformats.org/presentationml/2006/main">
  <p:tag name="_INSTRUCTOR VIEW19C14C36-AC8E-43BC-9DB6-C2AAF774C7DC|PANE__TAG" val="_"/>
</p:tagLst>
</file>

<file path=ppt/tags/tag1556.xml><?xml version="1.0" encoding="utf-8"?>
<p:tagLst xmlns:p="http://schemas.openxmlformats.org/presentationml/2006/main">
  <p:tag name="_INSTRUCTOR VIEW19C14C36-AC8E-43BC-9DB6-C2AAF774C7DC|PANE__TAG" val="_"/>
</p:tagLst>
</file>

<file path=ppt/tags/tag1557.xml><?xml version="1.0" encoding="utf-8"?>
<p:tagLst xmlns:p="http://schemas.openxmlformats.org/presentationml/2006/main">
  <p:tag name="_INSTRUCTOR VIEW19C14C36-AC8E-43BC-9DB6-C2AAF774C7DC|PANE__TAG" val="_"/>
</p:tagLst>
</file>

<file path=ppt/tags/tag1558.xml><?xml version="1.0" encoding="utf-8"?>
<p:tagLst xmlns:p="http://schemas.openxmlformats.org/presentationml/2006/main">
  <p:tag name="_INSTRUCTOR VIEW19C14C36-AC8E-43BC-9DB6-C2AAF774C7DC|PANE__TAG" val="_"/>
</p:tagLst>
</file>

<file path=ppt/tags/tag1559.xml><?xml version="1.0" encoding="utf-8"?>
<p:tagLst xmlns:p="http://schemas.openxmlformats.org/presentationml/2006/main">
  <p:tag name="_INSTRUCTOR VIEW19C14C36-AC8E-43BC-9DB6-C2AAF774C7DC|PANE__TAG" val="_"/>
</p:tagLst>
</file>

<file path=ppt/tags/tag156.xml><?xml version="1.0" encoding="utf-8"?>
<p:tagLst xmlns:p="http://schemas.openxmlformats.org/presentationml/2006/main">
  <p:tag name="_INSTRUCTOR VIEW19C14C36-AC8E-43BC-9DB6-C2AAF774C7DC|PANE__TAG" val="_"/>
</p:tagLst>
</file>

<file path=ppt/tags/tag1560.xml><?xml version="1.0" encoding="utf-8"?>
<p:tagLst xmlns:p="http://schemas.openxmlformats.org/presentationml/2006/main">
  <p:tag name="_INSTRUCTOR VIEW19C14C36-AC8E-43BC-9DB6-C2AAF774C7DC|PANE__TAG" val="_"/>
</p:tagLst>
</file>

<file path=ppt/tags/tag1561.xml><?xml version="1.0" encoding="utf-8"?>
<p:tagLst xmlns:p="http://schemas.openxmlformats.org/presentationml/2006/main">
  <p:tag name="_INSTRUCTOR VIEW19C14C36-AC8E-43BC-9DB6-C2AAF774C7DC|PANE__TAG" val="_"/>
</p:tagLst>
</file>

<file path=ppt/tags/tag1562.xml><?xml version="1.0" encoding="utf-8"?>
<p:tagLst xmlns:p="http://schemas.openxmlformats.org/presentationml/2006/main">
  <p:tag name="_INSTRUCTOR VIEW19C14C36-AC8E-43BC-9DB6-C2AAF774C7DC|PANE__TAG" val="_"/>
</p:tagLst>
</file>

<file path=ppt/tags/tag1563.xml><?xml version="1.0" encoding="utf-8"?>
<p:tagLst xmlns:p="http://schemas.openxmlformats.org/presentationml/2006/main">
  <p:tag name="_INSTRUCTOR VIEW19C14C36-AC8E-43BC-9DB6-C2AAF774C7DC|PANE__TAG" val="_"/>
</p:tagLst>
</file>

<file path=ppt/tags/tag1564.xml><?xml version="1.0" encoding="utf-8"?>
<p:tagLst xmlns:p="http://schemas.openxmlformats.org/presentationml/2006/main">
  <p:tag name="_INSTRUCTOR VIEW19C14C36-AC8E-43BC-9DB6-C2AAF774C7DC|PANE__TAG" val="_"/>
</p:tagLst>
</file>

<file path=ppt/tags/tag1565.xml><?xml version="1.0" encoding="utf-8"?>
<p:tagLst xmlns:p="http://schemas.openxmlformats.org/presentationml/2006/main">
  <p:tag name="_INSTRUCTOR VIEW19C14C36-AC8E-43BC-9DB6-C2AAF774C7DC|PANE__TAG" val="_"/>
</p:tagLst>
</file>

<file path=ppt/tags/tag1566.xml><?xml version="1.0" encoding="utf-8"?>
<p:tagLst xmlns:p="http://schemas.openxmlformats.org/presentationml/2006/main">
  <p:tag name="_INSTRUCTOR VIEW19C14C36-AC8E-43BC-9DB6-C2AAF774C7DC|PANE__TAG" val="_"/>
</p:tagLst>
</file>

<file path=ppt/tags/tag1567.xml><?xml version="1.0" encoding="utf-8"?>
<p:tagLst xmlns:p="http://schemas.openxmlformats.org/presentationml/2006/main">
  <p:tag name="_INSTRUCTOR VIEW19C14C36-AC8E-43BC-9DB6-C2AAF774C7DC|PANE__TAG" val="_"/>
</p:tagLst>
</file>

<file path=ppt/tags/tag1568.xml><?xml version="1.0" encoding="utf-8"?>
<p:tagLst xmlns:p="http://schemas.openxmlformats.org/presentationml/2006/main">
  <p:tag name="_INSTRUCTOR VIEW19C14C36-AC8E-43BC-9DB6-C2AAF774C7DC|PANE__TAG" val="_"/>
</p:tagLst>
</file>

<file path=ppt/tags/tag1569.xml><?xml version="1.0" encoding="utf-8"?>
<p:tagLst xmlns:p="http://schemas.openxmlformats.org/presentationml/2006/main">
  <p:tag name="_INSTRUCTOR VIEW19C14C36-AC8E-43BC-9DB6-C2AAF774C7DC|PANE__TAG" val="_"/>
</p:tagLst>
</file>

<file path=ppt/tags/tag157.xml><?xml version="1.0" encoding="utf-8"?>
<p:tagLst xmlns:p="http://schemas.openxmlformats.org/presentationml/2006/main">
  <p:tag name="_INSTRUCTOR VIEW19C14C36-AC8E-43BC-9DB6-C2AAF774C7DC|PANE__TAG" val="_"/>
</p:tagLst>
</file>

<file path=ppt/tags/tag1570.xml><?xml version="1.0" encoding="utf-8"?>
<p:tagLst xmlns:p="http://schemas.openxmlformats.org/presentationml/2006/main">
  <p:tag name="_INSTRUCTOR VIEW19C14C36-AC8E-43BC-9DB6-C2AAF774C7DC|PANE__TAG" val="_"/>
</p:tagLst>
</file>

<file path=ppt/tags/tag1571.xml><?xml version="1.0" encoding="utf-8"?>
<p:tagLst xmlns:p="http://schemas.openxmlformats.org/presentationml/2006/main">
  <p:tag name="_INSTRUCTOR VIEW19C14C36-AC8E-43BC-9DB6-C2AAF774C7DC|PANE__TAG" val="_"/>
</p:tagLst>
</file>

<file path=ppt/tags/tag1572.xml><?xml version="1.0" encoding="utf-8"?>
<p:tagLst xmlns:p="http://schemas.openxmlformats.org/presentationml/2006/main">
  <p:tag name="_INSTRUCTOR VIEW19C14C36-AC8E-43BC-9DB6-C2AAF774C7DC|PANE__TAG" val="_"/>
</p:tagLst>
</file>

<file path=ppt/tags/tag1573.xml><?xml version="1.0" encoding="utf-8"?>
<p:tagLst xmlns:p="http://schemas.openxmlformats.org/presentationml/2006/main">
  <p:tag name="_INSTRUCTOR VIEW19C14C36-AC8E-43BC-9DB6-C2AAF774C7DC|PANE__TAG" val="_"/>
</p:tagLst>
</file>

<file path=ppt/tags/tag1574.xml><?xml version="1.0" encoding="utf-8"?>
<p:tagLst xmlns:p="http://schemas.openxmlformats.org/presentationml/2006/main">
  <p:tag name="_INSTRUCTOR VIEW19C14C36-AC8E-43BC-9DB6-C2AAF774C7DC|PANE__TAG" val="_"/>
</p:tagLst>
</file>

<file path=ppt/tags/tag1575.xml><?xml version="1.0" encoding="utf-8"?>
<p:tagLst xmlns:p="http://schemas.openxmlformats.org/presentationml/2006/main">
  <p:tag name="_INSTRUCTOR VIEW19C14C36-AC8E-43BC-9DB6-C2AAF774C7DC|PANE__TAG" val="_"/>
</p:tagLst>
</file>

<file path=ppt/tags/tag1576.xml><?xml version="1.0" encoding="utf-8"?>
<p:tagLst xmlns:p="http://schemas.openxmlformats.org/presentationml/2006/main">
  <p:tag name="_INSTRUCTOR VIEW19C14C36-AC8E-43BC-9DB6-C2AAF774C7DC|PANE__TAG" val="_"/>
</p:tagLst>
</file>

<file path=ppt/tags/tag1577.xml><?xml version="1.0" encoding="utf-8"?>
<p:tagLst xmlns:p="http://schemas.openxmlformats.org/presentationml/2006/main">
  <p:tag name="_INSTRUCTOR VIEW19C14C36-AC8E-43BC-9DB6-C2AAF774C7DC|PANE__TAG" val="_"/>
</p:tagLst>
</file>

<file path=ppt/tags/tag1578.xml><?xml version="1.0" encoding="utf-8"?>
<p:tagLst xmlns:p="http://schemas.openxmlformats.org/presentationml/2006/main">
  <p:tag name="_INSTRUCTOR VIEW19C14C36-AC8E-43BC-9DB6-C2AAF774C7DC|PANE__TAG" val="_"/>
</p:tagLst>
</file>

<file path=ppt/tags/tag1579.xml><?xml version="1.0" encoding="utf-8"?>
<p:tagLst xmlns:p="http://schemas.openxmlformats.org/presentationml/2006/main">
  <p:tag name="_INSTRUCTOR VIEW19C14C36-AC8E-43BC-9DB6-C2AAF774C7DC|PANE__TAG" val="_"/>
</p:tagLst>
</file>

<file path=ppt/tags/tag158.xml><?xml version="1.0" encoding="utf-8"?>
<p:tagLst xmlns:p="http://schemas.openxmlformats.org/presentationml/2006/main">
  <p:tag name="_INSTRUCTOR VIEW19C14C36-AC8E-43BC-9DB6-C2AAF774C7DC|PANE__TAG" val="_"/>
</p:tagLst>
</file>

<file path=ppt/tags/tag1580.xml><?xml version="1.0" encoding="utf-8"?>
<p:tagLst xmlns:p="http://schemas.openxmlformats.org/presentationml/2006/main">
  <p:tag name="_INSTRUCTOR VIEW19C14C36-AC8E-43BC-9DB6-C2AAF774C7DC|PANE__TAG" val="_"/>
</p:tagLst>
</file>

<file path=ppt/tags/tag1581.xml><?xml version="1.0" encoding="utf-8"?>
<p:tagLst xmlns:p="http://schemas.openxmlformats.org/presentationml/2006/main">
  <p:tag name="_INSTRUCTOR VIEW19C14C36-AC8E-43BC-9DB6-C2AAF774C7DC|PANE__TAG" val="_"/>
</p:tagLst>
</file>

<file path=ppt/tags/tag1582.xml><?xml version="1.0" encoding="utf-8"?>
<p:tagLst xmlns:p="http://schemas.openxmlformats.org/presentationml/2006/main">
  <p:tag name="_INSTRUCTOR VIEW19C14C36-AC8E-43BC-9DB6-C2AAF774C7DC|PANE__TAG" val="_"/>
</p:tagLst>
</file>

<file path=ppt/tags/tag1583.xml><?xml version="1.0" encoding="utf-8"?>
<p:tagLst xmlns:p="http://schemas.openxmlformats.org/presentationml/2006/main">
  <p:tag name="_INSTRUCTOR VIEW19C14C36-AC8E-43BC-9DB6-C2AAF774C7DC|PANE__TAG" val="_"/>
</p:tagLst>
</file>

<file path=ppt/tags/tag1584.xml><?xml version="1.0" encoding="utf-8"?>
<p:tagLst xmlns:p="http://schemas.openxmlformats.org/presentationml/2006/main">
  <p:tag name="_INSTRUCTOR VIEW19C14C36-AC8E-43BC-9DB6-C2AAF774C7DC|PANE__TAG" val="_"/>
</p:tagLst>
</file>

<file path=ppt/tags/tag1585.xml><?xml version="1.0" encoding="utf-8"?>
<p:tagLst xmlns:p="http://schemas.openxmlformats.org/presentationml/2006/main">
  <p:tag name="_INSTRUCTOR VIEW19C14C36-AC8E-43BC-9DB6-C2AAF774C7DC|PANE__TAG" val="_"/>
</p:tagLst>
</file>

<file path=ppt/tags/tag1586.xml><?xml version="1.0" encoding="utf-8"?>
<p:tagLst xmlns:p="http://schemas.openxmlformats.org/presentationml/2006/main">
  <p:tag name="_INSTRUCTOR VIEW19C14C36-AC8E-43BC-9DB6-C2AAF774C7DC|PANE__TAG" val="_"/>
</p:tagLst>
</file>

<file path=ppt/tags/tag1587.xml><?xml version="1.0" encoding="utf-8"?>
<p:tagLst xmlns:p="http://schemas.openxmlformats.org/presentationml/2006/main">
  <p:tag name="_INSTRUCTOR VIEW19C14C36-AC8E-43BC-9DB6-C2AAF774C7DC|PANE__TAG" val="_"/>
</p:tagLst>
</file>

<file path=ppt/tags/tag1588.xml><?xml version="1.0" encoding="utf-8"?>
<p:tagLst xmlns:p="http://schemas.openxmlformats.org/presentationml/2006/main">
  <p:tag name="_INSTRUCTOR VIEW19C14C36-AC8E-43BC-9DB6-C2AAF774C7DC|PANE__TAG" val="_"/>
</p:tagLst>
</file>

<file path=ppt/tags/tag1589.xml><?xml version="1.0" encoding="utf-8"?>
<p:tagLst xmlns:p="http://schemas.openxmlformats.org/presentationml/2006/main">
  <p:tag name="_INSTRUCTOR VIEW19C14C36-AC8E-43BC-9DB6-C2AAF774C7DC|PANE__TAG" val="_"/>
</p:tagLst>
</file>

<file path=ppt/tags/tag159.xml><?xml version="1.0" encoding="utf-8"?>
<p:tagLst xmlns:p="http://schemas.openxmlformats.org/presentationml/2006/main">
  <p:tag name="_INSTRUCTOR VIEW19C14C36-AC8E-43BC-9DB6-C2AAF774C7DC|PANE__TAG" val="_"/>
</p:tagLst>
</file>

<file path=ppt/tags/tag1590.xml><?xml version="1.0" encoding="utf-8"?>
<p:tagLst xmlns:p="http://schemas.openxmlformats.org/presentationml/2006/main">
  <p:tag name="_INSTRUCTOR VIEW19C14C36-AC8E-43BC-9DB6-C2AAF774C7DC|PANE__TAG" val="_"/>
</p:tagLst>
</file>

<file path=ppt/tags/tag1591.xml><?xml version="1.0" encoding="utf-8"?>
<p:tagLst xmlns:p="http://schemas.openxmlformats.org/presentationml/2006/main">
  <p:tag name="_INSTRUCTOR VIEW19C14C36-AC8E-43BC-9DB6-C2AAF774C7DC|PANE__TAG" val="_"/>
</p:tagLst>
</file>

<file path=ppt/tags/tag1592.xml><?xml version="1.0" encoding="utf-8"?>
<p:tagLst xmlns:p="http://schemas.openxmlformats.org/presentationml/2006/main">
  <p:tag name="_INSTRUCTOR VIEW19C14C36-AC8E-43BC-9DB6-C2AAF774C7DC|PANE__TAG" val="_"/>
</p:tagLst>
</file>

<file path=ppt/tags/tag1593.xml><?xml version="1.0" encoding="utf-8"?>
<p:tagLst xmlns:p="http://schemas.openxmlformats.org/presentationml/2006/main">
  <p:tag name="_INSTRUCTOR VIEW19C14C36-AC8E-43BC-9DB6-C2AAF774C7DC|PANE__TAG" val="_"/>
</p:tagLst>
</file>

<file path=ppt/tags/tag1594.xml><?xml version="1.0" encoding="utf-8"?>
<p:tagLst xmlns:p="http://schemas.openxmlformats.org/presentationml/2006/main">
  <p:tag name="_INSTRUCTOR VIEW19C14C36-AC8E-43BC-9DB6-C2AAF774C7DC|PANE__TAG" val="_"/>
</p:tagLst>
</file>

<file path=ppt/tags/tag1595.xml><?xml version="1.0" encoding="utf-8"?>
<p:tagLst xmlns:p="http://schemas.openxmlformats.org/presentationml/2006/main">
  <p:tag name="_INSTRUCTOR VIEW19C14C36-AC8E-43BC-9DB6-C2AAF774C7DC|PANE__TAG" val="_"/>
</p:tagLst>
</file>

<file path=ppt/tags/tag1596.xml><?xml version="1.0" encoding="utf-8"?>
<p:tagLst xmlns:p="http://schemas.openxmlformats.org/presentationml/2006/main">
  <p:tag name="_INSTRUCTOR VIEW19C14C36-AC8E-43BC-9DB6-C2AAF774C7DC|PANE__TAG" val="_"/>
</p:tagLst>
</file>

<file path=ppt/tags/tag1597.xml><?xml version="1.0" encoding="utf-8"?>
<p:tagLst xmlns:p="http://schemas.openxmlformats.org/presentationml/2006/main">
  <p:tag name="_INSTRUCTOR VIEW19C14C36-AC8E-43BC-9DB6-C2AAF774C7DC|PANE__TAG" val="_"/>
</p:tagLst>
</file>

<file path=ppt/tags/tag1598.xml><?xml version="1.0" encoding="utf-8"?>
<p:tagLst xmlns:p="http://schemas.openxmlformats.org/presentationml/2006/main">
  <p:tag name="_INSTRUCTOR VIEW19C14C36-AC8E-43BC-9DB6-C2AAF774C7DC|PANE__TAG" val="_"/>
</p:tagLst>
</file>

<file path=ppt/tags/tag1599.xml><?xml version="1.0" encoding="utf-8"?>
<p:tagLst xmlns:p="http://schemas.openxmlformats.org/presentationml/2006/main">
  <p:tag name="_INSTRUCTOR VIEW19C14C36-AC8E-43BC-9DB6-C2AAF774C7DC|PANE__TAG" val="_"/>
</p:tagLst>
</file>

<file path=ppt/tags/tag16.xml><?xml version="1.0" encoding="utf-8"?>
<p:tagLst xmlns:p="http://schemas.openxmlformats.org/presentationml/2006/main">
  <p:tag name="_INSTRUCTOR VIEW19C14C36-AC8E-43BC-9DB6-C2AAF774C7DC|PANE__TAG" val="_"/>
</p:tagLst>
</file>

<file path=ppt/tags/tag160.xml><?xml version="1.0" encoding="utf-8"?>
<p:tagLst xmlns:p="http://schemas.openxmlformats.org/presentationml/2006/main">
  <p:tag name="_INSTRUCTOR VIEW19C14C36-AC8E-43BC-9DB6-C2AAF774C7DC|PANE__TAG" val="_"/>
</p:tagLst>
</file>

<file path=ppt/tags/tag1600.xml><?xml version="1.0" encoding="utf-8"?>
<p:tagLst xmlns:p="http://schemas.openxmlformats.org/presentationml/2006/main">
  <p:tag name="_INSTRUCTOR VIEW19C14C36-AC8E-43BC-9DB6-C2AAF774C7DC|PANE__TAG" val="_"/>
</p:tagLst>
</file>

<file path=ppt/tags/tag1601.xml><?xml version="1.0" encoding="utf-8"?>
<p:tagLst xmlns:p="http://schemas.openxmlformats.org/presentationml/2006/main">
  <p:tag name="_INSTRUCTOR VIEW19C14C36-AC8E-43BC-9DB6-C2AAF774C7DC|PANE__TAG" val="_"/>
</p:tagLst>
</file>

<file path=ppt/tags/tag1602.xml><?xml version="1.0" encoding="utf-8"?>
<p:tagLst xmlns:p="http://schemas.openxmlformats.org/presentationml/2006/main">
  <p:tag name="_INSTRUCTOR VIEW19C14C36-AC8E-43BC-9DB6-C2AAF774C7DC|PANE__TAG" val="_"/>
</p:tagLst>
</file>

<file path=ppt/tags/tag1603.xml><?xml version="1.0" encoding="utf-8"?>
<p:tagLst xmlns:p="http://schemas.openxmlformats.org/presentationml/2006/main">
  <p:tag name="_INSTRUCTOR VIEW19C14C36-AC8E-43BC-9DB6-C2AAF774C7DC|PANE__TAG" val="_"/>
</p:tagLst>
</file>

<file path=ppt/tags/tag1604.xml><?xml version="1.0" encoding="utf-8"?>
<p:tagLst xmlns:p="http://schemas.openxmlformats.org/presentationml/2006/main">
  <p:tag name="_INSTRUCTOR VIEW19C14C36-AC8E-43BC-9DB6-C2AAF774C7DC|PANE__TAG" val="_"/>
</p:tagLst>
</file>

<file path=ppt/tags/tag1605.xml><?xml version="1.0" encoding="utf-8"?>
<p:tagLst xmlns:p="http://schemas.openxmlformats.org/presentationml/2006/main">
  <p:tag name="_INSTRUCTOR VIEW19C14C36-AC8E-43BC-9DB6-C2AAF774C7DC|PANE__TAG" val="_"/>
</p:tagLst>
</file>

<file path=ppt/tags/tag1606.xml><?xml version="1.0" encoding="utf-8"?>
<p:tagLst xmlns:p="http://schemas.openxmlformats.org/presentationml/2006/main">
  <p:tag name="_INSTRUCTOR VIEW19C14C36-AC8E-43BC-9DB6-C2AAF774C7DC|PANE__TAG" val="_"/>
</p:tagLst>
</file>

<file path=ppt/tags/tag1607.xml><?xml version="1.0" encoding="utf-8"?>
<p:tagLst xmlns:p="http://schemas.openxmlformats.org/presentationml/2006/main">
  <p:tag name="_INSTRUCTOR VIEW19C14C36-AC8E-43BC-9DB6-C2AAF774C7DC|PANE__TAG" val="_"/>
</p:tagLst>
</file>

<file path=ppt/tags/tag1608.xml><?xml version="1.0" encoding="utf-8"?>
<p:tagLst xmlns:p="http://schemas.openxmlformats.org/presentationml/2006/main">
  <p:tag name="_INSTRUCTOR VIEW19C14C36-AC8E-43BC-9DB6-C2AAF774C7DC|PANE__TAG" val="_"/>
</p:tagLst>
</file>

<file path=ppt/tags/tag1609.xml><?xml version="1.0" encoding="utf-8"?>
<p:tagLst xmlns:p="http://schemas.openxmlformats.org/presentationml/2006/main">
  <p:tag name="_INSTRUCTOR VIEW19C14C36-AC8E-43BC-9DB6-C2AAF774C7DC|PANE__TAG" val="_"/>
</p:tagLst>
</file>

<file path=ppt/tags/tag161.xml><?xml version="1.0" encoding="utf-8"?>
<p:tagLst xmlns:p="http://schemas.openxmlformats.org/presentationml/2006/main">
  <p:tag name="_INSTRUCTOR VIEW19C14C36-AC8E-43BC-9DB6-C2AAF774C7DC|PANE__TAG" val="_"/>
</p:tagLst>
</file>

<file path=ppt/tags/tag1610.xml><?xml version="1.0" encoding="utf-8"?>
<p:tagLst xmlns:p="http://schemas.openxmlformats.org/presentationml/2006/main">
  <p:tag name="_INSTRUCTOR VIEW19C14C36-AC8E-43BC-9DB6-C2AAF774C7DC|PANE__TAG" val="_"/>
</p:tagLst>
</file>

<file path=ppt/tags/tag1611.xml><?xml version="1.0" encoding="utf-8"?>
<p:tagLst xmlns:p="http://schemas.openxmlformats.org/presentationml/2006/main">
  <p:tag name="_INSTRUCTOR VIEW19C14C36-AC8E-43BC-9DB6-C2AAF774C7DC|PANE__TAG" val="_"/>
</p:tagLst>
</file>

<file path=ppt/tags/tag1612.xml><?xml version="1.0" encoding="utf-8"?>
<p:tagLst xmlns:p="http://schemas.openxmlformats.org/presentationml/2006/main">
  <p:tag name="_INSTRUCTOR VIEW19C14C36-AC8E-43BC-9DB6-C2AAF774C7DC|PANE__TAG" val="_"/>
</p:tagLst>
</file>

<file path=ppt/tags/tag1613.xml><?xml version="1.0" encoding="utf-8"?>
<p:tagLst xmlns:p="http://schemas.openxmlformats.org/presentationml/2006/main">
  <p:tag name="_INSTRUCTOR VIEW19C14C36-AC8E-43BC-9DB6-C2AAF774C7DC|PANE__TAG" val="_"/>
</p:tagLst>
</file>

<file path=ppt/tags/tag1614.xml><?xml version="1.0" encoding="utf-8"?>
<p:tagLst xmlns:p="http://schemas.openxmlformats.org/presentationml/2006/main">
  <p:tag name="_INSTRUCTOR VIEW19C14C36-AC8E-43BC-9DB6-C2AAF774C7DC|PANE__TAG" val="_"/>
</p:tagLst>
</file>

<file path=ppt/tags/tag1615.xml><?xml version="1.0" encoding="utf-8"?>
<p:tagLst xmlns:p="http://schemas.openxmlformats.org/presentationml/2006/main">
  <p:tag name="_INSTRUCTOR VIEW19C14C36-AC8E-43BC-9DB6-C2AAF774C7DC|PANE__TAG" val="_"/>
</p:tagLst>
</file>

<file path=ppt/tags/tag1616.xml><?xml version="1.0" encoding="utf-8"?>
<p:tagLst xmlns:p="http://schemas.openxmlformats.org/presentationml/2006/main">
  <p:tag name="_INSTRUCTOR VIEW19C14C36-AC8E-43BC-9DB6-C2AAF774C7DC|PANE__TAG" val="_"/>
</p:tagLst>
</file>

<file path=ppt/tags/tag1617.xml><?xml version="1.0" encoding="utf-8"?>
<p:tagLst xmlns:p="http://schemas.openxmlformats.org/presentationml/2006/main">
  <p:tag name="_INSTRUCTOR VIEW19C14C36-AC8E-43BC-9DB6-C2AAF774C7DC|PANE__TAG" val="_"/>
</p:tagLst>
</file>

<file path=ppt/tags/tag1618.xml><?xml version="1.0" encoding="utf-8"?>
<p:tagLst xmlns:p="http://schemas.openxmlformats.org/presentationml/2006/main">
  <p:tag name="_INSTRUCTOR VIEW19C14C36-AC8E-43BC-9DB6-C2AAF774C7DC|PANE__TAG" val="_"/>
</p:tagLst>
</file>

<file path=ppt/tags/tag1619.xml><?xml version="1.0" encoding="utf-8"?>
<p:tagLst xmlns:p="http://schemas.openxmlformats.org/presentationml/2006/main">
  <p:tag name="_INSTRUCTOR VIEW19C14C36-AC8E-43BC-9DB6-C2AAF774C7DC|PANE__TAG" val="_"/>
</p:tagLst>
</file>

<file path=ppt/tags/tag162.xml><?xml version="1.0" encoding="utf-8"?>
<p:tagLst xmlns:p="http://schemas.openxmlformats.org/presentationml/2006/main">
  <p:tag name="_INSTRUCTOR VIEW19C14C36-AC8E-43BC-9DB6-C2AAF774C7DC|PANE__TAG" val="_"/>
</p:tagLst>
</file>

<file path=ppt/tags/tag1620.xml><?xml version="1.0" encoding="utf-8"?>
<p:tagLst xmlns:p="http://schemas.openxmlformats.org/presentationml/2006/main">
  <p:tag name="_INSTRUCTOR VIEW19C14C36-AC8E-43BC-9DB6-C2AAF774C7DC|PANE__TAG" val="_"/>
</p:tagLst>
</file>

<file path=ppt/tags/tag1621.xml><?xml version="1.0" encoding="utf-8"?>
<p:tagLst xmlns:p="http://schemas.openxmlformats.org/presentationml/2006/main">
  <p:tag name="_INSTRUCTOR VIEW19C14C36-AC8E-43BC-9DB6-C2AAF774C7DC|PANE__TAG" val="_"/>
</p:tagLst>
</file>

<file path=ppt/tags/tag1622.xml><?xml version="1.0" encoding="utf-8"?>
<p:tagLst xmlns:p="http://schemas.openxmlformats.org/presentationml/2006/main">
  <p:tag name="_INSTRUCTOR VIEW19C14C36-AC8E-43BC-9DB6-C2AAF774C7DC|PANE__TAG" val="_"/>
</p:tagLst>
</file>

<file path=ppt/tags/tag1623.xml><?xml version="1.0" encoding="utf-8"?>
<p:tagLst xmlns:p="http://schemas.openxmlformats.org/presentationml/2006/main">
  <p:tag name="_INSTRUCTOR VIEW19C14C36-AC8E-43BC-9DB6-C2AAF774C7DC|PANE__TAG" val="_"/>
</p:tagLst>
</file>

<file path=ppt/tags/tag1624.xml><?xml version="1.0" encoding="utf-8"?>
<p:tagLst xmlns:p="http://schemas.openxmlformats.org/presentationml/2006/main">
  <p:tag name="_INSTRUCTOR VIEW19C14C36-AC8E-43BC-9DB6-C2AAF774C7DC|PANE__TAG" val="_"/>
</p:tagLst>
</file>

<file path=ppt/tags/tag1625.xml><?xml version="1.0" encoding="utf-8"?>
<p:tagLst xmlns:p="http://schemas.openxmlformats.org/presentationml/2006/main">
  <p:tag name="_INSTRUCTOR VIEW19C14C36-AC8E-43BC-9DB6-C2AAF774C7DC|PANE__TAG" val="_"/>
</p:tagLst>
</file>

<file path=ppt/tags/tag1626.xml><?xml version="1.0" encoding="utf-8"?>
<p:tagLst xmlns:p="http://schemas.openxmlformats.org/presentationml/2006/main">
  <p:tag name="_INSTRUCTOR VIEW19C14C36-AC8E-43BC-9DB6-C2AAF774C7DC|PANE__TAG" val="_"/>
</p:tagLst>
</file>

<file path=ppt/tags/tag1627.xml><?xml version="1.0" encoding="utf-8"?>
<p:tagLst xmlns:p="http://schemas.openxmlformats.org/presentationml/2006/main">
  <p:tag name="_INSTRUCTOR VIEW19C14C36-AC8E-43BC-9DB6-C2AAF774C7DC|PANE__TAG" val="_"/>
</p:tagLst>
</file>

<file path=ppt/tags/tag1628.xml><?xml version="1.0" encoding="utf-8"?>
<p:tagLst xmlns:p="http://schemas.openxmlformats.org/presentationml/2006/main">
  <p:tag name="_INSTRUCTOR VIEW19C14C36-AC8E-43BC-9DB6-C2AAF774C7DC|PANE__TAG" val="_"/>
</p:tagLst>
</file>

<file path=ppt/tags/tag1629.xml><?xml version="1.0" encoding="utf-8"?>
<p:tagLst xmlns:p="http://schemas.openxmlformats.org/presentationml/2006/main">
  <p:tag name="_INSTRUCTOR VIEW19C14C36-AC8E-43BC-9DB6-C2AAF774C7DC|PANE__TAG" val="_"/>
</p:tagLst>
</file>

<file path=ppt/tags/tag163.xml><?xml version="1.0" encoding="utf-8"?>
<p:tagLst xmlns:p="http://schemas.openxmlformats.org/presentationml/2006/main">
  <p:tag name="_INSTRUCTOR VIEW19C14C36-AC8E-43BC-9DB6-C2AAF774C7DC|PANE__TAG" val="_"/>
</p:tagLst>
</file>

<file path=ppt/tags/tag1630.xml><?xml version="1.0" encoding="utf-8"?>
<p:tagLst xmlns:p="http://schemas.openxmlformats.org/presentationml/2006/main">
  <p:tag name="_INSTRUCTOR VIEW19C14C36-AC8E-43BC-9DB6-C2AAF774C7DC|PANE__TAG" val="_"/>
</p:tagLst>
</file>

<file path=ppt/tags/tag1631.xml><?xml version="1.0" encoding="utf-8"?>
<p:tagLst xmlns:p="http://schemas.openxmlformats.org/presentationml/2006/main">
  <p:tag name="_INSTRUCTOR VIEW19C14C36-AC8E-43BC-9DB6-C2AAF774C7DC|PANE__TAG" val="_"/>
</p:tagLst>
</file>

<file path=ppt/tags/tag1632.xml><?xml version="1.0" encoding="utf-8"?>
<p:tagLst xmlns:p="http://schemas.openxmlformats.org/presentationml/2006/main">
  <p:tag name="_INSTRUCTOR VIEW19C14C36-AC8E-43BC-9DB6-C2AAF774C7DC|PANE__TAG" val="_"/>
</p:tagLst>
</file>

<file path=ppt/tags/tag1633.xml><?xml version="1.0" encoding="utf-8"?>
<p:tagLst xmlns:p="http://schemas.openxmlformats.org/presentationml/2006/main">
  <p:tag name="_INSTRUCTOR VIEW19C14C36-AC8E-43BC-9DB6-C2AAF774C7DC|PANE__TAG" val="_"/>
</p:tagLst>
</file>

<file path=ppt/tags/tag1634.xml><?xml version="1.0" encoding="utf-8"?>
<p:tagLst xmlns:p="http://schemas.openxmlformats.org/presentationml/2006/main">
  <p:tag name="_INSTRUCTOR VIEW19C14C36-AC8E-43BC-9DB6-C2AAF774C7DC|PANE__TAG" val="_"/>
</p:tagLst>
</file>

<file path=ppt/tags/tag1635.xml><?xml version="1.0" encoding="utf-8"?>
<p:tagLst xmlns:p="http://schemas.openxmlformats.org/presentationml/2006/main">
  <p:tag name="_INSTRUCTOR VIEW19C14C36-AC8E-43BC-9DB6-C2AAF774C7DC|PANE__TAG" val="_"/>
</p:tagLst>
</file>

<file path=ppt/tags/tag1636.xml><?xml version="1.0" encoding="utf-8"?>
<p:tagLst xmlns:p="http://schemas.openxmlformats.org/presentationml/2006/main">
  <p:tag name="_INSTRUCTOR VIEW19C14C36-AC8E-43BC-9DB6-C2AAF774C7DC|PANE__TAG" val="_"/>
</p:tagLst>
</file>

<file path=ppt/tags/tag1637.xml><?xml version="1.0" encoding="utf-8"?>
<p:tagLst xmlns:p="http://schemas.openxmlformats.org/presentationml/2006/main">
  <p:tag name="_INSTRUCTOR VIEW19C14C36-AC8E-43BC-9DB6-C2AAF774C7DC|PANE__TAG" val="_"/>
</p:tagLst>
</file>

<file path=ppt/tags/tag1638.xml><?xml version="1.0" encoding="utf-8"?>
<p:tagLst xmlns:p="http://schemas.openxmlformats.org/presentationml/2006/main">
  <p:tag name="_INSTRUCTOR VIEW19C14C36-AC8E-43BC-9DB6-C2AAF774C7DC|PANE__TAG" val="_"/>
</p:tagLst>
</file>

<file path=ppt/tags/tag1639.xml><?xml version="1.0" encoding="utf-8"?>
<p:tagLst xmlns:p="http://schemas.openxmlformats.org/presentationml/2006/main">
  <p:tag name="_INSTRUCTOR VIEW19C14C36-AC8E-43BC-9DB6-C2AAF774C7DC|PANE__TAG" val="_"/>
</p:tagLst>
</file>

<file path=ppt/tags/tag164.xml><?xml version="1.0" encoding="utf-8"?>
<p:tagLst xmlns:p="http://schemas.openxmlformats.org/presentationml/2006/main">
  <p:tag name="_INSTRUCTOR VIEW19C14C36-AC8E-43BC-9DB6-C2AAF774C7DC|PANE__TAG" val="_"/>
</p:tagLst>
</file>

<file path=ppt/tags/tag1640.xml><?xml version="1.0" encoding="utf-8"?>
<p:tagLst xmlns:p="http://schemas.openxmlformats.org/presentationml/2006/main">
  <p:tag name="_INSTRUCTOR VIEW19C14C36-AC8E-43BC-9DB6-C2AAF774C7DC|PANE__TAG" val="_"/>
</p:tagLst>
</file>

<file path=ppt/tags/tag1641.xml><?xml version="1.0" encoding="utf-8"?>
<p:tagLst xmlns:p="http://schemas.openxmlformats.org/presentationml/2006/main">
  <p:tag name="_INSTRUCTOR VIEW19C14C36-AC8E-43BC-9DB6-C2AAF774C7DC|PANE__TAG" val="_"/>
</p:tagLst>
</file>

<file path=ppt/tags/tag1642.xml><?xml version="1.0" encoding="utf-8"?>
<p:tagLst xmlns:p="http://schemas.openxmlformats.org/presentationml/2006/main">
  <p:tag name="_INSTRUCTOR VIEW19C14C36-AC8E-43BC-9DB6-C2AAF774C7DC|PANE__TAG" val="_"/>
</p:tagLst>
</file>

<file path=ppt/tags/tag1643.xml><?xml version="1.0" encoding="utf-8"?>
<p:tagLst xmlns:p="http://schemas.openxmlformats.org/presentationml/2006/main">
  <p:tag name="_INSTRUCTOR VIEW19C14C36-AC8E-43BC-9DB6-C2AAF774C7DC|PANE__TAG" val="_"/>
</p:tagLst>
</file>

<file path=ppt/tags/tag1644.xml><?xml version="1.0" encoding="utf-8"?>
<p:tagLst xmlns:p="http://schemas.openxmlformats.org/presentationml/2006/main">
  <p:tag name="_INSTRUCTOR VIEW19C14C36-AC8E-43BC-9DB6-C2AAF774C7DC|PANE__TAG" val="_"/>
</p:tagLst>
</file>

<file path=ppt/tags/tag1645.xml><?xml version="1.0" encoding="utf-8"?>
<p:tagLst xmlns:p="http://schemas.openxmlformats.org/presentationml/2006/main">
  <p:tag name="_INSTRUCTOR VIEW19C14C36-AC8E-43BC-9DB6-C2AAF774C7DC|PANE__TAG" val="_"/>
</p:tagLst>
</file>

<file path=ppt/tags/tag1646.xml><?xml version="1.0" encoding="utf-8"?>
<p:tagLst xmlns:p="http://schemas.openxmlformats.org/presentationml/2006/main">
  <p:tag name="_INSTRUCTOR VIEW19C14C36-AC8E-43BC-9DB6-C2AAF774C7DC|PANE__TAG" val="_"/>
</p:tagLst>
</file>

<file path=ppt/tags/tag1647.xml><?xml version="1.0" encoding="utf-8"?>
<p:tagLst xmlns:p="http://schemas.openxmlformats.org/presentationml/2006/main">
  <p:tag name="_INSTRUCTOR VIEW19C14C36-AC8E-43BC-9DB6-C2AAF774C7DC|PANE__TAG" val="_"/>
</p:tagLst>
</file>

<file path=ppt/tags/tag1648.xml><?xml version="1.0" encoding="utf-8"?>
<p:tagLst xmlns:p="http://schemas.openxmlformats.org/presentationml/2006/main">
  <p:tag name="_INSTRUCTOR VIEW19C14C36-AC8E-43BC-9DB6-C2AAF774C7DC|PANE__TAG" val="_"/>
</p:tagLst>
</file>

<file path=ppt/tags/tag1649.xml><?xml version="1.0" encoding="utf-8"?>
<p:tagLst xmlns:p="http://schemas.openxmlformats.org/presentationml/2006/main">
  <p:tag name="_INSTRUCTOR VIEW19C14C36-AC8E-43BC-9DB6-C2AAF774C7DC|PANE__TAG" val="_"/>
</p:tagLst>
</file>

<file path=ppt/tags/tag165.xml><?xml version="1.0" encoding="utf-8"?>
<p:tagLst xmlns:p="http://schemas.openxmlformats.org/presentationml/2006/main">
  <p:tag name="_INSTRUCTOR VIEW19C14C36-AC8E-43BC-9DB6-C2AAF774C7DC|PANE__TAG" val="_"/>
</p:tagLst>
</file>

<file path=ppt/tags/tag1650.xml><?xml version="1.0" encoding="utf-8"?>
<p:tagLst xmlns:p="http://schemas.openxmlformats.org/presentationml/2006/main">
  <p:tag name="_INSTRUCTOR VIEW19C14C36-AC8E-43BC-9DB6-C2AAF774C7DC|PANE__TAG" val="_"/>
</p:tagLst>
</file>

<file path=ppt/tags/tag1651.xml><?xml version="1.0" encoding="utf-8"?>
<p:tagLst xmlns:p="http://schemas.openxmlformats.org/presentationml/2006/main">
  <p:tag name="_INSTRUCTOR VIEW19C14C36-AC8E-43BC-9DB6-C2AAF774C7DC|PANE__TAG" val="_"/>
</p:tagLst>
</file>

<file path=ppt/tags/tag1652.xml><?xml version="1.0" encoding="utf-8"?>
<p:tagLst xmlns:p="http://schemas.openxmlformats.org/presentationml/2006/main">
  <p:tag name="_INSTRUCTOR VIEW19C14C36-AC8E-43BC-9DB6-C2AAF774C7DC|PANE__TAG" val="_"/>
</p:tagLst>
</file>

<file path=ppt/tags/tag1653.xml><?xml version="1.0" encoding="utf-8"?>
<p:tagLst xmlns:p="http://schemas.openxmlformats.org/presentationml/2006/main">
  <p:tag name="_INSTRUCTOR VIEW19C14C36-AC8E-43BC-9DB6-C2AAF774C7DC|PANE__TAG" val="_"/>
</p:tagLst>
</file>

<file path=ppt/tags/tag1654.xml><?xml version="1.0" encoding="utf-8"?>
<p:tagLst xmlns:p="http://schemas.openxmlformats.org/presentationml/2006/main">
  <p:tag name="_INSTRUCTOR VIEW19C14C36-AC8E-43BC-9DB6-C2AAF774C7DC|PANE__TAG" val="_"/>
</p:tagLst>
</file>

<file path=ppt/tags/tag1655.xml><?xml version="1.0" encoding="utf-8"?>
<p:tagLst xmlns:p="http://schemas.openxmlformats.org/presentationml/2006/main">
  <p:tag name="_INSTRUCTOR VIEW19C14C36-AC8E-43BC-9DB6-C2AAF774C7DC|PANE__TAG" val="_"/>
</p:tagLst>
</file>

<file path=ppt/tags/tag1656.xml><?xml version="1.0" encoding="utf-8"?>
<p:tagLst xmlns:p="http://schemas.openxmlformats.org/presentationml/2006/main">
  <p:tag name="_INSTRUCTOR VIEW19C14C36-AC8E-43BC-9DB6-C2AAF774C7DC|PANE__TAG" val="_"/>
</p:tagLst>
</file>

<file path=ppt/tags/tag1657.xml><?xml version="1.0" encoding="utf-8"?>
<p:tagLst xmlns:p="http://schemas.openxmlformats.org/presentationml/2006/main">
  <p:tag name="_INSTRUCTOR VIEW19C14C36-AC8E-43BC-9DB6-C2AAF774C7DC|PANE__TAG" val="_"/>
</p:tagLst>
</file>

<file path=ppt/tags/tag1658.xml><?xml version="1.0" encoding="utf-8"?>
<p:tagLst xmlns:p="http://schemas.openxmlformats.org/presentationml/2006/main">
  <p:tag name="_INSTRUCTOR VIEW19C14C36-AC8E-43BC-9DB6-C2AAF774C7DC|PANE__TAG" val="_"/>
</p:tagLst>
</file>

<file path=ppt/tags/tag1659.xml><?xml version="1.0" encoding="utf-8"?>
<p:tagLst xmlns:p="http://schemas.openxmlformats.org/presentationml/2006/main">
  <p:tag name="_INSTRUCTOR VIEW19C14C36-AC8E-43BC-9DB6-C2AAF774C7DC|PANE__TAG" val="_"/>
</p:tagLst>
</file>

<file path=ppt/tags/tag166.xml><?xml version="1.0" encoding="utf-8"?>
<p:tagLst xmlns:p="http://schemas.openxmlformats.org/presentationml/2006/main">
  <p:tag name="_INSTRUCTOR VIEW19C14C36-AC8E-43BC-9DB6-C2AAF774C7DC|PANE__TAG" val="_"/>
</p:tagLst>
</file>

<file path=ppt/tags/tag1660.xml><?xml version="1.0" encoding="utf-8"?>
<p:tagLst xmlns:p="http://schemas.openxmlformats.org/presentationml/2006/main">
  <p:tag name="_INSTRUCTOR VIEW19C14C36-AC8E-43BC-9DB6-C2AAF774C7DC|PANE__TAG" val="_"/>
</p:tagLst>
</file>

<file path=ppt/tags/tag1661.xml><?xml version="1.0" encoding="utf-8"?>
<p:tagLst xmlns:p="http://schemas.openxmlformats.org/presentationml/2006/main">
  <p:tag name="_INSTRUCTOR VIEW19C14C36-AC8E-43BC-9DB6-C2AAF774C7DC|PANE__TAG" val="_"/>
</p:tagLst>
</file>

<file path=ppt/tags/tag1662.xml><?xml version="1.0" encoding="utf-8"?>
<p:tagLst xmlns:p="http://schemas.openxmlformats.org/presentationml/2006/main">
  <p:tag name="_INSTRUCTOR VIEW19C14C36-AC8E-43BC-9DB6-C2AAF774C7DC|PANE__TAG" val="_"/>
</p:tagLst>
</file>

<file path=ppt/tags/tag1663.xml><?xml version="1.0" encoding="utf-8"?>
<p:tagLst xmlns:p="http://schemas.openxmlformats.org/presentationml/2006/main">
  <p:tag name="_INSTRUCTOR VIEW19C14C36-AC8E-43BC-9DB6-C2AAF774C7DC|PANE__TAG" val="_"/>
</p:tagLst>
</file>

<file path=ppt/tags/tag1664.xml><?xml version="1.0" encoding="utf-8"?>
<p:tagLst xmlns:p="http://schemas.openxmlformats.org/presentationml/2006/main">
  <p:tag name="_INSTRUCTOR VIEW19C14C36-AC8E-43BC-9DB6-C2AAF774C7DC|PANE__TAG" val="_"/>
</p:tagLst>
</file>

<file path=ppt/tags/tag1665.xml><?xml version="1.0" encoding="utf-8"?>
<p:tagLst xmlns:p="http://schemas.openxmlformats.org/presentationml/2006/main">
  <p:tag name="_INSTRUCTOR VIEW19C14C36-AC8E-43BC-9DB6-C2AAF774C7DC|PANE__TAG" val="_"/>
</p:tagLst>
</file>

<file path=ppt/tags/tag1666.xml><?xml version="1.0" encoding="utf-8"?>
<p:tagLst xmlns:p="http://schemas.openxmlformats.org/presentationml/2006/main">
  <p:tag name="_INSTRUCTOR VIEW19C14C36-AC8E-43BC-9DB6-C2AAF774C7DC|PANE__TAG" val="_"/>
</p:tagLst>
</file>

<file path=ppt/tags/tag1667.xml><?xml version="1.0" encoding="utf-8"?>
<p:tagLst xmlns:p="http://schemas.openxmlformats.org/presentationml/2006/main">
  <p:tag name="_INSTRUCTOR VIEW19C14C36-AC8E-43BC-9DB6-C2AAF774C7DC|PANE__TAG" val="_"/>
</p:tagLst>
</file>

<file path=ppt/tags/tag1668.xml><?xml version="1.0" encoding="utf-8"?>
<p:tagLst xmlns:p="http://schemas.openxmlformats.org/presentationml/2006/main">
  <p:tag name="_INSTRUCTOR VIEW19C14C36-AC8E-43BC-9DB6-C2AAF774C7DC|PANE__TAG" val="_"/>
</p:tagLst>
</file>

<file path=ppt/tags/tag1669.xml><?xml version="1.0" encoding="utf-8"?>
<p:tagLst xmlns:p="http://schemas.openxmlformats.org/presentationml/2006/main">
  <p:tag name="_INSTRUCTOR VIEW19C14C36-AC8E-43BC-9DB6-C2AAF774C7DC|PANE__TAG" val="_"/>
</p:tagLst>
</file>

<file path=ppt/tags/tag167.xml><?xml version="1.0" encoding="utf-8"?>
<p:tagLst xmlns:p="http://schemas.openxmlformats.org/presentationml/2006/main">
  <p:tag name="_INSTRUCTOR VIEW19C14C36-AC8E-43BC-9DB6-C2AAF774C7DC|PANE__TAG" val="_"/>
</p:tagLst>
</file>

<file path=ppt/tags/tag1670.xml><?xml version="1.0" encoding="utf-8"?>
<p:tagLst xmlns:p="http://schemas.openxmlformats.org/presentationml/2006/main">
  <p:tag name="_INSTRUCTOR VIEW19C14C36-AC8E-43BC-9DB6-C2AAF774C7DC|PANE__TAG" val="_"/>
</p:tagLst>
</file>

<file path=ppt/tags/tag1671.xml><?xml version="1.0" encoding="utf-8"?>
<p:tagLst xmlns:p="http://schemas.openxmlformats.org/presentationml/2006/main">
  <p:tag name="_INSTRUCTOR VIEW19C14C36-AC8E-43BC-9DB6-C2AAF774C7DC|PANE__TAG" val="_"/>
</p:tagLst>
</file>

<file path=ppt/tags/tag1672.xml><?xml version="1.0" encoding="utf-8"?>
<p:tagLst xmlns:p="http://schemas.openxmlformats.org/presentationml/2006/main">
  <p:tag name="_INSTRUCTOR VIEW19C14C36-AC8E-43BC-9DB6-C2AAF774C7DC|PANE__TAG" val="_"/>
</p:tagLst>
</file>

<file path=ppt/tags/tag1673.xml><?xml version="1.0" encoding="utf-8"?>
<p:tagLst xmlns:p="http://schemas.openxmlformats.org/presentationml/2006/main">
  <p:tag name="_INSTRUCTOR VIEW19C14C36-AC8E-43BC-9DB6-C2AAF774C7DC|PANE__TAG" val="_"/>
</p:tagLst>
</file>

<file path=ppt/tags/tag1674.xml><?xml version="1.0" encoding="utf-8"?>
<p:tagLst xmlns:p="http://schemas.openxmlformats.org/presentationml/2006/main">
  <p:tag name="_INSTRUCTOR VIEW19C14C36-AC8E-43BC-9DB6-C2AAF774C7DC|PANE__TAG" val="_"/>
</p:tagLst>
</file>

<file path=ppt/tags/tag1675.xml><?xml version="1.0" encoding="utf-8"?>
<p:tagLst xmlns:p="http://schemas.openxmlformats.org/presentationml/2006/main">
  <p:tag name="_INSTRUCTOR VIEW19C14C36-AC8E-43BC-9DB6-C2AAF774C7DC|PANE__TAG" val="_"/>
</p:tagLst>
</file>

<file path=ppt/tags/tag1676.xml><?xml version="1.0" encoding="utf-8"?>
<p:tagLst xmlns:p="http://schemas.openxmlformats.org/presentationml/2006/main">
  <p:tag name="_INSTRUCTOR VIEW19C14C36-AC8E-43BC-9DB6-C2AAF774C7DC|PANE__TAG" val="_"/>
</p:tagLst>
</file>

<file path=ppt/tags/tag1677.xml><?xml version="1.0" encoding="utf-8"?>
<p:tagLst xmlns:p="http://schemas.openxmlformats.org/presentationml/2006/main">
  <p:tag name="_INSTRUCTOR VIEW19C14C36-AC8E-43BC-9DB6-C2AAF774C7DC|PANE__TAG" val="_"/>
</p:tagLst>
</file>

<file path=ppt/tags/tag1678.xml><?xml version="1.0" encoding="utf-8"?>
<p:tagLst xmlns:p="http://schemas.openxmlformats.org/presentationml/2006/main">
  <p:tag name="_INSTRUCTOR VIEW19C14C36-AC8E-43BC-9DB6-C2AAF774C7DC|PANE__TAG" val="_"/>
</p:tagLst>
</file>

<file path=ppt/tags/tag1679.xml><?xml version="1.0" encoding="utf-8"?>
<p:tagLst xmlns:p="http://schemas.openxmlformats.org/presentationml/2006/main">
  <p:tag name="_INSTRUCTOR VIEW19C14C36-AC8E-43BC-9DB6-C2AAF774C7DC|PANE__TAG" val="_"/>
</p:tagLst>
</file>

<file path=ppt/tags/tag168.xml><?xml version="1.0" encoding="utf-8"?>
<p:tagLst xmlns:p="http://schemas.openxmlformats.org/presentationml/2006/main">
  <p:tag name="_INSTRUCTOR VIEW19C14C36-AC8E-43BC-9DB6-C2AAF774C7DC|PANE__TAG" val="_"/>
</p:tagLst>
</file>

<file path=ppt/tags/tag1680.xml><?xml version="1.0" encoding="utf-8"?>
<p:tagLst xmlns:p="http://schemas.openxmlformats.org/presentationml/2006/main">
  <p:tag name="_INSTRUCTOR VIEW19C14C36-AC8E-43BC-9DB6-C2AAF774C7DC|PANE__TAG" val="_"/>
</p:tagLst>
</file>

<file path=ppt/tags/tag1681.xml><?xml version="1.0" encoding="utf-8"?>
<p:tagLst xmlns:p="http://schemas.openxmlformats.org/presentationml/2006/main">
  <p:tag name="_INSTRUCTOR VIEW19C14C36-AC8E-43BC-9DB6-C2AAF774C7DC|PANE__TAG" val="_"/>
</p:tagLst>
</file>

<file path=ppt/tags/tag1682.xml><?xml version="1.0" encoding="utf-8"?>
<p:tagLst xmlns:p="http://schemas.openxmlformats.org/presentationml/2006/main">
  <p:tag name="_INSTRUCTOR VIEW19C14C36-AC8E-43BC-9DB6-C2AAF774C7DC|PANE__TAG" val="_"/>
</p:tagLst>
</file>

<file path=ppt/tags/tag1683.xml><?xml version="1.0" encoding="utf-8"?>
<p:tagLst xmlns:p="http://schemas.openxmlformats.org/presentationml/2006/main">
  <p:tag name="_INSTRUCTOR VIEW19C14C36-AC8E-43BC-9DB6-C2AAF774C7DC|PANE__TAG" val="_"/>
</p:tagLst>
</file>

<file path=ppt/tags/tag1684.xml><?xml version="1.0" encoding="utf-8"?>
<p:tagLst xmlns:p="http://schemas.openxmlformats.org/presentationml/2006/main">
  <p:tag name="_INSTRUCTOR VIEW19C14C36-AC8E-43BC-9DB6-C2AAF774C7DC|PANE__TAG" val="_"/>
</p:tagLst>
</file>

<file path=ppt/tags/tag1685.xml><?xml version="1.0" encoding="utf-8"?>
<p:tagLst xmlns:p="http://schemas.openxmlformats.org/presentationml/2006/main">
  <p:tag name="_INSTRUCTOR VIEW19C14C36-AC8E-43BC-9DB6-C2AAF774C7DC|PANE__TAG" val="_"/>
</p:tagLst>
</file>

<file path=ppt/tags/tag1686.xml><?xml version="1.0" encoding="utf-8"?>
<p:tagLst xmlns:p="http://schemas.openxmlformats.org/presentationml/2006/main">
  <p:tag name="_INSTRUCTOR VIEW19C14C36-AC8E-43BC-9DB6-C2AAF774C7DC|PANE__TAG" val="_"/>
</p:tagLst>
</file>

<file path=ppt/tags/tag1687.xml><?xml version="1.0" encoding="utf-8"?>
<p:tagLst xmlns:p="http://schemas.openxmlformats.org/presentationml/2006/main">
  <p:tag name="_INSTRUCTOR VIEW19C14C36-AC8E-43BC-9DB6-C2AAF774C7DC|PANE__TAG" val="_"/>
</p:tagLst>
</file>

<file path=ppt/tags/tag1688.xml><?xml version="1.0" encoding="utf-8"?>
<p:tagLst xmlns:p="http://schemas.openxmlformats.org/presentationml/2006/main">
  <p:tag name="_INSTRUCTOR VIEW19C14C36-AC8E-43BC-9DB6-C2AAF774C7DC|PANE__TAG" val="_"/>
</p:tagLst>
</file>

<file path=ppt/tags/tag1689.xml><?xml version="1.0" encoding="utf-8"?>
<p:tagLst xmlns:p="http://schemas.openxmlformats.org/presentationml/2006/main">
  <p:tag name="_INSTRUCTOR VIEW19C14C36-AC8E-43BC-9DB6-C2AAF774C7DC|PANE__TAG" val="_"/>
</p:tagLst>
</file>

<file path=ppt/tags/tag169.xml><?xml version="1.0" encoding="utf-8"?>
<p:tagLst xmlns:p="http://schemas.openxmlformats.org/presentationml/2006/main">
  <p:tag name="_INSTRUCTOR VIEW19C14C36-AC8E-43BC-9DB6-C2AAF774C7DC|PANE__TAG" val="_"/>
</p:tagLst>
</file>

<file path=ppt/tags/tag1690.xml><?xml version="1.0" encoding="utf-8"?>
<p:tagLst xmlns:p="http://schemas.openxmlformats.org/presentationml/2006/main">
  <p:tag name="_INSTRUCTOR VIEW19C14C36-AC8E-43BC-9DB6-C2AAF774C7DC|PANE__TAG" val="_"/>
</p:tagLst>
</file>

<file path=ppt/tags/tag1691.xml><?xml version="1.0" encoding="utf-8"?>
<p:tagLst xmlns:p="http://schemas.openxmlformats.org/presentationml/2006/main">
  <p:tag name="_INSTRUCTOR VIEW19C14C36-AC8E-43BC-9DB6-C2AAF774C7DC|PANE__TAG" val="_"/>
</p:tagLst>
</file>

<file path=ppt/tags/tag1692.xml><?xml version="1.0" encoding="utf-8"?>
<p:tagLst xmlns:p="http://schemas.openxmlformats.org/presentationml/2006/main">
  <p:tag name="_INSTRUCTOR VIEW19C14C36-AC8E-43BC-9DB6-C2AAF774C7DC|PANE__TAG" val="_"/>
</p:tagLst>
</file>

<file path=ppt/tags/tag1693.xml><?xml version="1.0" encoding="utf-8"?>
<p:tagLst xmlns:p="http://schemas.openxmlformats.org/presentationml/2006/main">
  <p:tag name="_INSTRUCTOR VIEW19C14C36-AC8E-43BC-9DB6-C2AAF774C7DC|PANE__TAG" val="_"/>
</p:tagLst>
</file>

<file path=ppt/tags/tag1694.xml><?xml version="1.0" encoding="utf-8"?>
<p:tagLst xmlns:p="http://schemas.openxmlformats.org/presentationml/2006/main">
  <p:tag name="_INSTRUCTOR VIEW19C14C36-AC8E-43BC-9DB6-C2AAF774C7DC|PANE__TAG" val="_"/>
</p:tagLst>
</file>

<file path=ppt/tags/tag1695.xml><?xml version="1.0" encoding="utf-8"?>
<p:tagLst xmlns:p="http://schemas.openxmlformats.org/presentationml/2006/main">
  <p:tag name="_INSTRUCTOR VIEW19C14C36-AC8E-43BC-9DB6-C2AAF774C7DC|PANE__TAG" val="_"/>
</p:tagLst>
</file>

<file path=ppt/tags/tag1696.xml><?xml version="1.0" encoding="utf-8"?>
<p:tagLst xmlns:p="http://schemas.openxmlformats.org/presentationml/2006/main">
  <p:tag name="_INSTRUCTOR VIEW19C14C36-AC8E-43BC-9DB6-C2AAF774C7DC|PANE__TAG" val="_"/>
</p:tagLst>
</file>

<file path=ppt/tags/tag1697.xml><?xml version="1.0" encoding="utf-8"?>
<p:tagLst xmlns:p="http://schemas.openxmlformats.org/presentationml/2006/main">
  <p:tag name="_INSTRUCTOR VIEW19C14C36-AC8E-43BC-9DB6-C2AAF774C7DC|PANE__TAG" val="_"/>
</p:tagLst>
</file>

<file path=ppt/tags/tag1698.xml><?xml version="1.0" encoding="utf-8"?>
<p:tagLst xmlns:p="http://schemas.openxmlformats.org/presentationml/2006/main">
  <p:tag name="_INSTRUCTOR VIEW19C14C36-AC8E-43BC-9DB6-C2AAF774C7DC|PANE__TAG" val="_"/>
</p:tagLst>
</file>

<file path=ppt/tags/tag1699.xml><?xml version="1.0" encoding="utf-8"?>
<p:tagLst xmlns:p="http://schemas.openxmlformats.org/presentationml/2006/main">
  <p:tag name="_INSTRUCTOR VIEW19C14C36-AC8E-43BC-9DB6-C2AAF774C7DC|PANE__TAG" val="_"/>
</p:tagLst>
</file>

<file path=ppt/tags/tag17.xml><?xml version="1.0" encoding="utf-8"?>
<p:tagLst xmlns:p="http://schemas.openxmlformats.org/presentationml/2006/main">
  <p:tag name="_INSTRUCTOR VIEW19C14C36-AC8E-43BC-9DB6-C2AAF774C7DC|PANE__TAG" val="_"/>
</p:tagLst>
</file>

<file path=ppt/tags/tag170.xml><?xml version="1.0" encoding="utf-8"?>
<p:tagLst xmlns:p="http://schemas.openxmlformats.org/presentationml/2006/main">
  <p:tag name="_INSTRUCTOR VIEW19C14C36-AC8E-43BC-9DB6-C2AAF774C7DC|PANE__TAG" val="_"/>
</p:tagLst>
</file>

<file path=ppt/tags/tag1700.xml><?xml version="1.0" encoding="utf-8"?>
<p:tagLst xmlns:p="http://schemas.openxmlformats.org/presentationml/2006/main">
  <p:tag name="_INSTRUCTOR VIEW19C14C36-AC8E-43BC-9DB6-C2AAF774C7DC|PANE__TAG" val="_"/>
</p:tagLst>
</file>

<file path=ppt/tags/tag1701.xml><?xml version="1.0" encoding="utf-8"?>
<p:tagLst xmlns:p="http://schemas.openxmlformats.org/presentationml/2006/main">
  <p:tag name="_INSTRUCTOR VIEW19C14C36-AC8E-43BC-9DB6-C2AAF774C7DC|PANE__TAG" val="_"/>
</p:tagLst>
</file>

<file path=ppt/tags/tag1702.xml><?xml version="1.0" encoding="utf-8"?>
<p:tagLst xmlns:p="http://schemas.openxmlformats.org/presentationml/2006/main">
  <p:tag name="_INSTRUCTOR VIEW19C14C36-AC8E-43BC-9DB6-C2AAF774C7DC|PANE__TAG" val="_"/>
</p:tagLst>
</file>

<file path=ppt/tags/tag1703.xml><?xml version="1.0" encoding="utf-8"?>
<p:tagLst xmlns:p="http://schemas.openxmlformats.org/presentationml/2006/main">
  <p:tag name="_INSTRUCTOR VIEW19C14C36-AC8E-43BC-9DB6-C2AAF774C7DC|PANE__TAG" val="_"/>
</p:tagLst>
</file>

<file path=ppt/tags/tag1704.xml><?xml version="1.0" encoding="utf-8"?>
<p:tagLst xmlns:p="http://schemas.openxmlformats.org/presentationml/2006/main">
  <p:tag name="_INSTRUCTOR VIEW19C14C36-AC8E-43BC-9DB6-C2AAF774C7DC|PANE__TAG" val="_"/>
</p:tagLst>
</file>

<file path=ppt/tags/tag1705.xml><?xml version="1.0" encoding="utf-8"?>
<p:tagLst xmlns:p="http://schemas.openxmlformats.org/presentationml/2006/main">
  <p:tag name="_INSTRUCTOR VIEW19C14C36-AC8E-43BC-9DB6-C2AAF774C7DC|PANE__TAG" val="_"/>
</p:tagLst>
</file>

<file path=ppt/tags/tag1706.xml><?xml version="1.0" encoding="utf-8"?>
<p:tagLst xmlns:p="http://schemas.openxmlformats.org/presentationml/2006/main">
  <p:tag name="_INSTRUCTOR VIEW19C14C36-AC8E-43BC-9DB6-C2AAF774C7DC|PANE__TAG" val="_"/>
</p:tagLst>
</file>

<file path=ppt/tags/tag1707.xml><?xml version="1.0" encoding="utf-8"?>
<p:tagLst xmlns:p="http://schemas.openxmlformats.org/presentationml/2006/main">
  <p:tag name="_INSTRUCTOR VIEW19C14C36-AC8E-43BC-9DB6-C2AAF774C7DC|PANE__TAG" val="_"/>
</p:tagLst>
</file>

<file path=ppt/tags/tag1708.xml><?xml version="1.0" encoding="utf-8"?>
<p:tagLst xmlns:p="http://schemas.openxmlformats.org/presentationml/2006/main">
  <p:tag name="_INSTRUCTOR VIEW19C14C36-AC8E-43BC-9DB6-C2AAF774C7DC|PANE__TAG" val="_"/>
</p:tagLst>
</file>

<file path=ppt/tags/tag1709.xml><?xml version="1.0" encoding="utf-8"?>
<p:tagLst xmlns:p="http://schemas.openxmlformats.org/presentationml/2006/main">
  <p:tag name="_INSTRUCTOR VIEW19C14C36-AC8E-43BC-9DB6-C2AAF774C7DC|PANE__TAG" val="_"/>
</p:tagLst>
</file>

<file path=ppt/tags/tag171.xml><?xml version="1.0" encoding="utf-8"?>
<p:tagLst xmlns:p="http://schemas.openxmlformats.org/presentationml/2006/main">
  <p:tag name="_INSTRUCTOR VIEW19C14C36-AC8E-43BC-9DB6-C2AAF774C7DC|PANE__TAG" val="_"/>
</p:tagLst>
</file>

<file path=ppt/tags/tag1710.xml><?xml version="1.0" encoding="utf-8"?>
<p:tagLst xmlns:p="http://schemas.openxmlformats.org/presentationml/2006/main">
  <p:tag name="_INSTRUCTOR VIEW19C14C36-AC8E-43BC-9DB6-C2AAF774C7DC|PANE__TAG" val="_"/>
</p:tagLst>
</file>

<file path=ppt/tags/tag1711.xml><?xml version="1.0" encoding="utf-8"?>
<p:tagLst xmlns:p="http://schemas.openxmlformats.org/presentationml/2006/main">
  <p:tag name="_INSTRUCTOR VIEW19C14C36-AC8E-43BC-9DB6-C2AAF774C7DC|PANE__TAG" val="_"/>
</p:tagLst>
</file>

<file path=ppt/tags/tag1712.xml><?xml version="1.0" encoding="utf-8"?>
<p:tagLst xmlns:p="http://schemas.openxmlformats.org/presentationml/2006/main">
  <p:tag name="_INSTRUCTOR VIEW19C14C36-AC8E-43BC-9DB6-C2AAF774C7DC|PANE__TAG" val="_"/>
</p:tagLst>
</file>

<file path=ppt/tags/tag1713.xml><?xml version="1.0" encoding="utf-8"?>
<p:tagLst xmlns:p="http://schemas.openxmlformats.org/presentationml/2006/main">
  <p:tag name="_INSTRUCTOR VIEW19C14C36-AC8E-43BC-9DB6-C2AAF774C7DC|PANE__TAG" val="_"/>
</p:tagLst>
</file>

<file path=ppt/tags/tag1714.xml><?xml version="1.0" encoding="utf-8"?>
<p:tagLst xmlns:p="http://schemas.openxmlformats.org/presentationml/2006/main">
  <p:tag name="_INSTRUCTOR VIEW19C14C36-AC8E-43BC-9DB6-C2AAF774C7DC|PANE__TAG" val="_"/>
</p:tagLst>
</file>

<file path=ppt/tags/tag1715.xml><?xml version="1.0" encoding="utf-8"?>
<p:tagLst xmlns:p="http://schemas.openxmlformats.org/presentationml/2006/main">
  <p:tag name="_INSTRUCTOR VIEW19C14C36-AC8E-43BC-9DB6-C2AAF774C7DC|PANE__TAG" val="_"/>
</p:tagLst>
</file>

<file path=ppt/tags/tag1716.xml><?xml version="1.0" encoding="utf-8"?>
<p:tagLst xmlns:p="http://schemas.openxmlformats.org/presentationml/2006/main">
  <p:tag name="_INSTRUCTOR VIEW19C14C36-AC8E-43BC-9DB6-C2AAF774C7DC|PANE__TAG" val="_"/>
</p:tagLst>
</file>

<file path=ppt/tags/tag1717.xml><?xml version="1.0" encoding="utf-8"?>
<p:tagLst xmlns:p="http://schemas.openxmlformats.org/presentationml/2006/main">
  <p:tag name="_INSTRUCTOR VIEW19C14C36-AC8E-43BC-9DB6-C2AAF774C7DC|PANE__TAG" val="_"/>
</p:tagLst>
</file>

<file path=ppt/tags/tag1718.xml><?xml version="1.0" encoding="utf-8"?>
<p:tagLst xmlns:p="http://schemas.openxmlformats.org/presentationml/2006/main">
  <p:tag name="_INSTRUCTOR VIEW19C14C36-AC8E-43BC-9DB6-C2AAF774C7DC|PANE__TAG" val="_"/>
</p:tagLst>
</file>

<file path=ppt/tags/tag1719.xml><?xml version="1.0" encoding="utf-8"?>
<p:tagLst xmlns:p="http://schemas.openxmlformats.org/presentationml/2006/main">
  <p:tag name="_INSTRUCTOR VIEW19C14C36-AC8E-43BC-9DB6-C2AAF774C7DC|PANE__TAG" val="_"/>
</p:tagLst>
</file>

<file path=ppt/tags/tag172.xml><?xml version="1.0" encoding="utf-8"?>
<p:tagLst xmlns:p="http://schemas.openxmlformats.org/presentationml/2006/main">
  <p:tag name="_INSTRUCTOR VIEW19C14C36-AC8E-43BC-9DB6-C2AAF774C7DC|PANE__TAG" val="_"/>
</p:tagLst>
</file>

<file path=ppt/tags/tag1720.xml><?xml version="1.0" encoding="utf-8"?>
<p:tagLst xmlns:p="http://schemas.openxmlformats.org/presentationml/2006/main">
  <p:tag name="_INSTRUCTOR VIEW19C14C36-AC8E-43BC-9DB6-C2AAF774C7DC|PANE__TAG" val="_"/>
</p:tagLst>
</file>

<file path=ppt/tags/tag1721.xml><?xml version="1.0" encoding="utf-8"?>
<p:tagLst xmlns:p="http://schemas.openxmlformats.org/presentationml/2006/main">
  <p:tag name="_INSTRUCTOR VIEW19C14C36-AC8E-43BC-9DB6-C2AAF774C7DC|PANE__TAG" val="_"/>
</p:tagLst>
</file>

<file path=ppt/tags/tag1722.xml><?xml version="1.0" encoding="utf-8"?>
<p:tagLst xmlns:p="http://schemas.openxmlformats.org/presentationml/2006/main">
  <p:tag name="_INSTRUCTOR VIEW19C14C36-AC8E-43BC-9DB6-C2AAF774C7DC|PANE__TAG" val="_"/>
</p:tagLst>
</file>

<file path=ppt/tags/tag1723.xml><?xml version="1.0" encoding="utf-8"?>
<p:tagLst xmlns:p="http://schemas.openxmlformats.org/presentationml/2006/main">
  <p:tag name="_INSTRUCTOR VIEW19C14C36-AC8E-43BC-9DB6-C2AAF774C7DC|PANE__TAG" val="_"/>
</p:tagLst>
</file>

<file path=ppt/tags/tag1724.xml><?xml version="1.0" encoding="utf-8"?>
<p:tagLst xmlns:p="http://schemas.openxmlformats.org/presentationml/2006/main">
  <p:tag name="_INSTRUCTOR VIEW19C14C36-AC8E-43BC-9DB6-C2AAF774C7DC|PANE__TAG" val="_"/>
</p:tagLst>
</file>

<file path=ppt/tags/tag1725.xml><?xml version="1.0" encoding="utf-8"?>
<p:tagLst xmlns:p="http://schemas.openxmlformats.org/presentationml/2006/main">
  <p:tag name="_INSTRUCTOR VIEW19C14C36-AC8E-43BC-9DB6-C2AAF774C7DC|PANE__TAG" val="_"/>
</p:tagLst>
</file>

<file path=ppt/tags/tag1726.xml><?xml version="1.0" encoding="utf-8"?>
<p:tagLst xmlns:p="http://schemas.openxmlformats.org/presentationml/2006/main">
  <p:tag name="_INSTRUCTOR VIEW19C14C36-AC8E-43BC-9DB6-C2AAF774C7DC|PANE__TAG" val="_"/>
</p:tagLst>
</file>

<file path=ppt/tags/tag1727.xml><?xml version="1.0" encoding="utf-8"?>
<p:tagLst xmlns:p="http://schemas.openxmlformats.org/presentationml/2006/main">
  <p:tag name="_INSTRUCTOR VIEW19C14C36-AC8E-43BC-9DB6-C2AAF774C7DC|PANE__TAG" val="_"/>
</p:tagLst>
</file>

<file path=ppt/tags/tag1728.xml><?xml version="1.0" encoding="utf-8"?>
<p:tagLst xmlns:p="http://schemas.openxmlformats.org/presentationml/2006/main">
  <p:tag name="_INSTRUCTOR VIEW19C14C36-AC8E-43BC-9DB6-C2AAF774C7DC|PANE__TAG" val="_"/>
</p:tagLst>
</file>

<file path=ppt/tags/tag1729.xml><?xml version="1.0" encoding="utf-8"?>
<p:tagLst xmlns:p="http://schemas.openxmlformats.org/presentationml/2006/main">
  <p:tag name="_INSTRUCTOR VIEW19C14C36-AC8E-43BC-9DB6-C2AAF774C7DC|PANE__TAG" val="_"/>
</p:tagLst>
</file>

<file path=ppt/tags/tag173.xml><?xml version="1.0" encoding="utf-8"?>
<p:tagLst xmlns:p="http://schemas.openxmlformats.org/presentationml/2006/main">
  <p:tag name="_INSTRUCTOR VIEW19C14C36-AC8E-43BC-9DB6-C2AAF774C7DC|PANE__TAG" val="_"/>
</p:tagLst>
</file>

<file path=ppt/tags/tag1730.xml><?xml version="1.0" encoding="utf-8"?>
<p:tagLst xmlns:p="http://schemas.openxmlformats.org/presentationml/2006/main">
  <p:tag name="_INSTRUCTOR VIEW19C14C36-AC8E-43BC-9DB6-C2AAF774C7DC|PANE__TAG" val="_"/>
</p:tagLst>
</file>

<file path=ppt/tags/tag1731.xml><?xml version="1.0" encoding="utf-8"?>
<p:tagLst xmlns:p="http://schemas.openxmlformats.org/presentationml/2006/main">
  <p:tag name="_INSTRUCTOR VIEW19C14C36-AC8E-43BC-9DB6-C2AAF774C7DC|PANE__TAG" val="_"/>
</p:tagLst>
</file>

<file path=ppt/tags/tag1732.xml><?xml version="1.0" encoding="utf-8"?>
<p:tagLst xmlns:p="http://schemas.openxmlformats.org/presentationml/2006/main">
  <p:tag name="_INSTRUCTOR VIEW19C14C36-AC8E-43BC-9DB6-C2AAF774C7DC|PANE__TAG" val="_"/>
</p:tagLst>
</file>

<file path=ppt/tags/tag1733.xml><?xml version="1.0" encoding="utf-8"?>
<p:tagLst xmlns:p="http://schemas.openxmlformats.org/presentationml/2006/main">
  <p:tag name="_INSTRUCTOR VIEW19C14C36-AC8E-43BC-9DB6-C2AAF774C7DC|PANE__TAG" val="_"/>
</p:tagLst>
</file>

<file path=ppt/tags/tag1734.xml><?xml version="1.0" encoding="utf-8"?>
<p:tagLst xmlns:p="http://schemas.openxmlformats.org/presentationml/2006/main">
  <p:tag name="_INSTRUCTOR VIEW19C14C36-AC8E-43BC-9DB6-C2AAF774C7DC|PANE__TAG" val="_"/>
</p:tagLst>
</file>

<file path=ppt/tags/tag1735.xml><?xml version="1.0" encoding="utf-8"?>
<p:tagLst xmlns:p="http://schemas.openxmlformats.org/presentationml/2006/main">
  <p:tag name="_INSTRUCTOR VIEW19C14C36-AC8E-43BC-9DB6-C2AAF774C7DC|PANE__TAG" val="_"/>
</p:tagLst>
</file>

<file path=ppt/tags/tag1736.xml><?xml version="1.0" encoding="utf-8"?>
<p:tagLst xmlns:p="http://schemas.openxmlformats.org/presentationml/2006/main">
  <p:tag name="_INSTRUCTOR VIEW19C14C36-AC8E-43BC-9DB6-C2AAF774C7DC|PANE__TAG" val="_"/>
</p:tagLst>
</file>

<file path=ppt/tags/tag1737.xml><?xml version="1.0" encoding="utf-8"?>
<p:tagLst xmlns:p="http://schemas.openxmlformats.org/presentationml/2006/main">
  <p:tag name="_INSTRUCTOR VIEW19C14C36-AC8E-43BC-9DB6-C2AAF774C7DC|PANE__TAG" val="_"/>
</p:tagLst>
</file>

<file path=ppt/tags/tag1738.xml><?xml version="1.0" encoding="utf-8"?>
<p:tagLst xmlns:p="http://schemas.openxmlformats.org/presentationml/2006/main">
  <p:tag name="_INSTRUCTOR VIEW19C14C36-AC8E-43BC-9DB6-C2AAF774C7DC|PANE__TAG" val="_"/>
</p:tagLst>
</file>

<file path=ppt/tags/tag1739.xml><?xml version="1.0" encoding="utf-8"?>
<p:tagLst xmlns:p="http://schemas.openxmlformats.org/presentationml/2006/main">
  <p:tag name="_INSTRUCTOR VIEW19C14C36-AC8E-43BC-9DB6-C2AAF774C7DC|PANE__TAG" val="_"/>
</p:tagLst>
</file>

<file path=ppt/tags/tag174.xml><?xml version="1.0" encoding="utf-8"?>
<p:tagLst xmlns:p="http://schemas.openxmlformats.org/presentationml/2006/main">
  <p:tag name="_INSTRUCTOR VIEW19C14C36-AC8E-43BC-9DB6-C2AAF774C7DC|PANE__TAG" val="_"/>
</p:tagLst>
</file>

<file path=ppt/tags/tag1740.xml><?xml version="1.0" encoding="utf-8"?>
<p:tagLst xmlns:p="http://schemas.openxmlformats.org/presentationml/2006/main">
  <p:tag name="_INSTRUCTOR VIEW19C14C36-AC8E-43BC-9DB6-C2AAF774C7DC|PANE__TAG" val="_"/>
</p:tagLst>
</file>

<file path=ppt/tags/tag1741.xml><?xml version="1.0" encoding="utf-8"?>
<p:tagLst xmlns:p="http://schemas.openxmlformats.org/presentationml/2006/main">
  <p:tag name="_INSTRUCTOR VIEW19C14C36-AC8E-43BC-9DB6-C2AAF774C7DC|PANE__TAG" val="_"/>
</p:tagLst>
</file>

<file path=ppt/tags/tag1742.xml><?xml version="1.0" encoding="utf-8"?>
<p:tagLst xmlns:p="http://schemas.openxmlformats.org/presentationml/2006/main">
  <p:tag name="_INSTRUCTOR VIEW19C14C36-AC8E-43BC-9DB6-C2AAF774C7DC|PANE__TAG" val="_"/>
</p:tagLst>
</file>

<file path=ppt/tags/tag1743.xml><?xml version="1.0" encoding="utf-8"?>
<p:tagLst xmlns:p="http://schemas.openxmlformats.org/presentationml/2006/main">
  <p:tag name="_INSTRUCTOR VIEW19C14C36-AC8E-43BC-9DB6-C2AAF774C7DC|PANE__TAG" val="_"/>
</p:tagLst>
</file>

<file path=ppt/tags/tag1744.xml><?xml version="1.0" encoding="utf-8"?>
<p:tagLst xmlns:p="http://schemas.openxmlformats.org/presentationml/2006/main">
  <p:tag name="_INSTRUCTOR VIEW19C14C36-AC8E-43BC-9DB6-C2AAF774C7DC|PANE__TAG" val="_"/>
</p:tagLst>
</file>

<file path=ppt/tags/tag1745.xml><?xml version="1.0" encoding="utf-8"?>
<p:tagLst xmlns:p="http://schemas.openxmlformats.org/presentationml/2006/main">
  <p:tag name="_INSTRUCTOR VIEW19C14C36-AC8E-43BC-9DB6-C2AAF774C7DC|PANE__TAG" val="_"/>
</p:tagLst>
</file>

<file path=ppt/tags/tag1746.xml><?xml version="1.0" encoding="utf-8"?>
<p:tagLst xmlns:p="http://schemas.openxmlformats.org/presentationml/2006/main">
  <p:tag name="_INSTRUCTOR VIEW19C14C36-AC8E-43BC-9DB6-C2AAF774C7DC|PANE__TAG" val="_"/>
</p:tagLst>
</file>

<file path=ppt/tags/tag1747.xml><?xml version="1.0" encoding="utf-8"?>
<p:tagLst xmlns:p="http://schemas.openxmlformats.org/presentationml/2006/main">
  <p:tag name="_INSTRUCTOR VIEW19C14C36-AC8E-43BC-9DB6-C2AAF774C7DC|PANE__TAG" val="_"/>
</p:tagLst>
</file>

<file path=ppt/tags/tag1748.xml><?xml version="1.0" encoding="utf-8"?>
<p:tagLst xmlns:p="http://schemas.openxmlformats.org/presentationml/2006/main">
  <p:tag name="_INSTRUCTOR VIEW19C14C36-AC8E-43BC-9DB6-C2AAF774C7DC|PANE__TAG" val="_"/>
</p:tagLst>
</file>

<file path=ppt/tags/tag1749.xml><?xml version="1.0" encoding="utf-8"?>
<p:tagLst xmlns:p="http://schemas.openxmlformats.org/presentationml/2006/main">
  <p:tag name="_INSTRUCTOR VIEW19C14C36-AC8E-43BC-9DB6-C2AAF774C7DC|PANE__TAG" val="_"/>
</p:tagLst>
</file>

<file path=ppt/tags/tag175.xml><?xml version="1.0" encoding="utf-8"?>
<p:tagLst xmlns:p="http://schemas.openxmlformats.org/presentationml/2006/main">
  <p:tag name="_INSTRUCTOR VIEW19C14C36-AC8E-43BC-9DB6-C2AAF774C7DC|PANE__TAG" val="_"/>
</p:tagLst>
</file>

<file path=ppt/tags/tag1750.xml><?xml version="1.0" encoding="utf-8"?>
<p:tagLst xmlns:p="http://schemas.openxmlformats.org/presentationml/2006/main">
  <p:tag name="_INSTRUCTOR VIEW19C14C36-AC8E-43BC-9DB6-C2AAF774C7DC|PANE__TAG" val="_"/>
</p:tagLst>
</file>

<file path=ppt/tags/tag1751.xml><?xml version="1.0" encoding="utf-8"?>
<p:tagLst xmlns:p="http://schemas.openxmlformats.org/presentationml/2006/main">
  <p:tag name="_INSTRUCTOR VIEW19C14C36-AC8E-43BC-9DB6-C2AAF774C7DC|PANE__TAG" val="_"/>
</p:tagLst>
</file>

<file path=ppt/tags/tag1752.xml><?xml version="1.0" encoding="utf-8"?>
<p:tagLst xmlns:p="http://schemas.openxmlformats.org/presentationml/2006/main">
  <p:tag name="_INSTRUCTOR VIEW19C14C36-AC8E-43BC-9DB6-C2AAF774C7DC|PANE__TAG" val="_"/>
</p:tagLst>
</file>

<file path=ppt/tags/tag1753.xml><?xml version="1.0" encoding="utf-8"?>
<p:tagLst xmlns:p="http://schemas.openxmlformats.org/presentationml/2006/main">
  <p:tag name="_INSTRUCTOR VIEW19C14C36-AC8E-43BC-9DB6-C2AAF774C7DC|PANE__TAG" val="_"/>
</p:tagLst>
</file>

<file path=ppt/tags/tag1754.xml><?xml version="1.0" encoding="utf-8"?>
<p:tagLst xmlns:p="http://schemas.openxmlformats.org/presentationml/2006/main">
  <p:tag name="_INSTRUCTOR VIEW19C14C36-AC8E-43BC-9DB6-C2AAF774C7DC|PANE__TAG" val="_"/>
</p:tagLst>
</file>

<file path=ppt/tags/tag1755.xml><?xml version="1.0" encoding="utf-8"?>
<p:tagLst xmlns:p="http://schemas.openxmlformats.org/presentationml/2006/main">
  <p:tag name="_INSTRUCTOR VIEW19C14C36-AC8E-43BC-9DB6-C2AAF774C7DC|PANE__TAG" val="_"/>
</p:tagLst>
</file>

<file path=ppt/tags/tag1756.xml><?xml version="1.0" encoding="utf-8"?>
<p:tagLst xmlns:p="http://schemas.openxmlformats.org/presentationml/2006/main">
  <p:tag name="_INSTRUCTOR VIEW19C14C36-AC8E-43BC-9DB6-C2AAF774C7DC|PANE__TAG" val="_"/>
</p:tagLst>
</file>

<file path=ppt/tags/tag1757.xml><?xml version="1.0" encoding="utf-8"?>
<p:tagLst xmlns:p="http://schemas.openxmlformats.org/presentationml/2006/main">
  <p:tag name="_INSTRUCTOR VIEW19C14C36-AC8E-43BC-9DB6-C2AAF774C7DC|PANE__TAG" val="_"/>
</p:tagLst>
</file>

<file path=ppt/tags/tag1758.xml><?xml version="1.0" encoding="utf-8"?>
<p:tagLst xmlns:p="http://schemas.openxmlformats.org/presentationml/2006/main">
  <p:tag name="_INSTRUCTOR VIEW19C14C36-AC8E-43BC-9DB6-C2AAF774C7DC|PANE__TAG" val="_"/>
</p:tagLst>
</file>

<file path=ppt/tags/tag1759.xml><?xml version="1.0" encoding="utf-8"?>
<p:tagLst xmlns:p="http://schemas.openxmlformats.org/presentationml/2006/main">
  <p:tag name="_INSTRUCTOR VIEW19C14C36-AC8E-43BC-9DB6-C2AAF774C7DC|PANE__TAG" val="_"/>
</p:tagLst>
</file>

<file path=ppt/tags/tag176.xml><?xml version="1.0" encoding="utf-8"?>
<p:tagLst xmlns:p="http://schemas.openxmlformats.org/presentationml/2006/main">
  <p:tag name="_INSTRUCTOR VIEW19C14C36-AC8E-43BC-9DB6-C2AAF774C7DC|PANE__TAG" val="_"/>
</p:tagLst>
</file>

<file path=ppt/tags/tag1760.xml><?xml version="1.0" encoding="utf-8"?>
<p:tagLst xmlns:p="http://schemas.openxmlformats.org/presentationml/2006/main">
  <p:tag name="_INSTRUCTOR VIEW19C14C36-AC8E-43BC-9DB6-C2AAF774C7DC|PANE__TAG" val="_"/>
</p:tagLst>
</file>

<file path=ppt/tags/tag1761.xml><?xml version="1.0" encoding="utf-8"?>
<p:tagLst xmlns:p="http://schemas.openxmlformats.org/presentationml/2006/main">
  <p:tag name="_INSTRUCTOR VIEW19C14C36-AC8E-43BC-9DB6-C2AAF774C7DC|PANE__TAG" val="_"/>
</p:tagLst>
</file>

<file path=ppt/tags/tag1762.xml><?xml version="1.0" encoding="utf-8"?>
<p:tagLst xmlns:p="http://schemas.openxmlformats.org/presentationml/2006/main">
  <p:tag name="_INSTRUCTOR VIEW19C14C36-AC8E-43BC-9DB6-C2AAF774C7DC|PANE__TAG" val="_"/>
</p:tagLst>
</file>

<file path=ppt/tags/tag1763.xml><?xml version="1.0" encoding="utf-8"?>
<p:tagLst xmlns:p="http://schemas.openxmlformats.org/presentationml/2006/main">
  <p:tag name="_INSTRUCTOR VIEW19C14C36-AC8E-43BC-9DB6-C2AAF774C7DC|PANE__TAG" val="_"/>
</p:tagLst>
</file>

<file path=ppt/tags/tag1764.xml><?xml version="1.0" encoding="utf-8"?>
<p:tagLst xmlns:p="http://schemas.openxmlformats.org/presentationml/2006/main">
  <p:tag name="_INSTRUCTOR VIEW19C14C36-AC8E-43BC-9DB6-C2AAF774C7DC|PANE__TAG" val="_"/>
</p:tagLst>
</file>

<file path=ppt/tags/tag1765.xml><?xml version="1.0" encoding="utf-8"?>
<p:tagLst xmlns:p="http://schemas.openxmlformats.org/presentationml/2006/main">
  <p:tag name="_INSTRUCTOR VIEW19C14C36-AC8E-43BC-9DB6-C2AAF774C7DC|PANE__TAG" val="_"/>
</p:tagLst>
</file>

<file path=ppt/tags/tag1766.xml><?xml version="1.0" encoding="utf-8"?>
<p:tagLst xmlns:p="http://schemas.openxmlformats.org/presentationml/2006/main">
  <p:tag name="_INSTRUCTOR VIEW19C14C36-AC8E-43BC-9DB6-C2AAF774C7DC|PANE__TAG" val="_"/>
</p:tagLst>
</file>

<file path=ppt/tags/tag1767.xml><?xml version="1.0" encoding="utf-8"?>
<p:tagLst xmlns:p="http://schemas.openxmlformats.org/presentationml/2006/main">
  <p:tag name="_INSTRUCTOR VIEW19C14C36-AC8E-43BC-9DB6-C2AAF774C7DC|PANE__TAG" val="_"/>
</p:tagLst>
</file>

<file path=ppt/tags/tag1768.xml><?xml version="1.0" encoding="utf-8"?>
<p:tagLst xmlns:p="http://schemas.openxmlformats.org/presentationml/2006/main">
  <p:tag name="_INSTRUCTOR VIEW19C14C36-AC8E-43BC-9DB6-C2AAF774C7DC|PANE__TAG" val="_"/>
</p:tagLst>
</file>

<file path=ppt/tags/tag1769.xml><?xml version="1.0" encoding="utf-8"?>
<p:tagLst xmlns:p="http://schemas.openxmlformats.org/presentationml/2006/main">
  <p:tag name="_INSTRUCTOR VIEW19C14C36-AC8E-43BC-9DB6-C2AAF774C7DC|PANE__TAG" val="_"/>
</p:tagLst>
</file>

<file path=ppt/tags/tag177.xml><?xml version="1.0" encoding="utf-8"?>
<p:tagLst xmlns:p="http://schemas.openxmlformats.org/presentationml/2006/main">
  <p:tag name="_INSTRUCTOR VIEW19C14C36-AC8E-43BC-9DB6-C2AAF774C7DC|PANE__TAG" val="_"/>
</p:tagLst>
</file>

<file path=ppt/tags/tag1770.xml><?xml version="1.0" encoding="utf-8"?>
<p:tagLst xmlns:p="http://schemas.openxmlformats.org/presentationml/2006/main">
  <p:tag name="_INSTRUCTOR VIEW19C14C36-AC8E-43BC-9DB6-C2AAF774C7DC|PANE__TAG" val="_"/>
</p:tagLst>
</file>

<file path=ppt/tags/tag1771.xml><?xml version="1.0" encoding="utf-8"?>
<p:tagLst xmlns:p="http://schemas.openxmlformats.org/presentationml/2006/main">
  <p:tag name="_INSTRUCTOR VIEW19C14C36-AC8E-43BC-9DB6-C2AAF774C7DC|PANE__TAG" val="_"/>
</p:tagLst>
</file>

<file path=ppt/tags/tag1772.xml><?xml version="1.0" encoding="utf-8"?>
<p:tagLst xmlns:p="http://schemas.openxmlformats.org/presentationml/2006/main">
  <p:tag name="_INSTRUCTOR VIEW19C14C36-AC8E-43BC-9DB6-C2AAF774C7DC|PANE__TAG" val="_"/>
</p:tagLst>
</file>

<file path=ppt/tags/tag1773.xml><?xml version="1.0" encoding="utf-8"?>
<p:tagLst xmlns:p="http://schemas.openxmlformats.org/presentationml/2006/main">
  <p:tag name="_INSTRUCTOR VIEW19C14C36-AC8E-43BC-9DB6-C2AAF774C7DC|PANE__TAG" val="_"/>
</p:tagLst>
</file>

<file path=ppt/tags/tag1774.xml><?xml version="1.0" encoding="utf-8"?>
<p:tagLst xmlns:p="http://schemas.openxmlformats.org/presentationml/2006/main">
  <p:tag name="_INSTRUCTOR VIEW19C14C36-AC8E-43BC-9DB6-C2AAF774C7DC|PANE__TAG" val="_"/>
</p:tagLst>
</file>

<file path=ppt/tags/tag1775.xml><?xml version="1.0" encoding="utf-8"?>
<p:tagLst xmlns:p="http://schemas.openxmlformats.org/presentationml/2006/main">
  <p:tag name="_INSTRUCTOR VIEW19C14C36-AC8E-43BC-9DB6-C2AAF774C7DC|PANE__TAG" val="_"/>
</p:tagLst>
</file>

<file path=ppt/tags/tag1776.xml><?xml version="1.0" encoding="utf-8"?>
<p:tagLst xmlns:p="http://schemas.openxmlformats.org/presentationml/2006/main">
  <p:tag name="_INSTRUCTOR VIEW19C14C36-AC8E-43BC-9DB6-C2AAF774C7DC|PANE__TAG" val="_"/>
</p:tagLst>
</file>

<file path=ppt/tags/tag1777.xml><?xml version="1.0" encoding="utf-8"?>
<p:tagLst xmlns:p="http://schemas.openxmlformats.org/presentationml/2006/main">
  <p:tag name="_INSTRUCTOR VIEW19C14C36-AC8E-43BC-9DB6-C2AAF774C7DC|PANE__TAG" val="_"/>
</p:tagLst>
</file>

<file path=ppt/tags/tag1778.xml><?xml version="1.0" encoding="utf-8"?>
<p:tagLst xmlns:p="http://schemas.openxmlformats.org/presentationml/2006/main">
  <p:tag name="_INSTRUCTOR VIEW19C14C36-AC8E-43BC-9DB6-C2AAF774C7DC|PANE__TAG" val="_"/>
</p:tagLst>
</file>

<file path=ppt/tags/tag1779.xml><?xml version="1.0" encoding="utf-8"?>
<p:tagLst xmlns:p="http://schemas.openxmlformats.org/presentationml/2006/main">
  <p:tag name="_INSTRUCTOR VIEW19C14C36-AC8E-43BC-9DB6-C2AAF774C7DC|PANE__TAG" val="_"/>
</p:tagLst>
</file>

<file path=ppt/tags/tag178.xml><?xml version="1.0" encoding="utf-8"?>
<p:tagLst xmlns:p="http://schemas.openxmlformats.org/presentationml/2006/main">
  <p:tag name="_INSTRUCTOR VIEW19C14C36-AC8E-43BC-9DB6-C2AAF774C7DC|PANE__TAG" val="_"/>
</p:tagLst>
</file>

<file path=ppt/tags/tag1780.xml><?xml version="1.0" encoding="utf-8"?>
<p:tagLst xmlns:p="http://schemas.openxmlformats.org/presentationml/2006/main">
  <p:tag name="_INSTRUCTOR VIEW19C14C36-AC8E-43BC-9DB6-C2AAF774C7DC|PANE__TAG" val="_"/>
</p:tagLst>
</file>

<file path=ppt/tags/tag1781.xml><?xml version="1.0" encoding="utf-8"?>
<p:tagLst xmlns:p="http://schemas.openxmlformats.org/presentationml/2006/main">
  <p:tag name="_INSTRUCTOR VIEW19C14C36-AC8E-43BC-9DB6-C2AAF774C7DC|PANE__TAG" val="_"/>
</p:tagLst>
</file>

<file path=ppt/tags/tag1782.xml><?xml version="1.0" encoding="utf-8"?>
<p:tagLst xmlns:p="http://schemas.openxmlformats.org/presentationml/2006/main">
  <p:tag name="_INSTRUCTOR VIEW19C14C36-AC8E-43BC-9DB6-C2AAF774C7DC|PANE__TAG" val="_"/>
</p:tagLst>
</file>

<file path=ppt/tags/tag1783.xml><?xml version="1.0" encoding="utf-8"?>
<p:tagLst xmlns:p="http://schemas.openxmlformats.org/presentationml/2006/main">
  <p:tag name="_INSTRUCTOR VIEW19C14C36-AC8E-43BC-9DB6-C2AAF774C7DC|PANE__TAG" val="_"/>
</p:tagLst>
</file>

<file path=ppt/tags/tag1784.xml><?xml version="1.0" encoding="utf-8"?>
<p:tagLst xmlns:p="http://schemas.openxmlformats.org/presentationml/2006/main">
  <p:tag name="_INSTRUCTOR VIEW19C14C36-AC8E-43BC-9DB6-C2AAF774C7DC|PANE__TAG" val="_"/>
</p:tagLst>
</file>

<file path=ppt/tags/tag1785.xml><?xml version="1.0" encoding="utf-8"?>
<p:tagLst xmlns:p="http://schemas.openxmlformats.org/presentationml/2006/main">
  <p:tag name="_INSTRUCTOR VIEW19C14C36-AC8E-43BC-9DB6-C2AAF774C7DC|PANE__TAG" val="_"/>
</p:tagLst>
</file>

<file path=ppt/tags/tag1786.xml><?xml version="1.0" encoding="utf-8"?>
<p:tagLst xmlns:p="http://schemas.openxmlformats.org/presentationml/2006/main">
  <p:tag name="KSO_WM_UNIT_PLACING_PICTURE_USER_VIEWPORT" val="{&quot;height&quot;:1677.1149606299211,&quot;width&quot;:1677.1149606299211}"/>
</p:tagLst>
</file>

<file path=ppt/tags/tag1787.xml><?xml version="1.0" encoding="utf-8"?>
<p:tagLst xmlns:p="http://schemas.openxmlformats.org/presentationml/2006/main">
  <p:tag name="KSO_WM_UNIT_PLACING_PICTURE_USER_VIEWPORT" val="{&quot;height&quot;:1677.1149606299211,&quot;width&quot;:1677.1149606299211}"/>
</p:tagLst>
</file>

<file path=ppt/tags/tag1788.xml><?xml version="1.0" encoding="utf-8"?>
<p:tagLst xmlns:p="http://schemas.openxmlformats.org/presentationml/2006/main">
  <p:tag name="COMMONDATA" val="eyJoZGlkIjoiNTNlYzU2NDZlZWRhZGY1YzdjNGExMDUwNGJjODllMjkifQ=="/>
</p:tagLst>
</file>

<file path=ppt/tags/tag179.xml><?xml version="1.0" encoding="utf-8"?>
<p:tagLst xmlns:p="http://schemas.openxmlformats.org/presentationml/2006/main">
  <p:tag name="_INSTRUCTOR VIEW19C14C36-AC8E-43BC-9DB6-C2AAF774C7DC|PANE__TAG" val="_"/>
</p:tagLst>
</file>

<file path=ppt/tags/tag18.xml><?xml version="1.0" encoding="utf-8"?>
<p:tagLst xmlns:p="http://schemas.openxmlformats.org/presentationml/2006/main">
  <p:tag name="_INSTRUCTOR VIEW19C14C36-AC8E-43BC-9DB6-C2AAF774C7DC|PANE__TAG" val="_"/>
</p:tagLst>
</file>

<file path=ppt/tags/tag180.xml><?xml version="1.0" encoding="utf-8"?>
<p:tagLst xmlns:p="http://schemas.openxmlformats.org/presentationml/2006/main">
  <p:tag name="_INSTRUCTOR VIEW19C14C36-AC8E-43BC-9DB6-C2AAF774C7DC|PANE__TAG" val="_"/>
</p:tagLst>
</file>

<file path=ppt/tags/tag181.xml><?xml version="1.0" encoding="utf-8"?>
<p:tagLst xmlns:p="http://schemas.openxmlformats.org/presentationml/2006/main">
  <p:tag name="_INSTRUCTOR VIEW19C14C36-AC8E-43BC-9DB6-C2AAF774C7DC|PANE__TAG" val="_"/>
</p:tagLst>
</file>

<file path=ppt/tags/tag182.xml><?xml version="1.0" encoding="utf-8"?>
<p:tagLst xmlns:p="http://schemas.openxmlformats.org/presentationml/2006/main">
  <p:tag name="_INSTRUCTOR VIEW19C14C36-AC8E-43BC-9DB6-C2AAF774C7DC|PANE__TAG" val="_"/>
</p:tagLst>
</file>

<file path=ppt/tags/tag183.xml><?xml version="1.0" encoding="utf-8"?>
<p:tagLst xmlns:p="http://schemas.openxmlformats.org/presentationml/2006/main">
  <p:tag name="_INSTRUCTOR VIEW19C14C36-AC8E-43BC-9DB6-C2AAF774C7DC|PANE__TAG" val="_"/>
</p:tagLst>
</file>

<file path=ppt/tags/tag184.xml><?xml version="1.0" encoding="utf-8"?>
<p:tagLst xmlns:p="http://schemas.openxmlformats.org/presentationml/2006/main">
  <p:tag name="_INSTRUCTOR VIEW19C14C36-AC8E-43BC-9DB6-C2AAF774C7DC|PANE__TAG" val="_"/>
</p:tagLst>
</file>

<file path=ppt/tags/tag185.xml><?xml version="1.0" encoding="utf-8"?>
<p:tagLst xmlns:p="http://schemas.openxmlformats.org/presentationml/2006/main">
  <p:tag name="_INSTRUCTOR VIEW19C14C36-AC8E-43BC-9DB6-C2AAF774C7DC|PANE__TAG" val="_"/>
</p:tagLst>
</file>

<file path=ppt/tags/tag186.xml><?xml version="1.0" encoding="utf-8"?>
<p:tagLst xmlns:p="http://schemas.openxmlformats.org/presentationml/2006/main">
  <p:tag name="_INSTRUCTOR VIEW19C14C36-AC8E-43BC-9DB6-C2AAF774C7DC|PANE__TAG" val="_"/>
</p:tagLst>
</file>

<file path=ppt/tags/tag187.xml><?xml version="1.0" encoding="utf-8"?>
<p:tagLst xmlns:p="http://schemas.openxmlformats.org/presentationml/2006/main">
  <p:tag name="_INSTRUCTOR VIEW19C14C36-AC8E-43BC-9DB6-C2AAF774C7DC|PANE__TAG" val="_"/>
</p:tagLst>
</file>

<file path=ppt/tags/tag188.xml><?xml version="1.0" encoding="utf-8"?>
<p:tagLst xmlns:p="http://schemas.openxmlformats.org/presentationml/2006/main">
  <p:tag name="_INSTRUCTOR VIEW19C14C36-AC8E-43BC-9DB6-C2AAF774C7DC|PANE__TAG" val="_"/>
</p:tagLst>
</file>

<file path=ppt/tags/tag189.xml><?xml version="1.0" encoding="utf-8"?>
<p:tagLst xmlns:p="http://schemas.openxmlformats.org/presentationml/2006/main">
  <p:tag name="_INSTRUCTOR VIEW19C14C36-AC8E-43BC-9DB6-C2AAF774C7DC|PANE__TAG" val="_"/>
</p:tagLst>
</file>

<file path=ppt/tags/tag19.xml><?xml version="1.0" encoding="utf-8"?>
<p:tagLst xmlns:p="http://schemas.openxmlformats.org/presentationml/2006/main">
  <p:tag name="_INSTRUCTOR VIEW19C14C36-AC8E-43BC-9DB6-C2AAF774C7DC|PANE__TAG" val="_"/>
</p:tagLst>
</file>

<file path=ppt/tags/tag190.xml><?xml version="1.0" encoding="utf-8"?>
<p:tagLst xmlns:p="http://schemas.openxmlformats.org/presentationml/2006/main">
  <p:tag name="_INSTRUCTOR VIEW19C14C36-AC8E-43BC-9DB6-C2AAF774C7DC|PANE__TAG" val="_"/>
</p:tagLst>
</file>

<file path=ppt/tags/tag191.xml><?xml version="1.0" encoding="utf-8"?>
<p:tagLst xmlns:p="http://schemas.openxmlformats.org/presentationml/2006/main">
  <p:tag name="_INSTRUCTOR VIEW19C14C36-AC8E-43BC-9DB6-C2AAF774C7DC|PANE__TAG" val="_"/>
</p:tagLst>
</file>

<file path=ppt/tags/tag192.xml><?xml version="1.0" encoding="utf-8"?>
<p:tagLst xmlns:p="http://schemas.openxmlformats.org/presentationml/2006/main">
  <p:tag name="_INSTRUCTOR VIEW19C14C36-AC8E-43BC-9DB6-C2AAF774C7DC|PANE__TAG" val="_"/>
</p:tagLst>
</file>

<file path=ppt/tags/tag193.xml><?xml version="1.0" encoding="utf-8"?>
<p:tagLst xmlns:p="http://schemas.openxmlformats.org/presentationml/2006/main">
  <p:tag name="_INSTRUCTOR VIEW19C14C36-AC8E-43BC-9DB6-C2AAF774C7DC|PANE__TAG" val="_"/>
</p:tagLst>
</file>

<file path=ppt/tags/tag194.xml><?xml version="1.0" encoding="utf-8"?>
<p:tagLst xmlns:p="http://schemas.openxmlformats.org/presentationml/2006/main">
  <p:tag name="_INSTRUCTOR VIEW19C14C36-AC8E-43BC-9DB6-C2AAF774C7DC|PANE__TAG" val="_"/>
</p:tagLst>
</file>

<file path=ppt/tags/tag195.xml><?xml version="1.0" encoding="utf-8"?>
<p:tagLst xmlns:p="http://schemas.openxmlformats.org/presentationml/2006/main">
  <p:tag name="_INSTRUCTOR VIEW19C14C36-AC8E-43BC-9DB6-C2AAF774C7DC|PANE__TAG" val="_"/>
</p:tagLst>
</file>

<file path=ppt/tags/tag196.xml><?xml version="1.0" encoding="utf-8"?>
<p:tagLst xmlns:p="http://schemas.openxmlformats.org/presentationml/2006/main">
  <p:tag name="_INSTRUCTOR VIEW19C14C36-AC8E-43BC-9DB6-C2AAF774C7DC|PANE__TAG" val="_"/>
</p:tagLst>
</file>

<file path=ppt/tags/tag197.xml><?xml version="1.0" encoding="utf-8"?>
<p:tagLst xmlns:p="http://schemas.openxmlformats.org/presentationml/2006/main">
  <p:tag name="_INSTRUCTOR VIEW19C14C36-AC8E-43BC-9DB6-C2AAF774C7DC|PANE__TAG" val="_"/>
</p:tagLst>
</file>

<file path=ppt/tags/tag198.xml><?xml version="1.0" encoding="utf-8"?>
<p:tagLst xmlns:p="http://schemas.openxmlformats.org/presentationml/2006/main">
  <p:tag name="_INSTRUCTOR VIEW19C14C36-AC8E-43BC-9DB6-C2AAF774C7DC|PANE__TAG" val="_"/>
</p:tagLst>
</file>

<file path=ppt/tags/tag199.xml><?xml version="1.0" encoding="utf-8"?>
<p:tagLst xmlns:p="http://schemas.openxmlformats.org/presentationml/2006/main">
  <p:tag name="_INSTRUCTOR VIEW19C14C36-AC8E-43BC-9DB6-C2AAF774C7DC|PANE__TAG" val="_"/>
</p:tagLst>
</file>

<file path=ppt/tags/tag2.xml><?xml version="1.0" encoding="utf-8"?>
<p:tagLst xmlns:p="http://schemas.openxmlformats.org/presentationml/2006/main">
  <p:tag name="_INSTRUCTOR VIEW19C14C36-AC8E-43BC-9DB6-C2AAF774C7DC|PANE__TAG" val="_"/>
</p:tagLst>
</file>

<file path=ppt/tags/tag20.xml><?xml version="1.0" encoding="utf-8"?>
<p:tagLst xmlns:p="http://schemas.openxmlformats.org/presentationml/2006/main">
  <p:tag name="_INSTRUCTOR VIEW19C14C36-AC8E-43BC-9DB6-C2AAF774C7DC|PANE__TAG" val="_"/>
</p:tagLst>
</file>

<file path=ppt/tags/tag200.xml><?xml version="1.0" encoding="utf-8"?>
<p:tagLst xmlns:p="http://schemas.openxmlformats.org/presentationml/2006/main">
  <p:tag name="_INSTRUCTOR VIEW19C14C36-AC8E-43BC-9DB6-C2AAF774C7DC|PANE__TAG" val="_"/>
</p:tagLst>
</file>

<file path=ppt/tags/tag201.xml><?xml version="1.0" encoding="utf-8"?>
<p:tagLst xmlns:p="http://schemas.openxmlformats.org/presentationml/2006/main">
  <p:tag name="_INSTRUCTOR VIEW19C14C36-AC8E-43BC-9DB6-C2AAF774C7DC|PANE__TAG" val="_"/>
</p:tagLst>
</file>

<file path=ppt/tags/tag202.xml><?xml version="1.0" encoding="utf-8"?>
<p:tagLst xmlns:p="http://schemas.openxmlformats.org/presentationml/2006/main">
  <p:tag name="_INSTRUCTOR VIEW19C14C36-AC8E-43BC-9DB6-C2AAF774C7DC|PANE__TAG" val="_"/>
</p:tagLst>
</file>

<file path=ppt/tags/tag203.xml><?xml version="1.0" encoding="utf-8"?>
<p:tagLst xmlns:p="http://schemas.openxmlformats.org/presentationml/2006/main">
  <p:tag name="_INSTRUCTOR VIEW19C14C36-AC8E-43BC-9DB6-C2AAF774C7DC|PANE__TAG" val="_"/>
</p:tagLst>
</file>

<file path=ppt/tags/tag204.xml><?xml version="1.0" encoding="utf-8"?>
<p:tagLst xmlns:p="http://schemas.openxmlformats.org/presentationml/2006/main">
  <p:tag name="_INSTRUCTOR VIEW19C14C36-AC8E-43BC-9DB6-C2AAF774C7DC|PANE__TAG" val="_"/>
</p:tagLst>
</file>

<file path=ppt/tags/tag205.xml><?xml version="1.0" encoding="utf-8"?>
<p:tagLst xmlns:p="http://schemas.openxmlformats.org/presentationml/2006/main">
  <p:tag name="_INSTRUCTOR VIEW19C14C36-AC8E-43BC-9DB6-C2AAF774C7DC|PANE__TAG" val="_"/>
</p:tagLst>
</file>

<file path=ppt/tags/tag206.xml><?xml version="1.0" encoding="utf-8"?>
<p:tagLst xmlns:p="http://schemas.openxmlformats.org/presentationml/2006/main">
  <p:tag name="_INSTRUCTOR VIEW19C14C36-AC8E-43BC-9DB6-C2AAF774C7DC|PANE__TAG" val="_"/>
</p:tagLst>
</file>

<file path=ppt/tags/tag207.xml><?xml version="1.0" encoding="utf-8"?>
<p:tagLst xmlns:p="http://schemas.openxmlformats.org/presentationml/2006/main">
  <p:tag name="_INSTRUCTOR VIEW19C14C36-AC8E-43BC-9DB6-C2AAF774C7DC|PANE__TAG" val="_"/>
</p:tagLst>
</file>

<file path=ppt/tags/tag208.xml><?xml version="1.0" encoding="utf-8"?>
<p:tagLst xmlns:p="http://schemas.openxmlformats.org/presentationml/2006/main">
  <p:tag name="_INSTRUCTOR VIEW19C14C36-AC8E-43BC-9DB6-C2AAF774C7DC|PANE__TAG" val="_"/>
</p:tagLst>
</file>

<file path=ppt/tags/tag209.xml><?xml version="1.0" encoding="utf-8"?>
<p:tagLst xmlns:p="http://schemas.openxmlformats.org/presentationml/2006/main">
  <p:tag name="_INSTRUCTOR VIEW19C14C36-AC8E-43BC-9DB6-C2AAF774C7DC|PANE__TAG" val="_"/>
</p:tagLst>
</file>

<file path=ppt/tags/tag21.xml><?xml version="1.0" encoding="utf-8"?>
<p:tagLst xmlns:p="http://schemas.openxmlformats.org/presentationml/2006/main">
  <p:tag name="_INSTRUCTOR VIEW19C14C36-AC8E-43BC-9DB6-C2AAF774C7DC|PANE__TAG" val="_"/>
</p:tagLst>
</file>

<file path=ppt/tags/tag210.xml><?xml version="1.0" encoding="utf-8"?>
<p:tagLst xmlns:p="http://schemas.openxmlformats.org/presentationml/2006/main">
  <p:tag name="_INSTRUCTOR VIEW19C14C36-AC8E-43BC-9DB6-C2AAF774C7DC|PANE__TAG" val="_"/>
</p:tagLst>
</file>

<file path=ppt/tags/tag211.xml><?xml version="1.0" encoding="utf-8"?>
<p:tagLst xmlns:p="http://schemas.openxmlformats.org/presentationml/2006/main">
  <p:tag name="_INSTRUCTOR VIEW19C14C36-AC8E-43BC-9DB6-C2AAF774C7DC|PANE__TAG" val="_"/>
</p:tagLst>
</file>

<file path=ppt/tags/tag212.xml><?xml version="1.0" encoding="utf-8"?>
<p:tagLst xmlns:p="http://schemas.openxmlformats.org/presentationml/2006/main">
  <p:tag name="_INSTRUCTOR VIEW19C14C36-AC8E-43BC-9DB6-C2AAF774C7DC|PANE__TAG" val="_"/>
</p:tagLst>
</file>

<file path=ppt/tags/tag213.xml><?xml version="1.0" encoding="utf-8"?>
<p:tagLst xmlns:p="http://schemas.openxmlformats.org/presentationml/2006/main">
  <p:tag name="_INSTRUCTOR VIEW19C14C36-AC8E-43BC-9DB6-C2AAF774C7DC|PANE__TAG" val="_"/>
</p:tagLst>
</file>

<file path=ppt/tags/tag214.xml><?xml version="1.0" encoding="utf-8"?>
<p:tagLst xmlns:p="http://schemas.openxmlformats.org/presentationml/2006/main">
  <p:tag name="_INSTRUCTOR VIEW19C14C36-AC8E-43BC-9DB6-C2AAF774C7DC|PANE__TAG" val="_"/>
</p:tagLst>
</file>

<file path=ppt/tags/tag215.xml><?xml version="1.0" encoding="utf-8"?>
<p:tagLst xmlns:p="http://schemas.openxmlformats.org/presentationml/2006/main">
  <p:tag name="_INSTRUCTOR VIEW19C14C36-AC8E-43BC-9DB6-C2AAF774C7DC|PANE__TAG" val="_"/>
</p:tagLst>
</file>

<file path=ppt/tags/tag216.xml><?xml version="1.0" encoding="utf-8"?>
<p:tagLst xmlns:p="http://schemas.openxmlformats.org/presentationml/2006/main">
  <p:tag name="_INSTRUCTOR VIEW19C14C36-AC8E-43BC-9DB6-C2AAF774C7DC|PANE__TAG" val="_"/>
</p:tagLst>
</file>

<file path=ppt/tags/tag217.xml><?xml version="1.0" encoding="utf-8"?>
<p:tagLst xmlns:p="http://schemas.openxmlformats.org/presentationml/2006/main">
  <p:tag name="_INSTRUCTOR VIEW19C14C36-AC8E-43BC-9DB6-C2AAF774C7DC|PANE__TAG" val="_"/>
</p:tagLst>
</file>

<file path=ppt/tags/tag218.xml><?xml version="1.0" encoding="utf-8"?>
<p:tagLst xmlns:p="http://schemas.openxmlformats.org/presentationml/2006/main">
  <p:tag name="_INSTRUCTOR VIEW19C14C36-AC8E-43BC-9DB6-C2AAF774C7DC|PANE__TAG" val="_"/>
</p:tagLst>
</file>

<file path=ppt/tags/tag219.xml><?xml version="1.0" encoding="utf-8"?>
<p:tagLst xmlns:p="http://schemas.openxmlformats.org/presentationml/2006/main">
  <p:tag name="_INSTRUCTOR VIEW19C14C36-AC8E-43BC-9DB6-C2AAF774C7DC|PANE__TAG" val="_"/>
</p:tagLst>
</file>

<file path=ppt/tags/tag22.xml><?xml version="1.0" encoding="utf-8"?>
<p:tagLst xmlns:p="http://schemas.openxmlformats.org/presentationml/2006/main">
  <p:tag name="_INSTRUCTOR VIEW19C14C36-AC8E-43BC-9DB6-C2AAF774C7DC|PANE__TAG" val="_"/>
</p:tagLst>
</file>

<file path=ppt/tags/tag220.xml><?xml version="1.0" encoding="utf-8"?>
<p:tagLst xmlns:p="http://schemas.openxmlformats.org/presentationml/2006/main">
  <p:tag name="_INSTRUCTOR VIEW19C14C36-AC8E-43BC-9DB6-C2AAF774C7DC|PANE__TAG" val="_"/>
</p:tagLst>
</file>

<file path=ppt/tags/tag221.xml><?xml version="1.0" encoding="utf-8"?>
<p:tagLst xmlns:p="http://schemas.openxmlformats.org/presentationml/2006/main">
  <p:tag name="_INSTRUCTOR VIEW19C14C36-AC8E-43BC-9DB6-C2AAF774C7DC|PANE__TAG" val="_"/>
</p:tagLst>
</file>

<file path=ppt/tags/tag222.xml><?xml version="1.0" encoding="utf-8"?>
<p:tagLst xmlns:p="http://schemas.openxmlformats.org/presentationml/2006/main">
  <p:tag name="_INSTRUCTOR VIEW19C14C36-AC8E-43BC-9DB6-C2AAF774C7DC|PANE__TAG" val="_"/>
</p:tagLst>
</file>

<file path=ppt/tags/tag223.xml><?xml version="1.0" encoding="utf-8"?>
<p:tagLst xmlns:p="http://schemas.openxmlformats.org/presentationml/2006/main">
  <p:tag name="_INSTRUCTOR VIEW19C14C36-AC8E-43BC-9DB6-C2AAF774C7DC|PANE__TAG" val="_"/>
</p:tagLst>
</file>

<file path=ppt/tags/tag224.xml><?xml version="1.0" encoding="utf-8"?>
<p:tagLst xmlns:p="http://schemas.openxmlformats.org/presentationml/2006/main">
  <p:tag name="_INSTRUCTOR VIEW19C14C36-AC8E-43BC-9DB6-C2AAF774C7DC|PANE__TAG" val="_"/>
</p:tagLst>
</file>

<file path=ppt/tags/tag225.xml><?xml version="1.0" encoding="utf-8"?>
<p:tagLst xmlns:p="http://schemas.openxmlformats.org/presentationml/2006/main">
  <p:tag name="_INSTRUCTOR VIEW19C14C36-AC8E-43BC-9DB6-C2AAF774C7DC|PANE__TAG" val="_"/>
</p:tagLst>
</file>

<file path=ppt/tags/tag226.xml><?xml version="1.0" encoding="utf-8"?>
<p:tagLst xmlns:p="http://schemas.openxmlformats.org/presentationml/2006/main">
  <p:tag name="_INSTRUCTOR VIEW19C14C36-AC8E-43BC-9DB6-C2AAF774C7DC|PANE__TAG" val="_"/>
</p:tagLst>
</file>

<file path=ppt/tags/tag227.xml><?xml version="1.0" encoding="utf-8"?>
<p:tagLst xmlns:p="http://schemas.openxmlformats.org/presentationml/2006/main">
  <p:tag name="_INSTRUCTOR VIEW19C14C36-AC8E-43BC-9DB6-C2AAF774C7DC|PANE__TAG" val="_"/>
</p:tagLst>
</file>

<file path=ppt/tags/tag228.xml><?xml version="1.0" encoding="utf-8"?>
<p:tagLst xmlns:p="http://schemas.openxmlformats.org/presentationml/2006/main">
  <p:tag name="_INSTRUCTOR VIEW19C14C36-AC8E-43BC-9DB6-C2AAF774C7DC|PANE__TAG" val="_"/>
</p:tagLst>
</file>

<file path=ppt/tags/tag229.xml><?xml version="1.0" encoding="utf-8"?>
<p:tagLst xmlns:p="http://schemas.openxmlformats.org/presentationml/2006/main">
  <p:tag name="_INSTRUCTOR VIEW19C14C36-AC8E-43BC-9DB6-C2AAF774C7DC|PANE__TAG" val="_"/>
</p:tagLst>
</file>

<file path=ppt/tags/tag23.xml><?xml version="1.0" encoding="utf-8"?>
<p:tagLst xmlns:p="http://schemas.openxmlformats.org/presentationml/2006/main">
  <p:tag name="_INSTRUCTOR VIEW19C14C36-AC8E-43BC-9DB6-C2AAF774C7DC|PANE__TAG" val="_"/>
</p:tagLst>
</file>

<file path=ppt/tags/tag230.xml><?xml version="1.0" encoding="utf-8"?>
<p:tagLst xmlns:p="http://schemas.openxmlformats.org/presentationml/2006/main">
  <p:tag name="_INSTRUCTOR VIEW19C14C36-AC8E-43BC-9DB6-C2AAF774C7DC|PANE__TAG" val="_"/>
</p:tagLst>
</file>

<file path=ppt/tags/tag231.xml><?xml version="1.0" encoding="utf-8"?>
<p:tagLst xmlns:p="http://schemas.openxmlformats.org/presentationml/2006/main">
  <p:tag name="_INSTRUCTOR VIEW19C14C36-AC8E-43BC-9DB6-C2AAF774C7DC|PANE__TAG" val="_"/>
</p:tagLst>
</file>

<file path=ppt/tags/tag232.xml><?xml version="1.0" encoding="utf-8"?>
<p:tagLst xmlns:p="http://schemas.openxmlformats.org/presentationml/2006/main">
  <p:tag name="_INSTRUCTOR VIEW19C14C36-AC8E-43BC-9DB6-C2AAF774C7DC|PANE__TAG" val="_"/>
</p:tagLst>
</file>

<file path=ppt/tags/tag233.xml><?xml version="1.0" encoding="utf-8"?>
<p:tagLst xmlns:p="http://schemas.openxmlformats.org/presentationml/2006/main">
  <p:tag name="_INSTRUCTOR VIEW19C14C36-AC8E-43BC-9DB6-C2AAF774C7DC|PANE__TAG" val="_"/>
</p:tagLst>
</file>

<file path=ppt/tags/tag234.xml><?xml version="1.0" encoding="utf-8"?>
<p:tagLst xmlns:p="http://schemas.openxmlformats.org/presentationml/2006/main">
  <p:tag name="_INSTRUCTOR VIEW19C14C36-AC8E-43BC-9DB6-C2AAF774C7DC|PANE__TAG" val="_"/>
</p:tagLst>
</file>

<file path=ppt/tags/tag235.xml><?xml version="1.0" encoding="utf-8"?>
<p:tagLst xmlns:p="http://schemas.openxmlformats.org/presentationml/2006/main">
  <p:tag name="_INSTRUCTOR VIEW19C14C36-AC8E-43BC-9DB6-C2AAF774C7DC|PANE__TAG" val="_"/>
</p:tagLst>
</file>

<file path=ppt/tags/tag236.xml><?xml version="1.0" encoding="utf-8"?>
<p:tagLst xmlns:p="http://schemas.openxmlformats.org/presentationml/2006/main">
  <p:tag name="_INSTRUCTOR VIEW19C14C36-AC8E-43BC-9DB6-C2AAF774C7DC|PANE__TAG" val="_"/>
</p:tagLst>
</file>

<file path=ppt/tags/tag237.xml><?xml version="1.0" encoding="utf-8"?>
<p:tagLst xmlns:p="http://schemas.openxmlformats.org/presentationml/2006/main">
  <p:tag name="_INSTRUCTOR VIEW19C14C36-AC8E-43BC-9DB6-C2AAF774C7DC|PANE__TAG" val="_"/>
</p:tagLst>
</file>

<file path=ppt/tags/tag238.xml><?xml version="1.0" encoding="utf-8"?>
<p:tagLst xmlns:p="http://schemas.openxmlformats.org/presentationml/2006/main">
  <p:tag name="_INSTRUCTOR VIEW19C14C36-AC8E-43BC-9DB6-C2AAF774C7DC|PANE__TAG" val="_"/>
</p:tagLst>
</file>

<file path=ppt/tags/tag239.xml><?xml version="1.0" encoding="utf-8"?>
<p:tagLst xmlns:p="http://schemas.openxmlformats.org/presentationml/2006/main">
  <p:tag name="_INSTRUCTOR VIEW19C14C36-AC8E-43BC-9DB6-C2AAF774C7DC|PANE__TAG" val="_"/>
</p:tagLst>
</file>

<file path=ppt/tags/tag24.xml><?xml version="1.0" encoding="utf-8"?>
<p:tagLst xmlns:p="http://schemas.openxmlformats.org/presentationml/2006/main">
  <p:tag name="_INSTRUCTOR VIEW19C14C36-AC8E-43BC-9DB6-C2AAF774C7DC|PANE__TAG" val="_"/>
</p:tagLst>
</file>

<file path=ppt/tags/tag240.xml><?xml version="1.0" encoding="utf-8"?>
<p:tagLst xmlns:p="http://schemas.openxmlformats.org/presentationml/2006/main">
  <p:tag name="_INSTRUCTOR VIEW19C14C36-AC8E-43BC-9DB6-C2AAF774C7DC|PANE__TAG" val="_"/>
</p:tagLst>
</file>

<file path=ppt/tags/tag241.xml><?xml version="1.0" encoding="utf-8"?>
<p:tagLst xmlns:p="http://schemas.openxmlformats.org/presentationml/2006/main">
  <p:tag name="_INSTRUCTOR VIEW19C14C36-AC8E-43BC-9DB6-C2AAF774C7DC|PANE__TAG" val="_"/>
</p:tagLst>
</file>

<file path=ppt/tags/tag242.xml><?xml version="1.0" encoding="utf-8"?>
<p:tagLst xmlns:p="http://schemas.openxmlformats.org/presentationml/2006/main">
  <p:tag name="_INSTRUCTOR VIEW19C14C36-AC8E-43BC-9DB6-C2AAF774C7DC|PANE__TAG" val="_"/>
</p:tagLst>
</file>

<file path=ppt/tags/tag243.xml><?xml version="1.0" encoding="utf-8"?>
<p:tagLst xmlns:p="http://schemas.openxmlformats.org/presentationml/2006/main">
  <p:tag name="_INSTRUCTOR VIEW19C14C36-AC8E-43BC-9DB6-C2AAF774C7DC|PANE__TAG" val="_"/>
</p:tagLst>
</file>

<file path=ppt/tags/tag244.xml><?xml version="1.0" encoding="utf-8"?>
<p:tagLst xmlns:p="http://schemas.openxmlformats.org/presentationml/2006/main">
  <p:tag name="_INSTRUCTOR VIEW19C14C36-AC8E-43BC-9DB6-C2AAF774C7DC|PANE__TAG" val="_"/>
</p:tagLst>
</file>

<file path=ppt/tags/tag245.xml><?xml version="1.0" encoding="utf-8"?>
<p:tagLst xmlns:p="http://schemas.openxmlformats.org/presentationml/2006/main">
  <p:tag name="_INSTRUCTOR VIEW19C14C36-AC8E-43BC-9DB6-C2AAF774C7DC|PANE__TAG" val="_"/>
</p:tagLst>
</file>

<file path=ppt/tags/tag246.xml><?xml version="1.0" encoding="utf-8"?>
<p:tagLst xmlns:p="http://schemas.openxmlformats.org/presentationml/2006/main">
  <p:tag name="_INSTRUCTOR VIEW19C14C36-AC8E-43BC-9DB6-C2AAF774C7DC|PANE__TAG" val="_"/>
</p:tagLst>
</file>

<file path=ppt/tags/tag247.xml><?xml version="1.0" encoding="utf-8"?>
<p:tagLst xmlns:p="http://schemas.openxmlformats.org/presentationml/2006/main">
  <p:tag name="_INSTRUCTOR VIEW19C14C36-AC8E-43BC-9DB6-C2AAF774C7DC|PANE__TAG" val="_"/>
</p:tagLst>
</file>

<file path=ppt/tags/tag248.xml><?xml version="1.0" encoding="utf-8"?>
<p:tagLst xmlns:p="http://schemas.openxmlformats.org/presentationml/2006/main">
  <p:tag name="_INSTRUCTOR VIEW19C14C36-AC8E-43BC-9DB6-C2AAF774C7DC|PANE__TAG" val="_"/>
</p:tagLst>
</file>

<file path=ppt/tags/tag249.xml><?xml version="1.0" encoding="utf-8"?>
<p:tagLst xmlns:p="http://schemas.openxmlformats.org/presentationml/2006/main">
  <p:tag name="_INSTRUCTOR VIEW19C14C36-AC8E-43BC-9DB6-C2AAF774C7DC|PANE__TAG" val="_"/>
</p:tagLst>
</file>

<file path=ppt/tags/tag25.xml><?xml version="1.0" encoding="utf-8"?>
<p:tagLst xmlns:p="http://schemas.openxmlformats.org/presentationml/2006/main">
  <p:tag name="_INSTRUCTOR VIEW19C14C36-AC8E-43BC-9DB6-C2AAF774C7DC|PANE__TAG" val="_"/>
</p:tagLst>
</file>

<file path=ppt/tags/tag250.xml><?xml version="1.0" encoding="utf-8"?>
<p:tagLst xmlns:p="http://schemas.openxmlformats.org/presentationml/2006/main">
  <p:tag name="_INSTRUCTOR VIEW19C14C36-AC8E-43BC-9DB6-C2AAF774C7DC|PANE__TAG" val="_"/>
</p:tagLst>
</file>

<file path=ppt/tags/tag251.xml><?xml version="1.0" encoding="utf-8"?>
<p:tagLst xmlns:p="http://schemas.openxmlformats.org/presentationml/2006/main">
  <p:tag name="_INSTRUCTOR VIEW19C14C36-AC8E-43BC-9DB6-C2AAF774C7DC|PANE__TAG" val="_"/>
</p:tagLst>
</file>

<file path=ppt/tags/tag252.xml><?xml version="1.0" encoding="utf-8"?>
<p:tagLst xmlns:p="http://schemas.openxmlformats.org/presentationml/2006/main">
  <p:tag name="_INSTRUCTOR VIEW19C14C36-AC8E-43BC-9DB6-C2AAF774C7DC|PANE__TAG" val="_"/>
</p:tagLst>
</file>

<file path=ppt/tags/tag253.xml><?xml version="1.0" encoding="utf-8"?>
<p:tagLst xmlns:p="http://schemas.openxmlformats.org/presentationml/2006/main">
  <p:tag name="_INSTRUCTOR VIEW19C14C36-AC8E-43BC-9DB6-C2AAF774C7DC|PANE__TAG" val="_"/>
</p:tagLst>
</file>

<file path=ppt/tags/tag254.xml><?xml version="1.0" encoding="utf-8"?>
<p:tagLst xmlns:p="http://schemas.openxmlformats.org/presentationml/2006/main">
  <p:tag name="_INSTRUCTOR VIEW19C14C36-AC8E-43BC-9DB6-C2AAF774C7DC|PANE__TAG" val="_"/>
</p:tagLst>
</file>

<file path=ppt/tags/tag255.xml><?xml version="1.0" encoding="utf-8"?>
<p:tagLst xmlns:p="http://schemas.openxmlformats.org/presentationml/2006/main">
  <p:tag name="_INSTRUCTOR VIEW19C14C36-AC8E-43BC-9DB6-C2AAF774C7DC|PANE__TAG" val="_"/>
</p:tagLst>
</file>

<file path=ppt/tags/tag256.xml><?xml version="1.0" encoding="utf-8"?>
<p:tagLst xmlns:p="http://schemas.openxmlformats.org/presentationml/2006/main">
  <p:tag name="_INSTRUCTOR VIEW19C14C36-AC8E-43BC-9DB6-C2AAF774C7DC|PANE__TAG" val="_"/>
</p:tagLst>
</file>

<file path=ppt/tags/tag257.xml><?xml version="1.0" encoding="utf-8"?>
<p:tagLst xmlns:p="http://schemas.openxmlformats.org/presentationml/2006/main">
  <p:tag name="_INSTRUCTOR VIEW19C14C36-AC8E-43BC-9DB6-C2AAF774C7DC|PANE__TAG" val="_"/>
</p:tagLst>
</file>

<file path=ppt/tags/tag258.xml><?xml version="1.0" encoding="utf-8"?>
<p:tagLst xmlns:p="http://schemas.openxmlformats.org/presentationml/2006/main">
  <p:tag name="_INSTRUCTOR VIEW19C14C36-AC8E-43BC-9DB6-C2AAF774C7DC|PANE__TAG" val="_"/>
</p:tagLst>
</file>

<file path=ppt/tags/tag259.xml><?xml version="1.0" encoding="utf-8"?>
<p:tagLst xmlns:p="http://schemas.openxmlformats.org/presentationml/2006/main">
  <p:tag name="_INSTRUCTOR VIEW19C14C36-AC8E-43BC-9DB6-C2AAF774C7DC|PANE__TAG" val="_"/>
</p:tagLst>
</file>

<file path=ppt/tags/tag26.xml><?xml version="1.0" encoding="utf-8"?>
<p:tagLst xmlns:p="http://schemas.openxmlformats.org/presentationml/2006/main">
  <p:tag name="_INSTRUCTOR VIEW19C14C36-AC8E-43BC-9DB6-C2AAF774C7DC|PANE__TAG" val="_"/>
</p:tagLst>
</file>

<file path=ppt/tags/tag260.xml><?xml version="1.0" encoding="utf-8"?>
<p:tagLst xmlns:p="http://schemas.openxmlformats.org/presentationml/2006/main">
  <p:tag name="_INSTRUCTOR VIEW19C14C36-AC8E-43BC-9DB6-C2AAF774C7DC|PANE__TAG" val="_"/>
</p:tagLst>
</file>

<file path=ppt/tags/tag261.xml><?xml version="1.0" encoding="utf-8"?>
<p:tagLst xmlns:p="http://schemas.openxmlformats.org/presentationml/2006/main">
  <p:tag name="_INSTRUCTOR VIEW19C14C36-AC8E-43BC-9DB6-C2AAF774C7DC|PANE__TAG" val="_"/>
</p:tagLst>
</file>

<file path=ppt/tags/tag262.xml><?xml version="1.0" encoding="utf-8"?>
<p:tagLst xmlns:p="http://schemas.openxmlformats.org/presentationml/2006/main">
  <p:tag name="_INSTRUCTOR VIEW19C14C36-AC8E-43BC-9DB6-C2AAF774C7DC|PANE__TAG" val="_"/>
</p:tagLst>
</file>

<file path=ppt/tags/tag263.xml><?xml version="1.0" encoding="utf-8"?>
<p:tagLst xmlns:p="http://schemas.openxmlformats.org/presentationml/2006/main">
  <p:tag name="_INSTRUCTOR VIEW19C14C36-AC8E-43BC-9DB6-C2AAF774C7DC|PANE__TAG" val="_"/>
</p:tagLst>
</file>

<file path=ppt/tags/tag264.xml><?xml version="1.0" encoding="utf-8"?>
<p:tagLst xmlns:p="http://schemas.openxmlformats.org/presentationml/2006/main">
  <p:tag name="_INSTRUCTOR VIEW19C14C36-AC8E-43BC-9DB6-C2AAF774C7DC|PANE__TAG" val="_"/>
</p:tagLst>
</file>

<file path=ppt/tags/tag265.xml><?xml version="1.0" encoding="utf-8"?>
<p:tagLst xmlns:p="http://schemas.openxmlformats.org/presentationml/2006/main">
  <p:tag name="_INSTRUCTOR VIEW19C14C36-AC8E-43BC-9DB6-C2AAF774C7DC|PANE__TAG" val="_"/>
</p:tagLst>
</file>

<file path=ppt/tags/tag266.xml><?xml version="1.0" encoding="utf-8"?>
<p:tagLst xmlns:p="http://schemas.openxmlformats.org/presentationml/2006/main">
  <p:tag name="_INSTRUCTOR VIEW19C14C36-AC8E-43BC-9DB6-C2AAF774C7DC|PANE__TAG" val="_"/>
</p:tagLst>
</file>

<file path=ppt/tags/tag267.xml><?xml version="1.0" encoding="utf-8"?>
<p:tagLst xmlns:p="http://schemas.openxmlformats.org/presentationml/2006/main">
  <p:tag name="_INSTRUCTOR VIEW19C14C36-AC8E-43BC-9DB6-C2AAF774C7DC|PANE__TAG" val="_"/>
</p:tagLst>
</file>

<file path=ppt/tags/tag268.xml><?xml version="1.0" encoding="utf-8"?>
<p:tagLst xmlns:p="http://schemas.openxmlformats.org/presentationml/2006/main">
  <p:tag name="_INSTRUCTOR VIEW19C14C36-AC8E-43BC-9DB6-C2AAF774C7DC|PANE__TAG" val="_"/>
</p:tagLst>
</file>

<file path=ppt/tags/tag269.xml><?xml version="1.0" encoding="utf-8"?>
<p:tagLst xmlns:p="http://schemas.openxmlformats.org/presentationml/2006/main">
  <p:tag name="_INSTRUCTOR VIEW19C14C36-AC8E-43BC-9DB6-C2AAF774C7DC|PANE__TAG" val="_"/>
</p:tagLst>
</file>

<file path=ppt/tags/tag27.xml><?xml version="1.0" encoding="utf-8"?>
<p:tagLst xmlns:p="http://schemas.openxmlformats.org/presentationml/2006/main">
  <p:tag name="_INSTRUCTOR VIEW19C14C36-AC8E-43BC-9DB6-C2AAF774C7DC|PANE__TAG" val="_"/>
</p:tagLst>
</file>

<file path=ppt/tags/tag270.xml><?xml version="1.0" encoding="utf-8"?>
<p:tagLst xmlns:p="http://schemas.openxmlformats.org/presentationml/2006/main">
  <p:tag name="_INSTRUCTOR VIEW19C14C36-AC8E-43BC-9DB6-C2AAF774C7DC|PANE__TAG" val="_"/>
</p:tagLst>
</file>

<file path=ppt/tags/tag271.xml><?xml version="1.0" encoding="utf-8"?>
<p:tagLst xmlns:p="http://schemas.openxmlformats.org/presentationml/2006/main">
  <p:tag name="_INSTRUCTOR VIEW19C14C36-AC8E-43BC-9DB6-C2AAF774C7DC|PANE__TAG" val="_"/>
</p:tagLst>
</file>

<file path=ppt/tags/tag272.xml><?xml version="1.0" encoding="utf-8"?>
<p:tagLst xmlns:p="http://schemas.openxmlformats.org/presentationml/2006/main">
  <p:tag name="_INSTRUCTOR VIEW19C14C36-AC8E-43BC-9DB6-C2AAF774C7DC|PANE__TAG" val="_"/>
</p:tagLst>
</file>

<file path=ppt/tags/tag273.xml><?xml version="1.0" encoding="utf-8"?>
<p:tagLst xmlns:p="http://schemas.openxmlformats.org/presentationml/2006/main">
  <p:tag name="_INSTRUCTOR VIEW19C14C36-AC8E-43BC-9DB6-C2AAF774C7DC|PANE__TAG" val="_"/>
</p:tagLst>
</file>

<file path=ppt/tags/tag274.xml><?xml version="1.0" encoding="utf-8"?>
<p:tagLst xmlns:p="http://schemas.openxmlformats.org/presentationml/2006/main">
  <p:tag name="_INSTRUCTOR VIEW19C14C36-AC8E-43BC-9DB6-C2AAF774C7DC|PANE__TAG" val="_"/>
</p:tagLst>
</file>

<file path=ppt/tags/tag275.xml><?xml version="1.0" encoding="utf-8"?>
<p:tagLst xmlns:p="http://schemas.openxmlformats.org/presentationml/2006/main">
  <p:tag name="_INSTRUCTOR VIEW19C14C36-AC8E-43BC-9DB6-C2AAF774C7DC|PANE__TAG" val="_"/>
</p:tagLst>
</file>

<file path=ppt/tags/tag276.xml><?xml version="1.0" encoding="utf-8"?>
<p:tagLst xmlns:p="http://schemas.openxmlformats.org/presentationml/2006/main">
  <p:tag name="_INSTRUCTOR VIEW19C14C36-AC8E-43BC-9DB6-C2AAF774C7DC|PANE__TAG" val="_"/>
</p:tagLst>
</file>

<file path=ppt/tags/tag277.xml><?xml version="1.0" encoding="utf-8"?>
<p:tagLst xmlns:p="http://schemas.openxmlformats.org/presentationml/2006/main">
  <p:tag name="_INSTRUCTOR VIEW19C14C36-AC8E-43BC-9DB6-C2AAF774C7DC|PANE__TAG" val="_"/>
</p:tagLst>
</file>

<file path=ppt/tags/tag278.xml><?xml version="1.0" encoding="utf-8"?>
<p:tagLst xmlns:p="http://schemas.openxmlformats.org/presentationml/2006/main">
  <p:tag name="_INSTRUCTOR VIEW19C14C36-AC8E-43BC-9DB6-C2AAF774C7DC|PANE__TAG" val="_"/>
</p:tagLst>
</file>

<file path=ppt/tags/tag279.xml><?xml version="1.0" encoding="utf-8"?>
<p:tagLst xmlns:p="http://schemas.openxmlformats.org/presentationml/2006/main">
  <p:tag name="_INSTRUCTOR VIEW19C14C36-AC8E-43BC-9DB6-C2AAF774C7DC|PANE__TAG" val="_"/>
</p:tagLst>
</file>

<file path=ppt/tags/tag28.xml><?xml version="1.0" encoding="utf-8"?>
<p:tagLst xmlns:p="http://schemas.openxmlformats.org/presentationml/2006/main">
  <p:tag name="_INSTRUCTOR VIEW19C14C36-AC8E-43BC-9DB6-C2AAF774C7DC|PANE__TAG" val="_"/>
</p:tagLst>
</file>

<file path=ppt/tags/tag280.xml><?xml version="1.0" encoding="utf-8"?>
<p:tagLst xmlns:p="http://schemas.openxmlformats.org/presentationml/2006/main">
  <p:tag name="_INSTRUCTOR VIEW19C14C36-AC8E-43BC-9DB6-C2AAF774C7DC|PANE__TAG" val="_"/>
</p:tagLst>
</file>

<file path=ppt/tags/tag281.xml><?xml version="1.0" encoding="utf-8"?>
<p:tagLst xmlns:p="http://schemas.openxmlformats.org/presentationml/2006/main">
  <p:tag name="_INSTRUCTOR VIEW19C14C36-AC8E-43BC-9DB6-C2AAF774C7DC|PANE__TAG" val="_"/>
</p:tagLst>
</file>

<file path=ppt/tags/tag282.xml><?xml version="1.0" encoding="utf-8"?>
<p:tagLst xmlns:p="http://schemas.openxmlformats.org/presentationml/2006/main">
  <p:tag name="_INSTRUCTOR VIEW19C14C36-AC8E-43BC-9DB6-C2AAF774C7DC|PANE__TAG" val="_"/>
</p:tagLst>
</file>

<file path=ppt/tags/tag283.xml><?xml version="1.0" encoding="utf-8"?>
<p:tagLst xmlns:p="http://schemas.openxmlformats.org/presentationml/2006/main">
  <p:tag name="_INSTRUCTOR VIEW19C14C36-AC8E-43BC-9DB6-C2AAF774C7DC|PANE__TAG" val="_"/>
</p:tagLst>
</file>

<file path=ppt/tags/tag284.xml><?xml version="1.0" encoding="utf-8"?>
<p:tagLst xmlns:p="http://schemas.openxmlformats.org/presentationml/2006/main">
  <p:tag name="_INSTRUCTOR VIEW19C14C36-AC8E-43BC-9DB6-C2AAF774C7DC|PANE__TAG" val="_"/>
</p:tagLst>
</file>

<file path=ppt/tags/tag285.xml><?xml version="1.0" encoding="utf-8"?>
<p:tagLst xmlns:p="http://schemas.openxmlformats.org/presentationml/2006/main">
  <p:tag name="_INSTRUCTOR VIEW19C14C36-AC8E-43BC-9DB6-C2AAF774C7DC|PANE__TAG" val="_"/>
</p:tagLst>
</file>

<file path=ppt/tags/tag286.xml><?xml version="1.0" encoding="utf-8"?>
<p:tagLst xmlns:p="http://schemas.openxmlformats.org/presentationml/2006/main">
  <p:tag name="_INSTRUCTOR VIEW19C14C36-AC8E-43BC-9DB6-C2AAF774C7DC|PANE__TAG" val="_"/>
</p:tagLst>
</file>

<file path=ppt/tags/tag287.xml><?xml version="1.0" encoding="utf-8"?>
<p:tagLst xmlns:p="http://schemas.openxmlformats.org/presentationml/2006/main">
  <p:tag name="_INSTRUCTOR VIEW19C14C36-AC8E-43BC-9DB6-C2AAF774C7DC|PANE__TAG" val="_"/>
</p:tagLst>
</file>

<file path=ppt/tags/tag288.xml><?xml version="1.0" encoding="utf-8"?>
<p:tagLst xmlns:p="http://schemas.openxmlformats.org/presentationml/2006/main">
  <p:tag name="_INSTRUCTOR VIEW19C14C36-AC8E-43BC-9DB6-C2AAF774C7DC|PANE__TAG" val="_"/>
</p:tagLst>
</file>

<file path=ppt/tags/tag289.xml><?xml version="1.0" encoding="utf-8"?>
<p:tagLst xmlns:p="http://schemas.openxmlformats.org/presentationml/2006/main">
  <p:tag name="_INSTRUCTOR VIEW19C14C36-AC8E-43BC-9DB6-C2AAF774C7DC|PANE__TAG" val="_"/>
</p:tagLst>
</file>

<file path=ppt/tags/tag29.xml><?xml version="1.0" encoding="utf-8"?>
<p:tagLst xmlns:p="http://schemas.openxmlformats.org/presentationml/2006/main">
  <p:tag name="_INSTRUCTOR VIEW19C14C36-AC8E-43BC-9DB6-C2AAF774C7DC|PANE__TAG" val="_"/>
</p:tagLst>
</file>

<file path=ppt/tags/tag290.xml><?xml version="1.0" encoding="utf-8"?>
<p:tagLst xmlns:p="http://schemas.openxmlformats.org/presentationml/2006/main">
  <p:tag name="_INSTRUCTOR VIEW19C14C36-AC8E-43BC-9DB6-C2AAF774C7DC|PANE__TAG" val="_"/>
</p:tagLst>
</file>

<file path=ppt/tags/tag291.xml><?xml version="1.0" encoding="utf-8"?>
<p:tagLst xmlns:p="http://schemas.openxmlformats.org/presentationml/2006/main">
  <p:tag name="_INSTRUCTOR VIEW19C14C36-AC8E-43BC-9DB6-C2AAF774C7DC|PANE__TAG" val="_"/>
</p:tagLst>
</file>

<file path=ppt/tags/tag292.xml><?xml version="1.0" encoding="utf-8"?>
<p:tagLst xmlns:p="http://schemas.openxmlformats.org/presentationml/2006/main">
  <p:tag name="_INSTRUCTOR VIEW19C14C36-AC8E-43BC-9DB6-C2AAF774C7DC|PANE__TAG" val="_"/>
</p:tagLst>
</file>

<file path=ppt/tags/tag293.xml><?xml version="1.0" encoding="utf-8"?>
<p:tagLst xmlns:p="http://schemas.openxmlformats.org/presentationml/2006/main">
  <p:tag name="_INSTRUCTOR VIEW19C14C36-AC8E-43BC-9DB6-C2AAF774C7DC|PANE__TAG" val="_"/>
</p:tagLst>
</file>

<file path=ppt/tags/tag294.xml><?xml version="1.0" encoding="utf-8"?>
<p:tagLst xmlns:p="http://schemas.openxmlformats.org/presentationml/2006/main">
  <p:tag name="_INSTRUCTOR VIEW19C14C36-AC8E-43BC-9DB6-C2AAF774C7DC|PANE__TAG" val="_"/>
</p:tagLst>
</file>

<file path=ppt/tags/tag295.xml><?xml version="1.0" encoding="utf-8"?>
<p:tagLst xmlns:p="http://schemas.openxmlformats.org/presentationml/2006/main">
  <p:tag name="_INSTRUCTOR VIEW19C14C36-AC8E-43BC-9DB6-C2AAF774C7DC|PANE__TAG" val="_"/>
</p:tagLst>
</file>

<file path=ppt/tags/tag296.xml><?xml version="1.0" encoding="utf-8"?>
<p:tagLst xmlns:p="http://schemas.openxmlformats.org/presentationml/2006/main">
  <p:tag name="_INSTRUCTOR VIEW19C14C36-AC8E-43BC-9DB6-C2AAF774C7DC|PANE__TAG" val="_"/>
</p:tagLst>
</file>

<file path=ppt/tags/tag297.xml><?xml version="1.0" encoding="utf-8"?>
<p:tagLst xmlns:p="http://schemas.openxmlformats.org/presentationml/2006/main">
  <p:tag name="_INSTRUCTOR VIEW19C14C36-AC8E-43BC-9DB6-C2AAF774C7DC|PANE__TAG" val="_"/>
</p:tagLst>
</file>

<file path=ppt/tags/tag298.xml><?xml version="1.0" encoding="utf-8"?>
<p:tagLst xmlns:p="http://schemas.openxmlformats.org/presentationml/2006/main">
  <p:tag name="_INSTRUCTOR VIEW19C14C36-AC8E-43BC-9DB6-C2AAF774C7DC|PANE__TAG" val="_"/>
</p:tagLst>
</file>

<file path=ppt/tags/tag299.xml><?xml version="1.0" encoding="utf-8"?>
<p:tagLst xmlns:p="http://schemas.openxmlformats.org/presentationml/2006/main">
  <p:tag name="_INSTRUCTOR VIEW19C14C36-AC8E-43BC-9DB6-C2AAF774C7DC|PANE__TAG" val="_"/>
</p:tagLst>
</file>

<file path=ppt/tags/tag3.xml><?xml version="1.0" encoding="utf-8"?>
<p:tagLst xmlns:p="http://schemas.openxmlformats.org/presentationml/2006/main">
  <p:tag name="_INSTRUCTOR VIEW19C14C36-AC8E-43BC-9DB6-C2AAF774C7DC|PANE__TAG" val="_"/>
</p:tagLst>
</file>

<file path=ppt/tags/tag30.xml><?xml version="1.0" encoding="utf-8"?>
<p:tagLst xmlns:p="http://schemas.openxmlformats.org/presentationml/2006/main">
  <p:tag name="_INSTRUCTOR VIEW19C14C36-AC8E-43BC-9DB6-C2AAF774C7DC|PANE__TAG" val="_"/>
</p:tagLst>
</file>

<file path=ppt/tags/tag300.xml><?xml version="1.0" encoding="utf-8"?>
<p:tagLst xmlns:p="http://schemas.openxmlformats.org/presentationml/2006/main">
  <p:tag name="_INSTRUCTOR VIEW19C14C36-AC8E-43BC-9DB6-C2AAF774C7DC|PANE__TAG" val="_"/>
</p:tagLst>
</file>

<file path=ppt/tags/tag301.xml><?xml version="1.0" encoding="utf-8"?>
<p:tagLst xmlns:p="http://schemas.openxmlformats.org/presentationml/2006/main">
  <p:tag name="_INSTRUCTOR VIEW19C14C36-AC8E-43BC-9DB6-C2AAF774C7DC|PANE__TAG" val="_"/>
</p:tagLst>
</file>

<file path=ppt/tags/tag302.xml><?xml version="1.0" encoding="utf-8"?>
<p:tagLst xmlns:p="http://schemas.openxmlformats.org/presentationml/2006/main">
  <p:tag name="_INSTRUCTOR VIEW19C14C36-AC8E-43BC-9DB6-C2AAF774C7DC|PANE__TAG" val="_"/>
</p:tagLst>
</file>

<file path=ppt/tags/tag303.xml><?xml version="1.0" encoding="utf-8"?>
<p:tagLst xmlns:p="http://schemas.openxmlformats.org/presentationml/2006/main">
  <p:tag name="_INSTRUCTOR VIEW19C14C36-AC8E-43BC-9DB6-C2AAF774C7DC|PANE__TAG" val="_"/>
</p:tagLst>
</file>

<file path=ppt/tags/tag304.xml><?xml version="1.0" encoding="utf-8"?>
<p:tagLst xmlns:p="http://schemas.openxmlformats.org/presentationml/2006/main">
  <p:tag name="_INSTRUCTOR VIEW19C14C36-AC8E-43BC-9DB6-C2AAF774C7DC|PANE__TAG" val="_"/>
</p:tagLst>
</file>

<file path=ppt/tags/tag305.xml><?xml version="1.0" encoding="utf-8"?>
<p:tagLst xmlns:p="http://schemas.openxmlformats.org/presentationml/2006/main">
  <p:tag name="_INSTRUCTOR VIEW19C14C36-AC8E-43BC-9DB6-C2AAF774C7DC|PANE__TAG" val="_"/>
</p:tagLst>
</file>

<file path=ppt/tags/tag306.xml><?xml version="1.0" encoding="utf-8"?>
<p:tagLst xmlns:p="http://schemas.openxmlformats.org/presentationml/2006/main">
  <p:tag name="_INSTRUCTOR VIEW19C14C36-AC8E-43BC-9DB6-C2AAF774C7DC|PANE__TAG" val="_"/>
</p:tagLst>
</file>

<file path=ppt/tags/tag307.xml><?xml version="1.0" encoding="utf-8"?>
<p:tagLst xmlns:p="http://schemas.openxmlformats.org/presentationml/2006/main">
  <p:tag name="_INSTRUCTOR VIEW19C14C36-AC8E-43BC-9DB6-C2AAF774C7DC|PANE__TAG" val="_"/>
</p:tagLst>
</file>

<file path=ppt/tags/tag308.xml><?xml version="1.0" encoding="utf-8"?>
<p:tagLst xmlns:p="http://schemas.openxmlformats.org/presentationml/2006/main">
  <p:tag name="_INSTRUCTOR VIEW19C14C36-AC8E-43BC-9DB6-C2AAF774C7DC|PANE__TAG" val="_"/>
</p:tagLst>
</file>

<file path=ppt/tags/tag309.xml><?xml version="1.0" encoding="utf-8"?>
<p:tagLst xmlns:p="http://schemas.openxmlformats.org/presentationml/2006/main">
  <p:tag name="_INSTRUCTOR VIEW19C14C36-AC8E-43BC-9DB6-C2AAF774C7DC|PANE__TAG" val="_"/>
</p:tagLst>
</file>

<file path=ppt/tags/tag31.xml><?xml version="1.0" encoding="utf-8"?>
<p:tagLst xmlns:p="http://schemas.openxmlformats.org/presentationml/2006/main">
  <p:tag name="_INSTRUCTOR VIEW19C14C36-AC8E-43BC-9DB6-C2AAF774C7DC|PANE__TAG" val="_"/>
</p:tagLst>
</file>

<file path=ppt/tags/tag310.xml><?xml version="1.0" encoding="utf-8"?>
<p:tagLst xmlns:p="http://schemas.openxmlformats.org/presentationml/2006/main">
  <p:tag name="_INSTRUCTOR VIEW19C14C36-AC8E-43BC-9DB6-C2AAF774C7DC|PANE__TAG" val="_"/>
</p:tagLst>
</file>

<file path=ppt/tags/tag311.xml><?xml version="1.0" encoding="utf-8"?>
<p:tagLst xmlns:p="http://schemas.openxmlformats.org/presentationml/2006/main">
  <p:tag name="_INSTRUCTOR VIEW19C14C36-AC8E-43BC-9DB6-C2AAF774C7DC|PANE__TAG" val="_"/>
</p:tagLst>
</file>

<file path=ppt/tags/tag312.xml><?xml version="1.0" encoding="utf-8"?>
<p:tagLst xmlns:p="http://schemas.openxmlformats.org/presentationml/2006/main">
  <p:tag name="_INSTRUCTOR VIEW19C14C36-AC8E-43BC-9DB6-C2AAF774C7DC|PANE__TAG" val="_"/>
</p:tagLst>
</file>

<file path=ppt/tags/tag313.xml><?xml version="1.0" encoding="utf-8"?>
<p:tagLst xmlns:p="http://schemas.openxmlformats.org/presentationml/2006/main">
  <p:tag name="_INSTRUCTOR VIEW19C14C36-AC8E-43BC-9DB6-C2AAF774C7DC|PANE__TAG" val="_"/>
</p:tagLst>
</file>

<file path=ppt/tags/tag314.xml><?xml version="1.0" encoding="utf-8"?>
<p:tagLst xmlns:p="http://schemas.openxmlformats.org/presentationml/2006/main">
  <p:tag name="_INSTRUCTOR VIEW19C14C36-AC8E-43BC-9DB6-C2AAF774C7DC|PANE__TAG" val="_"/>
</p:tagLst>
</file>

<file path=ppt/tags/tag315.xml><?xml version="1.0" encoding="utf-8"?>
<p:tagLst xmlns:p="http://schemas.openxmlformats.org/presentationml/2006/main">
  <p:tag name="_INSTRUCTOR VIEW19C14C36-AC8E-43BC-9DB6-C2AAF774C7DC|PANE__TAG" val="_"/>
</p:tagLst>
</file>

<file path=ppt/tags/tag316.xml><?xml version="1.0" encoding="utf-8"?>
<p:tagLst xmlns:p="http://schemas.openxmlformats.org/presentationml/2006/main">
  <p:tag name="_INSTRUCTOR VIEW19C14C36-AC8E-43BC-9DB6-C2AAF774C7DC|PANE__TAG" val="_"/>
</p:tagLst>
</file>

<file path=ppt/tags/tag317.xml><?xml version="1.0" encoding="utf-8"?>
<p:tagLst xmlns:p="http://schemas.openxmlformats.org/presentationml/2006/main">
  <p:tag name="_INSTRUCTOR VIEW19C14C36-AC8E-43BC-9DB6-C2AAF774C7DC|PANE__TAG" val="_"/>
</p:tagLst>
</file>

<file path=ppt/tags/tag318.xml><?xml version="1.0" encoding="utf-8"?>
<p:tagLst xmlns:p="http://schemas.openxmlformats.org/presentationml/2006/main">
  <p:tag name="_INSTRUCTOR VIEW19C14C36-AC8E-43BC-9DB6-C2AAF774C7DC|PANE__TAG" val="_"/>
</p:tagLst>
</file>

<file path=ppt/tags/tag319.xml><?xml version="1.0" encoding="utf-8"?>
<p:tagLst xmlns:p="http://schemas.openxmlformats.org/presentationml/2006/main">
  <p:tag name="_INSTRUCTOR VIEW19C14C36-AC8E-43BC-9DB6-C2AAF774C7DC|PANE__TAG" val="_"/>
</p:tagLst>
</file>

<file path=ppt/tags/tag32.xml><?xml version="1.0" encoding="utf-8"?>
<p:tagLst xmlns:p="http://schemas.openxmlformats.org/presentationml/2006/main">
  <p:tag name="_INSTRUCTOR VIEW19C14C36-AC8E-43BC-9DB6-C2AAF774C7DC|PANE__TAG" val="_"/>
</p:tagLst>
</file>

<file path=ppt/tags/tag320.xml><?xml version="1.0" encoding="utf-8"?>
<p:tagLst xmlns:p="http://schemas.openxmlformats.org/presentationml/2006/main">
  <p:tag name="_INSTRUCTOR VIEW19C14C36-AC8E-43BC-9DB6-C2AAF774C7DC|PANE__TAG" val="_"/>
</p:tagLst>
</file>

<file path=ppt/tags/tag321.xml><?xml version="1.0" encoding="utf-8"?>
<p:tagLst xmlns:p="http://schemas.openxmlformats.org/presentationml/2006/main">
  <p:tag name="_INSTRUCTOR VIEW19C14C36-AC8E-43BC-9DB6-C2AAF774C7DC|PANE__TAG" val="_"/>
</p:tagLst>
</file>

<file path=ppt/tags/tag322.xml><?xml version="1.0" encoding="utf-8"?>
<p:tagLst xmlns:p="http://schemas.openxmlformats.org/presentationml/2006/main">
  <p:tag name="_INSTRUCTOR VIEW19C14C36-AC8E-43BC-9DB6-C2AAF774C7DC|PANE__TAG" val="_"/>
</p:tagLst>
</file>

<file path=ppt/tags/tag323.xml><?xml version="1.0" encoding="utf-8"?>
<p:tagLst xmlns:p="http://schemas.openxmlformats.org/presentationml/2006/main">
  <p:tag name="_INSTRUCTOR VIEW19C14C36-AC8E-43BC-9DB6-C2AAF774C7DC|PANE__TAG" val="_"/>
</p:tagLst>
</file>

<file path=ppt/tags/tag324.xml><?xml version="1.0" encoding="utf-8"?>
<p:tagLst xmlns:p="http://schemas.openxmlformats.org/presentationml/2006/main">
  <p:tag name="_INSTRUCTOR VIEW19C14C36-AC8E-43BC-9DB6-C2AAF774C7DC|PANE__TAG" val="_"/>
</p:tagLst>
</file>

<file path=ppt/tags/tag325.xml><?xml version="1.0" encoding="utf-8"?>
<p:tagLst xmlns:p="http://schemas.openxmlformats.org/presentationml/2006/main">
  <p:tag name="_INSTRUCTOR VIEW19C14C36-AC8E-43BC-9DB6-C2AAF774C7DC|PANE__TAG" val="_"/>
</p:tagLst>
</file>

<file path=ppt/tags/tag326.xml><?xml version="1.0" encoding="utf-8"?>
<p:tagLst xmlns:p="http://schemas.openxmlformats.org/presentationml/2006/main">
  <p:tag name="_INSTRUCTOR VIEW19C14C36-AC8E-43BC-9DB6-C2AAF774C7DC|PANE__TAG" val="_"/>
</p:tagLst>
</file>

<file path=ppt/tags/tag327.xml><?xml version="1.0" encoding="utf-8"?>
<p:tagLst xmlns:p="http://schemas.openxmlformats.org/presentationml/2006/main">
  <p:tag name="_INSTRUCTOR VIEW19C14C36-AC8E-43BC-9DB6-C2AAF774C7DC|PANE__TAG" val="_"/>
</p:tagLst>
</file>

<file path=ppt/tags/tag328.xml><?xml version="1.0" encoding="utf-8"?>
<p:tagLst xmlns:p="http://schemas.openxmlformats.org/presentationml/2006/main">
  <p:tag name="_INSTRUCTOR VIEW19C14C36-AC8E-43BC-9DB6-C2AAF774C7DC|PANE__TAG" val="_"/>
</p:tagLst>
</file>

<file path=ppt/tags/tag329.xml><?xml version="1.0" encoding="utf-8"?>
<p:tagLst xmlns:p="http://schemas.openxmlformats.org/presentationml/2006/main">
  <p:tag name="_INSTRUCTOR VIEW19C14C36-AC8E-43BC-9DB6-C2AAF774C7DC|PANE__TAG" val="_"/>
</p:tagLst>
</file>

<file path=ppt/tags/tag33.xml><?xml version="1.0" encoding="utf-8"?>
<p:tagLst xmlns:p="http://schemas.openxmlformats.org/presentationml/2006/main">
  <p:tag name="_INSTRUCTOR VIEW19C14C36-AC8E-43BC-9DB6-C2AAF774C7DC|PANE__TAG" val="_"/>
</p:tagLst>
</file>

<file path=ppt/tags/tag330.xml><?xml version="1.0" encoding="utf-8"?>
<p:tagLst xmlns:p="http://schemas.openxmlformats.org/presentationml/2006/main">
  <p:tag name="_INSTRUCTOR VIEW19C14C36-AC8E-43BC-9DB6-C2AAF774C7DC|PANE__TAG" val="_"/>
</p:tagLst>
</file>

<file path=ppt/tags/tag331.xml><?xml version="1.0" encoding="utf-8"?>
<p:tagLst xmlns:p="http://schemas.openxmlformats.org/presentationml/2006/main">
  <p:tag name="_INSTRUCTOR VIEW19C14C36-AC8E-43BC-9DB6-C2AAF774C7DC|PANE__TAG" val="_"/>
</p:tagLst>
</file>

<file path=ppt/tags/tag332.xml><?xml version="1.0" encoding="utf-8"?>
<p:tagLst xmlns:p="http://schemas.openxmlformats.org/presentationml/2006/main">
  <p:tag name="_INSTRUCTOR VIEW19C14C36-AC8E-43BC-9DB6-C2AAF774C7DC|PANE__TAG" val="_"/>
</p:tagLst>
</file>

<file path=ppt/tags/tag333.xml><?xml version="1.0" encoding="utf-8"?>
<p:tagLst xmlns:p="http://schemas.openxmlformats.org/presentationml/2006/main">
  <p:tag name="_INSTRUCTOR VIEW19C14C36-AC8E-43BC-9DB6-C2AAF774C7DC|PANE__TAG" val="_"/>
</p:tagLst>
</file>

<file path=ppt/tags/tag334.xml><?xml version="1.0" encoding="utf-8"?>
<p:tagLst xmlns:p="http://schemas.openxmlformats.org/presentationml/2006/main">
  <p:tag name="_INSTRUCTOR VIEW19C14C36-AC8E-43BC-9DB6-C2AAF774C7DC|PANE__TAG" val="_"/>
</p:tagLst>
</file>

<file path=ppt/tags/tag335.xml><?xml version="1.0" encoding="utf-8"?>
<p:tagLst xmlns:p="http://schemas.openxmlformats.org/presentationml/2006/main">
  <p:tag name="_INSTRUCTOR VIEW19C14C36-AC8E-43BC-9DB6-C2AAF774C7DC|PANE__TAG" val="_"/>
</p:tagLst>
</file>

<file path=ppt/tags/tag336.xml><?xml version="1.0" encoding="utf-8"?>
<p:tagLst xmlns:p="http://schemas.openxmlformats.org/presentationml/2006/main">
  <p:tag name="_INSTRUCTOR VIEW19C14C36-AC8E-43BC-9DB6-C2AAF774C7DC|PANE__TAG" val="_"/>
</p:tagLst>
</file>

<file path=ppt/tags/tag337.xml><?xml version="1.0" encoding="utf-8"?>
<p:tagLst xmlns:p="http://schemas.openxmlformats.org/presentationml/2006/main">
  <p:tag name="_INSTRUCTOR VIEW19C14C36-AC8E-43BC-9DB6-C2AAF774C7DC|PANE__TAG" val="_"/>
</p:tagLst>
</file>

<file path=ppt/tags/tag338.xml><?xml version="1.0" encoding="utf-8"?>
<p:tagLst xmlns:p="http://schemas.openxmlformats.org/presentationml/2006/main">
  <p:tag name="_INSTRUCTOR VIEW19C14C36-AC8E-43BC-9DB6-C2AAF774C7DC|PANE__TAG" val="_"/>
</p:tagLst>
</file>

<file path=ppt/tags/tag339.xml><?xml version="1.0" encoding="utf-8"?>
<p:tagLst xmlns:p="http://schemas.openxmlformats.org/presentationml/2006/main">
  <p:tag name="_INSTRUCTOR VIEW19C14C36-AC8E-43BC-9DB6-C2AAF774C7DC|PANE__TAG" val="_"/>
</p:tagLst>
</file>

<file path=ppt/tags/tag34.xml><?xml version="1.0" encoding="utf-8"?>
<p:tagLst xmlns:p="http://schemas.openxmlformats.org/presentationml/2006/main">
  <p:tag name="_INSTRUCTOR VIEW19C14C36-AC8E-43BC-9DB6-C2AAF774C7DC|PANE__TAG" val="_"/>
</p:tagLst>
</file>

<file path=ppt/tags/tag340.xml><?xml version="1.0" encoding="utf-8"?>
<p:tagLst xmlns:p="http://schemas.openxmlformats.org/presentationml/2006/main">
  <p:tag name="_INSTRUCTOR VIEW19C14C36-AC8E-43BC-9DB6-C2AAF774C7DC|PANE__TAG" val="_"/>
</p:tagLst>
</file>

<file path=ppt/tags/tag341.xml><?xml version="1.0" encoding="utf-8"?>
<p:tagLst xmlns:p="http://schemas.openxmlformats.org/presentationml/2006/main">
  <p:tag name="_INSTRUCTOR VIEW19C14C36-AC8E-43BC-9DB6-C2AAF774C7DC|PANE__TAG" val="_"/>
</p:tagLst>
</file>

<file path=ppt/tags/tag342.xml><?xml version="1.0" encoding="utf-8"?>
<p:tagLst xmlns:p="http://schemas.openxmlformats.org/presentationml/2006/main">
  <p:tag name="_INSTRUCTOR VIEW19C14C36-AC8E-43BC-9DB6-C2AAF774C7DC|PANE__TAG" val="_"/>
</p:tagLst>
</file>

<file path=ppt/tags/tag343.xml><?xml version="1.0" encoding="utf-8"?>
<p:tagLst xmlns:p="http://schemas.openxmlformats.org/presentationml/2006/main">
  <p:tag name="_INSTRUCTOR VIEW19C14C36-AC8E-43BC-9DB6-C2AAF774C7DC|PANE__TAG" val="_"/>
</p:tagLst>
</file>

<file path=ppt/tags/tag344.xml><?xml version="1.0" encoding="utf-8"?>
<p:tagLst xmlns:p="http://schemas.openxmlformats.org/presentationml/2006/main">
  <p:tag name="_INSTRUCTOR VIEW19C14C36-AC8E-43BC-9DB6-C2AAF774C7DC|PANE__TAG" val="_"/>
</p:tagLst>
</file>

<file path=ppt/tags/tag345.xml><?xml version="1.0" encoding="utf-8"?>
<p:tagLst xmlns:p="http://schemas.openxmlformats.org/presentationml/2006/main">
  <p:tag name="_INSTRUCTOR VIEW19C14C36-AC8E-43BC-9DB6-C2AAF774C7DC|PANE__TAG" val="_"/>
</p:tagLst>
</file>

<file path=ppt/tags/tag346.xml><?xml version="1.0" encoding="utf-8"?>
<p:tagLst xmlns:p="http://schemas.openxmlformats.org/presentationml/2006/main">
  <p:tag name="_INSTRUCTOR VIEW19C14C36-AC8E-43BC-9DB6-C2AAF774C7DC|PANE__TAG" val="_"/>
</p:tagLst>
</file>

<file path=ppt/tags/tag347.xml><?xml version="1.0" encoding="utf-8"?>
<p:tagLst xmlns:p="http://schemas.openxmlformats.org/presentationml/2006/main">
  <p:tag name="_INSTRUCTOR VIEW19C14C36-AC8E-43BC-9DB6-C2AAF774C7DC|PANE__TAG" val="_"/>
</p:tagLst>
</file>

<file path=ppt/tags/tag348.xml><?xml version="1.0" encoding="utf-8"?>
<p:tagLst xmlns:p="http://schemas.openxmlformats.org/presentationml/2006/main">
  <p:tag name="_INSTRUCTOR VIEW19C14C36-AC8E-43BC-9DB6-C2AAF774C7DC|PANE__TAG" val="_"/>
</p:tagLst>
</file>

<file path=ppt/tags/tag349.xml><?xml version="1.0" encoding="utf-8"?>
<p:tagLst xmlns:p="http://schemas.openxmlformats.org/presentationml/2006/main">
  <p:tag name="_INSTRUCTOR VIEW19C14C36-AC8E-43BC-9DB6-C2AAF774C7DC|PANE__TAG" val="_"/>
</p:tagLst>
</file>

<file path=ppt/tags/tag35.xml><?xml version="1.0" encoding="utf-8"?>
<p:tagLst xmlns:p="http://schemas.openxmlformats.org/presentationml/2006/main">
  <p:tag name="_INSTRUCTOR VIEW19C14C36-AC8E-43BC-9DB6-C2AAF774C7DC|PANE__TAG" val="_"/>
</p:tagLst>
</file>

<file path=ppt/tags/tag350.xml><?xml version="1.0" encoding="utf-8"?>
<p:tagLst xmlns:p="http://schemas.openxmlformats.org/presentationml/2006/main">
  <p:tag name="_INSTRUCTOR VIEW19C14C36-AC8E-43BC-9DB6-C2AAF774C7DC|PANE__TAG" val="_"/>
</p:tagLst>
</file>

<file path=ppt/tags/tag351.xml><?xml version="1.0" encoding="utf-8"?>
<p:tagLst xmlns:p="http://schemas.openxmlformats.org/presentationml/2006/main">
  <p:tag name="_INSTRUCTOR VIEW19C14C36-AC8E-43BC-9DB6-C2AAF774C7DC|PANE__TAG" val="_"/>
</p:tagLst>
</file>

<file path=ppt/tags/tag352.xml><?xml version="1.0" encoding="utf-8"?>
<p:tagLst xmlns:p="http://schemas.openxmlformats.org/presentationml/2006/main">
  <p:tag name="_INSTRUCTOR VIEW19C14C36-AC8E-43BC-9DB6-C2AAF774C7DC|PANE__TAG" val="_"/>
</p:tagLst>
</file>

<file path=ppt/tags/tag353.xml><?xml version="1.0" encoding="utf-8"?>
<p:tagLst xmlns:p="http://schemas.openxmlformats.org/presentationml/2006/main">
  <p:tag name="_INSTRUCTOR VIEW19C14C36-AC8E-43BC-9DB6-C2AAF774C7DC|PANE__TAG" val="_"/>
</p:tagLst>
</file>

<file path=ppt/tags/tag354.xml><?xml version="1.0" encoding="utf-8"?>
<p:tagLst xmlns:p="http://schemas.openxmlformats.org/presentationml/2006/main">
  <p:tag name="_INSTRUCTOR VIEW19C14C36-AC8E-43BC-9DB6-C2AAF774C7DC|PANE__TAG" val="_"/>
</p:tagLst>
</file>

<file path=ppt/tags/tag355.xml><?xml version="1.0" encoding="utf-8"?>
<p:tagLst xmlns:p="http://schemas.openxmlformats.org/presentationml/2006/main">
  <p:tag name="_INSTRUCTOR VIEW19C14C36-AC8E-43BC-9DB6-C2AAF774C7DC|PANE__TAG" val="_"/>
</p:tagLst>
</file>

<file path=ppt/tags/tag356.xml><?xml version="1.0" encoding="utf-8"?>
<p:tagLst xmlns:p="http://schemas.openxmlformats.org/presentationml/2006/main">
  <p:tag name="_INSTRUCTOR VIEW19C14C36-AC8E-43BC-9DB6-C2AAF774C7DC|PANE__TAG" val="_"/>
</p:tagLst>
</file>

<file path=ppt/tags/tag357.xml><?xml version="1.0" encoding="utf-8"?>
<p:tagLst xmlns:p="http://schemas.openxmlformats.org/presentationml/2006/main">
  <p:tag name="_INSTRUCTOR VIEW19C14C36-AC8E-43BC-9DB6-C2AAF774C7DC|PANE__TAG" val="_"/>
</p:tagLst>
</file>

<file path=ppt/tags/tag358.xml><?xml version="1.0" encoding="utf-8"?>
<p:tagLst xmlns:p="http://schemas.openxmlformats.org/presentationml/2006/main">
  <p:tag name="_INSTRUCTOR VIEW19C14C36-AC8E-43BC-9DB6-C2AAF774C7DC|PANE__TAG" val="_"/>
</p:tagLst>
</file>

<file path=ppt/tags/tag359.xml><?xml version="1.0" encoding="utf-8"?>
<p:tagLst xmlns:p="http://schemas.openxmlformats.org/presentationml/2006/main">
  <p:tag name="_INSTRUCTOR VIEW19C14C36-AC8E-43BC-9DB6-C2AAF774C7DC|PANE__TAG" val="_"/>
</p:tagLst>
</file>

<file path=ppt/tags/tag36.xml><?xml version="1.0" encoding="utf-8"?>
<p:tagLst xmlns:p="http://schemas.openxmlformats.org/presentationml/2006/main">
  <p:tag name="_INSTRUCTOR VIEW19C14C36-AC8E-43BC-9DB6-C2AAF774C7DC|PANE__TAG" val="_"/>
</p:tagLst>
</file>

<file path=ppt/tags/tag360.xml><?xml version="1.0" encoding="utf-8"?>
<p:tagLst xmlns:p="http://schemas.openxmlformats.org/presentationml/2006/main">
  <p:tag name="_INSTRUCTOR VIEW19C14C36-AC8E-43BC-9DB6-C2AAF774C7DC|PANE__TAG" val="_"/>
</p:tagLst>
</file>

<file path=ppt/tags/tag361.xml><?xml version="1.0" encoding="utf-8"?>
<p:tagLst xmlns:p="http://schemas.openxmlformats.org/presentationml/2006/main">
  <p:tag name="_INSTRUCTOR VIEW19C14C36-AC8E-43BC-9DB6-C2AAF774C7DC|PANE__TAG" val="_"/>
</p:tagLst>
</file>

<file path=ppt/tags/tag362.xml><?xml version="1.0" encoding="utf-8"?>
<p:tagLst xmlns:p="http://schemas.openxmlformats.org/presentationml/2006/main">
  <p:tag name="_INSTRUCTOR VIEW19C14C36-AC8E-43BC-9DB6-C2AAF774C7DC|PANE__TAG" val="_"/>
</p:tagLst>
</file>

<file path=ppt/tags/tag363.xml><?xml version="1.0" encoding="utf-8"?>
<p:tagLst xmlns:p="http://schemas.openxmlformats.org/presentationml/2006/main">
  <p:tag name="_INSTRUCTOR VIEW19C14C36-AC8E-43BC-9DB6-C2AAF774C7DC|PANE__TAG" val="_"/>
</p:tagLst>
</file>

<file path=ppt/tags/tag364.xml><?xml version="1.0" encoding="utf-8"?>
<p:tagLst xmlns:p="http://schemas.openxmlformats.org/presentationml/2006/main">
  <p:tag name="_INSTRUCTOR VIEW19C14C36-AC8E-43BC-9DB6-C2AAF774C7DC|PANE__TAG" val="_"/>
</p:tagLst>
</file>

<file path=ppt/tags/tag365.xml><?xml version="1.0" encoding="utf-8"?>
<p:tagLst xmlns:p="http://schemas.openxmlformats.org/presentationml/2006/main">
  <p:tag name="_INSTRUCTOR VIEW19C14C36-AC8E-43BC-9DB6-C2AAF774C7DC|PANE__TAG" val="_"/>
</p:tagLst>
</file>

<file path=ppt/tags/tag366.xml><?xml version="1.0" encoding="utf-8"?>
<p:tagLst xmlns:p="http://schemas.openxmlformats.org/presentationml/2006/main">
  <p:tag name="_INSTRUCTOR VIEW19C14C36-AC8E-43BC-9DB6-C2AAF774C7DC|PANE__TAG" val="_"/>
</p:tagLst>
</file>

<file path=ppt/tags/tag367.xml><?xml version="1.0" encoding="utf-8"?>
<p:tagLst xmlns:p="http://schemas.openxmlformats.org/presentationml/2006/main">
  <p:tag name="_INSTRUCTOR VIEW19C14C36-AC8E-43BC-9DB6-C2AAF774C7DC|PANE__TAG" val="_"/>
</p:tagLst>
</file>

<file path=ppt/tags/tag368.xml><?xml version="1.0" encoding="utf-8"?>
<p:tagLst xmlns:p="http://schemas.openxmlformats.org/presentationml/2006/main">
  <p:tag name="_INSTRUCTOR VIEW19C14C36-AC8E-43BC-9DB6-C2AAF774C7DC|PANE__TAG" val="_"/>
</p:tagLst>
</file>

<file path=ppt/tags/tag369.xml><?xml version="1.0" encoding="utf-8"?>
<p:tagLst xmlns:p="http://schemas.openxmlformats.org/presentationml/2006/main">
  <p:tag name="_INSTRUCTOR VIEW19C14C36-AC8E-43BC-9DB6-C2AAF774C7DC|PANE__TAG" val="_"/>
</p:tagLst>
</file>

<file path=ppt/tags/tag37.xml><?xml version="1.0" encoding="utf-8"?>
<p:tagLst xmlns:p="http://schemas.openxmlformats.org/presentationml/2006/main">
  <p:tag name="_INSTRUCTOR VIEW19C14C36-AC8E-43BC-9DB6-C2AAF774C7DC|PANE__TAG" val="_"/>
</p:tagLst>
</file>

<file path=ppt/tags/tag370.xml><?xml version="1.0" encoding="utf-8"?>
<p:tagLst xmlns:p="http://schemas.openxmlformats.org/presentationml/2006/main">
  <p:tag name="_INSTRUCTOR VIEW19C14C36-AC8E-43BC-9DB6-C2AAF774C7DC|PANE__TAG" val="_"/>
</p:tagLst>
</file>

<file path=ppt/tags/tag371.xml><?xml version="1.0" encoding="utf-8"?>
<p:tagLst xmlns:p="http://schemas.openxmlformats.org/presentationml/2006/main">
  <p:tag name="_INSTRUCTOR VIEW19C14C36-AC8E-43BC-9DB6-C2AAF774C7DC|PANE__TAG" val="_"/>
</p:tagLst>
</file>

<file path=ppt/tags/tag372.xml><?xml version="1.0" encoding="utf-8"?>
<p:tagLst xmlns:p="http://schemas.openxmlformats.org/presentationml/2006/main">
  <p:tag name="_INSTRUCTOR VIEW19C14C36-AC8E-43BC-9DB6-C2AAF774C7DC|PANE__TAG" val="_"/>
</p:tagLst>
</file>

<file path=ppt/tags/tag373.xml><?xml version="1.0" encoding="utf-8"?>
<p:tagLst xmlns:p="http://schemas.openxmlformats.org/presentationml/2006/main">
  <p:tag name="_INSTRUCTOR VIEW19C14C36-AC8E-43BC-9DB6-C2AAF774C7DC|PANE__TAG" val="_"/>
</p:tagLst>
</file>

<file path=ppt/tags/tag374.xml><?xml version="1.0" encoding="utf-8"?>
<p:tagLst xmlns:p="http://schemas.openxmlformats.org/presentationml/2006/main">
  <p:tag name="_INSTRUCTOR VIEW19C14C36-AC8E-43BC-9DB6-C2AAF774C7DC|PANE__TAG" val="_"/>
</p:tagLst>
</file>

<file path=ppt/tags/tag375.xml><?xml version="1.0" encoding="utf-8"?>
<p:tagLst xmlns:p="http://schemas.openxmlformats.org/presentationml/2006/main">
  <p:tag name="_INSTRUCTOR VIEW19C14C36-AC8E-43BC-9DB6-C2AAF774C7DC|PANE__TAG" val="_"/>
</p:tagLst>
</file>

<file path=ppt/tags/tag376.xml><?xml version="1.0" encoding="utf-8"?>
<p:tagLst xmlns:p="http://schemas.openxmlformats.org/presentationml/2006/main">
  <p:tag name="_INSTRUCTOR VIEW19C14C36-AC8E-43BC-9DB6-C2AAF774C7DC|PANE__TAG" val="_"/>
</p:tagLst>
</file>

<file path=ppt/tags/tag377.xml><?xml version="1.0" encoding="utf-8"?>
<p:tagLst xmlns:p="http://schemas.openxmlformats.org/presentationml/2006/main">
  <p:tag name="_INSTRUCTOR VIEW19C14C36-AC8E-43BC-9DB6-C2AAF774C7DC|PANE__TAG" val="_"/>
</p:tagLst>
</file>

<file path=ppt/tags/tag378.xml><?xml version="1.0" encoding="utf-8"?>
<p:tagLst xmlns:p="http://schemas.openxmlformats.org/presentationml/2006/main">
  <p:tag name="_INSTRUCTOR VIEW19C14C36-AC8E-43BC-9DB6-C2AAF774C7DC|PANE__TAG" val="_"/>
</p:tagLst>
</file>

<file path=ppt/tags/tag379.xml><?xml version="1.0" encoding="utf-8"?>
<p:tagLst xmlns:p="http://schemas.openxmlformats.org/presentationml/2006/main">
  <p:tag name="_INSTRUCTOR VIEW19C14C36-AC8E-43BC-9DB6-C2AAF774C7DC|PANE__TAG" val="_"/>
</p:tagLst>
</file>

<file path=ppt/tags/tag38.xml><?xml version="1.0" encoding="utf-8"?>
<p:tagLst xmlns:p="http://schemas.openxmlformats.org/presentationml/2006/main">
  <p:tag name="_INSTRUCTOR VIEW19C14C36-AC8E-43BC-9DB6-C2AAF774C7DC|PANE__TAG" val="_"/>
</p:tagLst>
</file>

<file path=ppt/tags/tag380.xml><?xml version="1.0" encoding="utf-8"?>
<p:tagLst xmlns:p="http://schemas.openxmlformats.org/presentationml/2006/main">
  <p:tag name="_INSTRUCTOR VIEW19C14C36-AC8E-43BC-9DB6-C2AAF774C7DC|PANE__TAG" val="_"/>
</p:tagLst>
</file>

<file path=ppt/tags/tag381.xml><?xml version="1.0" encoding="utf-8"?>
<p:tagLst xmlns:p="http://schemas.openxmlformats.org/presentationml/2006/main">
  <p:tag name="_INSTRUCTOR VIEW19C14C36-AC8E-43BC-9DB6-C2AAF774C7DC|PANE__TAG" val="_"/>
</p:tagLst>
</file>

<file path=ppt/tags/tag382.xml><?xml version="1.0" encoding="utf-8"?>
<p:tagLst xmlns:p="http://schemas.openxmlformats.org/presentationml/2006/main">
  <p:tag name="_INSTRUCTOR VIEW19C14C36-AC8E-43BC-9DB6-C2AAF774C7DC|PANE__TAG" val="_"/>
</p:tagLst>
</file>

<file path=ppt/tags/tag383.xml><?xml version="1.0" encoding="utf-8"?>
<p:tagLst xmlns:p="http://schemas.openxmlformats.org/presentationml/2006/main">
  <p:tag name="_INSTRUCTOR VIEW19C14C36-AC8E-43BC-9DB6-C2AAF774C7DC|PANE__TAG" val="_"/>
</p:tagLst>
</file>

<file path=ppt/tags/tag384.xml><?xml version="1.0" encoding="utf-8"?>
<p:tagLst xmlns:p="http://schemas.openxmlformats.org/presentationml/2006/main">
  <p:tag name="_INSTRUCTOR VIEW19C14C36-AC8E-43BC-9DB6-C2AAF774C7DC|PANE__TAG" val="_"/>
</p:tagLst>
</file>

<file path=ppt/tags/tag385.xml><?xml version="1.0" encoding="utf-8"?>
<p:tagLst xmlns:p="http://schemas.openxmlformats.org/presentationml/2006/main">
  <p:tag name="_INSTRUCTOR VIEW19C14C36-AC8E-43BC-9DB6-C2AAF774C7DC|PANE__TAG" val="_"/>
</p:tagLst>
</file>

<file path=ppt/tags/tag386.xml><?xml version="1.0" encoding="utf-8"?>
<p:tagLst xmlns:p="http://schemas.openxmlformats.org/presentationml/2006/main">
  <p:tag name="_INSTRUCTOR VIEW19C14C36-AC8E-43BC-9DB6-C2AAF774C7DC|PANE__TAG" val="_"/>
</p:tagLst>
</file>

<file path=ppt/tags/tag387.xml><?xml version="1.0" encoding="utf-8"?>
<p:tagLst xmlns:p="http://schemas.openxmlformats.org/presentationml/2006/main">
  <p:tag name="_INSTRUCTOR VIEW19C14C36-AC8E-43BC-9DB6-C2AAF774C7DC|PANE__TAG" val="_"/>
</p:tagLst>
</file>

<file path=ppt/tags/tag388.xml><?xml version="1.0" encoding="utf-8"?>
<p:tagLst xmlns:p="http://schemas.openxmlformats.org/presentationml/2006/main">
  <p:tag name="_INSTRUCTOR VIEW19C14C36-AC8E-43BC-9DB6-C2AAF774C7DC|PANE__TAG" val="_"/>
</p:tagLst>
</file>

<file path=ppt/tags/tag389.xml><?xml version="1.0" encoding="utf-8"?>
<p:tagLst xmlns:p="http://schemas.openxmlformats.org/presentationml/2006/main">
  <p:tag name="_INSTRUCTOR VIEW19C14C36-AC8E-43BC-9DB6-C2AAF774C7DC|PANE__TAG" val="_"/>
</p:tagLst>
</file>

<file path=ppt/tags/tag39.xml><?xml version="1.0" encoding="utf-8"?>
<p:tagLst xmlns:p="http://schemas.openxmlformats.org/presentationml/2006/main">
  <p:tag name="_INSTRUCTOR VIEW19C14C36-AC8E-43BC-9DB6-C2AAF774C7DC|PANE__TAG" val="_"/>
</p:tagLst>
</file>

<file path=ppt/tags/tag390.xml><?xml version="1.0" encoding="utf-8"?>
<p:tagLst xmlns:p="http://schemas.openxmlformats.org/presentationml/2006/main">
  <p:tag name="_INSTRUCTOR VIEW19C14C36-AC8E-43BC-9DB6-C2AAF774C7DC|PANE__TAG" val="_"/>
</p:tagLst>
</file>

<file path=ppt/tags/tag391.xml><?xml version="1.0" encoding="utf-8"?>
<p:tagLst xmlns:p="http://schemas.openxmlformats.org/presentationml/2006/main">
  <p:tag name="_INSTRUCTOR VIEW19C14C36-AC8E-43BC-9DB6-C2AAF774C7DC|PANE__TAG" val="_"/>
</p:tagLst>
</file>

<file path=ppt/tags/tag392.xml><?xml version="1.0" encoding="utf-8"?>
<p:tagLst xmlns:p="http://schemas.openxmlformats.org/presentationml/2006/main">
  <p:tag name="_INSTRUCTOR VIEW19C14C36-AC8E-43BC-9DB6-C2AAF774C7DC|PANE__TAG" val="_"/>
</p:tagLst>
</file>

<file path=ppt/tags/tag393.xml><?xml version="1.0" encoding="utf-8"?>
<p:tagLst xmlns:p="http://schemas.openxmlformats.org/presentationml/2006/main">
  <p:tag name="_INSTRUCTOR VIEW19C14C36-AC8E-43BC-9DB6-C2AAF774C7DC|PANE__TAG" val="_"/>
</p:tagLst>
</file>

<file path=ppt/tags/tag394.xml><?xml version="1.0" encoding="utf-8"?>
<p:tagLst xmlns:p="http://schemas.openxmlformats.org/presentationml/2006/main">
  <p:tag name="_INSTRUCTOR VIEW19C14C36-AC8E-43BC-9DB6-C2AAF774C7DC|PANE__TAG" val="_"/>
</p:tagLst>
</file>

<file path=ppt/tags/tag395.xml><?xml version="1.0" encoding="utf-8"?>
<p:tagLst xmlns:p="http://schemas.openxmlformats.org/presentationml/2006/main">
  <p:tag name="_INSTRUCTOR VIEW19C14C36-AC8E-43BC-9DB6-C2AAF774C7DC|PANE__TAG" val="_"/>
</p:tagLst>
</file>

<file path=ppt/tags/tag396.xml><?xml version="1.0" encoding="utf-8"?>
<p:tagLst xmlns:p="http://schemas.openxmlformats.org/presentationml/2006/main">
  <p:tag name="_INSTRUCTOR VIEW19C14C36-AC8E-43BC-9DB6-C2AAF774C7DC|PANE__TAG" val="_"/>
</p:tagLst>
</file>

<file path=ppt/tags/tag397.xml><?xml version="1.0" encoding="utf-8"?>
<p:tagLst xmlns:p="http://schemas.openxmlformats.org/presentationml/2006/main">
  <p:tag name="_INSTRUCTOR VIEW19C14C36-AC8E-43BC-9DB6-C2AAF774C7DC|PANE__TAG" val="_"/>
</p:tagLst>
</file>

<file path=ppt/tags/tag398.xml><?xml version="1.0" encoding="utf-8"?>
<p:tagLst xmlns:p="http://schemas.openxmlformats.org/presentationml/2006/main">
  <p:tag name="_INSTRUCTOR VIEW19C14C36-AC8E-43BC-9DB6-C2AAF774C7DC|PANE__TAG" val="_"/>
</p:tagLst>
</file>

<file path=ppt/tags/tag399.xml><?xml version="1.0" encoding="utf-8"?>
<p:tagLst xmlns:p="http://schemas.openxmlformats.org/presentationml/2006/main">
  <p:tag name="_INSTRUCTOR VIEW19C14C36-AC8E-43BC-9DB6-C2AAF774C7DC|PANE__TAG" val="_"/>
</p:tagLst>
</file>

<file path=ppt/tags/tag4.xml><?xml version="1.0" encoding="utf-8"?>
<p:tagLst xmlns:p="http://schemas.openxmlformats.org/presentationml/2006/main">
  <p:tag name="_INSTRUCTOR VIEW19C14C36-AC8E-43BC-9DB6-C2AAF774C7DC|PANE__TAG" val="_"/>
</p:tagLst>
</file>

<file path=ppt/tags/tag40.xml><?xml version="1.0" encoding="utf-8"?>
<p:tagLst xmlns:p="http://schemas.openxmlformats.org/presentationml/2006/main">
  <p:tag name="_INSTRUCTOR VIEW19C14C36-AC8E-43BC-9DB6-C2AAF774C7DC|PANE__TAG" val="_"/>
</p:tagLst>
</file>

<file path=ppt/tags/tag400.xml><?xml version="1.0" encoding="utf-8"?>
<p:tagLst xmlns:p="http://schemas.openxmlformats.org/presentationml/2006/main">
  <p:tag name="_INSTRUCTOR VIEW19C14C36-AC8E-43BC-9DB6-C2AAF774C7DC|PANE__TAG" val="_"/>
</p:tagLst>
</file>

<file path=ppt/tags/tag401.xml><?xml version="1.0" encoding="utf-8"?>
<p:tagLst xmlns:p="http://schemas.openxmlformats.org/presentationml/2006/main">
  <p:tag name="_INSTRUCTOR VIEW19C14C36-AC8E-43BC-9DB6-C2AAF774C7DC|PANE__TAG" val="_"/>
</p:tagLst>
</file>

<file path=ppt/tags/tag402.xml><?xml version="1.0" encoding="utf-8"?>
<p:tagLst xmlns:p="http://schemas.openxmlformats.org/presentationml/2006/main">
  <p:tag name="_INSTRUCTOR VIEW19C14C36-AC8E-43BC-9DB6-C2AAF774C7DC|PANE__TAG" val="_"/>
</p:tagLst>
</file>

<file path=ppt/tags/tag403.xml><?xml version="1.0" encoding="utf-8"?>
<p:tagLst xmlns:p="http://schemas.openxmlformats.org/presentationml/2006/main">
  <p:tag name="_INSTRUCTOR VIEW19C14C36-AC8E-43BC-9DB6-C2AAF774C7DC|PANE__TAG" val="_"/>
</p:tagLst>
</file>

<file path=ppt/tags/tag404.xml><?xml version="1.0" encoding="utf-8"?>
<p:tagLst xmlns:p="http://schemas.openxmlformats.org/presentationml/2006/main">
  <p:tag name="_INSTRUCTOR VIEW19C14C36-AC8E-43BC-9DB6-C2AAF774C7DC|PANE__TAG" val="_"/>
</p:tagLst>
</file>

<file path=ppt/tags/tag405.xml><?xml version="1.0" encoding="utf-8"?>
<p:tagLst xmlns:p="http://schemas.openxmlformats.org/presentationml/2006/main">
  <p:tag name="_INSTRUCTOR VIEW19C14C36-AC8E-43BC-9DB6-C2AAF774C7DC|PANE__TAG" val="_"/>
</p:tagLst>
</file>

<file path=ppt/tags/tag406.xml><?xml version="1.0" encoding="utf-8"?>
<p:tagLst xmlns:p="http://schemas.openxmlformats.org/presentationml/2006/main">
  <p:tag name="_INSTRUCTOR VIEW19C14C36-AC8E-43BC-9DB6-C2AAF774C7DC|PANE__TAG" val="_"/>
</p:tagLst>
</file>

<file path=ppt/tags/tag407.xml><?xml version="1.0" encoding="utf-8"?>
<p:tagLst xmlns:p="http://schemas.openxmlformats.org/presentationml/2006/main">
  <p:tag name="_INSTRUCTOR VIEW19C14C36-AC8E-43BC-9DB6-C2AAF774C7DC|PANE__TAG" val="_"/>
</p:tagLst>
</file>

<file path=ppt/tags/tag408.xml><?xml version="1.0" encoding="utf-8"?>
<p:tagLst xmlns:p="http://schemas.openxmlformats.org/presentationml/2006/main">
  <p:tag name="_INSTRUCTOR VIEW19C14C36-AC8E-43BC-9DB6-C2AAF774C7DC|PANE__TAG" val="_"/>
</p:tagLst>
</file>

<file path=ppt/tags/tag409.xml><?xml version="1.0" encoding="utf-8"?>
<p:tagLst xmlns:p="http://schemas.openxmlformats.org/presentationml/2006/main">
  <p:tag name="_INSTRUCTOR VIEW19C14C36-AC8E-43BC-9DB6-C2AAF774C7DC|PANE__TAG" val="_"/>
</p:tagLst>
</file>

<file path=ppt/tags/tag41.xml><?xml version="1.0" encoding="utf-8"?>
<p:tagLst xmlns:p="http://schemas.openxmlformats.org/presentationml/2006/main">
  <p:tag name="_INSTRUCTOR VIEW19C14C36-AC8E-43BC-9DB6-C2AAF774C7DC|PANE__TAG" val="_"/>
</p:tagLst>
</file>

<file path=ppt/tags/tag410.xml><?xml version="1.0" encoding="utf-8"?>
<p:tagLst xmlns:p="http://schemas.openxmlformats.org/presentationml/2006/main">
  <p:tag name="_INSTRUCTOR VIEW19C14C36-AC8E-43BC-9DB6-C2AAF774C7DC|PANE__TAG" val="_"/>
</p:tagLst>
</file>

<file path=ppt/tags/tag411.xml><?xml version="1.0" encoding="utf-8"?>
<p:tagLst xmlns:p="http://schemas.openxmlformats.org/presentationml/2006/main">
  <p:tag name="_INSTRUCTOR VIEW19C14C36-AC8E-43BC-9DB6-C2AAF774C7DC|PANE__TAG" val="_"/>
</p:tagLst>
</file>

<file path=ppt/tags/tag412.xml><?xml version="1.0" encoding="utf-8"?>
<p:tagLst xmlns:p="http://schemas.openxmlformats.org/presentationml/2006/main">
  <p:tag name="_INSTRUCTOR VIEW19C14C36-AC8E-43BC-9DB6-C2AAF774C7DC|PANE__TAG" val="_"/>
</p:tagLst>
</file>

<file path=ppt/tags/tag413.xml><?xml version="1.0" encoding="utf-8"?>
<p:tagLst xmlns:p="http://schemas.openxmlformats.org/presentationml/2006/main">
  <p:tag name="_INSTRUCTOR VIEW19C14C36-AC8E-43BC-9DB6-C2AAF774C7DC|PANE__TAG" val="_"/>
</p:tagLst>
</file>

<file path=ppt/tags/tag414.xml><?xml version="1.0" encoding="utf-8"?>
<p:tagLst xmlns:p="http://schemas.openxmlformats.org/presentationml/2006/main">
  <p:tag name="_INSTRUCTOR VIEW19C14C36-AC8E-43BC-9DB6-C2AAF774C7DC|PANE__TAG" val="_"/>
</p:tagLst>
</file>

<file path=ppt/tags/tag415.xml><?xml version="1.0" encoding="utf-8"?>
<p:tagLst xmlns:p="http://schemas.openxmlformats.org/presentationml/2006/main">
  <p:tag name="_INSTRUCTOR VIEW19C14C36-AC8E-43BC-9DB6-C2AAF774C7DC|PANE__TAG" val="_"/>
</p:tagLst>
</file>

<file path=ppt/tags/tag416.xml><?xml version="1.0" encoding="utf-8"?>
<p:tagLst xmlns:p="http://schemas.openxmlformats.org/presentationml/2006/main">
  <p:tag name="_INSTRUCTOR VIEW19C14C36-AC8E-43BC-9DB6-C2AAF774C7DC|PANE__TAG" val="_"/>
</p:tagLst>
</file>

<file path=ppt/tags/tag417.xml><?xml version="1.0" encoding="utf-8"?>
<p:tagLst xmlns:p="http://schemas.openxmlformats.org/presentationml/2006/main">
  <p:tag name="_INSTRUCTOR VIEW19C14C36-AC8E-43BC-9DB6-C2AAF774C7DC|PANE__TAG" val="_"/>
</p:tagLst>
</file>

<file path=ppt/tags/tag418.xml><?xml version="1.0" encoding="utf-8"?>
<p:tagLst xmlns:p="http://schemas.openxmlformats.org/presentationml/2006/main">
  <p:tag name="_INSTRUCTOR VIEW19C14C36-AC8E-43BC-9DB6-C2AAF774C7DC|PANE__TAG" val="_"/>
</p:tagLst>
</file>

<file path=ppt/tags/tag419.xml><?xml version="1.0" encoding="utf-8"?>
<p:tagLst xmlns:p="http://schemas.openxmlformats.org/presentationml/2006/main">
  <p:tag name="_INSTRUCTOR VIEW19C14C36-AC8E-43BC-9DB6-C2AAF774C7DC|PANE__TAG" val="_"/>
</p:tagLst>
</file>

<file path=ppt/tags/tag42.xml><?xml version="1.0" encoding="utf-8"?>
<p:tagLst xmlns:p="http://schemas.openxmlformats.org/presentationml/2006/main">
  <p:tag name="_INSTRUCTOR VIEW19C14C36-AC8E-43BC-9DB6-C2AAF774C7DC|PANE__TAG" val="_"/>
</p:tagLst>
</file>

<file path=ppt/tags/tag420.xml><?xml version="1.0" encoding="utf-8"?>
<p:tagLst xmlns:p="http://schemas.openxmlformats.org/presentationml/2006/main">
  <p:tag name="_INSTRUCTOR VIEW19C14C36-AC8E-43BC-9DB6-C2AAF774C7DC|PANE__TAG" val="_"/>
</p:tagLst>
</file>

<file path=ppt/tags/tag421.xml><?xml version="1.0" encoding="utf-8"?>
<p:tagLst xmlns:p="http://schemas.openxmlformats.org/presentationml/2006/main">
  <p:tag name="_INSTRUCTOR VIEW19C14C36-AC8E-43BC-9DB6-C2AAF774C7DC|PANE__TAG" val="_"/>
</p:tagLst>
</file>

<file path=ppt/tags/tag422.xml><?xml version="1.0" encoding="utf-8"?>
<p:tagLst xmlns:p="http://schemas.openxmlformats.org/presentationml/2006/main">
  <p:tag name="_INSTRUCTOR VIEW19C14C36-AC8E-43BC-9DB6-C2AAF774C7DC|PANE__TAG" val="_"/>
</p:tagLst>
</file>

<file path=ppt/tags/tag423.xml><?xml version="1.0" encoding="utf-8"?>
<p:tagLst xmlns:p="http://schemas.openxmlformats.org/presentationml/2006/main">
  <p:tag name="_INSTRUCTOR VIEW19C14C36-AC8E-43BC-9DB6-C2AAF774C7DC|PANE__TAG" val="_"/>
</p:tagLst>
</file>

<file path=ppt/tags/tag424.xml><?xml version="1.0" encoding="utf-8"?>
<p:tagLst xmlns:p="http://schemas.openxmlformats.org/presentationml/2006/main">
  <p:tag name="_INSTRUCTOR VIEW19C14C36-AC8E-43BC-9DB6-C2AAF774C7DC|PANE__TAG" val="_"/>
</p:tagLst>
</file>

<file path=ppt/tags/tag425.xml><?xml version="1.0" encoding="utf-8"?>
<p:tagLst xmlns:p="http://schemas.openxmlformats.org/presentationml/2006/main">
  <p:tag name="_INSTRUCTOR VIEW19C14C36-AC8E-43BC-9DB6-C2AAF774C7DC|PANE__TAG" val="_"/>
</p:tagLst>
</file>

<file path=ppt/tags/tag426.xml><?xml version="1.0" encoding="utf-8"?>
<p:tagLst xmlns:p="http://schemas.openxmlformats.org/presentationml/2006/main">
  <p:tag name="_INSTRUCTOR VIEW19C14C36-AC8E-43BC-9DB6-C2AAF774C7DC|PANE__TAG" val="_"/>
</p:tagLst>
</file>

<file path=ppt/tags/tag427.xml><?xml version="1.0" encoding="utf-8"?>
<p:tagLst xmlns:p="http://schemas.openxmlformats.org/presentationml/2006/main">
  <p:tag name="_INSTRUCTOR VIEW19C14C36-AC8E-43BC-9DB6-C2AAF774C7DC|PANE__TAG" val="_"/>
</p:tagLst>
</file>

<file path=ppt/tags/tag428.xml><?xml version="1.0" encoding="utf-8"?>
<p:tagLst xmlns:p="http://schemas.openxmlformats.org/presentationml/2006/main">
  <p:tag name="_INSTRUCTOR VIEW19C14C36-AC8E-43BC-9DB6-C2AAF774C7DC|PANE__TAG" val="_"/>
</p:tagLst>
</file>

<file path=ppt/tags/tag429.xml><?xml version="1.0" encoding="utf-8"?>
<p:tagLst xmlns:p="http://schemas.openxmlformats.org/presentationml/2006/main">
  <p:tag name="_INSTRUCTOR VIEW19C14C36-AC8E-43BC-9DB6-C2AAF774C7DC|PANE__TAG" val="_"/>
</p:tagLst>
</file>

<file path=ppt/tags/tag43.xml><?xml version="1.0" encoding="utf-8"?>
<p:tagLst xmlns:p="http://schemas.openxmlformats.org/presentationml/2006/main">
  <p:tag name="_INSTRUCTOR VIEW19C14C36-AC8E-43BC-9DB6-C2AAF774C7DC|PANE__TAG" val="_"/>
</p:tagLst>
</file>

<file path=ppt/tags/tag430.xml><?xml version="1.0" encoding="utf-8"?>
<p:tagLst xmlns:p="http://schemas.openxmlformats.org/presentationml/2006/main">
  <p:tag name="_INSTRUCTOR VIEW19C14C36-AC8E-43BC-9DB6-C2AAF774C7DC|PANE__TAG" val="_"/>
</p:tagLst>
</file>

<file path=ppt/tags/tag431.xml><?xml version="1.0" encoding="utf-8"?>
<p:tagLst xmlns:p="http://schemas.openxmlformats.org/presentationml/2006/main">
  <p:tag name="_INSTRUCTOR VIEW19C14C36-AC8E-43BC-9DB6-C2AAF774C7DC|PANE__TAG" val="_"/>
</p:tagLst>
</file>

<file path=ppt/tags/tag432.xml><?xml version="1.0" encoding="utf-8"?>
<p:tagLst xmlns:p="http://schemas.openxmlformats.org/presentationml/2006/main">
  <p:tag name="_INSTRUCTOR VIEW19C14C36-AC8E-43BC-9DB6-C2AAF774C7DC|PANE__TAG" val="_"/>
</p:tagLst>
</file>

<file path=ppt/tags/tag433.xml><?xml version="1.0" encoding="utf-8"?>
<p:tagLst xmlns:p="http://schemas.openxmlformats.org/presentationml/2006/main">
  <p:tag name="_INSTRUCTOR VIEW19C14C36-AC8E-43BC-9DB6-C2AAF774C7DC|PANE__TAG" val="_"/>
</p:tagLst>
</file>

<file path=ppt/tags/tag434.xml><?xml version="1.0" encoding="utf-8"?>
<p:tagLst xmlns:p="http://schemas.openxmlformats.org/presentationml/2006/main">
  <p:tag name="_INSTRUCTOR VIEW19C14C36-AC8E-43BC-9DB6-C2AAF774C7DC|PANE__TAG" val="_"/>
</p:tagLst>
</file>

<file path=ppt/tags/tag435.xml><?xml version="1.0" encoding="utf-8"?>
<p:tagLst xmlns:p="http://schemas.openxmlformats.org/presentationml/2006/main">
  <p:tag name="_INSTRUCTOR VIEW19C14C36-AC8E-43BC-9DB6-C2AAF774C7DC|PANE__TAG" val="_"/>
</p:tagLst>
</file>

<file path=ppt/tags/tag436.xml><?xml version="1.0" encoding="utf-8"?>
<p:tagLst xmlns:p="http://schemas.openxmlformats.org/presentationml/2006/main">
  <p:tag name="_INSTRUCTOR VIEW19C14C36-AC8E-43BC-9DB6-C2AAF774C7DC|PANE__TAG" val="_"/>
</p:tagLst>
</file>

<file path=ppt/tags/tag437.xml><?xml version="1.0" encoding="utf-8"?>
<p:tagLst xmlns:p="http://schemas.openxmlformats.org/presentationml/2006/main">
  <p:tag name="_INSTRUCTOR VIEW19C14C36-AC8E-43BC-9DB6-C2AAF774C7DC|PANE__TAG" val="_"/>
</p:tagLst>
</file>

<file path=ppt/tags/tag438.xml><?xml version="1.0" encoding="utf-8"?>
<p:tagLst xmlns:p="http://schemas.openxmlformats.org/presentationml/2006/main">
  <p:tag name="_INSTRUCTOR VIEW19C14C36-AC8E-43BC-9DB6-C2AAF774C7DC|PANE__TAG" val="_"/>
</p:tagLst>
</file>

<file path=ppt/tags/tag439.xml><?xml version="1.0" encoding="utf-8"?>
<p:tagLst xmlns:p="http://schemas.openxmlformats.org/presentationml/2006/main">
  <p:tag name="_INSTRUCTOR VIEW19C14C36-AC8E-43BC-9DB6-C2AAF774C7DC|PANE__TAG" val="_"/>
</p:tagLst>
</file>

<file path=ppt/tags/tag44.xml><?xml version="1.0" encoding="utf-8"?>
<p:tagLst xmlns:p="http://schemas.openxmlformats.org/presentationml/2006/main">
  <p:tag name="_INSTRUCTOR VIEW19C14C36-AC8E-43BC-9DB6-C2AAF774C7DC|PANE__TAG" val="_"/>
</p:tagLst>
</file>

<file path=ppt/tags/tag440.xml><?xml version="1.0" encoding="utf-8"?>
<p:tagLst xmlns:p="http://schemas.openxmlformats.org/presentationml/2006/main">
  <p:tag name="_INSTRUCTOR VIEW19C14C36-AC8E-43BC-9DB6-C2AAF774C7DC|PANE__TAG" val="_"/>
</p:tagLst>
</file>

<file path=ppt/tags/tag441.xml><?xml version="1.0" encoding="utf-8"?>
<p:tagLst xmlns:p="http://schemas.openxmlformats.org/presentationml/2006/main">
  <p:tag name="_INSTRUCTOR VIEW19C14C36-AC8E-43BC-9DB6-C2AAF774C7DC|PANE__TAG" val="_"/>
</p:tagLst>
</file>

<file path=ppt/tags/tag442.xml><?xml version="1.0" encoding="utf-8"?>
<p:tagLst xmlns:p="http://schemas.openxmlformats.org/presentationml/2006/main">
  <p:tag name="_INSTRUCTOR VIEW19C14C36-AC8E-43BC-9DB6-C2AAF774C7DC|PANE__TAG" val="_"/>
</p:tagLst>
</file>

<file path=ppt/tags/tag443.xml><?xml version="1.0" encoding="utf-8"?>
<p:tagLst xmlns:p="http://schemas.openxmlformats.org/presentationml/2006/main">
  <p:tag name="_INSTRUCTOR VIEW19C14C36-AC8E-43BC-9DB6-C2AAF774C7DC|PANE__TAG" val="_"/>
</p:tagLst>
</file>

<file path=ppt/tags/tag444.xml><?xml version="1.0" encoding="utf-8"?>
<p:tagLst xmlns:p="http://schemas.openxmlformats.org/presentationml/2006/main">
  <p:tag name="_INSTRUCTOR VIEW19C14C36-AC8E-43BC-9DB6-C2AAF774C7DC|PANE__TAG" val="_"/>
</p:tagLst>
</file>

<file path=ppt/tags/tag445.xml><?xml version="1.0" encoding="utf-8"?>
<p:tagLst xmlns:p="http://schemas.openxmlformats.org/presentationml/2006/main">
  <p:tag name="_INSTRUCTOR VIEW19C14C36-AC8E-43BC-9DB6-C2AAF774C7DC|PANE__TAG" val="_"/>
</p:tagLst>
</file>

<file path=ppt/tags/tag446.xml><?xml version="1.0" encoding="utf-8"?>
<p:tagLst xmlns:p="http://schemas.openxmlformats.org/presentationml/2006/main">
  <p:tag name="_INSTRUCTOR VIEW19C14C36-AC8E-43BC-9DB6-C2AAF774C7DC|PANE__TAG" val="_"/>
</p:tagLst>
</file>

<file path=ppt/tags/tag447.xml><?xml version="1.0" encoding="utf-8"?>
<p:tagLst xmlns:p="http://schemas.openxmlformats.org/presentationml/2006/main">
  <p:tag name="_INSTRUCTOR VIEW19C14C36-AC8E-43BC-9DB6-C2AAF774C7DC|PANE__TAG" val="_"/>
</p:tagLst>
</file>

<file path=ppt/tags/tag448.xml><?xml version="1.0" encoding="utf-8"?>
<p:tagLst xmlns:p="http://schemas.openxmlformats.org/presentationml/2006/main">
  <p:tag name="_INSTRUCTOR VIEW19C14C36-AC8E-43BC-9DB6-C2AAF774C7DC|PANE__TAG" val="_"/>
</p:tagLst>
</file>

<file path=ppt/tags/tag449.xml><?xml version="1.0" encoding="utf-8"?>
<p:tagLst xmlns:p="http://schemas.openxmlformats.org/presentationml/2006/main">
  <p:tag name="_INSTRUCTOR VIEW19C14C36-AC8E-43BC-9DB6-C2AAF774C7DC|PANE__TAG" val="_"/>
</p:tagLst>
</file>

<file path=ppt/tags/tag45.xml><?xml version="1.0" encoding="utf-8"?>
<p:tagLst xmlns:p="http://schemas.openxmlformats.org/presentationml/2006/main">
  <p:tag name="_INSTRUCTOR VIEW19C14C36-AC8E-43BC-9DB6-C2AAF774C7DC|PANE__TAG" val="_"/>
</p:tagLst>
</file>

<file path=ppt/tags/tag450.xml><?xml version="1.0" encoding="utf-8"?>
<p:tagLst xmlns:p="http://schemas.openxmlformats.org/presentationml/2006/main">
  <p:tag name="_INSTRUCTOR VIEW19C14C36-AC8E-43BC-9DB6-C2AAF774C7DC|PANE__TAG" val="_"/>
</p:tagLst>
</file>

<file path=ppt/tags/tag451.xml><?xml version="1.0" encoding="utf-8"?>
<p:tagLst xmlns:p="http://schemas.openxmlformats.org/presentationml/2006/main">
  <p:tag name="_INSTRUCTOR VIEW19C14C36-AC8E-43BC-9DB6-C2AAF774C7DC|PANE__TAG" val="_"/>
</p:tagLst>
</file>

<file path=ppt/tags/tag452.xml><?xml version="1.0" encoding="utf-8"?>
<p:tagLst xmlns:p="http://schemas.openxmlformats.org/presentationml/2006/main">
  <p:tag name="_INSTRUCTOR VIEW19C14C36-AC8E-43BC-9DB6-C2AAF774C7DC|PANE__TAG" val="_"/>
</p:tagLst>
</file>

<file path=ppt/tags/tag453.xml><?xml version="1.0" encoding="utf-8"?>
<p:tagLst xmlns:p="http://schemas.openxmlformats.org/presentationml/2006/main">
  <p:tag name="_INSTRUCTOR VIEW19C14C36-AC8E-43BC-9DB6-C2AAF774C7DC|PANE__TAG" val="_"/>
</p:tagLst>
</file>

<file path=ppt/tags/tag454.xml><?xml version="1.0" encoding="utf-8"?>
<p:tagLst xmlns:p="http://schemas.openxmlformats.org/presentationml/2006/main">
  <p:tag name="_INSTRUCTOR VIEW19C14C36-AC8E-43BC-9DB6-C2AAF774C7DC|PANE__TAG" val="_"/>
</p:tagLst>
</file>

<file path=ppt/tags/tag455.xml><?xml version="1.0" encoding="utf-8"?>
<p:tagLst xmlns:p="http://schemas.openxmlformats.org/presentationml/2006/main">
  <p:tag name="_INSTRUCTOR VIEW19C14C36-AC8E-43BC-9DB6-C2AAF774C7DC|PANE__TAG" val="_"/>
</p:tagLst>
</file>

<file path=ppt/tags/tag456.xml><?xml version="1.0" encoding="utf-8"?>
<p:tagLst xmlns:p="http://schemas.openxmlformats.org/presentationml/2006/main">
  <p:tag name="_INSTRUCTOR VIEW19C14C36-AC8E-43BC-9DB6-C2AAF774C7DC|PANE__TAG" val="_"/>
</p:tagLst>
</file>

<file path=ppt/tags/tag457.xml><?xml version="1.0" encoding="utf-8"?>
<p:tagLst xmlns:p="http://schemas.openxmlformats.org/presentationml/2006/main">
  <p:tag name="_INSTRUCTOR VIEW19C14C36-AC8E-43BC-9DB6-C2AAF774C7DC|PANE__TAG" val="_"/>
</p:tagLst>
</file>

<file path=ppt/tags/tag458.xml><?xml version="1.0" encoding="utf-8"?>
<p:tagLst xmlns:p="http://schemas.openxmlformats.org/presentationml/2006/main">
  <p:tag name="_INSTRUCTOR VIEW19C14C36-AC8E-43BC-9DB6-C2AAF774C7DC|PANE__TAG" val="_"/>
</p:tagLst>
</file>

<file path=ppt/tags/tag459.xml><?xml version="1.0" encoding="utf-8"?>
<p:tagLst xmlns:p="http://schemas.openxmlformats.org/presentationml/2006/main">
  <p:tag name="_INSTRUCTOR VIEW19C14C36-AC8E-43BC-9DB6-C2AAF774C7DC|PANE__TAG" val="_"/>
</p:tagLst>
</file>

<file path=ppt/tags/tag46.xml><?xml version="1.0" encoding="utf-8"?>
<p:tagLst xmlns:p="http://schemas.openxmlformats.org/presentationml/2006/main">
  <p:tag name="_INSTRUCTOR VIEW19C14C36-AC8E-43BC-9DB6-C2AAF774C7DC|PANE__TAG" val="_"/>
</p:tagLst>
</file>

<file path=ppt/tags/tag460.xml><?xml version="1.0" encoding="utf-8"?>
<p:tagLst xmlns:p="http://schemas.openxmlformats.org/presentationml/2006/main">
  <p:tag name="_INSTRUCTOR VIEW19C14C36-AC8E-43BC-9DB6-C2AAF774C7DC|PANE__TAG" val="_"/>
</p:tagLst>
</file>

<file path=ppt/tags/tag461.xml><?xml version="1.0" encoding="utf-8"?>
<p:tagLst xmlns:p="http://schemas.openxmlformats.org/presentationml/2006/main">
  <p:tag name="_INSTRUCTOR VIEW19C14C36-AC8E-43BC-9DB6-C2AAF774C7DC|PANE__TAG" val="_"/>
</p:tagLst>
</file>

<file path=ppt/tags/tag462.xml><?xml version="1.0" encoding="utf-8"?>
<p:tagLst xmlns:p="http://schemas.openxmlformats.org/presentationml/2006/main">
  <p:tag name="_INSTRUCTOR VIEW19C14C36-AC8E-43BC-9DB6-C2AAF774C7DC|PANE__TAG" val="_"/>
</p:tagLst>
</file>

<file path=ppt/tags/tag463.xml><?xml version="1.0" encoding="utf-8"?>
<p:tagLst xmlns:p="http://schemas.openxmlformats.org/presentationml/2006/main">
  <p:tag name="_INSTRUCTOR VIEW19C14C36-AC8E-43BC-9DB6-C2AAF774C7DC|PANE__TAG" val="_"/>
</p:tagLst>
</file>

<file path=ppt/tags/tag464.xml><?xml version="1.0" encoding="utf-8"?>
<p:tagLst xmlns:p="http://schemas.openxmlformats.org/presentationml/2006/main">
  <p:tag name="_INSTRUCTOR VIEW19C14C36-AC8E-43BC-9DB6-C2AAF774C7DC|PANE__TAG" val="_"/>
</p:tagLst>
</file>

<file path=ppt/tags/tag465.xml><?xml version="1.0" encoding="utf-8"?>
<p:tagLst xmlns:p="http://schemas.openxmlformats.org/presentationml/2006/main">
  <p:tag name="_INSTRUCTOR VIEW19C14C36-AC8E-43BC-9DB6-C2AAF774C7DC|PANE__TAG" val="_"/>
</p:tagLst>
</file>

<file path=ppt/tags/tag466.xml><?xml version="1.0" encoding="utf-8"?>
<p:tagLst xmlns:p="http://schemas.openxmlformats.org/presentationml/2006/main">
  <p:tag name="_INSTRUCTOR VIEW19C14C36-AC8E-43BC-9DB6-C2AAF774C7DC|PANE__TAG" val="_"/>
</p:tagLst>
</file>

<file path=ppt/tags/tag467.xml><?xml version="1.0" encoding="utf-8"?>
<p:tagLst xmlns:p="http://schemas.openxmlformats.org/presentationml/2006/main">
  <p:tag name="_INSTRUCTOR VIEW19C14C36-AC8E-43BC-9DB6-C2AAF774C7DC|PANE__TAG" val="_"/>
</p:tagLst>
</file>

<file path=ppt/tags/tag468.xml><?xml version="1.0" encoding="utf-8"?>
<p:tagLst xmlns:p="http://schemas.openxmlformats.org/presentationml/2006/main">
  <p:tag name="_INSTRUCTOR VIEW19C14C36-AC8E-43BC-9DB6-C2AAF774C7DC|PANE__TAG" val="_"/>
</p:tagLst>
</file>

<file path=ppt/tags/tag469.xml><?xml version="1.0" encoding="utf-8"?>
<p:tagLst xmlns:p="http://schemas.openxmlformats.org/presentationml/2006/main">
  <p:tag name="_INSTRUCTOR VIEW19C14C36-AC8E-43BC-9DB6-C2AAF774C7DC|PANE__TAG" val="_"/>
</p:tagLst>
</file>

<file path=ppt/tags/tag47.xml><?xml version="1.0" encoding="utf-8"?>
<p:tagLst xmlns:p="http://schemas.openxmlformats.org/presentationml/2006/main">
  <p:tag name="_INSTRUCTOR VIEW19C14C36-AC8E-43BC-9DB6-C2AAF774C7DC|PANE__TAG" val="_"/>
</p:tagLst>
</file>

<file path=ppt/tags/tag470.xml><?xml version="1.0" encoding="utf-8"?>
<p:tagLst xmlns:p="http://schemas.openxmlformats.org/presentationml/2006/main">
  <p:tag name="_INSTRUCTOR VIEW19C14C36-AC8E-43BC-9DB6-C2AAF774C7DC|PANE__TAG" val="_"/>
</p:tagLst>
</file>

<file path=ppt/tags/tag471.xml><?xml version="1.0" encoding="utf-8"?>
<p:tagLst xmlns:p="http://schemas.openxmlformats.org/presentationml/2006/main">
  <p:tag name="_INSTRUCTOR VIEW19C14C36-AC8E-43BC-9DB6-C2AAF774C7DC|PANE__TAG" val="_"/>
</p:tagLst>
</file>

<file path=ppt/tags/tag472.xml><?xml version="1.0" encoding="utf-8"?>
<p:tagLst xmlns:p="http://schemas.openxmlformats.org/presentationml/2006/main">
  <p:tag name="_INSTRUCTOR VIEW19C14C36-AC8E-43BC-9DB6-C2AAF774C7DC|PANE__TAG" val="_"/>
</p:tagLst>
</file>

<file path=ppt/tags/tag473.xml><?xml version="1.0" encoding="utf-8"?>
<p:tagLst xmlns:p="http://schemas.openxmlformats.org/presentationml/2006/main">
  <p:tag name="_INSTRUCTOR VIEW19C14C36-AC8E-43BC-9DB6-C2AAF774C7DC|PANE__TAG" val="_"/>
</p:tagLst>
</file>

<file path=ppt/tags/tag474.xml><?xml version="1.0" encoding="utf-8"?>
<p:tagLst xmlns:p="http://schemas.openxmlformats.org/presentationml/2006/main">
  <p:tag name="_INSTRUCTOR VIEW19C14C36-AC8E-43BC-9DB6-C2AAF774C7DC|PANE__TAG" val="_"/>
</p:tagLst>
</file>

<file path=ppt/tags/tag475.xml><?xml version="1.0" encoding="utf-8"?>
<p:tagLst xmlns:p="http://schemas.openxmlformats.org/presentationml/2006/main">
  <p:tag name="_INSTRUCTOR VIEW19C14C36-AC8E-43BC-9DB6-C2AAF774C7DC|PANE__TAG" val="_"/>
</p:tagLst>
</file>

<file path=ppt/tags/tag476.xml><?xml version="1.0" encoding="utf-8"?>
<p:tagLst xmlns:p="http://schemas.openxmlformats.org/presentationml/2006/main">
  <p:tag name="_INSTRUCTOR VIEW19C14C36-AC8E-43BC-9DB6-C2AAF774C7DC|PANE__TAG" val="_"/>
</p:tagLst>
</file>

<file path=ppt/tags/tag477.xml><?xml version="1.0" encoding="utf-8"?>
<p:tagLst xmlns:p="http://schemas.openxmlformats.org/presentationml/2006/main">
  <p:tag name="_INSTRUCTOR VIEW19C14C36-AC8E-43BC-9DB6-C2AAF774C7DC|PANE__TAG" val="_"/>
</p:tagLst>
</file>

<file path=ppt/tags/tag478.xml><?xml version="1.0" encoding="utf-8"?>
<p:tagLst xmlns:p="http://schemas.openxmlformats.org/presentationml/2006/main">
  <p:tag name="_INSTRUCTOR VIEW19C14C36-AC8E-43BC-9DB6-C2AAF774C7DC|PANE__TAG" val="_"/>
</p:tagLst>
</file>

<file path=ppt/tags/tag479.xml><?xml version="1.0" encoding="utf-8"?>
<p:tagLst xmlns:p="http://schemas.openxmlformats.org/presentationml/2006/main">
  <p:tag name="_INSTRUCTOR VIEW19C14C36-AC8E-43BC-9DB6-C2AAF774C7DC|PANE__TAG" val="_"/>
</p:tagLst>
</file>

<file path=ppt/tags/tag48.xml><?xml version="1.0" encoding="utf-8"?>
<p:tagLst xmlns:p="http://schemas.openxmlformats.org/presentationml/2006/main">
  <p:tag name="_INSTRUCTOR VIEW19C14C36-AC8E-43BC-9DB6-C2AAF774C7DC|PANE__TAG" val="_"/>
</p:tagLst>
</file>

<file path=ppt/tags/tag480.xml><?xml version="1.0" encoding="utf-8"?>
<p:tagLst xmlns:p="http://schemas.openxmlformats.org/presentationml/2006/main">
  <p:tag name="_INSTRUCTOR VIEW19C14C36-AC8E-43BC-9DB6-C2AAF774C7DC|PANE__TAG" val="_"/>
</p:tagLst>
</file>

<file path=ppt/tags/tag481.xml><?xml version="1.0" encoding="utf-8"?>
<p:tagLst xmlns:p="http://schemas.openxmlformats.org/presentationml/2006/main">
  <p:tag name="_INSTRUCTOR VIEW19C14C36-AC8E-43BC-9DB6-C2AAF774C7DC|PANE__TAG" val="_"/>
</p:tagLst>
</file>

<file path=ppt/tags/tag482.xml><?xml version="1.0" encoding="utf-8"?>
<p:tagLst xmlns:p="http://schemas.openxmlformats.org/presentationml/2006/main">
  <p:tag name="_INSTRUCTOR VIEW19C14C36-AC8E-43BC-9DB6-C2AAF774C7DC|PANE__TAG" val="_"/>
</p:tagLst>
</file>

<file path=ppt/tags/tag483.xml><?xml version="1.0" encoding="utf-8"?>
<p:tagLst xmlns:p="http://schemas.openxmlformats.org/presentationml/2006/main">
  <p:tag name="_INSTRUCTOR VIEW19C14C36-AC8E-43BC-9DB6-C2AAF774C7DC|PANE__TAG" val="_"/>
</p:tagLst>
</file>

<file path=ppt/tags/tag484.xml><?xml version="1.0" encoding="utf-8"?>
<p:tagLst xmlns:p="http://schemas.openxmlformats.org/presentationml/2006/main">
  <p:tag name="_INSTRUCTOR VIEW19C14C36-AC8E-43BC-9DB6-C2AAF774C7DC|PANE__TAG" val="_"/>
</p:tagLst>
</file>

<file path=ppt/tags/tag485.xml><?xml version="1.0" encoding="utf-8"?>
<p:tagLst xmlns:p="http://schemas.openxmlformats.org/presentationml/2006/main">
  <p:tag name="_INSTRUCTOR VIEW19C14C36-AC8E-43BC-9DB6-C2AAF774C7DC|PANE__TAG" val="_"/>
</p:tagLst>
</file>

<file path=ppt/tags/tag486.xml><?xml version="1.0" encoding="utf-8"?>
<p:tagLst xmlns:p="http://schemas.openxmlformats.org/presentationml/2006/main">
  <p:tag name="_INSTRUCTOR VIEW19C14C36-AC8E-43BC-9DB6-C2AAF774C7DC|PANE__TAG" val="_"/>
</p:tagLst>
</file>

<file path=ppt/tags/tag487.xml><?xml version="1.0" encoding="utf-8"?>
<p:tagLst xmlns:p="http://schemas.openxmlformats.org/presentationml/2006/main">
  <p:tag name="_INSTRUCTOR VIEW19C14C36-AC8E-43BC-9DB6-C2AAF774C7DC|PANE__TAG" val="_"/>
</p:tagLst>
</file>

<file path=ppt/tags/tag488.xml><?xml version="1.0" encoding="utf-8"?>
<p:tagLst xmlns:p="http://schemas.openxmlformats.org/presentationml/2006/main">
  <p:tag name="_INSTRUCTOR VIEW19C14C36-AC8E-43BC-9DB6-C2AAF774C7DC|PANE__TAG" val="_"/>
</p:tagLst>
</file>

<file path=ppt/tags/tag489.xml><?xml version="1.0" encoding="utf-8"?>
<p:tagLst xmlns:p="http://schemas.openxmlformats.org/presentationml/2006/main">
  <p:tag name="_INSTRUCTOR VIEW19C14C36-AC8E-43BC-9DB6-C2AAF774C7DC|PANE__TAG" val="_"/>
</p:tagLst>
</file>

<file path=ppt/tags/tag49.xml><?xml version="1.0" encoding="utf-8"?>
<p:tagLst xmlns:p="http://schemas.openxmlformats.org/presentationml/2006/main">
  <p:tag name="_INSTRUCTOR VIEW19C14C36-AC8E-43BC-9DB6-C2AAF774C7DC|PANE__TAG" val="_"/>
</p:tagLst>
</file>

<file path=ppt/tags/tag490.xml><?xml version="1.0" encoding="utf-8"?>
<p:tagLst xmlns:p="http://schemas.openxmlformats.org/presentationml/2006/main">
  <p:tag name="_INSTRUCTOR VIEW19C14C36-AC8E-43BC-9DB6-C2AAF774C7DC|PANE__TAG" val="_"/>
</p:tagLst>
</file>

<file path=ppt/tags/tag491.xml><?xml version="1.0" encoding="utf-8"?>
<p:tagLst xmlns:p="http://schemas.openxmlformats.org/presentationml/2006/main">
  <p:tag name="_INSTRUCTOR VIEW19C14C36-AC8E-43BC-9DB6-C2AAF774C7DC|PANE__TAG" val="_"/>
</p:tagLst>
</file>

<file path=ppt/tags/tag492.xml><?xml version="1.0" encoding="utf-8"?>
<p:tagLst xmlns:p="http://schemas.openxmlformats.org/presentationml/2006/main">
  <p:tag name="_INSTRUCTOR VIEW19C14C36-AC8E-43BC-9DB6-C2AAF774C7DC|PANE__TAG" val="_"/>
</p:tagLst>
</file>

<file path=ppt/tags/tag493.xml><?xml version="1.0" encoding="utf-8"?>
<p:tagLst xmlns:p="http://schemas.openxmlformats.org/presentationml/2006/main">
  <p:tag name="_INSTRUCTOR VIEW19C14C36-AC8E-43BC-9DB6-C2AAF774C7DC|PANE__TAG" val="_"/>
</p:tagLst>
</file>

<file path=ppt/tags/tag494.xml><?xml version="1.0" encoding="utf-8"?>
<p:tagLst xmlns:p="http://schemas.openxmlformats.org/presentationml/2006/main">
  <p:tag name="_INSTRUCTOR VIEW19C14C36-AC8E-43BC-9DB6-C2AAF774C7DC|PANE__TAG" val="_"/>
</p:tagLst>
</file>

<file path=ppt/tags/tag495.xml><?xml version="1.0" encoding="utf-8"?>
<p:tagLst xmlns:p="http://schemas.openxmlformats.org/presentationml/2006/main">
  <p:tag name="_INSTRUCTOR VIEW19C14C36-AC8E-43BC-9DB6-C2AAF774C7DC|PANE__TAG" val="_"/>
</p:tagLst>
</file>

<file path=ppt/tags/tag496.xml><?xml version="1.0" encoding="utf-8"?>
<p:tagLst xmlns:p="http://schemas.openxmlformats.org/presentationml/2006/main">
  <p:tag name="_INSTRUCTOR VIEW19C14C36-AC8E-43BC-9DB6-C2AAF774C7DC|PANE__TAG" val="_"/>
</p:tagLst>
</file>

<file path=ppt/tags/tag497.xml><?xml version="1.0" encoding="utf-8"?>
<p:tagLst xmlns:p="http://schemas.openxmlformats.org/presentationml/2006/main">
  <p:tag name="_INSTRUCTOR VIEW19C14C36-AC8E-43BC-9DB6-C2AAF774C7DC|PANE__TAG" val="_"/>
</p:tagLst>
</file>

<file path=ppt/tags/tag498.xml><?xml version="1.0" encoding="utf-8"?>
<p:tagLst xmlns:p="http://schemas.openxmlformats.org/presentationml/2006/main">
  <p:tag name="_INSTRUCTOR VIEW19C14C36-AC8E-43BC-9DB6-C2AAF774C7DC|PANE__TAG" val="_"/>
</p:tagLst>
</file>

<file path=ppt/tags/tag499.xml><?xml version="1.0" encoding="utf-8"?>
<p:tagLst xmlns:p="http://schemas.openxmlformats.org/presentationml/2006/main">
  <p:tag name="_INSTRUCTOR VIEW19C14C36-AC8E-43BC-9DB6-C2AAF774C7DC|PANE__TAG" val="_"/>
</p:tagLst>
</file>

<file path=ppt/tags/tag5.xml><?xml version="1.0" encoding="utf-8"?>
<p:tagLst xmlns:p="http://schemas.openxmlformats.org/presentationml/2006/main">
  <p:tag name="_INSTRUCTOR VIEW19C14C36-AC8E-43BC-9DB6-C2AAF774C7DC|PANE__TAG" val="_"/>
</p:tagLst>
</file>

<file path=ppt/tags/tag50.xml><?xml version="1.0" encoding="utf-8"?>
<p:tagLst xmlns:p="http://schemas.openxmlformats.org/presentationml/2006/main">
  <p:tag name="_INSTRUCTOR VIEW19C14C36-AC8E-43BC-9DB6-C2AAF774C7DC|PANE__TAG" val="_"/>
</p:tagLst>
</file>

<file path=ppt/tags/tag500.xml><?xml version="1.0" encoding="utf-8"?>
<p:tagLst xmlns:p="http://schemas.openxmlformats.org/presentationml/2006/main">
  <p:tag name="_INSTRUCTOR VIEW19C14C36-AC8E-43BC-9DB6-C2AAF774C7DC|PANE__TAG" val="_"/>
</p:tagLst>
</file>

<file path=ppt/tags/tag501.xml><?xml version="1.0" encoding="utf-8"?>
<p:tagLst xmlns:p="http://schemas.openxmlformats.org/presentationml/2006/main">
  <p:tag name="_INSTRUCTOR VIEW19C14C36-AC8E-43BC-9DB6-C2AAF774C7DC|PANE__TAG" val="_"/>
</p:tagLst>
</file>

<file path=ppt/tags/tag502.xml><?xml version="1.0" encoding="utf-8"?>
<p:tagLst xmlns:p="http://schemas.openxmlformats.org/presentationml/2006/main">
  <p:tag name="_INSTRUCTOR VIEW19C14C36-AC8E-43BC-9DB6-C2AAF774C7DC|PANE__TAG" val="_"/>
</p:tagLst>
</file>

<file path=ppt/tags/tag503.xml><?xml version="1.0" encoding="utf-8"?>
<p:tagLst xmlns:p="http://schemas.openxmlformats.org/presentationml/2006/main">
  <p:tag name="_INSTRUCTOR VIEW19C14C36-AC8E-43BC-9DB6-C2AAF774C7DC|PANE__TAG" val="_"/>
</p:tagLst>
</file>

<file path=ppt/tags/tag504.xml><?xml version="1.0" encoding="utf-8"?>
<p:tagLst xmlns:p="http://schemas.openxmlformats.org/presentationml/2006/main">
  <p:tag name="_INSTRUCTOR VIEW19C14C36-AC8E-43BC-9DB6-C2AAF774C7DC|PANE__TAG" val="_"/>
</p:tagLst>
</file>

<file path=ppt/tags/tag505.xml><?xml version="1.0" encoding="utf-8"?>
<p:tagLst xmlns:p="http://schemas.openxmlformats.org/presentationml/2006/main">
  <p:tag name="_INSTRUCTOR VIEW19C14C36-AC8E-43BC-9DB6-C2AAF774C7DC|PANE__TAG" val="_"/>
</p:tagLst>
</file>

<file path=ppt/tags/tag506.xml><?xml version="1.0" encoding="utf-8"?>
<p:tagLst xmlns:p="http://schemas.openxmlformats.org/presentationml/2006/main">
  <p:tag name="_INSTRUCTOR VIEW19C14C36-AC8E-43BC-9DB6-C2AAF774C7DC|PANE__TAG" val="_"/>
</p:tagLst>
</file>

<file path=ppt/tags/tag507.xml><?xml version="1.0" encoding="utf-8"?>
<p:tagLst xmlns:p="http://schemas.openxmlformats.org/presentationml/2006/main">
  <p:tag name="_INSTRUCTOR VIEW19C14C36-AC8E-43BC-9DB6-C2AAF774C7DC|PANE__TAG" val="_"/>
</p:tagLst>
</file>

<file path=ppt/tags/tag508.xml><?xml version="1.0" encoding="utf-8"?>
<p:tagLst xmlns:p="http://schemas.openxmlformats.org/presentationml/2006/main">
  <p:tag name="_INSTRUCTOR VIEW19C14C36-AC8E-43BC-9DB6-C2AAF774C7DC|PANE__TAG" val="_"/>
</p:tagLst>
</file>

<file path=ppt/tags/tag509.xml><?xml version="1.0" encoding="utf-8"?>
<p:tagLst xmlns:p="http://schemas.openxmlformats.org/presentationml/2006/main">
  <p:tag name="_INSTRUCTOR VIEW19C14C36-AC8E-43BC-9DB6-C2AAF774C7DC|PANE__TAG" val="_"/>
</p:tagLst>
</file>

<file path=ppt/tags/tag51.xml><?xml version="1.0" encoding="utf-8"?>
<p:tagLst xmlns:p="http://schemas.openxmlformats.org/presentationml/2006/main">
  <p:tag name="_INSTRUCTOR VIEW19C14C36-AC8E-43BC-9DB6-C2AAF774C7DC|PANE__TAG" val="_"/>
</p:tagLst>
</file>

<file path=ppt/tags/tag510.xml><?xml version="1.0" encoding="utf-8"?>
<p:tagLst xmlns:p="http://schemas.openxmlformats.org/presentationml/2006/main">
  <p:tag name="_INSTRUCTOR VIEW19C14C36-AC8E-43BC-9DB6-C2AAF774C7DC|PANE__TAG" val="_"/>
</p:tagLst>
</file>

<file path=ppt/tags/tag511.xml><?xml version="1.0" encoding="utf-8"?>
<p:tagLst xmlns:p="http://schemas.openxmlformats.org/presentationml/2006/main">
  <p:tag name="_INSTRUCTOR VIEW19C14C36-AC8E-43BC-9DB6-C2AAF774C7DC|PANE__TAG" val="_"/>
</p:tagLst>
</file>

<file path=ppt/tags/tag512.xml><?xml version="1.0" encoding="utf-8"?>
<p:tagLst xmlns:p="http://schemas.openxmlformats.org/presentationml/2006/main">
  <p:tag name="_INSTRUCTOR VIEW19C14C36-AC8E-43BC-9DB6-C2AAF774C7DC|PANE__TAG" val="_"/>
</p:tagLst>
</file>

<file path=ppt/tags/tag513.xml><?xml version="1.0" encoding="utf-8"?>
<p:tagLst xmlns:p="http://schemas.openxmlformats.org/presentationml/2006/main">
  <p:tag name="_INSTRUCTOR VIEW19C14C36-AC8E-43BC-9DB6-C2AAF774C7DC|PANE__TAG" val="_"/>
</p:tagLst>
</file>

<file path=ppt/tags/tag514.xml><?xml version="1.0" encoding="utf-8"?>
<p:tagLst xmlns:p="http://schemas.openxmlformats.org/presentationml/2006/main">
  <p:tag name="_INSTRUCTOR VIEW19C14C36-AC8E-43BC-9DB6-C2AAF774C7DC|PANE__TAG" val="_"/>
</p:tagLst>
</file>

<file path=ppt/tags/tag515.xml><?xml version="1.0" encoding="utf-8"?>
<p:tagLst xmlns:p="http://schemas.openxmlformats.org/presentationml/2006/main">
  <p:tag name="_INSTRUCTOR VIEW19C14C36-AC8E-43BC-9DB6-C2AAF774C7DC|PANE__TAG" val="_"/>
</p:tagLst>
</file>

<file path=ppt/tags/tag516.xml><?xml version="1.0" encoding="utf-8"?>
<p:tagLst xmlns:p="http://schemas.openxmlformats.org/presentationml/2006/main">
  <p:tag name="_INSTRUCTOR VIEW19C14C36-AC8E-43BC-9DB6-C2AAF774C7DC|PANE__TAG" val="_"/>
</p:tagLst>
</file>

<file path=ppt/tags/tag517.xml><?xml version="1.0" encoding="utf-8"?>
<p:tagLst xmlns:p="http://schemas.openxmlformats.org/presentationml/2006/main">
  <p:tag name="_INSTRUCTOR VIEW19C14C36-AC8E-43BC-9DB6-C2AAF774C7DC|PANE__TAG" val="_"/>
</p:tagLst>
</file>

<file path=ppt/tags/tag518.xml><?xml version="1.0" encoding="utf-8"?>
<p:tagLst xmlns:p="http://schemas.openxmlformats.org/presentationml/2006/main">
  <p:tag name="_INSTRUCTOR VIEW19C14C36-AC8E-43BC-9DB6-C2AAF774C7DC|PANE__TAG" val="_"/>
</p:tagLst>
</file>

<file path=ppt/tags/tag519.xml><?xml version="1.0" encoding="utf-8"?>
<p:tagLst xmlns:p="http://schemas.openxmlformats.org/presentationml/2006/main">
  <p:tag name="_INSTRUCTOR VIEW19C14C36-AC8E-43BC-9DB6-C2AAF774C7DC|PANE__TAG" val="_"/>
</p:tagLst>
</file>

<file path=ppt/tags/tag52.xml><?xml version="1.0" encoding="utf-8"?>
<p:tagLst xmlns:p="http://schemas.openxmlformats.org/presentationml/2006/main">
  <p:tag name="_INSTRUCTOR VIEW19C14C36-AC8E-43BC-9DB6-C2AAF774C7DC|PANE__TAG" val="_"/>
</p:tagLst>
</file>

<file path=ppt/tags/tag520.xml><?xml version="1.0" encoding="utf-8"?>
<p:tagLst xmlns:p="http://schemas.openxmlformats.org/presentationml/2006/main">
  <p:tag name="_INSTRUCTOR VIEW19C14C36-AC8E-43BC-9DB6-C2AAF774C7DC|PANE__TAG" val="_"/>
</p:tagLst>
</file>

<file path=ppt/tags/tag521.xml><?xml version="1.0" encoding="utf-8"?>
<p:tagLst xmlns:p="http://schemas.openxmlformats.org/presentationml/2006/main">
  <p:tag name="_INSTRUCTOR VIEW19C14C36-AC8E-43BC-9DB6-C2AAF774C7DC|PANE__TAG" val="_"/>
</p:tagLst>
</file>

<file path=ppt/tags/tag522.xml><?xml version="1.0" encoding="utf-8"?>
<p:tagLst xmlns:p="http://schemas.openxmlformats.org/presentationml/2006/main">
  <p:tag name="_INSTRUCTOR VIEW19C14C36-AC8E-43BC-9DB6-C2AAF774C7DC|PANE__TAG" val="_"/>
</p:tagLst>
</file>

<file path=ppt/tags/tag523.xml><?xml version="1.0" encoding="utf-8"?>
<p:tagLst xmlns:p="http://schemas.openxmlformats.org/presentationml/2006/main">
  <p:tag name="_INSTRUCTOR VIEW19C14C36-AC8E-43BC-9DB6-C2AAF774C7DC|PANE__TAG" val="_"/>
</p:tagLst>
</file>

<file path=ppt/tags/tag524.xml><?xml version="1.0" encoding="utf-8"?>
<p:tagLst xmlns:p="http://schemas.openxmlformats.org/presentationml/2006/main">
  <p:tag name="_INSTRUCTOR VIEW19C14C36-AC8E-43BC-9DB6-C2AAF774C7DC|PANE__TAG" val="_"/>
</p:tagLst>
</file>

<file path=ppt/tags/tag525.xml><?xml version="1.0" encoding="utf-8"?>
<p:tagLst xmlns:p="http://schemas.openxmlformats.org/presentationml/2006/main">
  <p:tag name="_INSTRUCTOR VIEW19C14C36-AC8E-43BC-9DB6-C2AAF774C7DC|PANE__TAG" val="_"/>
</p:tagLst>
</file>

<file path=ppt/tags/tag526.xml><?xml version="1.0" encoding="utf-8"?>
<p:tagLst xmlns:p="http://schemas.openxmlformats.org/presentationml/2006/main">
  <p:tag name="_INSTRUCTOR VIEW19C14C36-AC8E-43BC-9DB6-C2AAF774C7DC|PANE__TAG" val="_"/>
</p:tagLst>
</file>

<file path=ppt/tags/tag527.xml><?xml version="1.0" encoding="utf-8"?>
<p:tagLst xmlns:p="http://schemas.openxmlformats.org/presentationml/2006/main">
  <p:tag name="_INSTRUCTOR VIEW19C14C36-AC8E-43BC-9DB6-C2AAF774C7DC|PANE__TAG" val="_"/>
</p:tagLst>
</file>

<file path=ppt/tags/tag528.xml><?xml version="1.0" encoding="utf-8"?>
<p:tagLst xmlns:p="http://schemas.openxmlformats.org/presentationml/2006/main">
  <p:tag name="_INSTRUCTOR VIEW19C14C36-AC8E-43BC-9DB6-C2AAF774C7DC|PANE__TAG" val="_"/>
</p:tagLst>
</file>

<file path=ppt/tags/tag529.xml><?xml version="1.0" encoding="utf-8"?>
<p:tagLst xmlns:p="http://schemas.openxmlformats.org/presentationml/2006/main">
  <p:tag name="_INSTRUCTOR VIEW19C14C36-AC8E-43BC-9DB6-C2AAF774C7DC|PANE__TAG" val="_"/>
</p:tagLst>
</file>

<file path=ppt/tags/tag53.xml><?xml version="1.0" encoding="utf-8"?>
<p:tagLst xmlns:p="http://schemas.openxmlformats.org/presentationml/2006/main">
  <p:tag name="_INSTRUCTOR VIEW19C14C36-AC8E-43BC-9DB6-C2AAF774C7DC|PANE__TAG" val="_"/>
</p:tagLst>
</file>

<file path=ppt/tags/tag530.xml><?xml version="1.0" encoding="utf-8"?>
<p:tagLst xmlns:p="http://schemas.openxmlformats.org/presentationml/2006/main">
  <p:tag name="_INSTRUCTOR VIEW19C14C36-AC8E-43BC-9DB6-C2AAF774C7DC|PANE__TAG" val="_"/>
</p:tagLst>
</file>

<file path=ppt/tags/tag531.xml><?xml version="1.0" encoding="utf-8"?>
<p:tagLst xmlns:p="http://schemas.openxmlformats.org/presentationml/2006/main">
  <p:tag name="_INSTRUCTOR VIEW19C14C36-AC8E-43BC-9DB6-C2AAF774C7DC|PANE__TAG" val="_"/>
</p:tagLst>
</file>

<file path=ppt/tags/tag532.xml><?xml version="1.0" encoding="utf-8"?>
<p:tagLst xmlns:p="http://schemas.openxmlformats.org/presentationml/2006/main">
  <p:tag name="_INSTRUCTOR VIEW19C14C36-AC8E-43BC-9DB6-C2AAF774C7DC|PANE__TAG" val="_"/>
</p:tagLst>
</file>

<file path=ppt/tags/tag533.xml><?xml version="1.0" encoding="utf-8"?>
<p:tagLst xmlns:p="http://schemas.openxmlformats.org/presentationml/2006/main">
  <p:tag name="_INSTRUCTOR VIEW19C14C36-AC8E-43BC-9DB6-C2AAF774C7DC|PANE__TAG" val="_"/>
</p:tagLst>
</file>

<file path=ppt/tags/tag534.xml><?xml version="1.0" encoding="utf-8"?>
<p:tagLst xmlns:p="http://schemas.openxmlformats.org/presentationml/2006/main">
  <p:tag name="_INSTRUCTOR VIEW19C14C36-AC8E-43BC-9DB6-C2AAF774C7DC|PANE__TAG" val="_"/>
</p:tagLst>
</file>

<file path=ppt/tags/tag535.xml><?xml version="1.0" encoding="utf-8"?>
<p:tagLst xmlns:p="http://schemas.openxmlformats.org/presentationml/2006/main">
  <p:tag name="_INSTRUCTOR VIEW19C14C36-AC8E-43BC-9DB6-C2AAF774C7DC|PANE__TAG" val="_"/>
</p:tagLst>
</file>

<file path=ppt/tags/tag536.xml><?xml version="1.0" encoding="utf-8"?>
<p:tagLst xmlns:p="http://schemas.openxmlformats.org/presentationml/2006/main">
  <p:tag name="_INSTRUCTOR VIEW19C14C36-AC8E-43BC-9DB6-C2AAF774C7DC|PANE__TAG" val="_"/>
</p:tagLst>
</file>

<file path=ppt/tags/tag537.xml><?xml version="1.0" encoding="utf-8"?>
<p:tagLst xmlns:p="http://schemas.openxmlformats.org/presentationml/2006/main">
  <p:tag name="_INSTRUCTOR VIEW19C14C36-AC8E-43BC-9DB6-C2AAF774C7DC|PANE__TAG" val="_"/>
</p:tagLst>
</file>

<file path=ppt/tags/tag538.xml><?xml version="1.0" encoding="utf-8"?>
<p:tagLst xmlns:p="http://schemas.openxmlformats.org/presentationml/2006/main">
  <p:tag name="_INSTRUCTOR VIEW19C14C36-AC8E-43BC-9DB6-C2AAF774C7DC|PANE__TAG" val="_"/>
</p:tagLst>
</file>

<file path=ppt/tags/tag539.xml><?xml version="1.0" encoding="utf-8"?>
<p:tagLst xmlns:p="http://schemas.openxmlformats.org/presentationml/2006/main">
  <p:tag name="_INSTRUCTOR VIEW19C14C36-AC8E-43BC-9DB6-C2AAF774C7DC|PANE__TAG" val="_"/>
</p:tagLst>
</file>

<file path=ppt/tags/tag54.xml><?xml version="1.0" encoding="utf-8"?>
<p:tagLst xmlns:p="http://schemas.openxmlformats.org/presentationml/2006/main">
  <p:tag name="_INSTRUCTOR VIEW19C14C36-AC8E-43BC-9DB6-C2AAF774C7DC|PANE__TAG" val="_"/>
</p:tagLst>
</file>

<file path=ppt/tags/tag540.xml><?xml version="1.0" encoding="utf-8"?>
<p:tagLst xmlns:p="http://schemas.openxmlformats.org/presentationml/2006/main">
  <p:tag name="_INSTRUCTOR VIEW19C14C36-AC8E-43BC-9DB6-C2AAF774C7DC|PANE__TAG" val="_"/>
</p:tagLst>
</file>

<file path=ppt/tags/tag541.xml><?xml version="1.0" encoding="utf-8"?>
<p:tagLst xmlns:p="http://schemas.openxmlformats.org/presentationml/2006/main">
  <p:tag name="_INSTRUCTOR VIEW19C14C36-AC8E-43BC-9DB6-C2AAF774C7DC|PANE__TAG" val="_"/>
</p:tagLst>
</file>

<file path=ppt/tags/tag542.xml><?xml version="1.0" encoding="utf-8"?>
<p:tagLst xmlns:p="http://schemas.openxmlformats.org/presentationml/2006/main">
  <p:tag name="_INSTRUCTOR VIEW19C14C36-AC8E-43BC-9DB6-C2AAF774C7DC|PANE__TAG" val="_"/>
</p:tagLst>
</file>

<file path=ppt/tags/tag543.xml><?xml version="1.0" encoding="utf-8"?>
<p:tagLst xmlns:p="http://schemas.openxmlformats.org/presentationml/2006/main">
  <p:tag name="_INSTRUCTOR VIEW19C14C36-AC8E-43BC-9DB6-C2AAF774C7DC|PANE__TAG" val="_"/>
</p:tagLst>
</file>

<file path=ppt/tags/tag544.xml><?xml version="1.0" encoding="utf-8"?>
<p:tagLst xmlns:p="http://schemas.openxmlformats.org/presentationml/2006/main">
  <p:tag name="_INSTRUCTOR VIEW19C14C36-AC8E-43BC-9DB6-C2AAF774C7DC|PANE__TAG" val="_"/>
</p:tagLst>
</file>

<file path=ppt/tags/tag545.xml><?xml version="1.0" encoding="utf-8"?>
<p:tagLst xmlns:p="http://schemas.openxmlformats.org/presentationml/2006/main">
  <p:tag name="_INSTRUCTOR VIEW19C14C36-AC8E-43BC-9DB6-C2AAF774C7DC|PANE__TAG" val="_"/>
</p:tagLst>
</file>

<file path=ppt/tags/tag546.xml><?xml version="1.0" encoding="utf-8"?>
<p:tagLst xmlns:p="http://schemas.openxmlformats.org/presentationml/2006/main">
  <p:tag name="_INSTRUCTOR VIEW19C14C36-AC8E-43BC-9DB6-C2AAF774C7DC|PANE__TAG" val="_"/>
</p:tagLst>
</file>

<file path=ppt/tags/tag547.xml><?xml version="1.0" encoding="utf-8"?>
<p:tagLst xmlns:p="http://schemas.openxmlformats.org/presentationml/2006/main">
  <p:tag name="_INSTRUCTOR VIEW19C14C36-AC8E-43BC-9DB6-C2AAF774C7DC|PANE__TAG" val="_"/>
</p:tagLst>
</file>

<file path=ppt/tags/tag548.xml><?xml version="1.0" encoding="utf-8"?>
<p:tagLst xmlns:p="http://schemas.openxmlformats.org/presentationml/2006/main">
  <p:tag name="_INSTRUCTOR VIEW19C14C36-AC8E-43BC-9DB6-C2AAF774C7DC|PANE__TAG" val="_"/>
</p:tagLst>
</file>

<file path=ppt/tags/tag549.xml><?xml version="1.0" encoding="utf-8"?>
<p:tagLst xmlns:p="http://schemas.openxmlformats.org/presentationml/2006/main">
  <p:tag name="_INSTRUCTOR VIEW19C14C36-AC8E-43BC-9DB6-C2AAF774C7DC|PANE__TAG" val="_"/>
</p:tagLst>
</file>

<file path=ppt/tags/tag55.xml><?xml version="1.0" encoding="utf-8"?>
<p:tagLst xmlns:p="http://schemas.openxmlformats.org/presentationml/2006/main">
  <p:tag name="_INSTRUCTOR VIEW19C14C36-AC8E-43BC-9DB6-C2AAF774C7DC|PANE__TAG" val="_"/>
</p:tagLst>
</file>

<file path=ppt/tags/tag550.xml><?xml version="1.0" encoding="utf-8"?>
<p:tagLst xmlns:p="http://schemas.openxmlformats.org/presentationml/2006/main">
  <p:tag name="_INSTRUCTOR VIEW19C14C36-AC8E-43BC-9DB6-C2AAF774C7DC|PANE__TAG" val="_"/>
</p:tagLst>
</file>

<file path=ppt/tags/tag551.xml><?xml version="1.0" encoding="utf-8"?>
<p:tagLst xmlns:p="http://schemas.openxmlformats.org/presentationml/2006/main">
  <p:tag name="_INSTRUCTOR VIEW19C14C36-AC8E-43BC-9DB6-C2AAF774C7DC|PANE__TAG" val="_"/>
</p:tagLst>
</file>

<file path=ppt/tags/tag552.xml><?xml version="1.0" encoding="utf-8"?>
<p:tagLst xmlns:p="http://schemas.openxmlformats.org/presentationml/2006/main">
  <p:tag name="_INSTRUCTOR VIEW19C14C36-AC8E-43BC-9DB6-C2AAF774C7DC|PANE__TAG" val="_"/>
</p:tagLst>
</file>

<file path=ppt/tags/tag553.xml><?xml version="1.0" encoding="utf-8"?>
<p:tagLst xmlns:p="http://schemas.openxmlformats.org/presentationml/2006/main">
  <p:tag name="_INSTRUCTOR VIEW19C14C36-AC8E-43BC-9DB6-C2AAF774C7DC|PANE__TAG" val="_"/>
</p:tagLst>
</file>

<file path=ppt/tags/tag554.xml><?xml version="1.0" encoding="utf-8"?>
<p:tagLst xmlns:p="http://schemas.openxmlformats.org/presentationml/2006/main">
  <p:tag name="_INSTRUCTOR VIEW19C14C36-AC8E-43BC-9DB6-C2AAF774C7DC|PANE__TAG" val="_"/>
</p:tagLst>
</file>

<file path=ppt/tags/tag555.xml><?xml version="1.0" encoding="utf-8"?>
<p:tagLst xmlns:p="http://schemas.openxmlformats.org/presentationml/2006/main">
  <p:tag name="_INSTRUCTOR VIEW19C14C36-AC8E-43BC-9DB6-C2AAF774C7DC|PANE__TAG" val="_"/>
</p:tagLst>
</file>

<file path=ppt/tags/tag556.xml><?xml version="1.0" encoding="utf-8"?>
<p:tagLst xmlns:p="http://schemas.openxmlformats.org/presentationml/2006/main">
  <p:tag name="_INSTRUCTOR VIEW19C14C36-AC8E-43BC-9DB6-C2AAF774C7DC|PANE__TAG" val="_"/>
</p:tagLst>
</file>

<file path=ppt/tags/tag557.xml><?xml version="1.0" encoding="utf-8"?>
<p:tagLst xmlns:p="http://schemas.openxmlformats.org/presentationml/2006/main">
  <p:tag name="_INSTRUCTOR VIEW19C14C36-AC8E-43BC-9DB6-C2AAF774C7DC|PANE__TAG" val="_"/>
</p:tagLst>
</file>

<file path=ppt/tags/tag558.xml><?xml version="1.0" encoding="utf-8"?>
<p:tagLst xmlns:p="http://schemas.openxmlformats.org/presentationml/2006/main">
  <p:tag name="_INSTRUCTOR VIEW19C14C36-AC8E-43BC-9DB6-C2AAF774C7DC|PANE__TAG" val="_"/>
</p:tagLst>
</file>

<file path=ppt/tags/tag559.xml><?xml version="1.0" encoding="utf-8"?>
<p:tagLst xmlns:p="http://schemas.openxmlformats.org/presentationml/2006/main">
  <p:tag name="_INSTRUCTOR VIEW19C14C36-AC8E-43BC-9DB6-C2AAF774C7DC|PANE__TAG" val="_"/>
</p:tagLst>
</file>

<file path=ppt/tags/tag56.xml><?xml version="1.0" encoding="utf-8"?>
<p:tagLst xmlns:p="http://schemas.openxmlformats.org/presentationml/2006/main">
  <p:tag name="_INSTRUCTOR VIEW19C14C36-AC8E-43BC-9DB6-C2AAF774C7DC|PANE__TAG" val="_"/>
</p:tagLst>
</file>

<file path=ppt/tags/tag560.xml><?xml version="1.0" encoding="utf-8"?>
<p:tagLst xmlns:p="http://schemas.openxmlformats.org/presentationml/2006/main">
  <p:tag name="_INSTRUCTOR VIEW19C14C36-AC8E-43BC-9DB6-C2AAF774C7DC|PANE__TAG" val="_"/>
</p:tagLst>
</file>

<file path=ppt/tags/tag561.xml><?xml version="1.0" encoding="utf-8"?>
<p:tagLst xmlns:p="http://schemas.openxmlformats.org/presentationml/2006/main">
  <p:tag name="_INSTRUCTOR VIEW19C14C36-AC8E-43BC-9DB6-C2AAF774C7DC|PANE__TAG" val="_"/>
</p:tagLst>
</file>

<file path=ppt/tags/tag562.xml><?xml version="1.0" encoding="utf-8"?>
<p:tagLst xmlns:p="http://schemas.openxmlformats.org/presentationml/2006/main">
  <p:tag name="_INSTRUCTOR VIEW19C14C36-AC8E-43BC-9DB6-C2AAF774C7DC|PANE__TAG" val="_"/>
</p:tagLst>
</file>

<file path=ppt/tags/tag563.xml><?xml version="1.0" encoding="utf-8"?>
<p:tagLst xmlns:p="http://schemas.openxmlformats.org/presentationml/2006/main">
  <p:tag name="_INSTRUCTOR VIEW19C14C36-AC8E-43BC-9DB6-C2AAF774C7DC|PANE__TAG" val="_"/>
</p:tagLst>
</file>

<file path=ppt/tags/tag564.xml><?xml version="1.0" encoding="utf-8"?>
<p:tagLst xmlns:p="http://schemas.openxmlformats.org/presentationml/2006/main">
  <p:tag name="_INSTRUCTOR VIEW19C14C36-AC8E-43BC-9DB6-C2AAF774C7DC|PANE__TAG" val="_"/>
</p:tagLst>
</file>

<file path=ppt/tags/tag565.xml><?xml version="1.0" encoding="utf-8"?>
<p:tagLst xmlns:p="http://schemas.openxmlformats.org/presentationml/2006/main">
  <p:tag name="_INSTRUCTOR VIEW19C14C36-AC8E-43BC-9DB6-C2AAF774C7DC|PANE__TAG" val="_"/>
</p:tagLst>
</file>

<file path=ppt/tags/tag566.xml><?xml version="1.0" encoding="utf-8"?>
<p:tagLst xmlns:p="http://schemas.openxmlformats.org/presentationml/2006/main">
  <p:tag name="_INSTRUCTOR VIEW19C14C36-AC8E-43BC-9DB6-C2AAF774C7DC|PANE__TAG" val="_"/>
</p:tagLst>
</file>

<file path=ppt/tags/tag567.xml><?xml version="1.0" encoding="utf-8"?>
<p:tagLst xmlns:p="http://schemas.openxmlformats.org/presentationml/2006/main">
  <p:tag name="_INSTRUCTOR VIEW19C14C36-AC8E-43BC-9DB6-C2AAF774C7DC|PANE__TAG" val="_"/>
</p:tagLst>
</file>

<file path=ppt/tags/tag568.xml><?xml version="1.0" encoding="utf-8"?>
<p:tagLst xmlns:p="http://schemas.openxmlformats.org/presentationml/2006/main">
  <p:tag name="_INSTRUCTOR VIEW19C14C36-AC8E-43BC-9DB6-C2AAF774C7DC|PANE__TAG" val="_"/>
</p:tagLst>
</file>

<file path=ppt/tags/tag569.xml><?xml version="1.0" encoding="utf-8"?>
<p:tagLst xmlns:p="http://schemas.openxmlformats.org/presentationml/2006/main">
  <p:tag name="_INSTRUCTOR VIEW19C14C36-AC8E-43BC-9DB6-C2AAF774C7DC|PANE__TAG" val="_"/>
</p:tagLst>
</file>

<file path=ppt/tags/tag57.xml><?xml version="1.0" encoding="utf-8"?>
<p:tagLst xmlns:p="http://schemas.openxmlformats.org/presentationml/2006/main">
  <p:tag name="_INSTRUCTOR VIEW19C14C36-AC8E-43BC-9DB6-C2AAF774C7DC|PANE__TAG" val="_"/>
</p:tagLst>
</file>

<file path=ppt/tags/tag570.xml><?xml version="1.0" encoding="utf-8"?>
<p:tagLst xmlns:p="http://schemas.openxmlformats.org/presentationml/2006/main">
  <p:tag name="_INSTRUCTOR VIEW19C14C36-AC8E-43BC-9DB6-C2AAF774C7DC|PANE__TAG" val="_"/>
</p:tagLst>
</file>

<file path=ppt/tags/tag571.xml><?xml version="1.0" encoding="utf-8"?>
<p:tagLst xmlns:p="http://schemas.openxmlformats.org/presentationml/2006/main">
  <p:tag name="_INSTRUCTOR VIEW19C14C36-AC8E-43BC-9DB6-C2AAF774C7DC|PANE__TAG" val="_"/>
</p:tagLst>
</file>

<file path=ppt/tags/tag572.xml><?xml version="1.0" encoding="utf-8"?>
<p:tagLst xmlns:p="http://schemas.openxmlformats.org/presentationml/2006/main">
  <p:tag name="_INSTRUCTOR VIEW19C14C36-AC8E-43BC-9DB6-C2AAF774C7DC|PANE__TAG" val="_"/>
</p:tagLst>
</file>

<file path=ppt/tags/tag573.xml><?xml version="1.0" encoding="utf-8"?>
<p:tagLst xmlns:p="http://schemas.openxmlformats.org/presentationml/2006/main">
  <p:tag name="_INSTRUCTOR VIEW19C14C36-AC8E-43BC-9DB6-C2AAF774C7DC|PANE__TAG" val="_"/>
</p:tagLst>
</file>

<file path=ppt/tags/tag574.xml><?xml version="1.0" encoding="utf-8"?>
<p:tagLst xmlns:p="http://schemas.openxmlformats.org/presentationml/2006/main">
  <p:tag name="_INSTRUCTOR VIEW19C14C36-AC8E-43BC-9DB6-C2AAF774C7DC|PANE__TAG" val="_"/>
</p:tagLst>
</file>

<file path=ppt/tags/tag575.xml><?xml version="1.0" encoding="utf-8"?>
<p:tagLst xmlns:p="http://schemas.openxmlformats.org/presentationml/2006/main">
  <p:tag name="_INSTRUCTOR VIEW19C14C36-AC8E-43BC-9DB6-C2AAF774C7DC|PANE__TAG" val="_"/>
</p:tagLst>
</file>

<file path=ppt/tags/tag576.xml><?xml version="1.0" encoding="utf-8"?>
<p:tagLst xmlns:p="http://schemas.openxmlformats.org/presentationml/2006/main">
  <p:tag name="_INSTRUCTOR VIEW19C14C36-AC8E-43BC-9DB6-C2AAF774C7DC|PANE__TAG" val="_"/>
</p:tagLst>
</file>

<file path=ppt/tags/tag577.xml><?xml version="1.0" encoding="utf-8"?>
<p:tagLst xmlns:p="http://schemas.openxmlformats.org/presentationml/2006/main">
  <p:tag name="_INSTRUCTOR VIEW19C14C36-AC8E-43BC-9DB6-C2AAF774C7DC|PANE__TAG" val="_"/>
</p:tagLst>
</file>

<file path=ppt/tags/tag578.xml><?xml version="1.0" encoding="utf-8"?>
<p:tagLst xmlns:p="http://schemas.openxmlformats.org/presentationml/2006/main">
  <p:tag name="_INSTRUCTOR VIEW19C14C36-AC8E-43BC-9DB6-C2AAF774C7DC|PANE__TAG" val="_"/>
</p:tagLst>
</file>

<file path=ppt/tags/tag579.xml><?xml version="1.0" encoding="utf-8"?>
<p:tagLst xmlns:p="http://schemas.openxmlformats.org/presentationml/2006/main">
  <p:tag name="_INSTRUCTOR VIEW19C14C36-AC8E-43BC-9DB6-C2AAF774C7DC|PANE__TAG" val="_"/>
</p:tagLst>
</file>

<file path=ppt/tags/tag58.xml><?xml version="1.0" encoding="utf-8"?>
<p:tagLst xmlns:p="http://schemas.openxmlformats.org/presentationml/2006/main">
  <p:tag name="_INSTRUCTOR VIEW19C14C36-AC8E-43BC-9DB6-C2AAF774C7DC|PANE__TAG" val="_"/>
</p:tagLst>
</file>

<file path=ppt/tags/tag580.xml><?xml version="1.0" encoding="utf-8"?>
<p:tagLst xmlns:p="http://schemas.openxmlformats.org/presentationml/2006/main">
  <p:tag name="_INSTRUCTOR VIEW19C14C36-AC8E-43BC-9DB6-C2AAF774C7DC|PANE__TAG" val="_"/>
</p:tagLst>
</file>

<file path=ppt/tags/tag581.xml><?xml version="1.0" encoding="utf-8"?>
<p:tagLst xmlns:p="http://schemas.openxmlformats.org/presentationml/2006/main">
  <p:tag name="_INSTRUCTOR VIEW19C14C36-AC8E-43BC-9DB6-C2AAF774C7DC|PANE__TAG" val="_"/>
</p:tagLst>
</file>

<file path=ppt/tags/tag582.xml><?xml version="1.0" encoding="utf-8"?>
<p:tagLst xmlns:p="http://schemas.openxmlformats.org/presentationml/2006/main">
  <p:tag name="_INSTRUCTOR VIEW19C14C36-AC8E-43BC-9DB6-C2AAF774C7DC|PANE__TAG" val="_"/>
</p:tagLst>
</file>

<file path=ppt/tags/tag583.xml><?xml version="1.0" encoding="utf-8"?>
<p:tagLst xmlns:p="http://schemas.openxmlformats.org/presentationml/2006/main">
  <p:tag name="_INSTRUCTOR VIEW19C14C36-AC8E-43BC-9DB6-C2AAF774C7DC|PANE__TAG" val="_"/>
</p:tagLst>
</file>

<file path=ppt/tags/tag584.xml><?xml version="1.0" encoding="utf-8"?>
<p:tagLst xmlns:p="http://schemas.openxmlformats.org/presentationml/2006/main">
  <p:tag name="_INSTRUCTOR VIEW19C14C36-AC8E-43BC-9DB6-C2AAF774C7DC|PANE__TAG" val="_"/>
</p:tagLst>
</file>

<file path=ppt/tags/tag585.xml><?xml version="1.0" encoding="utf-8"?>
<p:tagLst xmlns:p="http://schemas.openxmlformats.org/presentationml/2006/main">
  <p:tag name="_INSTRUCTOR VIEW19C14C36-AC8E-43BC-9DB6-C2AAF774C7DC|PANE__TAG" val="_"/>
</p:tagLst>
</file>

<file path=ppt/tags/tag586.xml><?xml version="1.0" encoding="utf-8"?>
<p:tagLst xmlns:p="http://schemas.openxmlformats.org/presentationml/2006/main">
  <p:tag name="_INSTRUCTOR VIEW19C14C36-AC8E-43BC-9DB6-C2AAF774C7DC|PANE__TAG" val="_"/>
</p:tagLst>
</file>

<file path=ppt/tags/tag587.xml><?xml version="1.0" encoding="utf-8"?>
<p:tagLst xmlns:p="http://schemas.openxmlformats.org/presentationml/2006/main">
  <p:tag name="_INSTRUCTOR VIEW19C14C36-AC8E-43BC-9DB6-C2AAF774C7DC|PANE__TAG" val="_"/>
</p:tagLst>
</file>

<file path=ppt/tags/tag588.xml><?xml version="1.0" encoding="utf-8"?>
<p:tagLst xmlns:p="http://schemas.openxmlformats.org/presentationml/2006/main">
  <p:tag name="_INSTRUCTOR VIEW19C14C36-AC8E-43BC-9DB6-C2AAF774C7DC|PANE__TAG" val="_"/>
</p:tagLst>
</file>

<file path=ppt/tags/tag589.xml><?xml version="1.0" encoding="utf-8"?>
<p:tagLst xmlns:p="http://schemas.openxmlformats.org/presentationml/2006/main">
  <p:tag name="_INSTRUCTOR VIEW19C14C36-AC8E-43BC-9DB6-C2AAF774C7DC|PANE__TAG" val="_"/>
</p:tagLst>
</file>

<file path=ppt/tags/tag59.xml><?xml version="1.0" encoding="utf-8"?>
<p:tagLst xmlns:p="http://schemas.openxmlformats.org/presentationml/2006/main">
  <p:tag name="_INSTRUCTOR VIEW19C14C36-AC8E-43BC-9DB6-C2AAF774C7DC|PANE__TAG" val="_"/>
</p:tagLst>
</file>

<file path=ppt/tags/tag590.xml><?xml version="1.0" encoding="utf-8"?>
<p:tagLst xmlns:p="http://schemas.openxmlformats.org/presentationml/2006/main">
  <p:tag name="_INSTRUCTOR VIEW19C14C36-AC8E-43BC-9DB6-C2AAF774C7DC|PANE__TAG" val="_"/>
</p:tagLst>
</file>

<file path=ppt/tags/tag591.xml><?xml version="1.0" encoding="utf-8"?>
<p:tagLst xmlns:p="http://schemas.openxmlformats.org/presentationml/2006/main">
  <p:tag name="_INSTRUCTOR VIEW19C14C36-AC8E-43BC-9DB6-C2AAF774C7DC|PANE__TAG" val="_"/>
</p:tagLst>
</file>

<file path=ppt/tags/tag592.xml><?xml version="1.0" encoding="utf-8"?>
<p:tagLst xmlns:p="http://schemas.openxmlformats.org/presentationml/2006/main">
  <p:tag name="_INSTRUCTOR VIEW19C14C36-AC8E-43BC-9DB6-C2AAF774C7DC|PANE__TAG" val="_"/>
</p:tagLst>
</file>

<file path=ppt/tags/tag593.xml><?xml version="1.0" encoding="utf-8"?>
<p:tagLst xmlns:p="http://schemas.openxmlformats.org/presentationml/2006/main">
  <p:tag name="_INSTRUCTOR VIEW19C14C36-AC8E-43BC-9DB6-C2AAF774C7DC|PANE__TAG" val="_"/>
</p:tagLst>
</file>

<file path=ppt/tags/tag594.xml><?xml version="1.0" encoding="utf-8"?>
<p:tagLst xmlns:p="http://schemas.openxmlformats.org/presentationml/2006/main">
  <p:tag name="_INSTRUCTOR VIEW19C14C36-AC8E-43BC-9DB6-C2AAF774C7DC|PANE__TAG" val="_"/>
</p:tagLst>
</file>

<file path=ppt/tags/tag595.xml><?xml version="1.0" encoding="utf-8"?>
<p:tagLst xmlns:p="http://schemas.openxmlformats.org/presentationml/2006/main">
  <p:tag name="_INSTRUCTOR VIEW19C14C36-AC8E-43BC-9DB6-C2AAF774C7DC|PANE__TAG" val="_"/>
</p:tagLst>
</file>

<file path=ppt/tags/tag596.xml><?xml version="1.0" encoding="utf-8"?>
<p:tagLst xmlns:p="http://schemas.openxmlformats.org/presentationml/2006/main">
  <p:tag name="_INSTRUCTOR VIEW19C14C36-AC8E-43BC-9DB6-C2AAF774C7DC|PANE__TAG" val="_"/>
</p:tagLst>
</file>

<file path=ppt/tags/tag597.xml><?xml version="1.0" encoding="utf-8"?>
<p:tagLst xmlns:p="http://schemas.openxmlformats.org/presentationml/2006/main">
  <p:tag name="_INSTRUCTOR VIEW19C14C36-AC8E-43BC-9DB6-C2AAF774C7DC|PANE__TAG" val="_"/>
</p:tagLst>
</file>

<file path=ppt/tags/tag598.xml><?xml version="1.0" encoding="utf-8"?>
<p:tagLst xmlns:p="http://schemas.openxmlformats.org/presentationml/2006/main">
  <p:tag name="_INSTRUCTOR VIEW19C14C36-AC8E-43BC-9DB6-C2AAF774C7DC|PANE__TAG" val="_"/>
</p:tagLst>
</file>

<file path=ppt/tags/tag599.xml><?xml version="1.0" encoding="utf-8"?>
<p:tagLst xmlns:p="http://schemas.openxmlformats.org/presentationml/2006/main">
  <p:tag name="_INSTRUCTOR VIEW19C14C36-AC8E-43BC-9DB6-C2AAF774C7DC|PANE__TAG" val="_"/>
</p:tagLst>
</file>

<file path=ppt/tags/tag6.xml><?xml version="1.0" encoding="utf-8"?>
<p:tagLst xmlns:p="http://schemas.openxmlformats.org/presentationml/2006/main">
  <p:tag name="_INSTRUCTOR VIEW19C14C36-AC8E-43BC-9DB6-C2AAF774C7DC|PANE__TAG" val="_"/>
</p:tagLst>
</file>

<file path=ppt/tags/tag60.xml><?xml version="1.0" encoding="utf-8"?>
<p:tagLst xmlns:p="http://schemas.openxmlformats.org/presentationml/2006/main">
  <p:tag name="_INSTRUCTOR VIEW19C14C36-AC8E-43BC-9DB6-C2AAF774C7DC|PANE__TAG" val="_"/>
</p:tagLst>
</file>

<file path=ppt/tags/tag600.xml><?xml version="1.0" encoding="utf-8"?>
<p:tagLst xmlns:p="http://schemas.openxmlformats.org/presentationml/2006/main">
  <p:tag name="_INSTRUCTOR VIEW19C14C36-AC8E-43BC-9DB6-C2AAF774C7DC|PANE__TAG" val="_"/>
</p:tagLst>
</file>

<file path=ppt/tags/tag601.xml><?xml version="1.0" encoding="utf-8"?>
<p:tagLst xmlns:p="http://schemas.openxmlformats.org/presentationml/2006/main">
  <p:tag name="_INSTRUCTOR VIEW19C14C36-AC8E-43BC-9DB6-C2AAF774C7DC|PANE__TAG" val="_"/>
</p:tagLst>
</file>

<file path=ppt/tags/tag602.xml><?xml version="1.0" encoding="utf-8"?>
<p:tagLst xmlns:p="http://schemas.openxmlformats.org/presentationml/2006/main">
  <p:tag name="_INSTRUCTOR VIEW19C14C36-AC8E-43BC-9DB6-C2AAF774C7DC|PANE__TAG" val="_"/>
</p:tagLst>
</file>

<file path=ppt/tags/tag603.xml><?xml version="1.0" encoding="utf-8"?>
<p:tagLst xmlns:p="http://schemas.openxmlformats.org/presentationml/2006/main">
  <p:tag name="_INSTRUCTOR VIEW19C14C36-AC8E-43BC-9DB6-C2AAF774C7DC|PANE__TAG" val="_"/>
</p:tagLst>
</file>

<file path=ppt/tags/tag604.xml><?xml version="1.0" encoding="utf-8"?>
<p:tagLst xmlns:p="http://schemas.openxmlformats.org/presentationml/2006/main">
  <p:tag name="_INSTRUCTOR VIEW19C14C36-AC8E-43BC-9DB6-C2AAF774C7DC|PANE__TAG" val="_"/>
</p:tagLst>
</file>

<file path=ppt/tags/tag605.xml><?xml version="1.0" encoding="utf-8"?>
<p:tagLst xmlns:p="http://schemas.openxmlformats.org/presentationml/2006/main">
  <p:tag name="_INSTRUCTOR VIEW19C14C36-AC8E-43BC-9DB6-C2AAF774C7DC|PANE__TAG" val="_"/>
</p:tagLst>
</file>

<file path=ppt/tags/tag606.xml><?xml version="1.0" encoding="utf-8"?>
<p:tagLst xmlns:p="http://schemas.openxmlformats.org/presentationml/2006/main">
  <p:tag name="_INSTRUCTOR VIEW19C14C36-AC8E-43BC-9DB6-C2AAF774C7DC|PANE__TAG" val="_"/>
</p:tagLst>
</file>

<file path=ppt/tags/tag607.xml><?xml version="1.0" encoding="utf-8"?>
<p:tagLst xmlns:p="http://schemas.openxmlformats.org/presentationml/2006/main">
  <p:tag name="_INSTRUCTOR VIEW19C14C36-AC8E-43BC-9DB6-C2AAF774C7DC|PANE__TAG" val="_"/>
</p:tagLst>
</file>

<file path=ppt/tags/tag608.xml><?xml version="1.0" encoding="utf-8"?>
<p:tagLst xmlns:p="http://schemas.openxmlformats.org/presentationml/2006/main">
  <p:tag name="_INSTRUCTOR VIEW19C14C36-AC8E-43BC-9DB6-C2AAF774C7DC|PANE__TAG" val="_"/>
</p:tagLst>
</file>

<file path=ppt/tags/tag609.xml><?xml version="1.0" encoding="utf-8"?>
<p:tagLst xmlns:p="http://schemas.openxmlformats.org/presentationml/2006/main">
  <p:tag name="_INSTRUCTOR VIEW19C14C36-AC8E-43BC-9DB6-C2AAF774C7DC|PANE__TAG" val="_"/>
</p:tagLst>
</file>

<file path=ppt/tags/tag61.xml><?xml version="1.0" encoding="utf-8"?>
<p:tagLst xmlns:p="http://schemas.openxmlformats.org/presentationml/2006/main">
  <p:tag name="_INSTRUCTOR VIEW19C14C36-AC8E-43BC-9DB6-C2AAF774C7DC|PANE__TAG" val="_"/>
</p:tagLst>
</file>

<file path=ppt/tags/tag610.xml><?xml version="1.0" encoding="utf-8"?>
<p:tagLst xmlns:p="http://schemas.openxmlformats.org/presentationml/2006/main">
  <p:tag name="_INSTRUCTOR VIEW19C14C36-AC8E-43BC-9DB6-C2AAF774C7DC|PANE__TAG" val="_"/>
</p:tagLst>
</file>

<file path=ppt/tags/tag611.xml><?xml version="1.0" encoding="utf-8"?>
<p:tagLst xmlns:p="http://schemas.openxmlformats.org/presentationml/2006/main">
  <p:tag name="_INSTRUCTOR VIEW19C14C36-AC8E-43BC-9DB6-C2AAF774C7DC|PANE__TAG" val="_"/>
</p:tagLst>
</file>

<file path=ppt/tags/tag612.xml><?xml version="1.0" encoding="utf-8"?>
<p:tagLst xmlns:p="http://schemas.openxmlformats.org/presentationml/2006/main">
  <p:tag name="_INSTRUCTOR VIEW19C14C36-AC8E-43BC-9DB6-C2AAF774C7DC|PANE__TAG" val="_"/>
</p:tagLst>
</file>

<file path=ppt/tags/tag613.xml><?xml version="1.0" encoding="utf-8"?>
<p:tagLst xmlns:p="http://schemas.openxmlformats.org/presentationml/2006/main">
  <p:tag name="_INSTRUCTOR VIEW19C14C36-AC8E-43BC-9DB6-C2AAF774C7DC|PANE__TAG" val="_"/>
</p:tagLst>
</file>

<file path=ppt/tags/tag614.xml><?xml version="1.0" encoding="utf-8"?>
<p:tagLst xmlns:p="http://schemas.openxmlformats.org/presentationml/2006/main">
  <p:tag name="_INSTRUCTOR VIEW19C14C36-AC8E-43BC-9DB6-C2AAF774C7DC|PANE__TAG" val="_"/>
</p:tagLst>
</file>

<file path=ppt/tags/tag615.xml><?xml version="1.0" encoding="utf-8"?>
<p:tagLst xmlns:p="http://schemas.openxmlformats.org/presentationml/2006/main">
  <p:tag name="_INSTRUCTOR VIEW19C14C36-AC8E-43BC-9DB6-C2AAF774C7DC|PANE__TAG" val="_"/>
</p:tagLst>
</file>

<file path=ppt/tags/tag616.xml><?xml version="1.0" encoding="utf-8"?>
<p:tagLst xmlns:p="http://schemas.openxmlformats.org/presentationml/2006/main">
  <p:tag name="_INSTRUCTOR VIEW19C14C36-AC8E-43BC-9DB6-C2AAF774C7DC|PANE__TAG" val="_"/>
</p:tagLst>
</file>

<file path=ppt/tags/tag617.xml><?xml version="1.0" encoding="utf-8"?>
<p:tagLst xmlns:p="http://schemas.openxmlformats.org/presentationml/2006/main">
  <p:tag name="_INSTRUCTOR VIEW19C14C36-AC8E-43BC-9DB6-C2AAF774C7DC|PANE__TAG" val="_"/>
</p:tagLst>
</file>

<file path=ppt/tags/tag618.xml><?xml version="1.0" encoding="utf-8"?>
<p:tagLst xmlns:p="http://schemas.openxmlformats.org/presentationml/2006/main">
  <p:tag name="_INSTRUCTOR VIEW19C14C36-AC8E-43BC-9DB6-C2AAF774C7DC|PANE__TAG" val="_"/>
</p:tagLst>
</file>

<file path=ppt/tags/tag619.xml><?xml version="1.0" encoding="utf-8"?>
<p:tagLst xmlns:p="http://schemas.openxmlformats.org/presentationml/2006/main">
  <p:tag name="_INSTRUCTOR VIEW19C14C36-AC8E-43BC-9DB6-C2AAF774C7DC|PANE__TAG" val="_"/>
</p:tagLst>
</file>

<file path=ppt/tags/tag62.xml><?xml version="1.0" encoding="utf-8"?>
<p:tagLst xmlns:p="http://schemas.openxmlformats.org/presentationml/2006/main">
  <p:tag name="_INSTRUCTOR VIEW19C14C36-AC8E-43BC-9DB6-C2AAF774C7DC|PANE__TAG" val="_"/>
</p:tagLst>
</file>

<file path=ppt/tags/tag620.xml><?xml version="1.0" encoding="utf-8"?>
<p:tagLst xmlns:p="http://schemas.openxmlformats.org/presentationml/2006/main">
  <p:tag name="_INSTRUCTOR VIEW19C14C36-AC8E-43BC-9DB6-C2AAF774C7DC|PANE__TAG" val="_"/>
</p:tagLst>
</file>

<file path=ppt/tags/tag621.xml><?xml version="1.0" encoding="utf-8"?>
<p:tagLst xmlns:p="http://schemas.openxmlformats.org/presentationml/2006/main">
  <p:tag name="_INSTRUCTOR VIEW19C14C36-AC8E-43BC-9DB6-C2AAF774C7DC|PANE__TAG" val="_"/>
</p:tagLst>
</file>

<file path=ppt/tags/tag622.xml><?xml version="1.0" encoding="utf-8"?>
<p:tagLst xmlns:p="http://schemas.openxmlformats.org/presentationml/2006/main">
  <p:tag name="_INSTRUCTOR VIEW19C14C36-AC8E-43BC-9DB6-C2AAF774C7DC|PANE__TAG" val="_"/>
</p:tagLst>
</file>

<file path=ppt/tags/tag623.xml><?xml version="1.0" encoding="utf-8"?>
<p:tagLst xmlns:p="http://schemas.openxmlformats.org/presentationml/2006/main">
  <p:tag name="_INSTRUCTOR VIEW19C14C36-AC8E-43BC-9DB6-C2AAF774C7DC|PANE__TAG" val="_"/>
</p:tagLst>
</file>

<file path=ppt/tags/tag624.xml><?xml version="1.0" encoding="utf-8"?>
<p:tagLst xmlns:p="http://schemas.openxmlformats.org/presentationml/2006/main">
  <p:tag name="_INSTRUCTOR VIEW19C14C36-AC8E-43BC-9DB6-C2AAF774C7DC|PANE__TAG" val="_"/>
</p:tagLst>
</file>

<file path=ppt/tags/tag625.xml><?xml version="1.0" encoding="utf-8"?>
<p:tagLst xmlns:p="http://schemas.openxmlformats.org/presentationml/2006/main">
  <p:tag name="_INSTRUCTOR VIEW19C14C36-AC8E-43BC-9DB6-C2AAF774C7DC|PANE__TAG" val="_"/>
</p:tagLst>
</file>

<file path=ppt/tags/tag626.xml><?xml version="1.0" encoding="utf-8"?>
<p:tagLst xmlns:p="http://schemas.openxmlformats.org/presentationml/2006/main">
  <p:tag name="_INSTRUCTOR VIEW19C14C36-AC8E-43BC-9DB6-C2AAF774C7DC|PANE__TAG" val="_"/>
</p:tagLst>
</file>

<file path=ppt/tags/tag627.xml><?xml version="1.0" encoding="utf-8"?>
<p:tagLst xmlns:p="http://schemas.openxmlformats.org/presentationml/2006/main">
  <p:tag name="_INSTRUCTOR VIEW19C14C36-AC8E-43BC-9DB6-C2AAF774C7DC|PANE__TAG" val="_"/>
</p:tagLst>
</file>

<file path=ppt/tags/tag628.xml><?xml version="1.0" encoding="utf-8"?>
<p:tagLst xmlns:p="http://schemas.openxmlformats.org/presentationml/2006/main">
  <p:tag name="_INSTRUCTOR VIEW19C14C36-AC8E-43BC-9DB6-C2AAF774C7DC|PANE__TAG" val="_"/>
</p:tagLst>
</file>

<file path=ppt/tags/tag629.xml><?xml version="1.0" encoding="utf-8"?>
<p:tagLst xmlns:p="http://schemas.openxmlformats.org/presentationml/2006/main">
  <p:tag name="_INSTRUCTOR VIEW19C14C36-AC8E-43BC-9DB6-C2AAF774C7DC|PANE__TAG" val="_"/>
</p:tagLst>
</file>

<file path=ppt/tags/tag63.xml><?xml version="1.0" encoding="utf-8"?>
<p:tagLst xmlns:p="http://schemas.openxmlformats.org/presentationml/2006/main">
  <p:tag name="_INSTRUCTOR VIEW19C14C36-AC8E-43BC-9DB6-C2AAF774C7DC|PANE__TAG" val="_"/>
</p:tagLst>
</file>

<file path=ppt/tags/tag630.xml><?xml version="1.0" encoding="utf-8"?>
<p:tagLst xmlns:p="http://schemas.openxmlformats.org/presentationml/2006/main">
  <p:tag name="_INSTRUCTOR VIEW19C14C36-AC8E-43BC-9DB6-C2AAF774C7DC|PANE__TAG" val="_"/>
</p:tagLst>
</file>

<file path=ppt/tags/tag631.xml><?xml version="1.0" encoding="utf-8"?>
<p:tagLst xmlns:p="http://schemas.openxmlformats.org/presentationml/2006/main">
  <p:tag name="_INSTRUCTOR VIEW19C14C36-AC8E-43BC-9DB6-C2AAF774C7DC|PANE__TAG" val="_"/>
</p:tagLst>
</file>

<file path=ppt/tags/tag632.xml><?xml version="1.0" encoding="utf-8"?>
<p:tagLst xmlns:p="http://schemas.openxmlformats.org/presentationml/2006/main">
  <p:tag name="_INSTRUCTOR VIEW19C14C36-AC8E-43BC-9DB6-C2AAF774C7DC|PANE__TAG" val="_"/>
</p:tagLst>
</file>

<file path=ppt/tags/tag633.xml><?xml version="1.0" encoding="utf-8"?>
<p:tagLst xmlns:p="http://schemas.openxmlformats.org/presentationml/2006/main">
  <p:tag name="_INSTRUCTOR VIEW19C14C36-AC8E-43BC-9DB6-C2AAF774C7DC|PANE__TAG" val="_"/>
</p:tagLst>
</file>

<file path=ppt/tags/tag634.xml><?xml version="1.0" encoding="utf-8"?>
<p:tagLst xmlns:p="http://schemas.openxmlformats.org/presentationml/2006/main">
  <p:tag name="_INSTRUCTOR VIEW19C14C36-AC8E-43BC-9DB6-C2AAF774C7DC|PANE__TAG" val="_"/>
</p:tagLst>
</file>

<file path=ppt/tags/tag635.xml><?xml version="1.0" encoding="utf-8"?>
<p:tagLst xmlns:p="http://schemas.openxmlformats.org/presentationml/2006/main">
  <p:tag name="_INSTRUCTOR VIEW19C14C36-AC8E-43BC-9DB6-C2AAF774C7DC|PANE__TAG" val="_"/>
</p:tagLst>
</file>

<file path=ppt/tags/tag636.xml><?xml version="1.0" encoding="utf-8"?>
<p:tagLst xmlns:p="http://schemas.openxmlformats.org/presentationml/2006/main">
  <p:tag name="_INSTRUCTOR VIEW19C14C36-AC8E-43BC-9DB6-C2AAF774C7DC|PANE__TAG" val="_"/>
</p:tagLst>
</file>

<file path=ppt/tags/tag637.xml><?xml version="1.0" encoding="utf-8"?>
<p:tagLst xmlns:p="http://schemas.openxmlformats.org/presentationml/2006/main">
  <p:tag name="_INSTRUCTOR VIEW19C14C36-AC8E-43BC-9DB6-C2AAF774C7DC|PANE__TAG" val="_"/>
</p:tagLst>
</file>

<file path=ppt/tags/tag638.xml><?xml version="1.0" encoding="utf-8"?>
<p:tagLst xmlns:p="http://schemas.openxmlformats.org/presentationml/2006/main">
  <p:tag name="_INSTRUCTOR VIEW19C14C36-AC8E-43BC-9DB6-C2AAF774C7DC|PANE__TAG" val="_"/>
</p:tagLst>
</file>

<file path=ppt/tags/tag639.xml><?xml version="1.0" encoding="utf-8"?>
<p:tagLst xmlns:p="http://schemas.openxmlformats.org/presentationml/2006/main">
  <p:tag name="_INSTRUCTOR VIEW19C14C36-AC8E-43BC-9DB6-C2AAF774C7DC|PANE__TAG" val="_"/>
</p:tagLst>
</file>

<file path=ppt/tags/tag64.xml><?xml version="1.0" encoding="utf-8"?>
<p:tagLst xmlns:p="http://schemas.openxmlformats.org/presentationml/2006/main">
  <p:tag name="_INSTRUCTOR VIEW19C14C36-AC8E-43BC-9DB6-C2AAF774C7DC|PANE__TAG" val="_"/>
</p:tagLst>
</file>

<file path=ppt/tags/tag640.xml><?xml version="1.0" encoding="utf-8"?>
<p:tagLst xmlns:p="http://schemas.openxmlformats.org/presentationml/2006/main">
  <p:tag name="_INSTRUCTOR VIEW19C14C36-AC8E-43BC-9DB6-C2AAF774C7DC|PANE__TAG" val="_"/>
</p:tagLst>
</file>

<file path=ppt/tags/tag641.xml><?xml version="1.0" encoding="utf-8"?>
<p:tagLst xmlns:p="http://schemas.openxmlformats.org/presentationml/2006/main">
  <p:tag name="_INSTRUCTOR VIEW19C14C36-AC8E-43BC-9DB6-C2AAF774C7DC|PANE__TAG" val="_"/>
</p:tagLst>
</file>

<file path=ppt/tags/tag642.xml><?xml version="1.0" encoding="utf-8"?>
<p:tagLst xmlns:p="http://schemas.openxmlformats.org/presentationml/2006/main">
  <p:tag name="_INSTRUCTOR VIEW19C14C36-AC8E-43BC-9DB6-C2AAF774C7DC|PANE__TAG" val="_"/>
</p:tagLst>
</file>

<file path=ppt/tags/tag643.xml><?xml version="1.0" encoding="utf-8"?>
<p:tagLst xmlns:p="http://schemas.openxmlformats.org/presentationml/2006/main">
  <p:tag name="_INSTRUCTOR VIEW19C14C36-AC8E-43BC-9DB6-C2AAF774C7DC|PANE__TAG" val="_"/>
</p:tagLst>
</file>

<file path=ppt/tags/tag644.xml><?xml version="1.0" encoding="utf-8"?>
<p:tagLst xmlns:p="http://schemas.openxmlformats.org/presentationml/2006/main">
  <p:tag name="_INSTRUCTOR VIEW19C14C36-AC8E-43BC-9DB6-C2AAF774C7DC|PANE__TAG" val="_"/>
</p:tagLst>
</file>

<file path=ppt/tags/tag645.xml><?xml version="1.0" encoding="utf-8"?>
<p:tagLst xmlns:p="http://schemas.openxmlformats.org/presentationml/2006/main">
  <p:tag name="_INSTRUCTOR VIEW19C14C36-AC8E-43BC-9DB6-C2AAF774C7DC|PANE__TAG" val="_"/>
</p:tagLst>
</file>

<file path=ppt/tags/tag646.xml><?xml version="1.0" encoding="utf-8"?>
<p:tagLst xmlns:p="http://schemas.openxmlformats.org/presentationml/2006/main">
  <p:tag name="_INSTRUCTOR VIEW19C14C36-AC8E-43BC-9DB6-C2AAF774C7DC|PANE__TAG" val="_"/>
</p:tagLst>
</file>

<file path=ppt/tags/tag647.xml><?xml version="1.0" encoding="utf-8"?>
<p:tagLst xmlns:p="http://schemas.openxmlformats.org/presentationml/2006/main">
  <p:tag name="_INSTRUCTOR VIEW19C14C36-AC8E-43BC-9DB6-C2AAF774C7DC|PANE__TAG" val="_"/>
</p:tagLst>
</file>

<file path=ppt/tags/tag648.xml><?xml version="1.0" encoding="utf-8"?>
<p:tagLst xmlns:p="http://schemas.openxmlformats.org/presentationml/2006/main">
  <p:tag name="_INSTRUCTOR VIEW19C14C36-AC8E-43BC-9DB6-C2AAF774C7DC|PANE__TAG" val="_"/>
</p:tagLst>
</file>

<file path=ppt/tags/tag649.xml><?xml version="1.0" encoding="utf-8"?>
<p:tagLst xmlns:p="http://schemas.openxmlformats.org/presentationml/2006/main">
  <p:tag name="_INSTRUCTOR VIEW19C14C36-AC8E-43BC-9DB6-C2AAF774C7DC|PANE__TAG" val="_"/>
</p:tagLst>
</file>

<file path=ppt/tags/tag65.xml><?xml version="1.0" encoding="utf-8"?>
<p:tagLst xmlns:p="http://schemas.openxmlformats.org/presentationml/2006/main">
  <p:tag name="_INSTRUCTOR VIEW19C14C36-AC8E-43BC-9DB6-C2AAF774C7DC|PANE__TAG" val="_"/>
</p:tagLst>
</file>

<file path=ppt/tags/tag650.xml><?xml version="1.0" encoding="utf-8"?>
<p:tagLst xmlns:p="http://schemas.openxmlformats.org/presentationml/2006/main">
  <p:tag name="_INSTRUCTOR VIEW19C14C36-AC8E-43BC-9DB6-C2AAF774C7DC|PANE__TAG" val="_"/>
</p:tagLst>
</file>

<file path=ppt/tags/tag651.xml><?xml version="1.0" encoding="utf-8"?>
<p:tagLst xmlns:p="http://schemas.openxmlformats.org/presentationml/2006/main">
  <p:tag name="_INSTRUCTOR VIEW19C14C36-AC8E-43BC-9DB6-C2AAF774C7DC|PANE__TAG" val="_"/>
</p:tagLst>
</file>

<file path=ppt/tags/tag652.xml><?xml version="1.0" encoding="utf-8"?>
<p:tagLst xmlns:p="http://schemas.openxmlformats.org/presentationml/2006/main">
  <p:tag name="_INSTRUCTOR VIEW19C14C36-AC8E-43BC-9DB6-C2AAF774C7DC|PANE__TAG" val="_"/>
</p:tagLst>
</file>

<file path=ppt/tags/tag653.xml><?xml version="1.0" encoding="utf-8"?>
<p:tagLst xmlns:p="http://schemas.openxmlformats.org/presentationml/2006/main">
  <p:tag name="_INSTRUCTOR VIEW19C14C36-AC8E-43BC-9DB6-C2AAF774C7DC|PANE__TAG" val="_"/>
</p:tagLst>
</file>

<file path=ppt/tags/tag654.xml><?xml version="1.0" encoding="utf-8"?>
<p:tagLst xmlns:p="http://schemas.openxmlformats.org/presentationml/2006/main">
  <p:tag name="_INSTRUCTOR VIEW19C14C36-AC8E-43BC-9DB6-C2AAF774C7DC|PANE__TAG" val="_"/>
</p:tagLst>
</file>

<file path=ppt/tags/tag655.xml><?xml version="1.0" encoding="utf-8"?>
<p:tagLst xmlns:p="http://schemas.openxmlformats.org/presentationml/2006/main">
  <p:tag name="_INSTRUCTOR VIEW19C14C36-AC8E-43BC-9DB6-C2AAF774C7DC|PANE__TAG" val="_"/>
</p:tagLst>
</file>

<file path=ppt/tags/tag656.xml><?xml version="1.0" encoding="utf-8"?>
<p:tagLst xmlns:p="http://schemas.openxmlformats.org/presentationml/2006/main">
  <p:tag name="_INSTRUCTOR VIEW19C14C36-AC8E-43BC-9DB6-C2AAF774C7DC|PANE__TAG" val="_"/>
</p:tagLst>
</file>

<file path=ppt/tags/tag657.xml><?xml version="1.0" encoding="utf-8"?>
<p:tagLst xmlns:p="http://schemas.openxmlformats.org/presentationml/2006/main">
  <p:tag name="_INSTRUCTOR VIEW19C14C36-AC8E-43BC-9DB6-C2AAF774C7DC|PANE__TAG" val="_"/>
</p:tagLst>
</file>

<file path=ppt/tags/tag658.xml><?xml version="1.0" encoding="utf-8"?>
<p:tagLst xmlns:p="http://schemas.openxmlformats.org/presentationml/2006/main">
  <p:tag name="_INSTRUCTOR VIEW19C14C36-AC8E-43BC-9DB6-C2AAF774C7DC|PANE__TAG" val="_"/>
</p:tagLst>
</file>

<file path=ppt/tags/tag659.xml><?xml version="1.0" encoding="utf-8"?>
<p:tagLst xmlns:p="http://schemas.openxmlformats.org/presentationml/2006/main">
  <p:tag name="_INSTRUCTOR VIEW19C14C36-AC8E-43BC-9DB6-C2AAF774C7DC|PANE__TAG" val="_"/>
</p:tagLst>
</file>

<file path=ppt/tags/tag66.xml><?xml version="1.0" encoding="utf-8"?>
<p:tagLst xmlns:p="http://schemas.openxmlformats.org/presentationml/2006/main">
  <p:tag name="_INSTRUCTOR VIEW19C14C36-AC8E-43BC-9DB6-C2AAF774C7DC|PANE__TAG" val="_"/>
</p:tagLst>
</file>

<file path=ppt/tags/tag660.xml><?xml version="1.0" encoding="utf-8"?>
<p:tagLst xmlns:p="http://schemas.openxmlformats.org/presentationml/2006/main">
  <p:tag name="_INSTRUCTOR VIEW19C14C36-AC8E-43BC-9DB6-C2AAF774C7DC|PANE__TAG" val="_"/>
</p:tagLst>
</file>

<file path=ppt/tags/tag661.xml><?xml version="1.0" encoding="utf-8"?>
<p:tagLst xmlns:p="http://schemas.openxmlformats.org/presentationml/2006/main">
  <p:tag name="_INSTRUCTOR VIEW19C14C36-AC8E-43BC-9DB6-C2AAF774C7DC|PANE__TAG" val="_"/>
</p:tagLst>
</file>

<file path=ppt/tags/tag662.xml><?xml version="1.0" encoding="utf-8"?>
<p:tagLst xmlns:p="http://schemas.openxmlformats.org/presentationml/2006/main">
  <p:tag name="_INSTRUCTOR VIEW19C14C36-AC8E-43BC-9DB6-C2AAF774C7DC|PANE__TAG" val="_"/>
</p:tagLst>
</file>

<file path=ppt/tags/tag663.xml><?xml version="1.0" encoding="utf-8"?>
<p:tagLst xmlns:p="http://schemas.openxmlformats.org/presentationml/2006/main">
  <p:tag name="_INSTRUCTOR VIEW19C14C36-AC8E-43BC-9DB6-C2AAF774C7DC|PANE__TAG" val="_"/>
</p:tagLst>
</file>

<file path=ppt/tags/tag664.xml><?xml version="1.0" encoding="utf-8"?>
<p:tagLst xmlns:p="http://schemas.openxmlformats.org/presentationml/2006/main">
  <p:tag name="_INSTRUCTOR VIEW19C14C36-AC8E-43BC-9DB6-C2AAF774C7DC|PANE__TAG" val="_"/>
</p:tagLst>
</file>

<file path=ppt/tags/tag665.xml><?xml version="1.0" encoding="utf-8"?>
<p:tagLst xmlns:p="http://schemas.openxmlformats.org/presentationml/2006/main">
  <p:tag name="_INSTRUCTOR VIEW19C14C36-AC8E-43BC-9DB6-C2AAF774C7DC|PANE__TAG" val="_"/>
</p:tagLst>
</file>

<file path=ppt/tags/tag666.xml><?xml version="1.0" encoding="utf-8"?>
<p:tagLst xmlns:p="http://schemas.openxmlformats.org/presentationml/2006/main">
  <p:tag name="_INSTRUCTOR VIEW19C14C36-AC8E-43BC-9DB6-C2AAF774C7DC|PANE__TAG" val="_"/>
</p:tagLst>
</file>

<file path=ppt/tags/tag667.xml><?xml version="1.0" encoding="utf-8"?>
<p:tagLst xmlns:p="http://schemas.openxmlformats.org/presentationml/2006/main">
  <p:tag name="_INSTRUCTOR VIEW19C14C36-AC8E-43BC-9DB6-C2AAF774C7DC|PANE__TAG" val="_"/>
</p:tagLst>
</file>

<file path=ppt/tags/tag668.xml><?xml version="1.0" encoding="utf-8"?>
<p:tagLst xmlns:p="http://schemas.openxmlformats.org/presentationml/2006/main">
  <p:tag name="_INSTRUCTOR VIEW19C14C36-AC8E-43BC-9DB6-C2AAF774C7DC|PANE__TAG" val="_"/>
</p:tagLst>
</file>

<file path=ppt/tags/tag669.xml><?xml version="1.0" encoding="utf-8"?>
<p:tagLst xmlns:p="http://schemas.openxmlformats.org/presentationml/2006/main">
  <p:tag name="_INSTRUCTOR VIEW19C14C36-AC8E-43BC-9DB6-C2AAF774C7DC|PANE__TAG" val="_"/>
</p:tagLst>
</file>

<file path=ppt/tags/tag67.xml><?xml version="1.0" encoding="utf-8"?>
<p:tagLst xmlns:p="http://schemas.openxmlformats.org/presentationml/2006/main">
  <p:tag name="_INSTRUCTOR VIEW19C14C36-AC8E-43BC-9DB6-C2AAF774C7DC|PANE__TAG" val="_"/>
</p:tagLst>
</file>

<file path=ppt/tags/tag670.xml><?xml version="1.0" encoding="utf-8"?>
<p:tagLst xmlns:p="http://schemas.openxmlformats.org/presentationml/2006/main">
  <p:tag name="_INSTRUCTOR VIEW19C14C36-AC8E-43BC-9DB6-C2AAF774C7DC|PANE__TAG" val="_"/>
</p:tagLst>
</file>

<file path=ppt/tags/tag671.xml><?xml version="1.0" encoding="utf-8"?>
<p:tagLst xmlns:p="http://schemas.openxmlformats.org/presentationml/2006/main">
  <p:tag name="_INSTRUCTOR VIEW19C14C36-AC8E-43BC-9DB6-C2AAF774C7DC|PANE__TAG" val="_"/>
</p:tagLst>
</file>

<file path=ppt/tags/tag672.xml><?xml version="1.0" encoding="utf-8"?>
<p:tagLst xmlns:p="http://schemas.openxmlformats.org/presentationml/2006/main">
  <p:tag name="_INSTRUCTOR VIEW19C14C36-AC8E-43BC-9DB6-C2AAF774C7DC|PANE__TAG" val="_"/>
</p:tagLst>
</file>

<file path=ppt/tags/tag673.xml><?xml version="1.0" encoding="utf-8"?>
<p:tagLst xmlns:p="http://schemas.openxmlformats.org/presentationml/2006/main">
  <p:tag name="_INSTRUCTOR VIEW19C14C36-AC8E-43BC-9DB6-C2AAF774C7DC|PANE__TAG" val="_"/>
</p:tagLst>
</file>

<file path=ppt/tags/tag674.xml><?xml version="1.0" encoding="utf-8"?>
<p:tagLst xmlns:p="http://schemas.openxmlformats.org/presentationml/2006/main">
  <p:tag name="_INSTRUCTOR VIEW19C14C36-AC8E-43BC-9DB6-C2AAF774C7DC|PANE__TAG" val="_"/>
</p:tagLst>
</file>

<file path=ppt/tags/tag675.xml><?xml version="1.0" encoding="utf-8"?>
<p:tagLst xmlns:p="http://schemas.openxmlformats.org/presentationml/2006/main">
  <p:tag name="_INSTRUCTOR VIEW19C14C36-AC8E-43BC-9DB6-C2AAF774C7DC|PANE__TAG" val="_"/>
</p:tagLst>
</file>

<file path=ppt/tags/tag676.xml><?xml version="1.0" encoding="utf-8"?>
<p:tagLst xmlns:p="http://schemas.openxmlformats.org/presentationml/2006/main">
  <p:tag name="_INSTRUCTOR VIEW19C14C36-AC8E-43BC-9DB6-C2AAF774C7DC|PANE__TAG" val="_"/>
</p:tagLst>
</file>

<file path=ppt/tags/tag677.xml><?xml version="1.0" encoding="utf-8"?>
<p:tagLst xmlns:p="http://schemas.openxmlformats.org/presentationml/2006/main">
  <p:tag name="_INSTRUCTOR VIEW19C14C36-AC8E-43BC-9DB6-C2AAF774C7DC|PANE__TAG" val="_"/>
</p:tagLst>
</file>

<file path=ppt/tags/tag678.xml><?xml version="1.0" encoding="utf-8"?>
<p:tagLst xmlns:p="http://schemas.openxmlformats.org/presentationml/2006/main">
  <p:tag name="_INSTRUCTOR VIEW19C14C36-AC8E-43BC-9DB6-C2AAF774C7DC|PANE__TAG" val="_"/>
</p:tagLst>
</file>

<file path=ppt/tags/tag679.xml><?xml version="1.0" encoding="utf-8"?>
<p:tagLst xmlns:p="http://schemas.openxmlformats.org/presentationml/2006/main">
  <p:tag name="_INSTRUCTOR VIEW19C14C36-AC8E-43BC-9DB6-C2AAF774C7DC|PANE__TAG" val="_"/>
</p:tagLst>
</file>

<file path=ppt/tags/tag68.xml><?xml version="1.0" encoding="utf-8"?>
<p:tagLst xmlns:p="http://schemas.openxmlformats.org/presentationml/2006/main">
  <p:tag name="_INSTRUCTOR VIEW19C14C36-AC8E-43BC-9DB6-C2AAF774C7DC|PANE__TAG" val="_"/>
</p:tagLst>
</file>

<file path=ppt/tags/tag680.xml><?xml version="1.0" encoding="utf-8"?>
<p:tagLst xmlns:p="http://schemas.openxmlformats.org/presentationml/2006/main">
  <p:tag name="_INSTRUCTOR VIEW19C14C36-AC8E-43BC-9DB6-C2AAF774C7DC|PANE__TAG" val="_"/>
</p:tagLst>
</file>

<file path=ppt/tags/tag681.xml><?xml version="1.0" encoding="utf-8"?>
<p:tagLst xmlns:p="http://schemas.openxmlformats.org/presentationml/2006/main">
  <p:tag name="_INSTRUCTOR VIEW19C14C36-AC8E-43BC-9DB6-C2AAF774C7DC|PANE__TAG" val="_"/>
</p:tagLst>
</file>

<file path=ppt/tags/tag682.xml><?xml version="1.0" encoding="utf-8"?>
<p:tagLst xmlns:p="http://schemas.openxmlformats.org/presentationml/2006/main">
  <p:tag name="_INSTRUCTOR VIEW19C14C36-AC8E-43BC-9DB6-C2AAF774C7DC|PANE__TAG" val="_"/>
</p:tagLst>
</file>

<file path=ppt/tags/tag683.xml><?xml version="1.0" encoding="utf-8"?>
<p:tagLst xmlns:p="http://schemas.openxmlformats.org/presentationml/2006/main">
  <p:tag name="_INSTRUCTOR VIEW19C14C36-AC8E-43BC-9DB6-C2AAF774C7DC|PANE__TAG" val="_"/>
</p:tagLst>
</file>

<file path=ppt/tags/tag684.xml><?xml version="1.0" encoding="utf-8"?>
<p:tagLst xmlns:p="http://schemas.openxmlformats.org/presentationml/2006/main">
  <p:tag name="_INSTRUCTOR VIEW19C14C36-AC8E-43BC-9DB6-C2AAF774C7DC|PANE__TAG" val="_"/>
</p:tagLst>
</file>

<file path=ppt/tags/tag685.xml><?xml version="1.0" encoding="utf-8"?>
<p:tagLst xmlns:p="http://schemas.openxmlformats.org/presentationml/2006/main">
  <p:tag name="_INSTRUCTOR VIEW19C14C36-AC8E-43BC-9DB6-C2AAF774C7DC|PANE__TAG" val="_"/>
</p:tagLst>
</file>

<file path=ppt/tags/tag686.xml><?xml version="1.0" encoding="utf-8"?>
<p:tagLst xmlns:p="http://schemas.openxmlformats.org/presentationml/2006/main">
  <p:tag name="_INSTRUCTOR VIEW19C14C36-AC8E-43BC-9DB6-C2AAF774C7DC|PANE__TAG" val="_"/>
</p:tagLst>
</file>

<file path=ppt/tags/tag687.xml><?xml version="1.0" encoding="utf-8"?>
<p:tagLst xmlns:p="http://schemas.openxmlformats.org/presentationml/2006/main">
  <p:tag name="_INSTRUCTOR VIEW19C14C36-AC8E-43BC-9DB6-C2AAF774C7DC|PANE__TAG" val="_"/>
</p:tagLst>
</file>

<file path=ppt/tags/tag688.xml><?xml version="1.0" encoding="utf-8"?>
<p:tagLst xmlns:p="http://schemas.openxmlformats.org/presentationml/2006/main">
  <p:tag name="_INSTRUCTOR VIEW19C14C36-AC8E-43BC-9DB6-C2AAF774C7DC|PANE__TAG" val="_"/>
</p:tagLst>
</file>

<file path=ppt/tags/tag689.xml><?xml version="1.0" encoding="utf-8"?>
<p:tagLst xmlns:p="http://schemas.openxmlformats.org/presentationml/2006/main">
  <p:tag name="_INSTRUCTOR VIEW19C14C36-AC8E-43BC-9DB6-C2AAF774C7DC|PANE__TAG" val="_"/>
</p:tagLst>
</file>

<file path=ppt/tags/tag69.xml><?xml version="1.0" encoding="utf-8"?>
<p:tagLst xmlns:p="http://schemas.openxmlformats.org/presentationml/2006/main">
  <p:tag name="_INSTRUCTOR VIEW19C14C36-AC8E-43BC-9DB6-C2AAF774C7DC|PANE__TAG" val="_"/>
</p:tagLst>
</file>

<file path=ppt/tags/tag690.xml><?xml version="1.0" encoding="utf-8"?>
<p:tagLst xmlns:p="http://schemas.openxmlformats.org/presentationml/2006/main">
  <p:tag name="_INSTRUCTOR VIEW19C14C36-AC8E-43BC-9DB6-C2AAF774C7DC|PANE__TAG" val="_"/>
</p:tagLst>
</file>

<file path=ppt/tags/tag691.xml><?xml version="1.0" encoding="utf-8"?>
<p:tagLst xmlns:p="http://schemas.openxmlformats.org/presentationml/2006/main">
  <p:tag name="_INSTRUCTOR VIEW19C14C36-AC8E-43BC-9DB6-C2AAF774C7DC|PANE__TAG" val="_"/>
</p:tagLst>
</file>

<file path=ppt/tags/tag692.xml><?xml version="1.0" encoding="utf-8"?>
<p:tagLst xmlns:p="http://schemas.openxmlformats.org/presentationml/2006/main">
  <p:tag name="_INSTRUCTOR VIEW19C14C36-AC8E-43BC-9DB6-C2AAF774C7DC|PANE__TAG" val="_"/>
</p:tagLst>
</file>

<file path=ppt/tags/tag693.xml><?xml version="1.0" encoding="utf-8"?>
<p:tagLst xmlns:p="http://schemas.openxmlformats.org/presentationml/2006/main">
  <p:tag name="_INSTRUCTOR VIEW19C14C36-AC8E-43BC-9DB6-C2AAF774C7DC|PANE__TAG" val="_"/>
</p:tagLst>
</file>

<file path=ppt/tags/tag694.xml><?xml version="1.0" encoding="utf-8"?>
<p:tagLst xmlns:p="http://schemas.openxmlformats.org/presentationml/2006/main">
  <p:tag name="_INSTRUCTOR VIEW19C14C36-AC8E-43BC-9DB6-C2AAF774C7DC|PANE__TAG" val="_"/>
</p:tagLst>
</file>

<file path=ppt/tags/tag695.xml><?xml version="1.0" encoding="utf-8"?>
<p:tagLst xmlns:p="http://schemas.openxmlformats.org/presentationml/2006/main">
  <p:tag name="_INSTRUCTOR VIEW19C14C36-AC8E-43BC-9DB6-C2AAF774C7DC|PANE__TAG" val="_"/>
</p:tagLst>
</file>

<file path=ppt/tags/tag696.xml><?xml version="1.0" encoding="utf-8"?>
<p:tagLst xmlns:p="http://schemas.openxmlformats.org/presentationml/2006/main">
  <p:tag name="_INSTRUCTOR VIEW19C14C36-AC8E-43BC-9DB6-C2AAF774C7DC|PANE__TAG" val="_"/>
</p:tagLst>
</file>

<file path=ppt/tags/tag697.xml><?xml version="1.0" encoding="utf-8"?>
<p:tagLst xmlns:p="http://schemas.openxmlformats.org/presentationml/2006/main">
  <p:tag name="_INSTRUCTOR VIEW19C14C36-AC8E-43BC-9DB6-C2AAF774C7DC|PANE__TAG" val="_"/>
</p:tagLst>
</file>

<file path=ppt/tags/tag698.xml><?xml version="1.0" encoding="utf-8"?>
<p:tagLst xmlns:p="http://schemas.openxmlformats.org/presentationml/2006/main">
  <p:tag name="_INSTRUCTOR VIEW19C14C36-AC8E-43BC-9DB6-C2AAF774C7DC|PANE__TAG" val="_"/>
</p:tagLst>
</file>

<file path=ppt/tags/tag699.xml><?xml version="1.0" encoding="utf-8"?>
<p:tagLst xmlns:p="http://schemas.openxmlformats.org/presentationml/2006/main">
  <p:tag name="_INSTRUCTOR VIEW19C14C36-AC8E-43BC-9DB6-C2AAF774C7DC|PANE__TAG" val="_"/>
</p:tagLst>
</file>

<file path=ppt/tags/tag7.xml><?xml version="1.0" encoding="utf-8"?>
<p:tagLst xmlns:p="http://schemas.openxmlformats.org/presentationml/2006/main">
  <p:tag name="_INSTRUCTOR VIEW19C14C36-AC8E-43BC-9DB6-C2AAF774C7DC|PANE__TAG" val="_"/>
</p:tagLst>
</file>

<file path=ppt/tags/tag70.xml><?xml version="1.0" encoding="utf-8"?>
<p:tagLst xmlns:p="http://schemas.openxmlformats.org/presentationml/2006/main">
  <p:tag name="_INSTRUCTOR VIEW19C14C36-AC8E-43BC-9DB6-C2AAF774C7DC|PANE__TAG" val="_"/>
</p:tagLst>
</file>

<file path=ppt/tags/tag700.xml><?xml version="1.0" encoding="utf-8"?>
<p:tagLst xmlns:p="http://schemas.openxmlformats.org/presentationml/2006/main">
  <p:tag name="_INSTRUCTOR VIEW19C14C36-AC8E-43BC-9DB6-C2AAF774C7DC|PANE__TAG" val="_"/>
</p:tagLst>
</file>

<file path=ppt/tags/tag701.xml><?xml version="1.0" encoding="utf-8"?>
<p:tagLst xmlns:p="http://schemas.openxmlformats.org/presentationml/2006/main">
  <p:tag name="_INSTRUCTOR VIEW19C14C36-AC8E-43BC-9DB6-C2AAF774C7DC|PANE__TAG" val="_"/>
</p:tagLst>
</file>

<file path=ppt/tags/tag702.xml><?xml version="1.0" encoding="utf-8"?>
<p:tagLst xmlns:p="http://schemas.openxmlformats.org/presentationml/2006/main">
  <p:tag name="_INSTRUCTOR VIEW19C14C36-AC8E-43BC-9DB6-C2AAF774C7DC|PANE__TAG" val="_"/>
</p:tagLst>
</file>

<file path=ppt/tags/tag703.xml><?xml version="1.0" encoding="utf-8"?>
<p:tagLst xmlns:p="http://schemas.openxmlformats.org/presentationml/2006/main">
  <p:tag name="_INSTRUCTOR VIEW19C14C36-AC8E-43BC-9DB6-C2AAF774C7DC|PANE__TAG" val="_"/>
</p:tagLst>
</file>

<file path=ppt/tags/tag704.xml><?xml version="1.0" encoding="utf-8"?>
<p:tagLst xmlns:p="http://schemas.openxmlformats.org/presentationml/2006/main">
  <p:tag name="_INSTRUCTOR VIEW19C14C36-AC8E-43BC-9DB6-C2AAF774C7DC|PANE__TAG" val="_"/>
</p:tagLst>
</file>

<file path=ppt/tags/tag705.xml><?xml version="1.0" encoding="utf-8"?>
<p:tagLst xmlns:p="http://schemas.openxmlformats.org/presentationml/2006/main">
  <p:tag name="_INSTRUCTOR VIEW19C14C36-AC8E-43BC-9DB6-C2AAF774C7DC|PANE__TAG" val="_"/>
</p:tagLst>
</file>

<file path=ppt/tags/tag706.xml><?xml version="1.0" encoding="utf-8"?>
<p:tagLst xmlns:p="http://schemas.openxmlformats.org/presentationml/2006/main">
  <p:tag name="_INSTRUCTOR VIEW19C14C36-AC8E-43BC-9DB6-C2AAF774C7DC|PANE__TAG" val="_"/>
</p:tagLst>
</file>

<file path=ppt/tags/tag707.xml><?xml version="1.0" encoding="utf-8"?>
<p:tagLst xmlns:p="http://schemas.openxmlformats.org/presentationml/2006/main">
  <p:tag name="_INSTRUCTOR VIEW19C14C36-AC8E-43BC-9DB6-C2AAF774C7DC|PANE__TAG" val="_"/>
</p:tagLst>
</file>

<file path=ppt/tags/tag708.xml><?xml version="1.0" encoding="utf-8"?>
<p:tagLst xmlns:p="http://schemas.openxmlformats.org/presentationml/2006/main">
  <p:tag name="_INSTRUCTOR VIEW19C14C36-AC8E-43BC-9DB6-C2AAF774C7DC|PANE__TAG" val="_"/>
</p:tagLst>
</file>

<file path=ppt/tags/tag709.xml><?xml version="1.0" encoding="utf-8"?>
<p:tagLst xmlns:p="http://schemas.openxmlformats.org/presentationml/2006/main">
  <p:tag name="_INSTRUCTOR VIEW19C14C36-AC8E-43BC-9DB6-C2AAF774C7DC|PANE__TAG" val="_"/>
</p:tagLst>
</file>

<file path=ppt/tags/tag71.xml><?xml version="1.0" encoding="utf-8"?>
<p:tagLst xmlns:p="http://schemas.openxmlformats.org/presentationml/2006/main">
  <p:tag name="_INSTRUCTOR VIEW19C14C36-AC8E-43BC-9DB6-C2AAF774C7DC|PANE__TAG" val="_"/>
</p:tagLst>
</file>

<file path=ppt/tags/tag710.xml><?xml version="1.0" encoding="utf-8"?>
<p:tagLst xmlns:p="http://schemas.openxmlformats.org/presentationml/2006/main">
  <p:tag name="_INSTRUCTOR VIEW19C14C36-AC8E-43BC-9DB6-C2AAF774C7DC|PANE__TAG" val="_"/>
</p:tagLst>
</file>

<file path=ppt/tags/tag711.xml><?xml version="1.0" encoding="utf-8"?>
<p:tagLst xmlns:p="http://schemas.openxmlformats.org/presentationml/2006/main">
  <p:tag name="_INSTRUCTOR VIEW19C14C36-AC8E-43BC-9DB6-C2AAF774C7DC|PANE__TAG" val="_"/>
</p:tagLst>
</file>

<file path=ppt/tags/tag712.xml><?xml version="1.0" encoding="utf-8"?>
<p:tagLst xmlns:p="http://schemas.openxmlformats.org/presentationml/2006/main">
  <p:tag name="_INSTRUCTOR VIEW19C14C36-AC8E-43BC-9DB6-C2AAF774C7DC|PANE__TAG" val="_"/>
</p:tagLst>
</file>

<file path=ppt/tags/tag713.xml><?xml version="1.0" encoding="utf-8"?>
<p:tagLst xmlns:p="http://schemas.openxmlformats.org/presentationml/2006/main">
  <p:tag name="_INSTRUCTOR VIEW19C14C36-AC8E-43BC-9DB6-C2AAF774C7DC|PANE__TAG" val="_"/>
</p:tagLst>
</file>

<file path=ppt/tags/tag714.xml><?xml version="1.0" encoding="utf-8"?>
<p:tagLst xmlns:p="http://schemas.openxmlformats.org/presentationml/2006/main">
  <p:tag name="_INSTRUCTOR VIEW19C14C36-AC8E-43BC-9DB6-C2AAF774C7DC|PANE__TAG" val="_"/>
</p:tagLst>
</file>

<file path=ppt/tags/tag715.xml><?xml version="1.0" encoding="utf-8"?>
<p:tagLst xmlns:p="http://schemas.openxmlformats.org/presentationml/2006/main">
  <p:tag name="_INSTRUCTOR VIEW19C14C36-AC8E-43BC-9DB6-C2AAF774C7DC|PANE__TAG" val="_"/>
</p:tagLst>
</file>

<file path=ppt/tags/tag716.xml><?xml version="1.0" encoding="utf-8"?>
<p:tagLst xmlns:p="http://schemas.openxmlformats.org/presentationml/2006/main">
  <p:tag name="_INSTRUCTOR VIEW19C14C36-AC8E-43BC-9DB6-C2AAF774C7DC|PANE__TAG" val="_"/>
</p:tagLst>
</file>

<file path=ppt/tags/tag717.xml><?xml version="1.0" encoding="utf-8"?>
<p:tagLst xmlns:p="http://schemas.openxmlformats.org/presentationml/2006/main">
  <p:tag name="_INSTRUCTOR VIEW19C14C36-AC8E-43BC-9DB6-C2AAF774C7DC|PANE__TAG" val="_"/>
</p:tagLst>
</file>

<file path=ppt/tags/tag718.xml><?xml version="1.0" encoding="utf-8"?>
<p:tagLst xmlns:p="http://schemas.openxmlformats.org/presentationml/2006/main">
  <p:tag name="_INSTRUCTOR VIEW19C14C36-AC8E-43BC-9DB6-C2AAF774C7DC|PANE__TAG" val="_"/>
</p:tagLst>
</file>

<file path=ppt/tags/tag719.xml><?xml version="1.0" encoding="utf-8"?>
<p:tagLst xmlns:p="http://schemas.openxmlformats.org/presentationml/2006/main">
  <p:tag name="_INSTRUCTOR VIEW19C14C36-AC8E-43BC-9DB6-C2AAF774C7DC|PANE__TAG" val="_"/>
</p:tagLst>
</file>

<file path=ppt/tags/tag72.xml><?xml version="1.0" encoding="utf-8"?>
<p:tagLst xmlns:p="http://schemas.openxmlformats.org/presentationml/2006/main">
  <p:tag name="_INSTRUCTOR VIEW19C14C36-AC8E-43BC-9DB6-C2AAF774C7DC|PANE__TAG" val="_"/>
</p:tagLst>
</file>

<file path=ppt/tags/tag720.xml><?xml version="1.0" encoding="utf-8"?>
<p:tagLst xmlns:p="http://schemas.openxmlformats.org/presentationml/2006/main">
  <p:tag name="_INSTRUCTOR VIEW19C14C36-AC8E-43BC-9DB6-C2AAF774C7DC|PANE__TAG" val="_"/>
</p:tagLst>
</file>

<file path=ppt/tags/tag721.xml><?xml version="1.0" encoding="utf-8"?>
<p:tagLst xmlns:p="http://schemas.openxmlformats.org/presentationml/2006/main">
  <p:tag name="_INSTRUCTOR VIEW19C14C36-AC8E-43BC-9DB6-C2AAF774C7DC|PANE__TAG" val="_"/>
</p:tagLst>
</file>

<file path=ppt/tags/tag722.xml><?xml version="1.0" encoding="utf-8"?>
<p:tagLst xmlns:p="http://schemas.openxmlformats.org/presentationml/2006/main">
  <p:tag name="_INSTRUCTOR VIEW19C14C36-AC8E-43BC-9DB6-C2AAF774C7DC|PANE__TAG" val="_"/>
</p:tagLst>
</file>

<file path=ppt/tags/tag723.xml><?xml version="1.0" encoding="utf-8"?>
<p:tagLst xmlns:p="http://schemas.openxmlformats.org/presentationml/2006/main">
  <p:tag name="_INSTRUCTOR VIEW19C14C36-AC8E-43BC-9DB6-C2AAF774C7DC|PANE__TAG" val="_"/>
</p:tagLst>
</file>

<file path=ppt/tags/tag724.xml><?xml version="1.0" encoding="utf-8"?>
<p:tagLst xmlns:p="http://schemas.openxmlformats.org/presentationml/2006/main">
  <p:tag name="_INSTRUCTOR VIEW19C14C36-AC8E-43BC-9DB6-C2AAF774C7DC|PANE__TAG" val="_"/>
</p:tagLst>
</file>

<file path=ppt/tags/tag725.xml><?xml version="1.0" encoding="utf-8"?>
<p:tagLst xmlns:p="http://schemas.openxmlformats.org/presentationml/2006/main">
  <p:tag name="_INSTRUCTOR VIEW19C14C36-AC8E-43BC-9DB6-C2AAF774C7DC|PANE__TAG" val="_"/>
</p:tagLst>
</file>

<file path=ppt/tags/tag726.xml><?xml version="1.0" encoding="utf-8"?>
<p:tagLst xmlns:p="http://schemas.openxmlformats.org/presentationml/2006/main">
  <p:tag name="_INSTRUCTOR VIEW19C14C36-AC8E-43BC-9DB6-C2AAF774C7DC|PANE__TAG" val="_"/>
</p:tagLst>
</file>

<file path=ppt/tags/tag727.xml><?xml version="1.0" encoding="utf-8"?>
<p:tagLst xmlns:p="http://schemas.openxmlformats.org/presentationml/2006/main">
  <p:tag name="_INSTRUCTOR VIEW19C14C36-AC8E-43BC-9DB6-C2AAF774C7DC|PANE__TAG" val="_"/>
</p:tagLst>
</file>

<file path=ppt/tags/tag728.xml><?xml version="1.0" encoding="utf-8"?>
<p:tagLst xmlns:p="http://schemas.openxmlformats.org/presentationml/2006/main">
  <p:tag name="_INSTRUCTOR VIEW19C14C36-AC8E-43BC-9DB6-C2AAF774C7DC|PANE__TAG" val="_"/>
</p:tagLst>
</file>

<file path=ppt/tags/tag729.xml><?xml version="1.0" encoding="utf-8"?>
<p:tagLst xmlns:p="http://schemas.openxmlformats.org/presentationml/2006/main">
  <p:tag name="_INSTRUCTOR VIEW19C14C36-AC8E-43BC-9DB6-C2AAF774C7DC|PANE__TAG" val="_"/>
</p:tagLst>
</file>

<file path=ppt/tags/tag73.xml><?xml version="1.0" encoding="utf-8"?>
<p:tagLst xmlns:p="http://schemas.openxmlformats.org/presentationml/2006/main">
  <p:tag name="_INSTRUCTOR VIEW19C14C36-AC8E-43BC-9DB6-C2AAF774C7DC|PANE__TAG" val="_"/>
</p:tagLst>
</file>

<file path=ppt/tags/tag730.xml><?xml version="1.0" encoding="utf-8"?>
<p:tagLst xmlns:p="http://schemas.openxmlformats.org/presentationml/2006/main">
  <p:tag name="_INSTRUCTOR VIEW19C14C36-AC8E-43BC-9DB6-C2AAF774C7DC|PANE__TAG" val="_"/>
</p:tagLst>
</file>

<file path=ppt/tags/tag731.xml><?xml version="1.0" encoding="utf-8"?>
<p:tagLst xmlns:p="http://schemas.openxmlformats.org/presentationml/2006/main">
  <p:tag name="_INSTRUCTOR VIEW19C14C36-AC8E-43BC-9DB6-C2AAF774C7DC|PANE__TAG" val="_"/>
</p:tagLst>
</file>

<file path=ppt/tags/tag732.xml><?xml version="1.0" encoding="utf-8"?>
<p:tagLst xmlns:p="http://schemas.openxmlformats.org/presentationml/2006/main">
  <p:tag name="_INSTRUCTOR VIEW19C14C36-AC8E-43BC-9DB6-C2AAF774C7DC|PANE__TAG" val="_"/>
</p:tagLst>
</file>

<file path=ppt/tags/tag733.xml><?xml version="1.0" encoding="utf-8"?>
<p:tagLst xmlns:p="http://schemas.openxmlformats.org/presentationml/2006/main">
  <p:tag name="_INSTRUCTOR VIEW19C14C36-AC8E-43BC-9DB6-C2AAF774C7DC|PANE__TAG" val="_"/>
</p:tagLst>
</file>

<file path=ppt/tags/tag734.xml><?xml version="1.0" encoding="utf-8"?>
<p:tagLst xmlns:p="http://schemas.openxmlformats.org/presentationml/2006/main">
  <p:tag name="_INSTRUCTOR VIEW19C14C36-AC8E-43BC-9DB6-C2AAF774C7DC|PANE__TAG" val="_"/>
</p:tagLst>
</file>

<file path=ppt/tags/tag735.xml><?xml version="1.0" encoding="utf-8"?>
<p:tagLst xmlns:p="http://schemas.openxmlformats.org/presentationml/2006/main">
  <p:tag name="_INSTRUCTOR VIEW19C14C36-AC8E-43BC-9DB6-C2AAF774C7DC|PANE__TAG" val="_"/>
</p:tagLst>
</file>

<file path=ppt/tags/tag736.xml><?xml version="1.0" encoding="utf-8"?>
<p:tagLst xmlns:p="http://schemas.openxmlformats.org/presentationml/2006/main">
  <p:tag name="_INSTRUCTOR VIEW19C14C36-AC8E-43BC-9DB6-C2AAF774C7DC|PANE__TAG" val="_"/>
</p:tagLst>
</file>

<file path=ppt/tags/tag737.xml><?xml version="1.0" encoding="utf-8"?>
<p:tagLst xmlns:p="http://schemas.openxmlformats.org/presentationml/2006/main">
  <p:tag name="_INSTRUCTOR VIEW19C14C36-AC8E-43BC-9DB6-C2AAF774C7DC|PANE__TAG" val="_"/>
</p:tagLst>
</file>

<file path=ppt/tags/tag738.xml><?xml version="1.0" encoding="utf-8"?>
<p:tagLst xmlns:p="http://schemas.openxmlformats.org/presentationml/2006/main">
  <p:tag name="_INSTRUCTOR VIEW19C14C36-AC8E-43BC-9DB6-C2AAF774C7DC|PANE__TAG" val="_"/>
</p:tagLst>
</file>

<file path=ppt/tags/tag739.xml><?xml version="1.0" encoding="utf-8"?>
<p:tagLst xmlns:p="http://schemas.openxmlformats.org/presentationml/2006/main">
  <p:tag name="_INSTRUCTOR VIEW19C14C36-AC8E-43BC-9DB6-C2AAF774C7DC|PANE__TAG" val="_"/>
</p:tagLst>
</file>

<file path=ppt/tags/tag74.xml><?xml version="1.0" encoding="utf-8"?>
<p:tagLst xmlns:p="http://schemas.openxmlformats.org/presentationml/2006/main">
  <p:tag name="_INSTRUCTOR VIEW19C14C36-AC8E-43BC-9DB6-C2AAF774C7DC|PANE__TAG" val="_"/>
</p:tagLst>
</file>

<file path=ppt/tags/tag740.xml><?xml version="1.0" encoding="utf-8"?>
<p:tagLst xmlns:p="http://schemas.openxmlformats.org/presentationml/2006/main">
  <p:tag name="_INSTRUCTOR VIEW19C14C36-AC8E-43BC-9DB6-C2AAF774C7DC|PANE__TAG" val="_"/>
</p:tagLst>
</file>

<file path=ppt/tags/tag741.xml><?xml version="1.0" encoding="utf-8"?>
<p:tagLst xmlns:p="http://schemas.openxmlformats.org/presentationml/2006/main">
  <p:tag name="_INSTRUCTOR VIEW19C14C36-AC8E-43BC-9DB6-C2AAF774C7DC|PANE__TAG" val="_"/>
</p:tagLst>
</file>

<file path=ppt/tags/tag742.xml><?xml version="1.0" encoding="utf-8"?>
<p:tagLst xmlns:p="http://schemas.openxmlformats.org/presentationml/2006/main">
  <p:tag name="_INSTRUCTOR VIEW19C14C36-AC8E-43BC-9DB6-C2AAF774C7DC|PANE__TAG" val="_"/>
</p:tagLst>
</file>

<file path=ppt/tags/tag743.xml><?xml version="1.0" encoding="utf-8"?>
<p:tagLst xmlns:p="http://schemas.openxmlformats.org/presentationml/2006/main">
  <p:tag name="_INSTRUCTOR VIEW19C14C36-AC8E-43BC-9DB6-C2AAF774C7DC|PANE__TAG" val="_"/>
</p:tagLst>
</file>

<file path=ppt/tags/tag744.xml><?xml version="1.0" encoding="utf-8"?>
<p:tagLst xmlns:p="http://schemas.openxmlformats.org/presentationml/2006/main">
  <p:tag name="_INSTRUCTOR VIEW19C14C36-AC8E-43BC-9DB6-C2AAF774C7DC|PANE__TAG" val="_"/>
</p:tagLst>
</file>

<file path=ppt/tags/tag745.xml><?xml version="1.0" encoding="utf-8"?>
<p:tagLst xmlns:p="http://schemas.openxmlformats.org/presentationml/2006/main">
  <p:tag name="_INSTRUCTOR VIEW19C14C36-AC8E-43BC-9DB6-C2AAF774C7DC|PANE__TAG" val="_"/>
</p:tagLst>
</file>

<file path=ppt/tags/tag746.xml><?xml version="1.0" encoding="utf-8"?>
<p:tagLst xmlns:p="http://schemas.openxmlformats.org/presentationml/2006/main">
  <p:tag name="_INSTRUCTOR VIEW19C14C36-AC8E-43BC-9DB6-C2AAF774C7DC|PANE__TAG" val="_"/>
</p:tagLst>
</file>

<file path=ppt/tags/tag747.xml><?xml version="1.0" encoding="utf-8"?>
<p:tagLst xmlns:p="http://schemas.openxmlformats.org/presentationml/2006/main">
  <p:tag name="_INSTRUCTOR VIEW19C14C36-AC8E-43BC-9DB6-C2AAF774C7DC|PANE__TAG" val="_"/>
</p:tagLst>
</file>

<file path=ppt/tags/tag748.xml><?xml version="1.0" encoding="utf-8"?>
<p:tagLst xmlns:p="http://schemas.openxmlformats.org/presentationml/2006/main">
  <p:tag name="_INSTRUCTOR VIEW19C14C36-AC8E-43BC-9DB6-C2AAF774C7DC|PANE__TAG" val="_"/>
</p:tagLst>
</file>

<file path=ppt/tags/tag749.xml><?xml version="1.0" encoding="utf-8"?>
<p:tagLst xmlns:p="http://schemas.openxmlformats.org/presentationml/2006/main">
  <p:tag name="_INSTRUCTOR VIEW19C14C36-AC8E-43BC-9DB6-C2AAF774C7DC|PANE__TAG" val="_"/>
</p:tagLst>
</file>

<file path=ppt/tags/tag75.xml><?xml version="1.0" encoding="utf-8"?>
<p:tagLst xmlns:p="http://schemas.openxmlformats.org/presentationml/2006/main">
  <p:tag name="_INSTRUCTOR VIEW19C14C36-AC8E-43BC-9DB6-C2AAF774C7DC|PANE__TAG" val="_"/>
</p:tagLst>
</file>

<file path=ppt/tags/tag750.xml><?xml version="1.0" encoding="utf-8"?>
<p:tagLst xmlns:p="http://schemas.openxmlformats.org/presentationml/2006/main">
  <p:tag name="_INSTRUCTOR VIEW19C14C36-AC8E-43BC-9DB6-C2AAF774C7DC|PANE__TAG" val="_"/>
</p:tagLst>
</file>

<file path=ppt/tags/tag751.xml><?xml version="1.0" encoding="utf-8"?>
<p:tagLst xmlns:p="http://schemas.openxmlformats.org/presentationml/2006/main">
  <p:tag name="_INSTRUCTOR VIEW19C14C36-AC8E-43BC-9DB6-C2AAF774C7DC|PANE__TAG" val="_"/>
</p:tagLst>
</file>

<file path=ppt/tags/tag752.xml><?xml version="1.0" encoding="utf-8"?>
<p:tagLst xmlns:p="http://schemas.openxmlformats.org/presentationml/2006/main">
  <p:tag name="_INSTRUCTOR VIEW19C14C36-AC8E-43BC-9DB6-C2AAF774C7DC|PANE__TAG" val="_"/>
</p:tagLst>
</file>

<file path=ppt/tags/tag753.xml><?xml version="1.0" encoding="utf-8"?>
<p:tagLst xmlns:p="http://schemas.openxmlformats.org/presentationml/2006/main">
  <p:tag name="_INSTRUCTOR VIEW19C14C36-AC8E-43BC-9DB6-C2AAF774C7DC|PANE__TAG" val="_"/>
</p:tagLst>
</file>

<file path=ppt/tags/tag754.xml><?xml version="1.0" encoding="utf-8"?>
<p:tagLst xmlns:p="http://schemas.openxmlformats.org/presentationml/2006/main">
  <p:tag name="_INSTRUCTOR VIEW19C14C36-AC8E-43BC-9DB6-C2AAF774C7DC|PANE__TAG" val="_"/>
</p:tagLst>
</file>

<file path=ppt/tags/tag755.xml><?xml version="1.0" encoding="utf-8"?>
<p:tagLst xmlns:p="http://schemas.openxmlformats.org/presentationml/2006/main">
  <p:tag name="_INSTRUCTOR VIEW19C14C36-AC8E-43BC-9DB6-C2AAF774C7DC|PANE__TAG" val="_"/>
</p:tagLst>
</file>

<file path=ppt/tags/tag756.xml><?xml version="1.0" encoding="utf-8"?>
<p:tagLst xmlns:p="http://schemas.openxmlformats.org/presentationml/2006/main">
  <p:tag name="_INSTRUCTOR VIEW19C14C36-AC8E-43BC-9DB6-C2AAF774C7DC|PANE__TAG" val="_"/>
</p:tagLst>
</file>

<file path=ppt/tags/tag757.xml><?xml version="1.0" encoding="utf-8"?>
<p:tagLst xmlns:p="http://schemas.openxmlformats.org/presentationml/2006/main">
  <p:tag name="_INSTRUCTOR VIEW19C14C36-AC8E-43BC-9DB6-C2AAF774C7DC|PANE__TAG" val="_"/>
</p:tagLst>
</file>

<file path=ppt/tags/tag758.xml><?xml version="1.0" encoding="utf-8"?>
<p:tagLst xmlns:p="http://schemas.openxmlformats.org/presentationml/2006/main">
  <p:tag name="_INSTRUCTOR VIEW19C14C36-AC8E-43BC-9DB6-C2AAF774C7DC|PANE__TAG" val="_"/>
</p:tagLst>
</file>

<file path=ppt/tags/tag759.xml><?xml version="1.0" encoding="utf-8"?>
<p:tagLst xmlns:p="http://schemas.openxmlformats.org/presentationml/2006/main">
  <p:tag name="_INSTRUCTOR VIEW19C14C36-AC8E-43BC-9DB6-C2AAF774C7DC|PANE__TAG" val="_"/>
</p:tagLst>
</file>

<file path=ppt/tags/tag76.xml><?xml version="1.0" encoding="utf-8"?>
<p:tagLst xmlns:p="http://schemas.openxmlformats.org/presentationml/2006/main">
  <p:tag name="_INSTRUCTOR VIEW19C14C36-AC8E-43BC-9DB6-C2AAF774C7DC|PANE__TAG" val="_"/>
</p:tagLst>
</file>

<file path=ppt/tags/tag760.xml><?xml version="1.0" encoding="utf-8"?>
<p:tagLst xmlns:p="http://schemas.openxmlformats.org/presentationml/2006/main">
  <p:tag name="_INSTRUCTOR VIEW19C14C36-AC8E-43BC-9DB6-C2AAF774C7DC|PANE__TAG" val="_"/>
</p:tagLst>
</file>

<file path=ppt/tags/tag761.xml><?xml version="1.0" encoding="utf-8"?>
<p:tagLst xmlns:p="http://schemas.openxmlformats.org/presentationml/2006/main">
  <p:tag name="_INSTRUCTOR VIEW19C14C36-AC8E-43BC-9DB6-C2AAF774C7DC|PANE__TAG" val="_"/>
</p:tagLst>
</file>

<file path=ppt/tags/tag762.xml><?xml version="1.0" encoding="utf-8"?>
<p:tagLst xmlns:p="http://schemas.openxmlformats.org/presentationml/2006/main">
  <p:tag name="_INSTRUCTOR VIEW19C14C36-AC8E-43BC-9DB6-C2AAF774C7DC|PANE__TAG" val="_"/>
</p:tagLst>
</file>

<file path=ppt/tags/tag763.xml><?xml version="1.0" encoding="utf-8"?>
<p:tagLst xmlns:p="http://schemas.openxmlformats.org/presentationml/2006/main">
  <p:tag name="_INSTRUCTOR VIEW19C14C36-AC8E-43BC-9DB6-C2AAF774C7DC|PANE__TAG" val="_"/>
</p:tagLst>
</file>

<file path=ppt/tags/tag764.xml><?xml version="1.0" encoding="utf-8"?>
<p:tagLst xmlns:p="http://schemas.openxmlformats.org/presentationml/2006/main">
  <p:tag name="_INSTRUCTOR VIEW19C14C36-AC8E-43BC-9DB6-C2AAF774C7DC|PANE__TAG" val="_"/>
</p:tagLst>
</file>

<file path=ppt/tags/tag765.xml><?xml version="1.0" encoding="utf-8"?>
<p:tagLst xmlns:p="http://schemas.openxmlformats.org/presentationml/2006/main">
  <p:tag name="_INSTRUCTOR VIEW19C14C36-AC8E-43BC-9DB6-C2AAF774C7DC|PANE__TAG" val="_"/>
</p:tagLst>
</file>

<file path=ppt/tags/tag766.xml><?xml version="1.0" encoding="utf-8"?>
<p:tagLst xmlns:p="http://schemas.openxmlformats.org/presentationml/2006/main">
  <p:tag name="_INSTRUCTOR VIEW19C14C36-AC8E-43BC-9DB6-C2AAF774C7DC|PANE__TAG" val="_"/>
</p:tagLst>
</file>

<file path=ppt/tags/tag767.xml><?xml version="1.0" encoding="utf-8"?>
<p:tagLst xmlns:p="http://schemas.openxmlformats.org/presentationml/2006/main">
  <p:tag name="_INSTRUCTOR VIEW19C14C36-AC8E-43BC-9DB6-C2AAF774C7DC|PANE__TAG" val="_"/>
</p:tagLst>
</file>

<file path=ppt/tags/tag768.xml><?xml version="1.0" encoding="utf-8"?>
<p:tagLst xmlns:p="http://schemas.openxmlformats.org/presentationml/2006/main">
  <p:tag name="_INSTRUCTOR VIEW19C14C36-AC8E-43BC-9DB6-C2AAF774C7DC|PANE__TAG" val="_"/>
</p:tagLst>
</file>

<file path=ppt/tags/tag769.xml><?xml version="1.0" encoding="utf-8"?>
<p:tagLst xmlns:p="http://schemas.openxmlformats.org/presentationml/2006/main">
  <p:tag name="_INSTRUCTOR VIEW19C14C36-AC8E-43BC-9DB6-C2AAF774C7DC|PANE__TAG" val="_"/>
</p:tagLst>
</file>

<file path=ppt/tags/tag77.xml><?xml version="1.0" encoding="utf-8"?>
<p:tagLst xmlns:p="http://schemas.openxmlformats.org/presentationml/2006/main">
  <p:tag name="_INSTRUCTOR VIEW19C14C36-AC8E-43BC-9DB6-C2AAF774C7DC|PANE__TAG" val="_"/>
</p:tagLst>
</file>

<file path=ppt/tags/tag770.xml><?xml version="1.0" encoding="utf-8"?>
<p:tagLst xmlns:p="http://schemas.openxmlformats.org/presentationml/2006/main">
  <p:tag name="_INSTRUCTOR VIEW19C14C36-AC8E-43BC-9DB6-C2AAF774C7DC|PANE__TAG" val="_"/>
</p:tagLst>
</file>

<file path=ppt/tags/tag771.xml><?xml version="1.0" encoding="utf-8"?>
<p:tagLst xmlns:p="http://schemas.openxmlformats.org/presentationml/2006/main">
  <p:tag name="_INSTRUCTOR VIEW19C14C36-AC8E-43BC-9DB6-C2AAF774C7DC|PANE__TAG" val="_"/>
</p:tagLst>
</file>

<file path=ppt/tags/tag772.xml><?xml version="1.0" encoding="utf-8"?>
<p:tagLst xmlns:p="http://schemas.openxmlformats.org/presentationml/2006/main">
  <p:tag name="_INSTRUCTOR VIEW19C14C36-AC8E-43BC-9DB6-C2AAF774C7DC|PANE__TAG" val="_"/>
</p:tagLst>
</file>

<file path=ppt/tags/tag773.xml><?xml version="1.0" encoding="utf-8"?>
<p:tagLst xmlns:p="http://schemas.openxmlformats.org/presentationml/2006/main">
  <p:tag name="_INSTRUCTOR VIEW19C14C36-AC8E-43BC-9DB6-C2AAF774C7DC|PANE__TAG" val="_"/>
</p:tagLst>
</file>

<file path=ppt/tags/tag774.xml><?xml version="1.0" encoding="utf-8"?>
<p:tagLst xmlns:p="http://schemas.openxmlformats.org/presentationml/2006/main">
  <p:tag name="_INSTRUCTOR VIEW19C14C36-AC8E-43BC-9DB6-C2AAF774C7DC|PANE__TAG" val="_"/>
</p:tagLst>
</file>

<file path=ppt/tags/tag775.xml><?xml version="1.0" encoding="utf-8"?>
<p:tagLst xmlns:p="http://schemas.openxmlformats.org/presentationml/2006/main">
  <p:tag name="_INSTRUCTOR VIEW19C14C36-AC8E-43BC-9DB6-C2AAF774C7DC|PANE__TAG" val="_"/>
</p:tagLst>
</file>

<file path=ppt/tags/tag776.xml><?xml version="1.0" encoding="utf-8"?>
<p:tagLst xmlns:p="http://schemas.openxmlformats.org/presentationml/2006/main">
  <p:tag name="_INSTRUCTOR VIEW19C14C36-AC8E-43BC-9DB6-C2AAF774C7DC|PANE__TAG" val="_"/>
</p:tagLst>
</file>

<file path=ppt/tags/tag777.xml><?xml version="1.0" encoding="utf-8"?>
<p:tagLst xmlns:p="http://schemas.openxmlformats.org/presentationml/2006/main">
  <p:tag name="_INSTRUCTOR VIEW19C14C36-AC8E-43BC-9DB6-C2AAF774C7DC|PANE__TAG" val="_"/>
</p:tagLst>
</file>

<file path=ppt/tags/tag778.xml><?xml version="1.0" encoding="utf-8"?>
<p:tagLst xmlns:p="http://schemas.openxmlformats.org/presentationml/2006/main">
  <p:tag name="_INSTRUCTOR VIEW19C14C36-AC8E-43BC-9DB6-C2AAF774C7DC|PANE__TAG" val="_"/>
</p:tagLst>
</file>

<file path=ppt/tags/tag779.xml><?xml version="1.0" encoding="utf-8"?>
<p:tagLst xmlns:p="http://schemas.openxmlformats.org/presentationml/2006/main">
  <p:tag name="_INSTRUCTOR VIEW19C14C36-AC8E-43BC-9DB6-C2AAF774C7DC|PANE__TAG" val="_"/>
</p:tagLst>
</file>

<file path=ppt/tags/tag78.xml><?xml version="1.0" encoding="utf-8"?>
<p:tagLst xmlns:p="http://schemas.openxmlformats.org/presentationml/2006/main">
  <p:tag name="_INSTRUCTOR VIEW19C14C36-AC8E-43BC-9DB6-C2AAF774C7DC|PANE__TAG" val="_"/>
</p:tagLst>
</file>

<file path=ppt/tags/tag780.xml><?xml version="1.0" encoding="utf-8"?>
<p:tagLst xmlns:p="http://schemas.openxmlformats.org/presentationml/2006/main">
  <p:tag name="_INSTRUCTOR VIEW19C14C36-AC8E-43BC-9DB6-C2AAF774C7DC|PANE__TAG" val="_"/>
</p:tagLst>
</file>

<file path=ppt/tags/tag781.xml><?xml version="1.0" encoding="utf-8"?>
<p:tagLst xmlns:p="http://schemas.openxmlformats.org/presentationml/2006/main">
  <p:tag name="_INSTRUCTOR VIEW19C14C36-AC8E-43BC-9DB6-C2AAF774C7DC|PANE__TAG" val="_"/>
</p:tagLst>
</file>

<file path=ppt/tags/tag782.xml><?xml version="1.0" encoding="utf-8"?>
<p:tagLst xmlns:p="http://schemas.openxmlformats.org/presentationml/2006/main">
  <p:tag name="_INSTRUCTOR VIEW19C14C36-AC8E-43BC-9DB6-C2AAF774C7DC|PANE__TAG" val="_"/>
</p:tagLst>
</file>

<file path=ppt/tags/tag783.xml><?xml version="1.0" encoding="utf-8"?>
<p:tagLst xmlns:p="http://schemas.openxmlformats.org/presentationml/2006/main">
  <p:tag name="_INSTRUCTOR VIEW19C14C36-AC8E-43BC-9DB6-C2AAF774C7DC|PANE__TAG" val="_"/>
</p:tagLst>
</file>

<file path=ppt/tags/tag784.xml><?xml version="1.0" encoding="utf-8"?>
<p:tagLst xmlns:p="http://schemas.openxmlformats.org/presentationml/2006/main">
  <p:tag name="_INSTRUCTOR VIEW19C14C36-AC8E-43BC-9DB6-C2AAF774C7DC|PANE__TAG" val="_"/>
</p:tagLst>
</file>

<file path=ppt/tags/tag785.xml><?xml version="1.0" encoding="utf-8"?>
<p:tagLst xmlns:p="http://schemas.openxmlformats.org/presentationml/2006/main">
  <p:tag name="_INSTRUCTOR VIEW19C14C36-AC8E-43BC-9DB6-C2AAF774C7DC|PANE__TAG" val="_"/>
</p:tagLst>
</file>

<file path=ppt/tags/tag786.xml><?xml version="1.0" encoding="utf-8"?>
<p:tagLst xmlns:p="http://schemas.openxmlformats.org/presentationml/2006/main">
  <p:tag name="_INSTRUCTOR VIEW19C14C36-AC8E-43BC-9DB6-C2AAF774C7DC|PANE__TAG" val="_"/>
</p:tagLst>
</file>

<file path=ppt/tags/tag787.xml><?xml version="1.0" encoding="utf-8"?>
<p:tagLst xmlns:p="http://schemas.openxmlformats.org/presentationml/2006/main">
  <p:tag name="_INSTRUCTOR VIEW19C14C36-AC8E-43BC-9DB6-C2AAF774C7DC|PANE__TAG" val="_"/>
</p:tagLst>
</file>

<file path=ppt/tags/tag788.xml><?xml version="1.0" encoding="utf-8"?>
<p:tagLst xmlns:p="http://schemas.openxmlformats.org/presentationml/2006/main">
  <p:tag name="_INSTRUCTOR VIEW19C14C36-AC8E-43BC-9DB6-C2AAF774C7DC|PANE__TAG" val="_"/>
</p:tagLst>
</file>

<file path=ppt/tags/tag789.xml><?xml version="1.0" encoding="utf-8"?>
<p:tagLst xmlns:p="http://schemas.openxmlformats.org/presentationml/2006/main">
  <p:tag name="_INSTRUCTOR VIEW19C14C36-AC8E-43BC-9DB6-C2AAF774C7DC|PANE__TAG" val="_"/>
</p:tagLst>
</file>

<file path=ppt/tags/tag79.xml><?xml version="1.0" encoding="utf-8"?>
<p:tagLst xmlns:p="http://schemas.openxmlformats.org/presentationml/2006/main">
  <p:tag name="_INSTRUCTOR VIEW19C14C36-AC8E-43BC-9DB6-C2AAF774C7DC|PANE__TAG" val="_"/>
</p:tagLst>
</file>

<file path=ppt/tags/tag790.xml><?xml version="1.0" encoding="utf-8"?>
<p:tagLst xmlns:p="http://schemas.openxmlformats.org/presentationml/2006/main">
  <p:tag name="_INSTRUCTOR VIEW19C14C36-AC8E-43BC-9DB6-C2AAF774C7DC|PANE__TAG" val="_"/>
</p:tagLst>
</file>

<file path=ppt/tags/tag791.xml><?xml version="1.0" encoding="utf-8"?>
<p:tagLst xmlns:p="http://schemas.openxmlformats.org/presentationml/2006/main">
  <p:tag name="_INSTRUCTOR VIEW19C14C36-AC8E-43BC-9DB6-C2AAF774C7DC|PANE__TAG" val="_"/>
</p:tagLst>
</file>

<file path=ppt/tags/tag792.xml><?xml version="1.0" encoding="utf-8"?>
<p:tagLst xmlns:p="http://schemas.openxmlformats.org/presentationml/2006/main">
  <p:tag name="_INSTRUCTOR VIEW19C14C36-AC8E-43BC-9DB6-C2AAF774C7DC|PANE__TAG" val="_"/>
</p:tagLst>
</file>

<file path=ppt/tags/tag793.xml><?xml version="1.0" encoding="utf-8"?>
<p:tagLst xmlns:p="http://schemas.openxmlformats.org/presentationml/2006/main">
  <p:tag name="_INSTRUCTOR VIEW19C14C36-AC8E-43BC-9DB6-C2AAF774C7DC|PANE__TAG" val="_"/>
</p:tagLst>
</file>

<file path=ppt/tags/tag794.xml><?xml version="1.0" encoding="utf-8"?>
<p:tagLst xmlns:p="http://schemas.openxmlformats.org/presentationml/2006/main">
  <p:tag name="_INSTRUCTOR VIEW19C14C36-AC8E-43BC-9DB6-C2AAF774C7DC|PANE__TAG" val="_"/>
</p:tagLst>
</file>

<file path=ppt/tags/tag795.xml><?xml version="1.0" encoding="utf-8"?>
<p:tagLst xmlns:p="http://schemas.openxmlformats.org/presentationml/2006/main">
  <p:tag name="_INSTRUCTOR VIEW19C14C36-AC8E-43BC-9DB6-C2AAF774C7DC|PANE__TAG" val="_"/>
</p:tagLst>
</file>

<file path=ppt/tags/tag796.xml><?xml version="1.0" encoding="utf-8"?>
<p:tagLst xmlns:p="http://schemas.openxmlformats.org/presentationml/2006/main">
  <p:tag name="_INSTRUCTOR VIEW19C14C36-AC8E-43BC-9DB6-C2AAF774C7DC|PANE__TAG" val="_"/>
</p:tagLst>
</file>

<file path=ppt/tags/tag797.xml><?xml version="1.0" encoding="utf-8"?>
<p:tagLst xmlns:p="http://schemas.openxmlformats.org/presentationml/2006/main">
  <p:tag name="_INSTRUCTOR VIEW19C14C36-AC8E-43BC-9DB6-C2AAF774C7DC|PANE__TAG" val="_"/>
</p:tagLst>
</file>

<file path=ppt/tags/tag798.xml><?xml version="1.0" encoding="utf-8"?>
<p:tagLst xmlns:p="http://schemas.openxmlformats.org/presentationml/2006/main">
  <p:tag name="_INSTRUCTOR VIEW19C14C36-AC8E-43BC-9DB6-C2AAF774C7DC|PANE__TAG" val="_"/>
</p:tagLst>
</file>

<file path=ppt/tags/tag799.xml><?xml version="1.0" encoding="utf-8"?>
<p:tagLst xmlns:p="http://schemas.openxmlformats.org/presentationml/2006/main">
  <p:tag name="_INSTRUCTOR VIEW19C14C36-AC8E-43BC-9DB6-C2AAF774C7DC|PANE__TAG" val="_"/>
</p:tagLst>
</file>

<file path=ppt/tags/tag8.xml><?xml version="1.0" encoding="utf-8"?>
<p:tagLst xmlns:p="http://schemas.openxmlformats.org/presentationml/2006/main">
  <p:tag name="_INSTRUCTOR VIEW19C14C36-AC8E-43BC-9DB6-C2AAF774C7DC|PANE__TAG" val="_"/>
</p:tagLst>
</file>

<file path=ppt/tags/tag80.xml><?xml version="1.0" encoding="utf-8"?>
<p:tagLst xmlns:p="http://schemas.openxmlformats.org/presentationml/2006/main">
  <p:tag name="_INSTRUCTOR VIEW19C14C36-AC8E-43BC-9DB6-C2AAF774C7DC|PANE__TAG" val="_"/>
</p:tagLst>
</file>

<file path=ppt/tags/tag800.xml><?xml version="1.0" encoding="utf-8"?>
<p:tagLst xmlns:p="http://schemas.openxmlformats.org/presentationml/2006/main">
  <p:tag name="_INSTRUCTOR VIEW19C14C36-AC8E-43BC-9DB6-C2AAF774C7DC|PANE__TAG" val="_"/>
</p:tagLst>
</file>

<file path=ppt/tags/tag801.xml><?xml version="1.0" encoding="utf-8"?>
<p:tagLst xmlns:p="http://schemas.openxmlformats.org/presentationml/2006/main">
  <p:tag name="_INSTRUCTOR VIEW19C14C36-AC8E-43BC-9DB6-C2AAF774C7DC|PANE__TAG" val="_"/>
</p:tagLst>
</file>

<file path=ppt/tags/tag802.xml><?xml version="1.0" encoding="utf-8"?>
<p:tagLst xmlns:p="http://schemas.openxmlformats.org/presentationml/2006/main">
  <p:tag name="_INSTRUCTOR VIEW19C14C36-AC8E-43BC-9DB6-C2AAF774C7DC|PANE__TAG" val="_"/>
</p:tagLst>
</file>

<file path=ppt/tags/tag803.xml><?xml version="1.0" encoding="utf-8"?>
<p:tagLst xmlns:p="http://schemas.openxmlformats.org/presentationml/2006/main">
  <p:tag name="_INSTRUCTOR VIEW19C14C36-AC8E-43BC-9DB6-C2AAF774C7DC|PANE__TAG" val="_"/>
</p:tagLst>
</file>

<file path=ppt/tags/tag804.xml><?xml version="1.0" encoding="utf-8"?>
<p:tagLst xmlns:p="http://schemas.openxmlformats.org/presentationml/2006/main">
  <p:tag name="_INSTRUCTOR VIEW19C14C36-AC8E-43BC-9DB6-C2AAF774C7DC|PANE__TAG" val="_"/>
</p:tagLst>
</file>

<file path=ppt/tags/tag805.xml><?xml version="1.0" encoding="utf-8"?>
<p:tagLst xmlns:p="http://schemas.openxmlformats.org/presentationml/2006/main">
  <p:tag name="_INSTRUCTOR VIEW19C14C36-AC8E-43BC-9DB6-C2AAF774C7DC|PANE__TAG" val="_"/>
</p:tagLst>
</file>

<file path=ppt/tags/tag806.xml><?xml version="1.0" encoding="utf-8"?>
<p:tagLst xmlns:p="http://schemas.openxmlformats.org/presentationml/2006/main">
  <p:tag name="_INSTRUCTOR VIEW19C14C36-AC8E-43BC-9DB6-C2AAF774C7DC|PANE__TAG" val="_"/>
</p:tagLst>
</file>

<file path=ppt/tags/tag807.xml><?xml version="1.0" encoding="utf-8"?>
<p:tagLst xmlns:p="http://schemas.openxmlformats.org/presentationml/2006/main">
  <p:tag name="_INSTRUCTOR VIEW19C14C36-AC8E-43BC-9DB6-C2AAF774C7DC|PANE__TAG" val="_"/>
</p:tagLst>
</file>

<file path=ppt/tags/tag808.xml><?xml version="1.0" encoding="utf-8"?>
<p:tagLst xmlns:p="http://schemas.openxmlformats.org/presentationml/2006/main">
  <p:tag name="_INSTRUCTOR VIEW19C14C36-AC8E-43BC-9DB6-C2AAF774C7DC|PANE__TAG" val="_"/>
</p:tagLst>
</file>

<file path=ppt/tags/tag809.xml><?xml version="1.0" encoding="utf-8"?>
<p:tagLst xmlns:p="http://schemas.openxmlformats.org/presentationml/2006/main">
  <p:tag name="_INSTRUCTOR VIEW19C14C36-AC8E-43BC-9DB6-C2AAF774C7DC|PANE__TAG" val="_"/>
</p:tagLst>
</file>

<file path=ppt/tags/tag81.xml><?xml version="1.0" encoding="utf-8"?>
<p:tagLst xmlns:p="http://schemas.openxmlformats.org/presentationml/2006/main">
  <p:tag name="_INSTRUCTOR VIEW19C14C36-AC8E-43BC-9DB6-C2AAF774C7DC|PANE__TAG" val="_"/>
</p:tagLst>
</file>

<file path=ppt/tags/tag810.xml><?xml version="1.0" encoding="utf-8"?>
<p:tagLst xmlns:p="http://schemas.openxmlformats.org/presentationml/2006/main">
  <p:tag name="_INSTRUCTOR VIEW19C14C36-AC8E-43BC-9DB6-C2AAF774C7DC|PANE__TAG" val="_"/>
</p:tagLst>
</file>

<file path=ppt/tags/tag811.xml><?xml version="1.0" encoding="utf-8"?>
<p:tagLst xmlns:p="http://schemas.openxmlformats.org/presentationml/2006/main">
  <p:tag name="_INSTRUCTOR VIEW19C14C36-AC8E-43BC-9DB6-C2AAF774C7DC|PANE__TAG" val="_"/>
</p:tagLst>
</file>

<file path=ppt/tags/tag812.xml><?xml version="1.0" encoding="utf-8"?>
<p:tagLst xmlns:p="http://schemas.openxmlformats.org/presentationml/2006/main">
  <p:tag name="_INSTRUCTOR VIEW19C14C36-AC8E-43BC-9DB6-C2AAF774C7DC|PANE__TAG" val="_"/>
</p:tagLst>
</file>

<file path=ppt/tags/tag813.xml><?xml version="1.0" encoding="utf-8"?>
<p:tagLst xmlns:p="http://schemas.openxmlformats.org/presentationml/2006/main">
  <p:tag name="_INSTRUCTOR VIEW19C14C36-AC8E-43BC-9DB6-C2AAF774C7DC|PANE__TAG" val="_"/>
</p:tagLst>
</file>

<file path=ppt/tags/tag814.xml><?xml version="1.0" encoding="utf-8"?>
<p:tagLst xmlns:p="http://schemas.openxmlformats.org/presentationml/2006/main">
  <p:tag name="_INSTRUCTOR VIEW19C14C36-AC8E-43BC-9DB6-C2AAF774C7DC|PANE__TAG" val="_"/>
</p:tagLst>
</file>

<file path=ppt/tags/tag815.xml><?xml version="1.0" encoding="utf-8"?>
<p:tagLst xmlns:p="http://schemas.openxmlformats.org/presentationml/2006/main">
  <p:tag name="_INSTRUCTOR VIEW19C14C36-AC8E-43BC-9DB6-C2AAF774C7DC|PANE__TAG" val="_"/>
</p:tagLst>
</file>

<file path=ppt/tags/tag816.xml><?xml version="1.0" encoding="utf-8"?>
<p:tagLst xmlns:p="http://schemas.openxmlformats.org/presentationml/2006/main">
  <p:tag name="_INSTRUCTOR VIEW19C14C36-AC8E-43BC-9DB6-C2AAF774C7DC|PANE__TAG" val="_"/>
</p:tagLst>
</file>

<file path=ppt/tags/tag817.xml><?xml version="1.0" encoding="utf-8"?>
<p:tagLst xmlns:p="http://schemas.openxmlformats.org/presentationml/2006/main">
  <p:tag name="_INSTRUCTOR VIEW19C14C36-AC8E-43BC-9DB6-C2AAF774C7DC|PANE__TAG" val="_"/>
</p:tagLst>
</file>

<file path=ppt/tags/tag818.xml><?xml version="1.0" encoding="utf-8"?>
<p:tagLst xmlns:p="http://schemas.openxmlformats.org/presentationml/2006/main">
  <p:tag name="_INSTRUCTOR VIEW19C14C36-AC8E-43BC-9DB6-C2AAF774C7DC|PANE__TAG" val="_"/>
</p:tagLst>
</file>

<file path=ppt/tags/tag819.xml><?xml version="1.0" encoding="utf-8"?>
<p:tagLst xmlns:p="http://schemas.openxmlformats.org/presentationml/2006/main">
  <p:tag name="_INSTRUCTOR VIEW19C14C36-AC8E-43BC-9DB6-C2AAF774C7DC|PANE__TAG" val="_"/>
</p:tagLst>
</file>

<file path=ppt/tags/tag82.xml><?xml version="1.0" encoding="utf-8"?>
<p:tagLst xmlns:p="http://schemas.openxmlformats.org/presentationml/2006/main">
  <p:tag name="_INSTRUCTOR VIEW19C14C36-AC8E-43BC-9DB6-C2AAF774C7DC|PANE__TAG" val="_"/>
</p:tagLst>
</file>

<file path=ppt/tags/tag820.xml><?xml version="1.0" encoding="utf-8"?>
<p:tagLst xmlns:p="http://schemas.openxmlformats.org/presentationml/2006/main">
  <p:tag name="_INSTRUCTOR VIEW19C14C36-AC8E-43BC-9DB6-C2AAF774C7DC|PANE__TAG" val="_"/>
</p:tagLst>
</file>

<file path=ppt/tags/tag821.xml><?xml version="1.0" encoding="utf-8"?>
<p:tagLst xmlns:p="http://schemas.openxmlformats.org/presentationml/2006/main">
  <p:tag name="_INSTRUCTOR VIEW19C14C36-AC8E-43BC-9DB6-C2AAF774C7DC|PANE__TAG" val="_"/>
</p:tagLst>
</file>

<file path=ppt/tags/tag822.xml><?xml version="1.0" encoding="utf-8"?>
<p:tagLst xmlns:p="http://schemas.openxmlformats.org/presentationml/2006/main">
  <p:tag name="_INSTRUCTOR VIEW19C14C36-AC8E-43BC-9DB6-C2AAF774C7DC|PANE__TAG" val="_"/>
</p:tagLst>
</file>

<file path=ppt/tags/tag823.xml><?xml version="1.0" encoding="utf-8"?>
<p:tagLst xmlns:p="http://schemas.openxmlformats.org/presentationml/2006/main">
  <p:tag name="_INSTRUCTOR VIEW19C14C36-AC8E-43BC-9DB6-C2AAF774C7DC|PANE__TAG" val="_"/>
</p:tagLst>
</file>

<file path=ppt/tags/tag824.xml><?xml version="1.0" encoding="utf-8"?>
<p:tagLst xmlns:p="http://schemas.openxmlformats.org/presentationml/2006/main">
  <p:tag name="_INSTRUCTOR VIEW19C14C36-AC8E-43BC-9DB6-C2AAF774C7DC|PANE__TAG" val="_"/>
</p:tagLst>
</file>

<file path=ppt/tags/tag825.xml><?xml version="1.0" encoding="utf-8"?>
<p:tagLst xmlns:p="http://schemas.openxmlformats.org/presentationml/2006/main">
  <p:tag name="_INSTRUCTOR VIEW19C14C36-AC8E-43BC-9DB6-C2AAF774C7DC|PANE__TAG" val="_"/>
</p:tagLst>
</file>

<file path=ppt/tags/tag826.xml><?xml version="1.0" encoding="utf-8"?>
<p:tagLst xmlns:p="http://schemas.openxmlformats.org/presentationml/2006/main">
  <p:tag name="_INSTRUCTOR VIEW19C14C36-AC8E-43BC-9DB6-C2AAF774C7DC|PANE__TAG" val="_"/>
</p:tagLst>
</file>

<file path=ppt/tags/tag827.xml><?xml version="1.0" encoding="utf-8"?>
<p:tagLst xmlns:p="http://schemas.openxmlformats.org/presentationml/2006/main">
  <p:tag name="_INSTRUCTOR VIEW19C14C36-AC8E-43BC-9DB6-C2AAF774C7DC|PANE__TAG" val="_"/>
</p:tagLst>
</file>

<file path=ppt/tags/tag828.xml><?xml version="1.0" encoding="utf-8"?>
<p:tagLst xmlns:p="http://schemas.openxmlformats.org/presentationml/2006/main">
  <p:tag name="_INSTRUCTOR VIEW19C14C36-AC8E-43BC-9DB6-C2AAF774C7DC|PANE__TAG" val="_"/>
</p:tagLst>
</file>

<file path=ppt/tags/tag829.xml><?xml version="1.0" encoding="utf-8"?>
<p:tagLst xmlns:p="http://schemas.openxmlformats.org/presentationml/2006/main">
  <p:tag name="_INSTRUCTOR VIEW19C14C36-AC8E-43BC-9DB6-C2AAF774C7DC|PANE__TAG" val="_"/>
</p:tagLst>
</file>

<file path=ppt/tags/tag83.xml><?xml version="1.0" encoding="utf-8"?>
<p:tagLst xmlns:p="http://schemas.openxmlformats.org/presentationml/2006/main">
  <p:tag name="_INSTRUCTOR VIEW19C14C36-AC8E-43BC-9DB6-C2AAF774C7DC|PANE__TAG" val="_"/>
</p:tagLst>
</file>

<file path=ppt/tags/tag830.xml><?xml version="1.0" encoding="utf-8"?>
<p:tagLst xmlns:p="http://schemas.openxmlformats.org/presentationml/2006/main">
  <p:tag name="_INSTRUCTOR VIEW19C14C36-AC8E-43BC-9DB6-C2AAF774C7DC|PANE__TAG" val="_"/>
</p:tagLst>
</file>

<file path=ppt/tags/tag831.xml><?xml version="1.0" encoding="utf-8"?>
<p:tagLst xmlns:p="http://schemas.openxmlformats.org/presentationml/2006/main">
  <p:tag name="_INSTRUCTOR VIEW19C14C36-AC8E-43BC-9DB6-C2AAF774C7DC|PANE__TAG" val="_"/>
</p:tagLst>
</file>

<file path=ppt/tags/tag832.xml><?xml version="1.0" encoding="utf-8"?>
<p:tagLst xmlns:p="http://schemas.openxmlformats.org/presentationml/2006/main">
  <p:tag name="_INSTRUCTOR VIEW19C14C36-AC8E-43BC-9DB6-C2AAF774C7DC|PANE__TAG" val="_"/>
</p:tagLst>
</file>

<file path=ppt/tags/tag833.xml><?xml version="1.0" encoding="utf-8"?>
<p:tagLst xmlns:p="http://schemas.openxmlformats.org/presentationml/2006/main">
  <p:tag name="_INSTRUCTOR VIEW19C14C36-AC8E-43BC-9DB6-C2AAF774C7DC|PANE__TAG" val="_"/>
</p:tagLst>
</file>

<file path=ppt/tags/tag834.xml><?xml version="1.0" encoding="utf-8"?>
<p:tagLst xmlns:p="http://schemas.openxmlformats.org/presentationml/2006/main">
  <p:tag name="_INSTRUCTOR VIEW19C14C36-AC8E-43BC-9DB6-C2AAF774C7DC|PANE__TAG" val="_"/>
</p:tagLst>
</file>

<file path=ppt/tags/tag835.xml><?xml version="1.0" encoding="utf-8"?>
<p:tagLst xmlns:p="http://schemas.openxmlformats.org/presentationml/2006/main">
  <p:tag name="_INSTRUCTOR VIEW19C14C36-AC8E-43BC-9DB6-C2AAF774C7DC|PANE__TAG" val="_"/>
</p:tagLst>
</file>

<file path=ppt/tags/tag836.xml><?xml version="1.0" encoding="utf-8"?>
<p:tagLst xmlns:p="http://schemas.openxmlformats.org/presentationml/2006/main">
  <p:tag name="_INSTRUCTOR VIEW19C14C36-AC8E-43BC-9DB6-C2AAF774C7DC|PANE__TAG" val="_"/>
</p:tagLst>
</file>

<file path=ppt/tags/tag837.xml><?xml version="1.0" encoding="utf-8"?>
<p:tagLst xmlns:p="http://schemas.openxmlformats.org/presentationml/2006/main">
  <p:tag name="_INSTRUCTOR VIEW19C14C36-AC8E-43BC-9DB6-C2AAF774C7DC|PANE__TAG" val="_"/>
</p:tagLst>
</file>

<file path=ppt/tags/tag838.xml><?xml version="1.0" encoding="utf-8"?>
<p:tagLst xmlns:p="http://schemas.openxmlformats.org/presentationml/2006/main">
  <p:tag name="_INSTRUCTOR VIEW19C14C36-AC8E-43BC-9DB6-C2AAF774C7DC|PANE__TAG" val="_"/>
</p:tagLst>
</file>

<file path=ppt/tags/tag839.xml><?xml version="1.0" encoding="utf-8"?>
<p:tagLst xmlns:p="http://schemas.openxmlformats.org/presentationml/2006/main">
  <p:tag name="_INSTRUCTOR VIEW19C14C36-AC8E-43BC-9DB6-C2AAF774C7DC|PANE__TAG" val="_"/>
</p:tagLst>
</file>

<file path=ppt/tags/tag84.xml><?xml version="1.0" encoding="utf-8"?>
<p:tagLst xmlns:p="http://schemas.openxmlformats.org/presentationml/2006/main">
  <p:tag name="_INSTRUCTOR VIEW19C14C36-AC8E-43BC-9DB6-C2AAF774C7DC|PANE__TAG" val="_"/>
</p:tagLst>
</file>

<file path=ppt/tags/tag840.xml><?xml version="1.0" encoding="utf-8"?>
<p:tagLst xmlns:p="http://schemas.openxmlformats.org/presentationml/2006/main">
  <p:tag name="_INSTRUCTOR VIEW19C14C36-AC8E-43BC-9DB6-C2AAF774C7DC|PANE__TAG" val="_"/>
</p:tagLst>
</file>

<file path=ppt/tags/tag841.xml><?xml version="1.0" encoding="utf-8"?>
<p:tagLst xmlns:p="http://schemas.openxmlformats.org/presentationml/2006/main">
  <p:tag name="_INSTRUCTOR VIEW19C14C36-AC8E-43BC-9DB6-C2AAF774C7DC|PANE__TAG" val="_"/>
</p:tagLst>
</file>

<file path=ppt/tags/tag842.xml><?xml version="1.0" encoding="utf-8"?>
<p:tagLst xmlns:p="http://schemas.openxmlformats.org/presentationml/2006/main">
  <p:tag name="_INSTRUCTOR VIEW19C14C36-AC8E-43BC-9DB6-C2AAF774C7DC|PANE__TAG" val="_"/>
</p:tagLst>
</file>

<file path=ppt/tags/tag843.xml><?xml version="1.0" encoding="utf-8"?>
<p:tagLst xmlns:p="http://schemas.openxmlformats.org/presentationml/2006/main">
  <p:tag name="_INSTRUCTOR VIEW19C14C36-AC8E-43BC-9DB6-C2AAF774C7DC|PANE__TAG" val="_"/>
</p:tagLst>
</file>

<file path=ppt/tags/tag844.xml><?xml version="1.0" encoding="utf-8"?>
<p:tagLst xmlns:p="http://schemas.openxmlformats.org/presentationml/2006/main">
  <p:tag name="_INSTRUCTOR VIEW19C14C36-AC8E-43BC-9DB6-C2AAF774C7DC|PANE__TAG" val="_"/>
</p:tagLst>
</file>

<file path=ppt/tags/tag845.xml><?xml version="1.0" encoding="utf-8"?>
<p:tagLst xmlns:p="http://schemas.openxmlformats.org/presentationml/2006/main">
  <p:tag name="_INSTRUCTOR VIEW19C14C36-AC8E-43BC-9DB6-C2AAF774C7DC|PANE__TAG" val="_"/>
</p:tagLst>
</file>

<file path=ppt/tags/tag846.xml><?xml version="1.0" encoding="utf-8"?>
<p:tagLst xmlns:p="http://schemas.openxmlformats.org/presentationml/2006/main">
  <p:tag name="_INSTRUCTOR VIEW19C14C36-AC8E-43BC-9DB6-C2AAF774C7DC|PANE__TAG" val="_"/>
</p:tagLst>
</file>

<file path=ppt/tags/tag847.xml><?xml version="1.0" encoding="utf-8"?>
<p:tagLst xmlns:p="http://schemas.openxmlformats.org/presentationml/2006/main">
  <p:tag name="_INSTRUCTOR VIEW19C14C36-AC8E-43BC-9DB6-C2AAF774C7DC|PANE__TAG" val="_"/>
</p:tagLst>
</file>

<file path=ppt/tags/tag848.xml><?xml version="1.0" encoding="utf-8"?>
<p:tagLst xmlns:p="http://schemas.openxmlformats.org/presentationml/2006/main">
  <p:tag name="_INSTRUCTOR VIEW19C14C36-AC8E-43BC-9DB6-C2AAF774C7DC|PANE__TAG" val="_"/>
</p:tagLst>
</file>

<file path=ppt/tags/tag849.xml><?xml version="1.0" encoding="utf-8"?>
<p:tagLst xmlns:p="http://schemas.openxmlformats.org/presentationml/2006/main">
  <p:tag name="_INSTRUCTOR VIEW19C14C36-AC8E-43BC-9DB6-C2AAF774C7DC|PANE__TAG" val="_"/>
</p:tagLst>
</file>

<file path=ppt/tags/tag85.xml><?xml version="1.0" encoding="utf-8"?>
<p:tagLst xmlns:p="http://schemas.openxmlformats.org/presentationml/2006/main">
  <p:tag name="_INSTRUCTOR VIEW19C14C36-AC8E-43BC-9DB6-C2AAF774C7DC|PANE__TAG" val="_"/>
</p:tagLst>
</file>

<file path=ppt/tags/tag850.xml><?xml version="1.0" encoding="utf-8"?>
<p:tagLst xmlns:p="http://schemas.openxmlformats.org/presentationml/2006/main">
  <p:tag name="_INSTRUCTOR VIEW19C14C36-AC8E-43BC-9DB6-C2AAF774C7DC|PANE__TAG" val="_"/>
</p:tagLst>
</file>

<file path=ppt/tags/tag851.xml><?xml version="1.0" encoding="utf-8"?>
<p:tagLst xmlns:p="http://schemas.openxmlformats.org/presentationml/2006/main">
  <p:tag name="_INSTRUCTOR VIEW19C14C36-AC8E-43BC-9DB6-C2AAF774C7DC|PANE__TAG" val="_"/>
</p:tagLst>
</file>

<file path=ppt/tags/tag852.xml><?xml version="1.0" encoding="utf-8"?>
<p:tagLst xmlns:p="http://schemas.openxmlformats.org/presentationml/2006/main">
  <p:tag name="_INSTRUCTOR VIEW19C14C36-AC8E-43BC-9DB6-C2AAF774C7DC|PANE__TAG" val="_"/>
</p:tagLst>
</file>

<file path=ppt/tags/tag853.xml><?xml version="1.0" encoding="utf-8"?>
<p:tagLst xmlns:p="http://schemas.openxmlformats.org/presentationml/2006/main">
  <p:tag name="_INSTRUCTOR VIEW19C14C36-AC8E-43BC-9DB6-C2AAF774C7DC|PANE__TAG" val="_"/>
</p:tagLst>
</file>

<file path=ppt/tags/tag854.xml><?xml version="1.0" encoding="utf-8"?>
<p:tagLst xmlns:p="http://schemas.openxmlformats.org/presentationml/2006/main">
  <p:tag name="_INSTRUCTOR VIEW19C14C36-AC8E-43BC-9DB6-C2AAF774C7DC|PANE__TAG" val="_"/>
</p:tagLst>
</file>

<file path=ppt/tags/tag855.xml><?xml version="1.0" encoding="utf-8"?>
<p:tagLst xmlns:p="http://schemas.openxmlformats.org/presentationml/2006/main">
  <p:tag name="_INSTRUCTOR VIEW19C14C36-AC8E-43BC-9DB6-C2AAF774C7DC|PANE__TAG" val="_"/>
</p:tagLst>
</file>

<file path=ppt/tags/tag856.xml><?xml version="1.0" encoding="utf-8"?>
<p:tagLst xmlns:p="http://schemas.openxmlformats.org/presentationml/2006/main">
  <p:tag name="_INSTRUCTOR VIEW19C14C36-AC8E-43BC-9DB6-C2AAF774C7DC|PANE__TAG" val="_"/>
</p:tagLst>
</file>

<file path=ppt/tags/tag857.xml><?xml version="1.0" encoding="utf-8"?>
<p:tagLst xmlns:p="http://schemas.openxmlformats.org/presentationml/2006/main">
  <p:tag name="_INSTRUCTOR VIEW19C14C36-AC8E-43BC-9DB6-C2AAF774C7DC|PANE__TAG" val="_"/>
</p:tagLst>
</file>

<file path=ppt/tags/tag858.xml><?xml version="1.0" encoding="utf-8"?>
<p:tagLst xmlns:p="http://schemas.openxmlformats.org/presentationml/2006/main">
  <p:tag name="_INSTRUCTOR VIEW19C14C36-AC8E-43BC-9DB6-C2AAF774C7DC|PANE__TAG" val="_"/>
</p:tagLst>
</file>

<file path=ppt/tags/tag859.xml><?xml version="1.0" encoding="utf-8"?>
<p:tagLst xmlns:p="http://schemas.openxmlformats.org/presentationml/2006/main">
  <p:tag name="_INSTRUCTOR VIEW19C14C36-AC8E-43BC-9DB6-C2AAF774C7DC|PANE__TAG" val="_"/>
</p:tagLst>
</file>

<file path=ppt/tags/tag86.xml><?xml version="1.0" encoding="utf-8"?>
<p:tagLst xmlns:p="http://schemas.openxmlformats.org/presentationml/2006/main">
  <p:tag name="_INSTRUCTOR VIEW19C14C36-AC8E-43BC-9DB6-C2AAF774C7DC|PANE__TAG" val="_"/>
</p:tagLst>
</file>

<file path=ppt/tags/tag860.xml><?xml version="1.0" encoding="utf-8"?>
<p:tagLst xmlns:p="http://schemas.openxmlformats.org/presentationml/2006/main">
  <p:tag name="_INSTRUCTOR VIEW19C14C36-AC8E-43BC-9DB6-C2AAF774C7DC|PANE__TAG" val="_"/>
</p:tagLst>
</file>

<file path=ppt/tags/tag861.xml><?xml version="1.0" encoding="utf-8"?>
<p:tagLst xmlns:p="http://schemas.openxmlformats.org/presentationml/2006/main">
  <p:tag name="_INSTRUCTOR VIEW19C14C36-AC8E-43BC-9DB6-C2AAF774C7DC|PANE__TAG" val="_"/>
</p:tagLst>
</file>

<file path=ppt/tags/tag862.xml><?xml version="1.0" encoding="utf-8"?>
<p:tagLst xmlns:p="http://schemas.openxmlformats.org/presentationml/2006/main">
  <p:tag name="_INSTRUCTOR VIEW19C14C36-AC8E-43BC-9DB6-C2AAF774C7DC|PANE__TAG" val="_"/>
</p:tagLst>
</file>

<file path=ppt/tags/tag863.xml><?xml version="1.0" encoding="utf-8"?>
<p:tagLst xmlns:p="http://schemas.openxmlformats.org/presentationml/2006/main">
  <p:tag name="_INSTRUCTOR VIEW19C14C36-AC8E-43BC-9DB6-C2AAF774C7DC|PANE__TAG" val="_"/>
</p:tagLst>
</file>

<file path=ppt/tags/tag864.xml><?xml version="1.0" encoding="utf-8"?>
<p:tagLst xmlns:p="http://schemas.openxmlformats.org/presentationml/2006/main">
  <p:tag name="_INSTRUCTOR VIEW19C14C36-AC8E-43BC-9DB6-C2AAF774C7DC|PANE__TAG" val="_"/>
</p:tagLst>
</file>

<file path=ppt/tags/tag865.xml><?xml version="1.0" encoding="utf-8"?>
<p:tagLst xmlns:p="http://schemas.openxmlformats.org/presentationml/2006/main">
  <p:tag name="_INSTRUCTOR VIEW19C14C36-AC8E-43BC-9DB6-C2AAF774C7DC|PANE__TAG" val="_"/>
</p:tagLst>
</file>

<file path=ppt/tags/tag866.xml><?xml version="1.0" encoding="utf-8"?>
<p:tagLst xmlns:p="http://schemas.openxmlformats.org/presentationml/2006/main">
  <p:tag name="_INSTRUCTOR VIEW19C14C36-AC8E-43BC-9DB6-C2AAF774C7DC|PANE__TAG" val="_"/>
</p:tagLst>
</file>

<file path=ppt/tags/tag867.xml><?xml version="1.0" encoding="utf-8"?>
<p:tagLst xmlns:p="http://schemas.openxmlformats.org/presentationml/2006/main">
  <p:tag name="_INSTRUCTOR VIEW19C14C36-AC8E-43BC-9DB6-C2AAF774C7DC|PANE__TAG" val="_"/>
</p:tagLst>
</file>

<file path=ppt/tags/tag868.xml><?xml version="1.0" encoding="utf-8"?>
<p:tagLst xmlns:p="http://schemas.openxmlformats.org/presentationml/2006/main">
  <p:tag name="_INSTRUCTOR VIEW19C14C36-AC8E-43BC-9DB6-C2AAF774C7DC|PANE__TAG" val="_"/>
</p:tagLst>
</file>

<file path=ppt/tags/tag869.xml><?xml version="1.0" encoding="utf-8"?>
<p:tagLst xmlns:p="http://schemas.openxmlformats.org/presentationml/2006/main">
  <p:tag name="_INSTRUCTOR VIEW19C14C36-AC8E-43BC-9DB6-C2AAF774C7DC|PANE__TAG" val="_"/>
</p:tagLst>
</file>

<file path=ppt/tags/tag87.xml><?xml version="1.0" encoding="utf-8"?>
<p:tagLst xmlns:p="http://schemas.openxmlformats.org/presentationml/2006/main">
  <p:tag name="_INSTRUCTOR VIEW19C14C36-AC8E-43BC-9DB6-C2AAF774C7DC|PANE__TAG" val="_"/>
</p:tagLst>
</file>

<file path=ppt/tags/tag870.xml><?xml version="1.0" encoding="utf-8"?>
<p:tagLst xmlns:p="http://schemas.openxmlformats.org/presentationml/2006/main">
  <p:tag name="_INSTRUCTOR VIEW19C14C36-AC8E-43BC-9DB6-C2AAF774C7DC|PANE__TAG" val="_"/>
</p:tagLst>
</file>

<file path=ppt/tags/tag871.xml><?xml version="1.0" encoding="utf-8"?>
<p:tagLst xmlns:p="http://schemas.openxmlformats.org/presentationml/2006/main">
  <p:tag name="_INSTRUCTOR VIEW19C14C36-AC8E-43BC-9DB6-C2AAF774C7DC|PANE__TAG" val="_"/>
</p:tagLst>
</file>

<file path=ppt/tags/tag872.xml><?xml version="1.0" encoding="utf-8"?>
<p:tagLst xmlns:p="http://schemas.openxmlformats.org/presentationml/2006/main">
  <p:tag name="_INSTRUCTOR VIEW19C14C36-AC8E-43BC-9DB6-C2AAF774C7DC|PANE__TAG" val="_"/>
</p:tagLst>
</file>

<file path=ppt/tags/tag873.xml><?xml version="1.0" encoding="utf-8"?>
<p:tagLst xmlns:p="http://schemas.openxmlformats.org/presentationml/2006/main">
  <p:tag name="_INSTRUCTOR VIEW19C14C36-AC8E-43BC-9DB6-C2AAF774C7DC|PANE__TAG" val="_"/>
</p:tagLst>
</file>

<file path=ppt/tags/tag874.xml><?xml version="1.0" encoding="utf-8"?>
<p:tagLst xmlns:p="http://schemas.openxmlformats.org/presentationml/2006/main">
  <p:tag name="_INSTRUCTOR VIEW19C14C36-AC8E-43BC-9DB6-C2AAF774C7DC|PANE__TAG" val="_"/>
</p:tagLst>
</file>

<file path=ppt/tags/tag875.xml><?xml version="1.0" encoding="utf-8"?>
<p:tagLst xmlns:p="http://schemas.openxmlformats.org/presentationml/2006/main">
  <p:tag name="_INSTRUCTOR VIEW19C14C36-AC8E-43BC-9DB6-C2AAF774C7DC|PANE__TAG" val="_"/>
</p:tagLst>
</file>

<file path=ppt/tags/tag876.xml><?xml version="1.0" encoding="utf-8"?>
<p:tagLst xmlns:p="http://schemas.openxmlformats.org/presentationml/2006/main">
  <p:tag name="_INSTRUCTOR VIEW19C14C36-AC8E-43BC-9DB6-C2AAF774C7DC|PANE__TAG" val="_"/>
</p:tagLst>
</file>

<file path=ppt/tags/tag877.xml><?xml version="1.0" encoding="utf-8"?>
<p:tagLst xmlns:p="http://schemas.openxmlformats.org/presentationml/2006/main">
  <p:tag name="_INSTRUCTOR VIEW19C14C36-AC8E-43BC-9DB6-C2AAF774C7DC|PANE__TAG" val="_"/>
</p:tagLst>
</file>

<file path=ppt/tags/tag878.xml><?xml version="1.0" encoding="utf-8"?>
<p:tagLst xmlns:p="http://schemas.openxmlformats.org/presentationml/2006/main">
  <p:tag name="_INSTRUCTOR VIEW19C14C36-AC8E-43BC-9DB6-C2AAF774C7DC|PANE__TAG" val="_"/>
</p:tagLst>
</file>

<file path=ppt/tags/tag879.xml><?xml version="1.0" encoding="utf-8"?>
<p:tagLst xmlns:p="http://schemas.openxmlformats.org/presentationml/2006/main">
  <p:tag name="_INSTRUCTOR VIEW19C14C36-AC8E-43BC-9DB6-C2AAF774C7DC|PANE__TAG" val="_"/>
</p:tagLst>
</file>

<file path=ppt/tags/tag88.xml><?xml version="1.0" encoding="utf-8"?>
<p:tagLst xmlns:p="http://schemas.openxmlformats.org/presentationml/2006/main">
  <p:tag name="_INSTRUCTOR VIEW19C14C36-AC8E-43BC-9DB6-C2AAF774C7DC|PANE__TAG" val="_"/>
</p:tagLst>
</file>

<file path=ppt/tags/tag880.xml><?xml version="1.0" encoding="utf-8"?>
<p:tagLst xmlns:p="http://schemas.openxmlformats.org/presentationml/2006/main">
  <p:tag name="_INSTRUCTOR VIEW19C14C36-AC8E-43BC-9DB6-C2AAF774C7DC|PANE__TAG" val="_"/>
</p:tagLst>
</file>

<file path=ppt/tags/tag881.xml><?xml version="1.0" encoding="utf-8"?>
<p:tagLst xmlns:p="http://schemas.openxmlformats.org/presentationml/2006/main">
  <p:tag name="_INSTRUCTOR VIEW19C14C36-AC8E-43BC-9DB6-C2AAF774C7DC|PANE__TAG" val="_"/>
</p:tagLst>
</file>

<file path=ppt/tags/tag882.xml><?xml version="1.0" encoding="utf-8"?>
<p:tagLst xmlns:p="http://schemas.openxmlformats.org/presentationml/2006/main">
  <p:tag name="_INSTRUCTOR VIEW19C14C36-AC8E-43BC-9DB6-C2AAF774C7DC|PANE__TAG" val="_"/>
</p:tagLst>
</file>

<file path=ppt/tags/tag883.xml><?xml version="1.0" encoding="utf-8"?>
<p:tagLst xmlns:p="http://schemas.openxmlformats.org/presentationml/2006/main">
  <p:tag name="_INSTRUCTOR VIEW19C14C36-AC8E-43BC-9DB6-C2AAF774C7DC|PANE__TAG" val="_"/>
</p:tagLst>
</file>

<file path=ppt/tags/tag884.xml><?xml version="1.0" encoding="utf-8"?>
<p:tagLst xmlns:p="http://schemas.openxmlformats.org/presentationml/2006/main">
  <p:tag name="_INSTRUCTOR VIEW19C14C36-AC8E-43BC-9DB6-C2AAF774C7DC|PANE__TAG" val="_"/>
</p:tagLst>
</file>

<file path=ppt/tags/tag885.xml><?xml version="1.0" encoding="utf-8"?>
<p:tagLst xmlns:p="http://schemas.openxmlformats.org/presentationml/2006/main">
  <p:tag name="_INSTRUCTOR VIEW19C14C36-AC8E-43BC-9DB6-C2AAF774C7DC|PANE__TAG" val="_"/>
</p:tagLst>
</file>

<file path=ppt/tags/tag886.xml><?xml version="1.0" encoding="utf-8"?>
<p:tagLst xmlns:p="http://schemas.openxmlformats.org/presentationml/2006/main">
  <p:tag name="_INSTRUCTOR VIEW19C14C36-AC8E-43BC-9DB6-C2AAF774C7DC|PANE__TAG" val="_"/>
</p:tagLst>
</file>

<file path=ppt/tags/tag887.xml><?xml version="1.0" encoding="utf-8"?>
<p:tagLst xmlns:p="http://schemas.openxmlformats.org/presentationml/2006/main">
  <p:tag name="_INSTRUCTOR VIEW19C14C36-AC8E-43BC-9DB6-C2AAF774C7DC|PANE__TAG" val="_"/>
</p:tagLst>
</file>

<file path=ppt/tags/tag888.xml><?xml version="1.0" encoding="utf-8"?>
<p:tagLst xmlns:p="http://schemas.openxmlformats.org/presentationml/2006/main">
  <p:tag name="_INSTRUCTOR VIEW19C14C36-AC8E-43BC-9DB6-C2AAF774C7DC|PANE__TAG" val="_"/>
</p:tagLst>
</file>

<file path=ppt/tags/tag889.xml><?xml version="1.0" encoding="utf-8"?>
<p:tagLst xmlns:p="http://schemas.openxmlformats.org/presentationml/2006/main">
  <p:tag name="_INSTRUCTOR VIEW19C14C36-AC8E-43BC-9DB6-C2AAF774C7DC|PANE__TAG" val="_"/>
</p:tagLst>
</file>

<file path=ppt/tags/tag89.xml><?xml version="1.0" encoding="utf-8"?>
<p:tagLst xmlns:p="http://schemas.openxmlformats.org/presentationml/2006/main">
  <p:tag name="_INSTRUCTOR VIEW19C14C36-AC8E-43BC-9DB6-C2AAF774C7DC|PANE__TAG" val="_"/>
</p:tagLst>
</file>

<file path=ppt/tags/tag890.xml><?xml version="1.0" encoding="utf-8"?>
<p:tagLst xmlns:p="http://schemas.openxmlformats.org/presentationml/2006/main">
  <p:tag name="_INSTRUCTOR VIEW19C14C36-AC8E-43BC-9DB6-C2AAF774C7DC|PANE__TAG" val="_"/>
</p:tagLst>
</file>

<file path=ppt/tags/tag891.xml><?xml version="1.0" encoding="utf-8"?>
<p:tagLst xmlns:p="http://schemas.openxmlformats.org/presentationml/2006/main">
  <p:tag name="_INSTRUCTOR VIEW19C14C36-AC8E-43BC-9DB6-C2AAF774C7DC|PANE__TAG" val="_"/>
</p:tagLst>
</file>

<file path=ppt/tags/tag892.xml><?xml version="1.0" encoding="utf-8"?>
<p:tagLst xmlns:p="http://schemas.openxmlformats.org/presentationml/2006/main">
  <p:tag name="_INSTRUCTOR VIEW19C14C36-AC8E-43BC-9DB6-C2AAF774C7DC|PANE__TAG" val="_"/>
</p:tagLst>
</file>

<file path=ppt/tags/tag893.xml><?xml version="1.0" encoding="utf-8"?>
<p:tagLst xmlns:p="http://schemas.openxmlformats.org/presentationml/2006/main">
  <p:tag name="_INSTRUCTOR VIEW19C14C36-AC8E-43BC-9DB6-C2AAF774C7DC|PANE__TAG" val="_"/>
</p:tagLst>
</file>

<file path=ppt/tags/tag894.xml><?xml version="1.0" encoding="utf-8"?>
<p:tagLst xmlns:p="http://schemas.openxmlformats.org/presentationml/2006/main">
  <p:tag name="_INSTRUCTOR VIEW19C14C36-AC8E-43BC-9DB6-C2AAF774C7DC|PANE__TAG" val="_"/>
</p:tagLst>
</file>

<file path=ppt/tags/tag895.xml><?xml version="1.0" encoding="utf-8"?>
<p:tagLst xmlns:p="http://schemas.openxmlformats.org/presentationml/2006/main">
  <p:tag name="_INSTRUCTOR VIEW19C14C36-AC8E-43BC-9DB6-C2AAF774C7DC|PANE__TAG" val="_"/>
</p:tagLst>
</file>

<file path=ppt/tags/tag896.xml><?xml version="1.0" encoding="utf-8"?>
<p:tagLst xmlns:p="http://schemas.openxmlformats.org/presentationml/2006/main">
  <p:tag name="_INSTRUCTOR VIEW19C14C36-AC8E-43BC-9DB6-C2AAF774C7DC|PANE__TAG" val="_"/>
</p:tagLst>
</file>

<file path=ppt/tags/tag897.xml><?xml version="1.0" encoding="utf-8"?>
<p:tagLst xmlns:p="http://schemas.openxmlformats.org/presentationml/2006/main">
  <p:tag name="_INSTRUCTOR VIEW19C14C36-AC8E-43BC-9DB6-C2AAF774C7DC|PANE__TAG" val="_"/>
</p:tagLst>
</file>

<file path=ppt/tags/tag898.xml><?xml version="1.0" encoding="utf-8"?>
<p:tagLst xmlns:p="http://schemas.openxmlformats.org/presentationml/2006/main">
  <p:tag name="_INSTRUCTOR VIEW19C14C36-AC8E-43BC-9DB6-C2AAF774C7DC|PANE__TAG" val="_"/>
</p:tagLst>
</file>

<file path=ppt/tags/tag899.xml><?xml version="1.0" encoding="utf-8"?>
<p:tagLst xmlns:p="http://schemas.openxmlformats.org/presentationml/2006/main">
  <p:tag name="_INSTRUCTOR VIEW19C14C36-AC8E-43BC-9DB6-C2AAF774C7DC|PANE__TAG" val="_"/>
</p:tagLst>
</file>

<file path=ppt/tags/tag9.xml><?xml version="1.0" encoding="utf-8"?>
<p:tagLst xmlns:p="http://schemas.openxmlformats.org/presentationml/2006/main">
  <p:tag name="_INSTRUCTOR VIEW19C14C36-AC8E-43BC-9DB6-C2AAF774C7DC|PANE__TAG" val="_"/>
</p:tagLst>
</file>

<file path=ppt/tags/tag90.xml><?xml version="1.0" encoding="utf-8"?>
<p:tagLst xmlns:p="http://schemas.openxmlformats.org/presentationml/2006/main">
  <p:tag name="_INSTRUCTOR VIEW19C14C36-AC8E-43BC-9DB6-C2AAF774C7DC|PANE__TAG" val="_"/>
</p:tagLst>
</file>

<file path=ppt/tags/tag900.xml><?xml version="1.0" encoding="utf-8"?>
<p:tagLst xmlns:p="http://schemas.openxmlformats.org/presentationml/2006/main">
  <p:tag name="_INSTRUCTOR VIEW19C14C36-AC8E-43BC-9DB6-C2AAF774C7DC|PANE__TAG" val="_"/>
</p:tagLst>
</file>

<file path=ppt/tags/tag901.xml><?xml version="1.0" encoding="utf-8"?>
<p:tagLst xmlns:p="http://schemas.openxmlformats.org/presentationml/2006/main">
  <p:tag name="_INSTRUCTOR VIEW19C14C36-AC8E-43BC-9DB6-C2AAF774C7DC|PANE__TAG" val="_"/>
</p:tagLst>
</file>

<file path=ppt/tags/tag902.xml><?xml version="1.0" encoding="utf-8"?>
<p:tagLst xmlns:p="http://schemas.openxmlformats.org/presentationml/2006/main">
  <p:tag name="_INSTRUCTOR VIEW19C14C36-AC8E-43BC-9DB6-C2AAF774C7DC|PANE__TAG" val="_"/>
</p:tagLst>
</file>

<file path=ppt/tags/tag903.xml><?xml version="1.0" encoding="utf-8"?>
<p:tagLst xmlns:p="http://schemas.openxmlformats.org/presentationml/2006/main">
  <p:tag name="_INSTRUCTOR VIEW19C14C36-AC8E-43BC-9DB6-C2AAF774C7DC|PANE__TAG" val="_"/>
</p:tagLst>
</file>

<file path=ppt/tags/tag904.xml><?xml version="1.0" encoding="utf-8"?>
<p:tagLst xmlns:p="http://schemas.openxmlformats.org/presentationml/2006/main">
  <p:tag name="_INSTRUCTOR VIEW19C14C36-AC8E-43BC-9DB6-C2AAF774C7DC|PANE__TAG" val="_"/>
</p:tagLst>
</file>

<file path=ppt/tags/tag905.xml><?xml version="1.0" encoding="utf-8"?>
<p:tagLst xmlns:p="http://schemas.openxmlformats.org/presentationml/2006/main">
  <p:tag name="_INSTRUCTOR VIEW19C14C36-AC8E-43BC-9DB6-C2AAF774C7DC|PANE__TAG" val="_"/>
</p:tagLst>
</file>

<file path=ppt/tags/tag906.xml><?xml version="1.0" encoding="utf-8"?>
<p:tagLst xmlns:p="http://schemas.openxmlformats.org/presentationml/2006/main">
  <p:tag name="_INSTRUCTOR VIEW19C14C36-AC8E-43BC-9DB6-C2AAF774C7DC|PANE__TAG" val="_"/>
</p:tagLst>
</file>

<file path=ppt/tags/tag907.xml><?xml version="1.0" encoding="utf-8"?>
<p:tagLst xmlns:p="http://schemas.openxmlformats.org/presentationml/2006/main">
  <p:tag name="_INSTRUCTOR VIEW19C14C36-AC8E-43BC-9DB6-C2AAF774C7DC|PANE__TAG" val="_"/>
</p:tagLst>
</file>

<file path=ppt/tags/tag908.xml><?xml version="1.0" encoding="utf-8"?>
<p:tagLst xmlns:p="http://schemas.openxmlformats.org/presentationml/2006/main">
  <p:tag name="_INSTRUCTOR VIEW19C14C36-AC8E-43BC-9DB6-C2AAF774C7DC|PANE__TAG" val="_"/>
</p:tagLst>
</file>

<file path=ppt/tags/tag909.xml><?xml version="1.0" encoding="utf-8"?>
<p:tagLst xmlns:p="http://schemas.openxmlformats.org/presentationml/2006/main">
  <p:tag name="_INSTRUCTOR VIEW19C14C36-AC8E-43BC-9DB6-C2AAF774C7DC|PANE__TAG" val="_"/>
</p:tagLst>
</file>

<file path=ppt/tags/tag91.xml><?xml version="1.0" encoding="utf-8"?>
<p:tagLst xmlns:p="http://schemas.openxmlformats.org/presentationml/2006/main">
  <p:tag name="_INSTRUCTOR VIEW19C14C36-AC8E-43BC-9DB6-C2AAF774C7DC|PANE__TAG" val="_"/>
</p:tagLst>
</file>

<file path=ppt/tags/tag910.xml><?xml version="1.0" encoding="utf-8"?>
<p:tagLst xmlns:p="http://schemas.openxmlformats.org/presentationml/2006/main">
  <p:tag name="_INSTRUCTOR VIEW19C14C36-AC8E-43BC-9DB6-C2AAF774C7DC|PANE__TAG" val="_"/>
</p:tagLst>
</file>

<file path=ppt/tags/tag911.xml><?xml version="1.0" encoding="utf-8"?>
<p:tagLst xmlns:p="http://schemas.openxmlformats.org/presentationml/2006/main">
  <p:tag name="_INSTRUCTOR VIEW19C14C36-AC8E-43BC-9DB6-C2AAF774C7DC|PANE__TAG" val="_"/>
</p:tagLst>
</file>

<file path=ppt/tags/tag912.xml><?xml version="1.0" encoding="utf-8"?>
<p:tagLst xmlns:p="http://schemas.openxmlformats.org/presentationml/2006/main">
  <p:tag name="_INSTRUCTOR VIEW19C14C36-AC8E-43BC-9DB6-C2AAF774C7DC|PANE__TAG" val="_"/>
</p:tagLst>
</file>

<file path=ppt/tags/tag913.xml><?xml version="1.0" encoding="utf-8"?>
<p:tagLst xmlns:p="http://schemas.openxmlformats.org/presentationml/2006/main">
  <p:tag name="_INSTRUCTOR VIEW19C14C36-AC8E-43BC-9DB6-C2AAF774C7DC|PANE__TAG" val="_"/>
</p:tagLst>
</file>

<file path=ppt/tags/tag914.xml><?xml version="1.0" encoding="utf-8"?>
<p:tagLst xmlns:p="http://schemas.openxmlformats.org/presentationml/2006/main">
  <p:tag name="_INSTRUCTOR VIEW19C14C36-AC8E-43BC-9DB6-C2AAF774C7DC|PANE__TAG" val="_"/>
</p:tagLst>
</file>

<file path=ppt/tags/tag915.xml><?xml version="1.0" encoding="utf-8"?>
<p:tagLst xmlns:p="http://schemas.openxmlformats.org/presentationml/2006/main">
  <p:tag name="_INSTRUCTOR VIEW19C14C36-AC8E-43BC-9DB6-C2AAF774C7DC|PANE__TAG" val="_"/>
</p:tagLst>
</file>

<file path=ppt/tags/tag916.xml><?xml version="1.0" encoding="utf-8"?>
<p:tagLst xmlns:p="http://schemas.openxmlformats.org/presentationml/2006/main">
  <p:tag name="_INSTRUCTOR VIEW19C14C36-AC8E-43BC-9DB6-C2AAF774C7DC|PANE__TAG" val="_"/>
</p:tagLst>
</file>

<file path=ppt/tags/tag917.xml><?xml version="1.0" encoding="utf-8"?>
<p:tagLst xmlns:p="http://schemas.openxmlformats.org/presentationml/2006/main">
  <p:tag name="_INSTRUCTOR VIEW19C14C36-AC8E-43BC-9DB6-C2AAF774C7DC|PANE__TAG" val="_"/>
</p:tagLst>
</file>

<file path=ppt/tags/tag918.xml><?xml version="1.0" encoding="utf-8"?>
<p:tagLst xmlns:p="http://schemas.openxmlformats.org/presentationml/2006/main">
  <p:tag name="_INSTRUCTOR VIEW19C14C36-AC8E-43BC-9DB6-C2AAF774C7DC|PANE__TAG" val="_"/>
</p:tagLst>
</file>

<file path=ppt/tags/tag919.xml><?xml version="1.0" encoding="utf-8"?>
<p:tagLst xmlns:p="http://schemas.openxmlformats.org/presentationml/2006/main">
  <p:tag name="_INSTRUCTOR VIEW19C14C36-AC8E-43BC-9DB6-C2AAF774C7DC|PANE__TAG" val="_"/>
</p:tagLst>
</file>

<file path=ppt/tags/tag92.xml><?xml version="1.0" encoding="utf-8"?>
<p:tagLst xmlns:p="http://schemas.openxmlformats.org/presentationml/2006/main">
  <p:tag name="_INSTRUCTOR VIEW19C14C36-AC8E-43BC-9DB6-C2AAF774C7DC|PANE__TAG" val="_"/>
</p:tagLst>
</file>

<file path=ppt/tags/tag920.xml><?xml version="1.0" encoding="utf-8"?>
<p:tagLst xmlns:p="http://schemas.openxmlformats.org/presentationml/2006/main">
  <p:tag name="_INSTRUCTOR VIEW19C14C36-AC8E-43BC-9DB6-C2AAF774C7DC|PANE__TAG" val="_"/>
</p:tagLst>
</file>

<file path=ppt/tags/tag921.xml><?xml version="1.0" encoding="utf-8"?>
<p:tagLst xmlns:p="http://schemas.openxmlformats.org/presentationml/2006/main">
  <p:tag name="_INSTRUCTOR VIEW19C14C36-AC8E-43BC-9DB6-C2AAF774C7DC|PANE__TAG" val="_"/>
</p:tagLst>
</file>

<file path=ppt/tags/tag922.xml><?xml version="1.0" encoding="utf-8"?>
<p:tagLst xmlns:p="http://schemas.openxmlformats.org/presentationml/2006/main">
  <p:tag name="_INSTRUCTOR VIEW19C14C36-AC8E-43BC-9DB6-C2AAF774C7DC|PANE__TAG" val="_"/>
</p:tagLst>
</file>

<file path=ppt/tags/tag923.xml><?xml version="1.0" encoding="utf-8"?>
<p:tagLst xmlns:p="http://schemas.openxmlformats.org/presentationml/2006/main">
  <p:tag name="_INSTRUCTOR VIEW19C14C36-AC8E-43BC-9DB6-C2AAF774C7DC|PANE__TAG" val="_"/>
</p:tagLst>
</file>

<file path=ppt/tags/tag924.xml><?xml version="1.0" encoding="utf-8"?>
<p:tagLst xmlns:p="http://schemas.openxmlformats.org/presentationml/2006/main">
  <p:tag name="_INSTRUCTOR VIEW19C14C36-AC8E-43BC-9DB6-C2AAF774C7DC|PANE__TAG" val="_"/>
</p:tagLst>
</file>

<file path=ppt/tags/tag925.xml><?xml version="1.0" encoding="utf-8"?>
<p:tagLst xmlns:p="http://schemas.openxmlformats.org/presentationml/2006/main">
  <p:tag name="_INSTRUCTOR VIEW19C14C36-AC8E-43BC-9DB6-C2AAF774C7DC|PANE__TAG" val="_"/>
</p:tagLst>
</file>

<file path=ppt/tags/tag926.xml><?xml version="1.0" encoding="utf-8"?>
<p:tagLst xmlns:p="http://schemas.openxmlformats.org/presentationml/2006/main">
  <p:tag name="_INSTRUCTOR VIEW19C14C36-AC8E-43BC-9DB6-C2AAF774C7DC|PANE__TAG" val="_"/>
</p:tagLst>
</file>

<file path=ppt/tags/tag927.xml><?xml version="1.0" encoding="utf-8"?>
<p:tagLst xmlns:p="http://schemas.openxmlformats.org/presentationml/2006/main">
  <p:tag name="_INSTRUCTOR VIEW19C14C36-AC8E-43BC-9DB6-C2AAF774C7DC|PANE__TAG" val="_"/>
</p:tagLst>
</file>

<file path=ppt/tags/tag928.xml><?xml version="1.0" encoding="utf-8"?>
<p:tagLst xmlns:p="http://schemas.openxmlformats.org/presentationml/2006/main">
  <p:tag name="_INSTRUCTOR VIEW19C14C36-AC8E-43BC-9DB6-C2AAF774C7DC|PANE__TAG" val="_"/>
</p:tagLst>
</file>

<file path=ppt/tags/tag929.xml><?xml version="1.0" encoding="utf-8"?>
<p:tagLst xmlns:p="http://schemas.openxmlformats.org/presentationml/2006/main">
  <p:tag name="_INSTRUCTOR VIEW19C14C36-AC8E-43BC-9DB6-C2AAF774C7DC|PANE__TAG" val="_"/>
</p:tagLst>
</file>

<file path=ppt/tags/tag93.xml><?xml version="1.0" encoding="utf-8"?>
<p:tagLst xmlns:p="http://schemas.openxmlformats.org/presentationml/2006/main">
  <p:tag name="_INSTRUCTOR VIEW19C14C36-AC8E-43BC-9DB6-C2AAF774C7DC|PANE__TAG" val="_"/>
</p:tagLst>
</file>

<file path=ppt/tags/tag930.xml><?xml version="1.0" encoding="utf-8"?>
<p:tagLst xmlns:p="http://schemas.openxmlformats.org/presentationml/2006/main">
  <p:tag name="_INSTRUCTOR VIEW19C14C36-AC8E-43BC-9DB6-C2AAF774C7DC|PANE__TAG" val="_"/>
</p:tagLst>
</file>

<file path=ppt/tags/tag931.xml><?xml version="1.0" encoding="utf-8"?>
<p:tagLst xmlns:p="http://schemas.openxmlformats.org/presentationml/2006/main">
  <p:tag name="_INSTRUCTOR VIEW19C14C36-AC8E-43BC-9DB6-C2AAF774C7DC|PANE__TAG" val="_"/>
</p:tagLst>
</file>

<file path=ppt/tags/tag932.xml><?xml version="1.0" encoding="utf-8"?>
<p:tagLst xmlns:p="http://schemas.openxmlformats.org/presentationml/2006/main">
  <p:tag name="_INSTRUCTOR VIEW19C14C36-AC8E-43BC-9DB6-C2AAF774C7DC|PANE__TAG" val="_"/>
</p:tagLst>
</file>

<file path=ppt/tags/tag933.xml><?xml version="1.0" encoding="utf-8"?>
<p:tagLst xmlns:p="http://schemas.openxmlformats.org/presentationml/2006/main">
  <p:tag name="_INSTRUCTOR VIEW19C14C36-AC8E-43BC-9DB6-C2AAF774C7DC|PANE__TAG" val="_"/>
</p:tagLst>
</file>

<file path=ppt/tags/tag934.xml><?xml version="1.0" encoding="utf-8"?>
<p:tagLst xmlns:p="http://schemas.openxmlformats.org/presentationml/2006/main">
  <p:tag name="_INSTRUCTOR VIEW19C14C36-AC8E-43BC-9DB6-C2AAF774C7DC|PANE__TAG" val="_"/>
</p:tagLst>
</file>

<file path=ppt/tags/tag935.xml><?xml version="1.0" encoding="utf-8"?>
<p:tagLst xmlns:p="http://schemas.openxmlformats.org/presentationml/2006/main">
  <p:tag name="_INSTRUCTOR VIEW19C14C36-AC8E-43BC-9DB6-C2AAF774C7DC|PANE__TAG" val="_"/>
</p:tagLst>
</file>

<file path=ppt/tags/tag936.xml><?xml version="1.0" encoding="utf-8"?>
<p:tagLst xmlns:p="http://schemas.openxmlformats.org/presentationml/2006/main">
  <p:tag name="_INSTRUCTOR VIEW19C14C36-AC8E-43BC-9DB6-C2AAF774C7DC|PANE__TAG" val="_"/>
</p:tagLst>
</file>

<file path=ppt/tags/tag937.xml><?xml version="1.0" encoding="utf-8"?>
<p:tagLst xmlns:p="http://schemas.openxmlformats.org/presentationml/2006/main">
  <p:tag name="_INSTRUCTOR VIEW19C14C36-AC8E-43BC-9DB6-C2AAF774C7DC|PANE__TAG" val="_"/>
</p:tagLst>
</file>

<file path=ppt/tags/tag938.xml><?xml version="1.0" encoding="utf-8"?>
<p:tagLst xmlns:p="http://schemas.openxmlformats.org/presentationml/2006/main">
  <p:tag name="_INSTRUCTOR VIEW19C14C36-AC8E-43BC-9DB6-C2AAF774C7DC|PANE__TAG" val="_"/>
</p:tagLst>
</file>

<file path=ppt/tags/tag939.xml><?xml version="1.0" encoding="utf-8"?>
<p:tagLst xmlns:p="http://schemas.openxmlformats.org/presentationml/2006/main">
  <p:tag name="_INSTRUCTOR VIEW19C14C36-AC8E-43BC-9DB6-C2AAF774C7DC|PANE__TAG" val="_"/>
</p:tagLst>
</file>

<file path=ppt/tags/tag94.xml><?xml version="1.0" encoding="utf-8"?>
<p:tagLst xmlns:p="http://schemas.openxmlformats.org/presentationml/2006/main">
  <p:tag name="_INSTRUCTOR VIEW19C14C36-AC8E-43BC-9DB6-C2AAF774C7DC|PANE__TAG" val="_"/>
</p:tagLst>
</file>

<file path=ppt/tags/tag940.xml><?xml version="1.0" encoding="utf-8"?>
<p:tagLst xmlns:p="http://schemas.openxmlformats.org/presentationml/2006/main">
  <p:tag name="_INSTRUCTOR VIEW19C14C36-AC8E-43BC-9DB6-C2AAF774C7DC|PANE__TAG" val="_"/>
</p:tagLst>
</file>

<file path=ppt/tags/tag941.xml><?xml version="1.0" encoding="utf-8"?>
<p:tagLst xmlns:p="http://schemas.openxmlformats.org/presentationml/2006/main">
  <p:tag name="_INSTRUCTOR VIEW19C14C36-AC8E-43BC-9DB6-C2AAF774C7DC|PANE__TAG" val="_"/>
</p:tagLst>
</file>

<file path=ppt/tags/tag942.xml><?xml version="1.0" encoding="utf-8"?>
<p:tagLst xmlns:p="http://schemas.openxmlformats.org/presentationml/2006/main">
  <p:tag name="_INSTRUCTOR VIEW19C14C36-AC8E-43BC-9DB6-C2AAF774C7DC|PANE__TAG" val="_"/>
</p:tagLst>
</file>

<file path=ppt/tags/tag943.xml><?xml version="1.0" encoding="utf-8"?>
<p:tagLst xmlns:p="http://schemas.openxmlformats.org/presentationml/2006/main">
  <p:tag name="_INSTRUCTOR VIEW19C14C36-AC8E-43BC-9DB6-C2AAF774C7DC|PANE__TAG" val="_"/>
</p:tagLst>
</file>

<file path=ppt/tags/tag944.xml><?xml version="1.0" encoding="utf-8"?>
<p:tagLst xmlns:p="http://schemas.openxmlformats.org/presentationml/2006/main">
  <p:tag name="_INSTRUCTOR VIEW19C14C36-AC8E-43BC-9DB6-C2AAF774C7DC|PANE__TAG" val="_"/>
</p:tagLst>
</file>

<file path=ppt/tags/tag945.xml><?xml version="1.0" encoding="utf-8"?>
<p:tagLst xmlns:p="http://schemas.openxmlformats.org/presentationml/2006/main">
  <p:tag name="_INSTRUCTOR VIEW19C14C36-AC8E-43BC-9DB6-C2AAF774C7DC|PANE__TAG" val="_"/>
</p:tagLst>
</file>

<file path=ppt/tags/tag946.xml><?xml version="1.0" encoding="utf-8"?>
<p:tagLst xmlns:p="http://schemas.openxmlformats.org/presentationml/2006/main">
  <p:tag name="_INSTRUCTOR VIEW19C14C36-AC8E-43BC-9DB6-C2AAF774C7DC|PANE__TAG" val="_"/>
</p:tagLst>
</file>

<file path=ppt/tags/tag947.xml><?xml version="1.0" encoding="utf-8"?>
<p:tagLst xmlns:p="http://schemas.openxmlformats.org/presentationml/2006/main">
  <p:tag name="_INSTRUCTOR VIEW19C14C36-AC8E-43BC-9DB6-C2AAF774C7DC|PANE__TAG" val="_"/>
</p:tagLst>
</file>

<file path=ppt/tags/tag948.xml><?xml version="1.0" encoding="utf-8"?>
<p:tagLst xmlns:p="http://schemas.openxmlformats.org/presentationml/2006/main">
  <p:tag name="_INSTRUCTOR VIEW19C14C36-AC8E-43BC-9DB6-C2AAF774C7DC|PANE__TAG" val="_"/>
</p:tagLst>
</file>

<file path=ppt/tags/tag949.xml><?xml version="1.0" encoding="utf-8"?>
<p:tagLst xmlns:p="http://schemas.openxmlformats.org/presentationml/2006/main">
  <p:tag name="_INSTRUCTOR VIEW19C14C36-AC8E-43BC-9DB6-C2AAF774C7DC|PANE__TAG" val="_"/>
</p:tagLst>
</file>

<file path=ppt/tags/tag95.xml><?xml version="1.0" encoding="utf-8"?>
<p:tagLst xmlns:p="http://schemas.openxmlformats.org/presentationml/2006/main">
  <p:tag name="_INSTRUCTOR VIEW19C14C36-AC8E-43BC-9DB6-C2AAF774C7DC|PANE__TAG" val="_"/>
</p:tagLst>
</file>

<file path=ppt/tags/tag950.xml><?xml version="1.0" encoding="utf-8"?>
<p:tagLst xmlns:p="http://schemas.openxmlformats.org/presentationml/2006/main">
  <p:tag name="_INSTRUCTOR VIEW19C14C36-AC8E-43BC-9DB6-C2AAF774C7DC|PANE__TAG" val="_"/>
</p:tagLst>
</file>

<file path=ppt/tags/tag951.xml><?xml version="1.0" encoding="utf-8"?>
<p:tagLst xmlns:p="http://schemas.openxmlformats.org/presentationml/2006/main">
  <p:tag name="_INSTRUCTOR VIEW19C14C36-AC8E-43BC-9DB6-C2AAF774C7DC|PANE__TAG" val="_"/>
</p:tagLst>
</file>

<file path=ppt/tags/tag952.xml><?xml version="1.0" encoding="utf-8"?>
<p:tagLst xmlns:p="http://schemas.openxmlformats.org/presentationml/2006/main">
  <p:tag name="_INSTRUCTOR VIEW19C14C36-AC8E-43BC-9DB6-C2AAF774C7DC|PANE__TAG" val="_"/>
</p:tagLst>
</file>

<file path=ppt/tags/tag953.xml><?xml version="1.0" encoding="utf-8"?>
<p:tagLst xmlns:p="http://schemas.openxmlformats.org/presentationml/2006/main">
  <p:tag name="_INSTRUCTOR VIEW19C14C36-AC8E-43BC-9DB6-C2AAF774C7DC|PANE__TAG" val="_"/>
</p:tagLst>
</file>

<file path=ppt/tags/tag954.xml><?xml version="1.0" encoding="utf-8"?>
<p:tagLst xmlns:p="http://schemas.openxmlformats.org/presentationml/2006/main">
  <p:tag name="_INSTRUCTOR VIEW19C14C36-AC8E-43BC-9DB6-C2AAF774C7DC|PANE__TAG" val="_"/>
</p:tagLst>
</file>

<file path=ppt/tags/tag955.xml><?xml version="1.0" encoding="utf-8"?>
<p:tagLst xmlns:p="http://schemas.openxmlformats.org/presentationml/2006/main">
  <p:tag name="_INSTRUCTOR VIEW19C14C36-AC8E-43BC-9DB6-C2AAF774C7DC|PANE__TAG" val="_"/>
</p:tagLst>
</file>

<file path=ppt/tags/tag956.xml><?xml version="1.0" encoding="utf-8"?>
<p:tagLst xmlns:p="http://schemas.openxmlformats.org/presentationml/2006/main">
  <p:tag name="_INSTRUCTOR VIEW19C14C36-AC8E-43BC-9DB6-C2AAF774C7DC|PANE__TAG" val="_"/>
</p:tagLst>
</file>

<file path=ppt/tags/tag957.xml><?xml version="1.0" encoding="utf-8"?>
<p:tagLst xmlns:p="http://schemas.openxmlformats.org/presentationml/2006/main">
  <p:tag name="_INSTRUCTOR VIEW19C14C36-AC8E-43BC-9DB6-C2AAF774C7DC|PANE__TAG" val="_"/>
</p:tagLst>
</file>

<file path=ppt/tags/tag958.xml><?xml version="1.0" encoding="utf-8"?>
<p:tagLst xmlns:p="http://schemas.openxmlformats.org/presentationml/2006/main">
  <p:tag name="_INSTRUCTOR VIEW19C14C36-AC8E-43BC-9DB6-C2AAF774C7DC|PANE__TAG" val="_"/>
</p:tagLst>
</file>

<file path=ppt/tags/tag959.xml><?xml version="1.0" encoding="utf-8"?>
<p:tagLst xmlns:p="http://schemas.openxmlformats.org/presentationml/2006/main">
  <p:tag name="_INSTRUCTOR VIEW19C14C36-AC8E-43BC-9DB6-C2AAF774C7DC|PANE__TAG" val="_"/>
</p:tagLst>
</file>

<file path=ppt/tags/tag96.xml><?xml version="1.0" encoding="utf-8"?>
<p:tagLst xmlns:p="http://schemas.openxmlformats.org/presentationml/2006/main">
  <p:tag name="_INSTRUCTOR VIEW19C14C36-AC8E-43BC-9DB6-C2AAF774C7DC|PANE__TAG" val="_"/>
</p:tagLst>
</file>

<file path=ppt/tags/tag960.xml><?xml version="1.0" encoding="utf-8"?>
<p:tagLst xmlns:p="http://schemas.openxmlformats.org/presentationml/2006/main">
  <p:tag name="_INSTRUCTOR VIEW19C14C36-AC8E-43BC-9DB6-C2AAF774C7DC|PANE__TAG" val="_"/>
</p:tagLst>
</file>

<file path=ppt/tags/tag961.xml><?xml version="1.0" encoding="utf-8"?>
<p:tagLst xmlns:p="http://schemas.openxmlformats.org/presentationml/2006/main">
  <p:tag name="_INSTRUCTOR VIEW19C14C36-AC8E-43BC-9DB6-C2AAF774C7DC|PANE__TAG" val="_"/>
</p:tagLst>
</file>

<file path=ppt/tags/tag962.xml><?xml version="1.0" encoding="utf-8"?>
<p:tagLst xmlns:p="http://schemas.openxmlformats.org/presentationml/2006/main">
  <p:tag name="_INSTRUCTOR VIEW19C14C36-AC8E-43BC-9DB6-C2AAF774C7DC|PANE__TAG" val="_"/>
</p:tagLst>
</file>

<file path=ppt/tags/tag963.xml><?xml version="1.0" encoding="utf-8"?>
<p:tagLst xmlns:p="http://schemas.openxmlformats.org/presentationml/2006/main">
  <p:tag name="_INSTRUCTOR VIEW19C14C36-AC8E-43BC-9DB6-C2AAF774C7DC|PANE__TAG" val="_"/>
</p:tagLst>
</file>

<file path=ppt/tags/tag964.xml><?xml version="1.0" encoding="utf-8"?>
<p:tagLst xmlns:p="http://schemas.openxmlformats.org/presentationml/2006/main">
  <p:tag name="_INSTRUCTOR VIEW19C14C36-AC8E-43BC-9DB6-C2AAF774C7DC|PANE__TAG" val="_"/>
</p:tagLst>
</file>

<file path=ppt/tags/tag965.xml><?xml version="1.0" encoding="utf-8"?>
<p:tagLst xmlns:p="http://schemas.openxmlformats.org/presentationml/2006/main">
  <p:tag name="_INSTRUCTOR VIEW19C14C36-AC8E-43BC-9DB6-C2AAF774C7DC|PANE__TAG" val="_"/>
</p:tagLst>
</file>

<file path=ppt/tags/tag966.xml><?xml version="1.0" encoding="utf-8"?>
<p:tagLst xmlns:p="http://schemas.openxmlformats.org/presentationml/2006/main">
  <p:tag name="_INSTRUCTOR VIEW19C14C36-AC8E-43BC-9DB6-C2AAF774C7DC|PANE__TAG" val="_"/>
</p:tagLst>
</file>

<file path=ppt/tags/tag967.xml><?xml version="1.0" encoding="utf-8"?>
<p:tagLst xmlns:p="http://schemas.openxmlformats.org/presentationml/2006/main">
  <p:tag name="_INSTRUCTOR VIEW19C14C36-AC8E-43BC-9DB6-C2AAF774C7DC|PANE__TAG" val="_"/>
</p:tagLst>
</file>

<file path=ppt/tags/tag968.xml><?xml version="1.0" encoding="utf-8"?>
<p:tagLst xmlns:p="http://schemas.openxmlformats.org/presentationml/2006/main">
  <p:tag name="_INSTRUCTOR VIEW19C14C36-AC8E-43BC-9DB6-C2AAF774C7DC|PANE__TAG" val="_"/>
</p:tagLst>
</file>

<file path=ppt/tags/tag969.xml><?xml version="1.0" encoding="utf-8"?>
<p:tagLst xmlns:p="http://schemas.openxmlformats.org/presentationml/2006/main">
  <p:tag name="_INSTRUCTOR VIEW19C14C36-AC8E-43BC-9DB6-C2AAF774C7DC|PANE__TAG" val="_"/>
</p:tagLst>
</file>

<file path=ppt/tags/tag97.xml><?xml version="1.0" encoding="utf-8"?>
<p:tagLst xmlns:p="http://schemas.openxmlformats.org/presentationml/2006/main">
  <p:tag name="_INSTRUCTOR VIEW19C14C36-AC8E-43BC-9DB6-C2AAF774C7DC|PANE__TAG" val="_"/>
</p:tagLst>
</file>

<file path=ppt/tags/tag970.xml><?xml version="1.0" encoding="utf-8"?>
<p:tagLst xmlns:p="http://schemas.openxmlformats.org/presentationml/2006/main">
  <p:tag name="_INSTRUCTOR VIEW19C14C36-AC8E-43BC-9DB6-C2AAF774C7DC|PANE__TAG" val="_"/>
</p:tagLst>
</file>

<file path=ppt/tags/tag971.xml><?xml version="1.0" encoding="utf-8"?>
<p:tagLst xmlns:p="http://schemas.openxmlformats.org/presentationml/2006/main">
  <p:tag name="_INSTRUCTOR VIEW19C14C36-AC8E-43BC-9DB6-C2AAF774C7DC|PANE__TAG" val="_"/>
</p:tagLst>
</file>

<file path=ppt/tags/tag972.xml><?xml version="1.0" encoding="utf-8"?>
<p:tagLst xmlns:p="http://schemas.openxmlformats.org/presentationml/2006/main">
  <p:tag name="_INSTRUCTOR VIEW19C14C36-AC8E-43BC-9DB6-C2AAF774C7DC|PANE__TAG" val="_"/>
</p:tagLst>
</file>

<file path=ppt/tags/tag973.xml><?xml version="1.0" encoding="utf-8"?>
<p:tagLst xmlns:p="http://schemas.openxmlformats.org/presentationml/2006/main">
  <p:tag name="_INSTRUCTOR VIEW19C14C36-AC8E-43BC-9DB6-C2AAF774C7DC|PANE__TAG" val="_"/>
</p:tagLst>
</file>

<file path=ppt/tags/tag974.xml><?xml version="1.0" encoding="utf-8"?>
<p:tagLst xmlns:p="http://schemas.openxmlformats.org/presentationml/2006/main">
  <p:tag name="_INSTRUCTOR VIEW19C14C36-AC8E-43BC-9DB6-C2AAF774C7DC|PANE__TAG" val="_"/>
</p:tagLst>
</file>

<file path=ppt/tags/tag975.xml><?xml version="1.0" encoding="utf-8"?>
<p:tagLst xmlns:p="http://schemas.openxmlformats.org/presentationml/2006/main">
  <p:tag name="_INSTRUCTOR VIEW19C14C36-AC8E-43BC-9DB6-C2AAF774C7DC|PANE__TAG" val="_"/>
</p:tagLst>
</file>

<file path=ppt/tags/tag976.xml><?xml version="1.0" encoding="utf-8"?>
<p:tagLst xmlns:p="http://schemas.openxmlformats.org/presentationml/2006/main">
  <p:tag name="_INSTRUCTOR VIEW19C14C36-AC8E-43BC-9DB6-C2AAF774C7DC|PANE__TAG" val="_"/>
</p:tagLst>
</file>

<file path=ppt/tags/tag977.xml><?xml version="1.0" encoding="utf-8"?>
<p:tagLst xmlns:p="http://schemas.openxmlformats.org/presentationml/2006/main">
  <p:tag name="_INSTRUCTOR VIEW19C14C36-AC8E-43BC-9DB6-C2AAF774C7DC|PANE__TAG" val="_"/>
</p:tagLst>
</file>

<file path=ppt/tags/tag978.xml><?xml version="1.0" encoding="utf-8"?>
<p:tagLst xmlns:p="http://schemas.openxmlformats.org/presentationml/2006/main">
  <p:tag name="_INSTRUCTOR VIEW19C14C36-AC8E-43BC-9DB6-C2AAF774C7DC|PANE__TAG" val="_"/>
</p:tagLst>
</file>

<file path=ppt/tags/tag979.xml><?xml version="1.0" encoding="utf-8"?>
<p:tagLst xmlns:p="http://schemas.openxmlformats.org/presentationml/2006/main">
  <p:tag name="_INSTRUCTOR VIEW19C14C36-AC8E-43BC-9DB6-C2AAF774C7DC|PANE__TAG" val="_"/>
</p:tagLst>
</file>

<file path=ppt/tags/tag98.xml><?xml version="1.0" encoding="utf-8"?>
<p:tagLst xmlns:p="http://schemas.openxmlformats.org/presentationml/2006/main">
  <p:tag name="_INSTRUCTOR VIEW19C14C36-AC8E-43BC-9DB6-C2AAF774C7DC|PANE__TAG" val="_"/>
</p:tagLst>
</file>

<file path=ppt/tags/tag980.xml><?xml version="1.0" encoding="utf-8"?>
<p:tagLst xmlns:p="http://schemas.openxmlformats.org/presentationml/2006/main">
  <p:tag name="_INSTRUCTOR VIEW19C14C36-AC8E-43BC-9DB6-C2AAF774C7DC|PANE__TAG" val="_"/>
</p:tagLst>
</file>

<file path=ppt/tags/tag981.xml><?xml version="1.0" encoding="utf-8"?>
<p:tagLst xmlns:p="http://schemas.openxmlformats.org/presentationml/2006/main">
  <p:tag name="_INSTRUCTOR VIEW19C14C36-AC8E-43BC-9DB6-C2AAF774C7DC|PANE__TAG" val="_"/>
</p:tagLst>
</file>

<file path=ppt/tags/tag982.xml><?xml version="1.0" encoding="utf-8"?>
<p:tagLst xmlns:p="http://schemas.openxmlformats.org/presentationml/2006/main">
  <p:tag name="_INSTRUCTOR VIEW19C14C36-AC8E-43BC-9DB6-C2AAF774C7DC|PANE__TAG" val="_"/>
</p:tagLst>
</file>

<file path=ppt/tags/tag983.xml><?xml version="1.0" encoding="utf-8"?>
<p:tagLst xmlns:p="http://schemas.openxmlformats.org/presentationml/2006/main">
  <p:tag name="_INSTRUCTOR VIEW19C14C36-AC8E-43BC-9DB6-C2AAF774C7DC|PANE__TAG" val="_"/>
</p:tagLst>
</file>

<file path=ppt/tags/tag984.xml><?xml version="1.0" encoding="utf-8"?>
<p:tagLst xmlns:p="http://schemas.openxmlformats.org/presentationml/2006/main">
  <p:tag name="_INSTRUCTOR VIEW19C14C36-AC8E-43BC-9DB6-C2AAF774C7DC|PANE__TAG" val="_"/>
</p:tagLst>
</file>

<file path=ppt/tags/tag985.xml><?xml version="1.0" encoding="utf-8"?>
<p:tagLst xmlns:p="http://schemas.openxmlformats.org/presentationml/2006/main">
  <p:tag name="_INSTRUCTOR VIEW19C14C36-AC8E-43BC-9DB6-C2AAF774C7DC|PANE__TAG" val="_"/>
</p:tagLst>
</file>

<file path=ppt/tags/tag986.xml><?xml version="1.0" encoding="utf-8"?>
<p:tagLst xmlns:p="http://schemas.openxmlformats.org/presentationml/2006/main">
  <p:tag name="_INSTRUCTOR VIEW19C14C36-AC8E-43BC-9DB6-C2AAF774C7DC|PANE__TAG" val="_"/>
</p:tagLst>
</file>

<file path=ppt/tags/tag987.xml><?xml version="1.0" encoding="utf-8"?>
<p:tagLst xmlns:p="http://schemas.openxmlformats.org/presentationml/2006/main">
  <p:tag name="_INSTRUCTOR VIEW19C14C36-AC8E-43BC-9DB6-C2AAF774C7DC|PANE__TAG" val="_"/>
</p:tagLst>
</file>

<file path=ppt/tags/tag988.xml><?xml version="1.0" encoding="utf-8"?>
<p:tagLst xmlns:p="http://schemas.openxmlformats.org/presentationml/2006/main">
  <p:tag name="_INSTRUCTOR VIEW19C14C36-AC8E-43BC-9DB6-C2AAF774C7DC|PANE__TAG" val="_"/>
</p:tagLst>
</file>

<file path=ppt/tags/tag989.xml><?xml version="1.0" encoding="utf-8"?>
<p:tagLst xmlns:p="http://schemas.openxmlformats.org/presentationml/2006/main">
  <p:tag name="_INSTRUCTOR VIEW19C14C36-AC8E-43BC-9DB6-C2AAF774C7DC|PANE__TAG" val="_"/>
</p:tagLst>
</file>

<file path=ppt/tags/tag99.xml><?xml version="1.0" encoding="utf-8"?>
<p:tagLst xmlns:p="http://schemas.openxmlformats.org/presentationml/2006/main">
  <p:tag name="_INSTRUCTOR VIEW19C14C36-AC8E-43BC-9DB6-C2AAF774C7DC|PANE__TAG" val="_"/>
</p:tagLst>
</file>

<file path=ppt/tags/tag990.xml><?xml version="1.0" encoding="utf-8"?>
<p:tagLst xmlns:p="http://schemas.openxmlformats.org/presentationml/2006/main">
  <p:tag name="_INSTRUCTOR VIEW19C14C36-AC8E-43BC-9DB6-C2AAF774C7DC|PANE__TAG" val="_"/>
</p:tagLst>
</file>

<file path=ppt/tags/tag991.xml><?xml version="1.0" encoding="utf-8"?>
<p:tagLst xmlns:p="http://schemas.openxmlformats.org/presentationml/2006/main">
  <p:tag name="_INSTRUCTOR VIEW19C14C36-AC8E-43BC-9DB6-C2AAF774C7DC|PANE__TAG" val="_"/>
</p:tagLst>
</file>

<file path=ppt/tags/tag992.xml><?xml version="1.0" encoding="utf-8"?>
<p:tagLst xmlns:p="http://schemas.openxmlformats.org/presentationml/2006/main">
  <p:tag name="_INSTRUCTOR VIEW19C14C36-AC8E-43BC-9DB6-C2AAF774C7DC|PANE__TAG" val="_"/>
</p:tagLst>
</file>

<file path=ppt/tags/tag993.xml><?xml version="1.0" encoding="utf-8"?>
<p:tagLst xmlns:p="http://schemas.openxmlformats.org/presentationml/2006/main">
  <p:tag name="_INSTRUCTOR VIEW19C14C36-AC8E-43BC-9DB6-C2AAF774C7DC|PANE__TAG" val="_"/>
</p:tagLst>
</file>

<file path=ppt/tags/tag994.xml><?xml version="1.0" encoding="utf-8"?>
<p:tagLst xmlns:p="http://schemas.openxmlformats.org/presentationml/2006/main">
  <p:tag name="_INSTRUCTOR VIEW19C14C36-AC8E-43BC-9DB6-C2AAF774C7DC|PANE__TAG" val="_"/>
</p:tagLst>
</file>

<file path=ppt/tags/tag995.xml><?xml version="1.0" encoding="utf-8"?>
<p:tagLst xmlns:p="http://schemas.openxmlformats.org/presentationml/2006/main">
  <p:tag name="_INSTRUCTOR VIEW19C14C36-AC8E-43BC-9DB6-C2AAF774C7DC|PANE__TAG" val="_"/>
</p:tagLst>
</file>

<file path=ppt/tags/tag996.xml><?xml version="1.0" encoding="utf-8"?>
<p:tagLst xmlns:p="http://schemas.openxmlformats.org/presentationml/2006/main">
  <p:tag name="_INSTRUCTOR VIEW19C14C36-AC8E-43BC-9DB6-C2AAF774C7DC|PANE__TAG" val="_"/>
</p:tagLst>
</file>

<file path=ppt/tags/tag997.xml><?xml version="1.0" encoding="utf-8"?>
<p:tagLst xmlns:p="http://schemas.openxmlformats.org/presentationml/2006/main">
  <p:tag name="_INSTRUCTOR VIEW19C14C36-AC8E-43BC-9DB6-C2AAF774C7DC|PANE__TAG" val="_"/>
</p:tagLst>
</file>

<file path=ppt/tags/tag998.xml><?xml version="1.0" encoding="utf-8"?>
<p:tagLst xmlns:p="http://schemas.openxmlformats.org/presentationml/2006/main">
  <p:tag name="_INSTRUCTOR VIEW19C14C36-AC8E-43BC-9DB6-C2AAF774C7DC|PANE__TAG" val="_"/>
</p:tagLst>
</file>

<file path=ppt/tags/tag999.xml><?xml version="1.0" encoding="utf-8"?>
<p:tagLst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12332</Words>
  <Application>WPS 演示</Application>
  <PresentationFormat>全屏显示(4:3)</PresentationFormat>
  <Paragraphs>2988</Paragraphs>
  <Slides>53</Slides>
  <Notes>45</Notes>
  <HiddenSlides>0</HiddenSlides>
  <MMClips>0</MMClips>
  <ScaleCrop>false</ScaleCrop>
  <HeadingPairs>
    <vt:vector size="8" baseType="variant">
      <vt:variant>
        <vt:lpstr>已用的字体</vt:lpstr>
      </vt:variant>
      <vt:variant>
        <vt:i4>34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53</vt:i4>
      </vt:variant>
    </vt:vector>
  </HeadingPairs>
  <TitlesOfParts>
    <vt:vector size="92" baseType="lpstr">
      <vt:lpstr>Arial</vt:lpstr>
      <vt:lpstr>宋体</vt:lpstr>
      <vt:lpstr>Wingdings</vt:lpstr>
      <vt:lpstr>Times New Roman</vt:lpstr>
      <vt:lpstr>汉仪书宋二KW</vt:lpstr>
      <vt:lpstr>微软雅黑</vt:lpstr>
      <vt:lpstr>汉仪旗黑</vt:lpstr>
      <vt:lpstr>Calibri</vt:lpstr>
      <vt:lpstr>Times New Roman Bold</vt:lpstr>
      <vt:lpstr>仿宋</vt:lpstr>
      <vt:lpstr>方正仿宋_GBK</vt:lpstr>
      <vt:lpstr>仿宋</vt:lpstr>
      <vt:lpstr>华文细黑</vt:lpstr>
      <vt:lpstr>黑体</vt:lpstr>
      <vt:lpstr>隶书</vt:lpstr>
      <vt:lpstr>楷体_GB2312</vt:lpstr>
      <vt:lpstr>Times New Roman Regular</vt:lpstr>
      <vt:lpstr>楷体</vt:lpstr>
      <vt:lpstr>Century Schoolbook</vt:lpstr>
      <vt:lpstr>Symbol</vt:lpstr>
      <vt:lpstr>Comic Sans MS</vt:lpstr>
      <vt:lpstr>报隶-简</vt:lpstr>
      <vt:lpstr>等线 Light</vt:lpstr>
      <vt:lpstr>汉仪中等线KW</vt:lpstr>
      <vt:lpstr>等线</vt:lpstr>
      <vt:lpstr>Helvetica Neue</vt:lpstr>
      <vt:lpstr>黑体-简</vt:lpstr>
      <vt:lpstr>汉仪中黑KW</vt:lpstr>
      <vt:lpstr>汉仪楷体简</vt:lpstr>
      <vt:lpstr>汉仪楷体KW</vt:lpstr>
      <vt:lpstr>苹方-简</vt:lpstr>
      <vt:lpstr>Kingsoft Sign</vt:lpstr>
      <vt:lpstr>宋体</vt:lpstr>
      <vt:lpstr>Arial Unicode MS</vt:lpstr>
      <vt:lpstr>自定义设计方案</vt:lpstr>
      <vt:lpstr>1_自定义设计方案</vt:lpstr>
      <vt:lpstr>Equation.3</vt:lpstr>
      <vt:lpstr>Equation.DSMT4</vt:lpstr>
      <vt:lpstr>Equation.DSMT4</vt:lpstr>
      <vt:lpstr>Data Structures and Algorithms</vt:lpstr>
      <vt:lpstr>Preview</vt:lpstr>
      <vt:lpstr>Definition</vt:lpstr>
      <vt:lpstr>Definition</vt:lpstr>
      <vt:lpstr>Definition</vt:lpstr>
      <vt:lpstr>Definition</vt:lpstr>
      <vt:lpstr>Definition</vt:lpstr>
      <vt:lpstr>Definition</vt:lpstr>
      <vt:lpstr>Definition</vt:lpstr>
      <vt:lpstr>Definition</vt:lpstr>
      <vt:lpstr>Definition</vt:lpstr>
      <vt:lpstr>Definition</vt:lpstr>
      <vt:lpstr>Definition</vt:lpstr>
      <vt:lpstr>Definition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Application</vt:lpstr>
      <vt:lpstr>Application</vt:lpstr>
      <vt:lpstr>Application</vt:lpstr>
      <vt:lpstr>Application</vt:lpstr>
      <vt:lpstr>Application</vt:lpstr>
      <vt:lpstr>Application</vt:lpstr>
      <vt:lpstr>Application</vt:lpstr>
      <vt:lpstr>Application</vt:lpstr>
      <vt:lpstr>Application</vt:lpstr>
      <vt:lpstr>Application</vt:lpstr>
      <vt:lpstr>Application</vt:lpstr>
      <vt:lpstr>Application</vt:lpstr>
      <vt:lpstr>PowerPoint 演示文稿</vt:lpstr>
      <vt:lpstr>PowerPoint 演示文稿</vt:lpstr>
      <vt:lpstr>Application</vt:lpstr>
      <vt:lpstr>Homework</vt:lpstr>
      <vt:lpstr>Thanks!</vt:lpstr>
    </vt:vector>
  </TitlesOfParts>
  <Company>SIA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RLab</dc:creator>
  <cp:lastModifiedBy>谢婷</cp:lastModifiedBy>
  <cp:revision>2559</cp:revision>
  <cp:lastPrinted>2023-10-27T01:19:04Z</cp:lastPrinted>
  <dcterms:created xsi:type="dcterms:W3CDTF">2023-10-27T01:19:04Z</dcterms:created>
  <dcterms:modified xsi:type="dcterms:W3CDTF">2023-10-27T01:19:04Z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2052-5.5.1.7991</vt:lpwstr>
  </property>
  <property fmtid="{D5CDD505-2E9C-101B-9397-08002B2CF9AE}" pid="3" name="ICV">
    <vt:lpwstr>9C5CE18F831BBB78551432657FA76736_43</vt:lpwstr>
  </property>
</Properties>
</file>