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4" r:id="rId3"/>
  </p:sldMasterIdLst>
  <p:notesMasterIdLst>
    <p:notesMasterId r:id="rId5"/>
  </p:notesMasterIdLst>
  <p:handoutMasterIdLst>
    <p:handoutMasterId r:id="rId34"/>
  </p:handoutMasterIdLst>
  <p:sldIdLst>
    <p:sldId id="837" r:id="rId4"/>
    <p:sldId id="1533" r:id="rId6"/>
    <p:sldId id="1494" r:id="rId7"/>
    <p:sldId id="1564" r:id="rId8"/>
    <p:sldId id="1565" r:id="rId9"/>
    <p:sldId id="1536" r:id="rId10"/>
    <p:sldId id="1568" r:id="rId11"/>
    <p:sldId id="1566" r:id="rId12"/>
    <p:sldId id="1567" r:id="rId13"/>
    <p:sldId id="1570" r:id="rId14"/>
    <p:sldId id="1571" r:id="rId15"/>
    <p:sldId id="1572" r:id="rId16"/>
    <p:sldId id="1573" r:id="rId17"/>
    <p:sldId id="1574" r:id="rId18"/>
    <p:sldId id="1576" r:id="rId19"/>
    <p:sldId id="1588" r:id="rId20"/>
    <p:sldId id="1589" r:id="rId21"/>
    <p:sldId id="1591" r:id="rId22"/>
    <p:sldId id="1592" r:id="rId23"/>
    <p:sldId id="1593" r:id="rId24"/>
    <p:sldId id="1578" r:id="rId25"/>
    <p:sldId id="1580" r:id="rId26"/>
    <p:sldId id="1581" r:id="rId27"/>
    <p:sldId id="1582" r:id="rId28"/>
    <p:sldId id="1583" r:id="rId29"/>
    <p:sldId id="1584" r:id="rId30"/>
    <p:sldId id="1585" r:id="rId31"/>
    <p:sldId id="1562" r:id="rId32"/>
    <p:sldId id="1407" r:id="rId33"/>
  </p:sldIdLst>
  <p:sldSz cx="9144000" cy="6858000" type="screen4x3"/>
  <p:notesSz cx="6400800" cy="8686800"/>
  <p:custDataLst>
    <p:tags r:id="rId3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pTfhtPWiuYHz8PcgOGn96A==" hashData="VYuEC10rIhlCTRIHbCUSXT69liU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管管管" initials="管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8"/>
    <a:srgbClr val="FEE7FF"/>
    <a:srgbClr val="DEF1C8"/>
    <a:srgbClr val="FBE5D7"/>
    <a:srgbClr val="FEFEEF"/>
    <a:srgbClr val="E2FFBA"/>
    <a:srgbClr val="93F734"/>
    <a:srgbClr val="C4FC9A"/>
    <a:srgbClr val="79F7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2" autoAdjust="0"/>
    <p:restoredTop sz="89776" autoAdjust="0"/>
  </p:normalViewPr>
  <p:slideViewPr>
    <p:cSldViewPr showGuides="1">
      <p:cViewPr varScale="1">
        <p:scale>
          <a:sx n="145" d="100"/>
          <a:sy n="145" d="100"/>
        </p:scale>
        <p:origin x="2664" y="102"/>
      </p:cViewPr>
      <p:guideLst>
        <p:guide orient="horz" pos="2140"/>
        <p:guide pos="27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13"/>
    </p:cViewPr>
  </p:sorterViewPr>
  <p:notesViewPr>
    <p:cSldViewPr>
      <p:cViewPr varScale="1">
        <p:scale>
          <a:sx n="130" d="100"/>
          <a:sy n="130" d="100"/>
        </p:scale>
        <p:origin x="50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gs" Target="tags/tag401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r">
              <a:defRPr sz="1100"/>
            </a:lvl1pPr>
          </a:lstStyle>
          <a:p>
            <a:fld id="{DFADCCA1-5E06-4C31-91AD-7C38661281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r">
              <a:defRPr sz="1100"/>
            </a:lvl1pPr>
          </a:lstStyle>
          <a:p>
            <a:fld id="{BBB12FD4-803A-4E37-8E59-772651B2F4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t" anchorCtr="0" compatLnSpc="1"/>
          <a:lstStyle>
            <a:lvl1pPr algn="l" eaLnBrk="1" hangingPunct="1">
              <a:defRPr sz="11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7120" y="0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t" anchorCtr="0" compatLnSpc="1"/>
          <a:lstStyle>
            <a:lvl1pPr algn="r" eaLnBrk="1" hangingPunct="1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28700" y="650875"/>
            <a:ext cx="4343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53440" y="4126230"/>
            <a:ext cx="4693920" cy="39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2460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b" anchorCtr="0" compatLnSpc="1"/>
          <a:lstStyle>
            <a:lvl1pPr algn="l" eaLnBrk="1" hangingPunct="1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7120" y="8252460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b" anchorCtr="0" compatLnSpc="1"/>
          <a:lstStyle>
            <a:lvl1pPr algn="r" eaLnBrk="1" hangingPunct="1">
              <a:defRPr sz="1100"/>
            </a:lvl1pPr>
          </a:lstStyle>
          <a:p>
            <a:pPr>
              <a:defRPr/>
            </a:pPr>
            <a:fld id="{4688ACE4-3E65-4A6E-85B9-C58692AB0C2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O(2^n-1) </a:t>
            </a:r>
            <a:r>
              <a:rPr lang="zh-CN" altLang="en-US" dirty="0"/>
              <a:t>空间复杂度</a:t>
            </a:r>
            <a:r>
              <a:rPr lang="en-US" altLang="zh-CN" dirty="0"/>
              <a:t>O(1)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4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237779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454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4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237779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454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0" y="1"/>
            <a:ext cx="9144000" cy="1064028"/>
          </a:xfrm>
          <a:prstGeom prst="rect">
            <a:avLst/>
          </a:prstGeom>
          <a:solidFill>
            <a:srgbClr val="23407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472768"/>
            <a:ext cx="9144000" cy="385233"/>
          </a:xfrm>
          <a:prstGeom prst="rect">
            <a:avLst/>
          </a:prstGeom>
          <a:solidFill>
            <a:srgbClr val="234071"/>
          </a:soli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1"/>
          <p:cNvSpPr txBox="1"/>
          <p:nvPr userDrawn="1"/>
        </p:nvSpPr>
        <p:spPr>
          <a:xfrm>
            <a:off x="468314" y="258234"/>
            <a:ext cx="2236510" cy="7077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汇报提纲</a:t>
            </a:r>
            <a:endParaRPr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0" y="1"/>
            <a:ext cx="9144000" cy="949631"/>
          </a:xfrm>
          <a:prstGeom prst="rect">
            <a:avLst/>
          </a:prstGeom>
          <a:solidFill>
            <a:srgbClr val="23407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472768"/>
            <a:ext cx="9144000" cy="385233"/>
          </a:xfrm>
          <a:prstGeom prst="rect">
            <a:avLst/>
          </a:prstGeom>
          <a:solidFill>
            <a:srgbClr val="234071"/>
          </a:soli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7708" y="267376"/>
            <a:ext cx="7886700" cy="785360"/>
          </a:xfrm>
        </p:spPr>
        <p:txBody>
          <a:bodyPr>
            <a:normAutofit/>
          </a:bodyPr>
          <a:lstStyle>
            <a:lvl1pPr>
              <a:defRPr lang="zh-CN" altLang="en-US" sz="3600" b="1" kern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913447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0" y="1"/>
            <a:ext cx="9144000" cy="949631"/>
          </a:xfrm>
          <a:prstGeom prst="rect">
            <a:avLst/>
          </a:prstGeom>
          <a:solidFill>
            <a:srgbClr val="23407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472768"/>
            <a:ext cx="9144000" cy="385233"/>
          </a:xfrm>
          <a:prstGeom prst="rect">
            <a:avLst/>
          </a:prstGeom>
          <a:solidFill>
            <a:srgbClr val="234071"/>
          </a:soli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7708" y="267376"/>
            <a:ext cx="7886700" cy="785360"/>
          </a:xfrm>
        </p:spPr>
        <p:txBody>
          <a:bodyPr>
            <a:normAutofit/>
          </a:bodyPr>
          <a:lstStyle>
            <a:lvl1pPr>
              <a:defRPr lang="zh-CN" altLang="en-US" sz="3600" b="1" kern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913447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8" Type="http://schemas.openxmlformats.org/officeDocument/2006/relationships/notesSlide" Target="../notesSlides/notesSlide21.xml"/><Relationship Id="rId77" Type="http://schemas.openxmlformats.org/officeDocument/2006/relationships/slideLayout" Target="../slideLayouts/slideLayout3.xml"/><Relationship Id="rId76" Type="http://schemas.openxmlformats.org/officeDocument/2006/relationships/tags" Target="../tags/tag106.xml"/><Relationship Id="rId75" Type="http://schemas.openxmlformats.org/officeDocument/2006/relationships/tags" Target="../tags/tag105.xml"/><Relationship Id="rId74" Type="http://schemas.openxmlformats.org/officeDocument/2006/relationships/tags" Target="../tags/tag104.xml"/><Relationship Id="rId73" Type="http://schemas.openxmlformats.org/officeDocument/2006/relationships/tags" Target="../tags/tag103.xml"/><Relationship Id="rId72" Type="http://schemas.openxmlformats.org/officeDocument/2006/relationships/tags" Target="../tags/tag102.xml"/><Relationship Id="rId71" Type="http://schemas.openxmlformats.org/officeDocument/2006/relationships/tags" Target="../tags/tag101.xml"/><Relationship Id="rId70" Type="http://schemas.openxmlformats.org/officeDocument/2006/relationships/tags" Target="../tags/tag100.xml"/><Relationship Id="rId7" Type="http://schemas.openxmlformats.org/officeDocument/2006/relationships/tags" Target="../tags/tag37.xml"/><Relationship Id="rId69" Type="http://schemas.openxmlformats.org/officeDocument/2006/relationships/tags" Target="../tags/tag99.xml"/><Relationship Id="rId68" Type="http://schemas.openxmlformats.org/officeDocument/2006/relationships/tags" Target="../tags/tag98.xml"/><Relationship Id="rId67" Type="http://schemas.openxmlformats.org/officeDocument/2006/relationships/tags" Target="../tags/tag97.xml"/><Relationship Id="rId66" Type="http://schemas.openxmlformats.org/officeDocument/2006/relationships/tags" Target="../tags/tag96.xml"/><Relationship Id="rId65" Type="http://schemas.openxmlformats.org/officeDocument/2006/relationships/tags" Target="../tags/tag95.xml"/><Relationship Id="rId64" Type="http://schemas.openxmlformats.org/officeDocument/2006/relationships/tags" Target="../tags/tag94.xml"/><Relationship Id="rId63" Type="http://schemas.openxmlformats.org/officeDocument/2006/relationships/tags" Target="../tags/tag93.xml"/><Relationship Id="rId62" Type="http://schemas.openxmlformats.org/officeDocument/2006/relationships/tags" Target="../tags/tag92.xml"/><Relationship Id="rId61" Type="http://schemas.openxmlformats.org/officeDocument/2006/relationships/tags" Target="../tags/tag91.xml"/><Relationship Id="rId60" Type="http://schemas.openxmlformats.org/officeDocument/2006/relationships/tags" Target="../tags/tag90.xml"/><Relationship Id="rId6" Type="http://schemas.openxmlformats.org/officeDocument/2006/relationships/tags" Target="../tags/tag36.xml"/><Relationship Id="rId59" Type="http://schemas.openxmlformats.org/officeDocument/2006/relationships/tags" Target="../tags/tag89.xml"/><Relationship Id="rId58" Type="http://schemas.openxmlformats.org/officeDocument/2006/relationships/tags" Target="../tags/tag88.xml"/><Relationship Id="rId57" Type="http://schemas.openxmlformats.org/officeDocument/2006/relationships/tags" Target="../tags/tag87.xml"/><Relationship Id="rId56" Type="http://schemas.openxmlformats.org/officeDocument/2006/relationships/tags" Target="../tags/tag86.xml"/><Relationship Id="rId55" Type="http://schemas.openxmlformats.org/officeDocument/2006/relationships/tags" Target="../tags/tag85.xml"/><Relationship Id="rId54" Type="http://schemas.openxmlformats.org/officeDocument/2006/relationships/tags" Target="../tags/tag84.xml"/><Relationship Id="rId53" Type="http://schemas.openxmlformats.org/officeDocument/2006/relationships/tags" Target="../tags/tag83.xml"/><Relationship Id="rId52" Type="http://schemas.openxmlformats.org/officeDocument/2006/relationships/tags" Target="../tags/tag82.xml"/><Relationship Id="rId51" Type="http://schemas.openxmlformats.org/officeDocument/2006/relationships/tags" Target="../tags/tag81.xml"/><Relationship Id="rId50" Type="http://schemas.openxmlformats.org/officeDocument/2006/relationships/tags" Target="../tags/tag80.xml"/><Relationship Id="rId5" Type="http://schemas.openxmlformats.org/officeDocument/2006/relationships/tags" Target="../tags/tag35.xml"/><Relationship Id="rId49" Type="http://schemas.openxmlformats.org/officeDocument/2006/relationships/tags" Target="../tags/tag79.xml"/><Relationship Id="rId48" Type="http://schemas.openxmlformats.org/officeDocument/2006/relationships/tags" Target="../tags/tag78.xml"/><Relationship Id="rId47" Type="http://schemas.openxmlformats.org/officeDocument/2006/relationships/tags" Target="../tags/tag77.xml"/><Relationship Id="rId46" Type="http://schemas.openxmlformats.org/officeDocument/2006/relationships/tags" Target="../tags/tag76.xml"/><Relationship Id="rId45" Type="http://schemas.openxmlformats.org/officeDocument/2006/relationships/tags" Target="../tags/tag75.xml"/><Relationship Id="rId44" Type="http://schemas.openxmlformats.org/officeDocument/2006/relationships/tags" Target="../tags/tag74.xml"/><Relationship Id="rId43" Type="http://schemas.openxmlformats.org/officeDocument/2006/relationships/tags" Target="../tags/tag73.xml"/><Relationship Id="rId42" Type="http://schemas.openxmlformats.org/officeDocument/2006/relationships/tags" Target="../tags/tag72.xml"/><Relationship Id="rId41" Type="http://schemas.openxmlformats.org/officeDocument/2006/relationships/tags" Target="../tags/tag71.xml"/><Relationship Id="rId40" Type="http://schemas.openxmlformats.org/officeDocument/2006/relationships/tags" Target="../tags/tag70.xml"/><Relationship Id="rId4" Type="http://schemas.openxmlformats.org/officeDocument/2006/relationships/tags" Target="../tags/tag34.xml"/><Relationship Id="rId39" Type="http://schemas.openxmlformats.org/officeDocument/2006/relationships/tags" Target="../tags/tag69.xml"/><Relationship Id="rId38" Type="http://schemas.openxmlformats.org/officeDocument/2006/relationships/tags" Target="../tags/tag68.xml"/><Relationship Id="rId37" Type="http://schemas.openxmlformats.org/officeDocument/2006/relationships/tags" Target="../tags/tag67.xml"/><Relationship Id="rId36" Type="http://schemas.openxmlformats.org/officeDocument/2006/relationships/tags" Target="../tags/tag66.xml"/><Relationship Id="rId35" Type="http://schemas.openxmlformats.org/officeDocument/2006/relationships/tags" Target="../tags/tag65.xml"/><Relationship Id="rId34" Type="http://schemas.openxmlformats.org/officeDocument/2006/relationships/tags" Target="../tags/tag64.xml"/><Relationship Id="rId33" Type="http://schemas.openxmlformats.org/officeDocument/2006/relationships/tags" Target="../tags/tag63.xml"/><Relationship Id="rId32" Type="http://schemas.openxmlformats.org/officeDocument/2006/relationships/tags" Target="../tags/tag62.xml"/><Relationship Id="rId31" Type="http://schemas.openxmlformats.org/officeDocument/2006/relationships/tags" Target="../tags/tag61.xml"/><Relationship Id="rId30" Type="http://schemas.openxmlformats.org/officeDocument/2006/relationships/tags" Target="../tags/tag60.xml"/><Relationship Id="rId3" Type="http://schemas.openxmlformats.org/officeDocument/2006/relationships/tags" Target="../tags/tag33.xml"/><Relationship Id="rId29" Type="http://schemas.openxmlformats.org/officeDocument/2006/relationships/tags" Target="../tags/tag59.xml"/><Relationship Id="rId28" Type="http://schemas.openxmlformats.org/officeDocument/2006/relationships/tags" Target="../tags/tag58.xml"/><Relationship Id="rId27" Type="http://schemas.openxmlformats.org/officeDocument/2006/relationships/tags" Target="../tags/tag57.xml"/><Relationship Id="rId26" Type="http://schemas.openxmlformats.org/officeDocument/2006/relationships/tags" Target="../tags/tag56.xml"/><Relationship Id="rId25" Type="http://schemas.openxmlformats.org/officeDocument/2006/relationships/tags" Target="../tags/tag55.xml"/><Relationship Id="rId24" Type="http://schemas.openxmlformats.org/officeDocument/2006/relationships/tags" Target="../tags/tag54.xml"/><Relationship Id="rId23" Type="http://schemas.openxmlformats.org/officeDocument/2006/relationships/tags" Target="../tags/tag53.xml"/><Relationship Id="rId22" Type="http://schemas.openxmlformats.org/officeDocument/2006/relationships/tags" Target="../tags/tag52.xml"/><Relationship Id="rId21" Type="http://schemas.openxmlformats.org/officeDocument/2006/relationships/tags" Target="../tags/tag51.xml"/><Relationship Id="rId20" Type="http://schemas.openxmlformats.org/officeDocument/2006/relationships/tags" Target="../tags/tag50.xml"/><Relationship Id="rId2" Type="http://schemas.openxmlformats.org/officeDocument/2006/relationships/tags" Target="../tags/tag32.xml"/><Relationship Id="rId19" Type="http://schemas.openxmlformats.org/officeDocument/2006/relationships/tags" Target="../tags/tag49.xml"/><Relationship Id="rId18" Type="http://schemas.openxmlformats.org/officeDocument/2006/relationships/tags" Target="../tags/tag48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8" Type="http://schemas.openxmlformats.org/officeDocument/2006/relationships/notesSlide" Target="../notesSlides/notesSlide23.xml"/><Relationship Id="rId77" Type="http://schemas.openxmlformats.org/officeDocument/2006/relationships/slideLayout" Target="../slideLayouts/slideLayout3.xml"/><Relationship Id="rId76" Type="http://schemas.openxmlformats.org/officeDocument/2006/relationships/tags" Target="../tags/tag181.xml"/><Relationship Id="rId75" Type="http://schemas.openxmlformats.org/officeDocument/2006/relationships/tags" Target="../tags/tag180.xml"/><Relationship Id="rId74" Type="http://schemas.openxmlformats.org/officeDocument/2006/relationships/tags" Target="../tags/tag179.xml"/><Relationship Id="rId73" Type="http://schemas.openxmlformats.org/officeDocument/2006/relationships/tags" Target="../tags/tag178.xml"/><Relationship Id="rId72" Type="http://schemas.openxmlformats.org/officeDocument/2006/relationships/tags" Target="../tags/tag177.xml"/><Relationship Id="rId71" Type="http://schemas.openxmlformats.org/officeDocument/2006/relationships/tags" Target="../tags/tag176.xml"/><Relationship Id="rId70" Type="http://schemas.openxmlformats.org/officeDocument/2006/relationships/tags" Target="../tags/tag175.xml"/><Relationship Id="rId7" Type="http://schemas.openxmlformats.org/officeDocument/2006/relationships/tags" Target="../tags/tag112.xml"/><Relationship Id="rId69" Type="http://schemas.openxmlformats.org/officeDocument/2006/relationships/tags" Target="../tags/tag174.xml"/><Relationship Id="rId68" Type="http://schemas.openxmlformats.org/officeDocument/2006/relationships/tags" Target="../tags/tag173.xml"/><Relationship Id="rId67" Type="http://schemas.openxmlformats.org/officeDocument/2006/relationships/tags" Target="../tags/tag172.xml"/><Relationship Id="rId66" Type="http://schemas.openxmlformats.org/officeDocument/2006/relationships/tags" Target="../tags/tag171.xml"/><Relationship Id="rId65" Type="http://schemas.openxmlformats.org/officeDocument/2006/relationships/tags" Target="../tags/tag170.xml"/><Relationship Id="rId64" Type="http://schemas.openxmlformats.org/officeDocument/2006/relationships/tags" Target="../tags/tag169.xml"/><Relationship Id="rId63" Type="http://schemas.openxmlformats.org/officeDocument/2006/relationships/tags" Target="../tags/tag168.xml"/><Relationship Id="rId62" Type="http://schemas.openxmlformats.org/officeDocument/2006/relationships/tags" Target="../tags/tag167.xml"/><Relationship Id="rId61" Type="http://schemas.openxmlformats.org/officeDocument/2006/relationships/tags" Target="../tags/tag166.xml"/><Relationship Id="rId60" Type="http://schemas.openxmlformats.org/officeDocument/2006/relationships/tags" Target="../tags/tag165.xml"/><Relationship Id="rId6" Type="http://schemas.openxmlformats.org/officeDocument/2006/relationships/tags" Target="../tags/tag111.xml"/><Relationship Id="rId59" Type="http://schemas.openxmlformats.org/officeDocument/2006/relationships/tags" Target="../tags/tag164.xml"/><Relationship Id="rId58" Type="http://schemas.openxmlformats.org/officeDocument/2006/relationships/tags" Target="../tags/tag163.xml"/><Relationship Id="rId57" Type="http://schemas.openxmlformats.org/officeDocument/2006/relationships/tags" Target="../tags/tag162.xml"/><Relationship Id="rId56" Type="http://schemas.openxmlformats.org/officeDocument/2006/relationships/tags" Target="../tags/tag161.xml"/><Relationship Id="rId55" Type="http://schemas.openxmlformats.org/officeDocument/2006/relationships/tags" Target="../tags/tag160.xml"/><Relationship Id="rId54" Type="http://schemas.openxmlformats.org/officeDocument/2006/relationships/tags" Target="../tags/tag159.xml"/><Relationship Id="rId53" Type="http://schemas.openxmlformats.org/officeDocument/2006/relationships/tags" Target="../tags/tag158.xml"/><Relationship Id="rId52" Type="http://schemas.openxmlformats.org/officeDocument/2006/relationships/tags" Target="../tags/tag157.xml"/><Relationship Id="rId51" Type="http://schemas.openxmlformats.org/officeDocument/2006/relationships/tags" Target="../tags/tag156.xml"/><Relationship Id="rId50" Type="http://schemas.openxmlformats.org/officeDocument/2006/relationships/tags" Target="../tags/tag155.xml"/><Relationship Id="rId5" Type="http://schemas.openxmlformats.org/officeDocument/2006/relationships/tags" Target="../tags/tag110.xml"/><Relationship Id="rId49" Type="http://schemas.openxmlformats.org/officeDocument/2006/relationships/tags" Target="../tags/tag154.xml"/><Relationship Id="rId48" Type="http://schemas.openxmlformats.org/officeDocument/2006/relationships/tags" Target="../tags/tag153.xml"/><Relationship Id="rId47" Type="http://schemas.openxmlformats.org/officeDocument/2006/relationships/tags" Target="../tags/tag152.xml"/><Relationship Id="rId46" Type="http://schemas.openxmlformats.org/officeDocument/2006/relationships/tags" Target="../tags/tag151.xml"/><Relationship Id="rId45" Type="http://schemas.openxmlformats.org/officeDocument/2006/relationships/tags" Target="../tags/tag150.xml"/><Relationship Id="rId44" Type="http://schemas.openxmlformats.org/officeDocument/2006/relationships/tags" Target="../tags/tag149.xml"/><Relationship Id="rId43" Type="http://schemas.openxmlformats.org/officeDocument/2006/relationships/tags" Target="../tags/tag148.xml"/><Relationship Id="rId42" Type="http://schemas.openxmlformats.org/officeDocument/2006/relationships/tags" Target="../tags/tag147.xml"/><Relationship Id="rId41" Type="http://schemas.openxmlformats.org/officeDocument/2006/relationships/tags" Target="../tags/tag146.xml"/><Relationship Id="rId40" Type="http://schemas.openxmlformats.org/officeDocument/2006/relationships/tags" Target="../tags/tag145.xml"/><Relationship Id="rId4" Type="http://schemas.openxmlformats.org/officeDocument/2006/relationships/tags" Target="../tags/tag109.xml"/><Relationship Id="rId39" Type="http://schemas.openxmlformats.org/officeDocument/2006/relationships/tags" Target="../tags/tag144.xml"/><Relationship Id="rId38" Type="http://schemas.openxmlformats.org/officeDocument/2006/relationships/tags" Target="../tags/tag143.xml"/><Relationship Id="rId37" Type="http://schemas.openxmlformats.org/officeDocument/2006/relationships/tags" Target="../tags/tag142.xml"/><Relationship Id="rId36" Type="http://schemas.openxmlformats.org/officeDocument/2006/relationships/tags" Target="../tags/tag141.xml"/><Relationship Id="rId35" Type="http://schemas.openxmlformats.org/officeDocument/2006/relationships/tags" Target="../tags/tag140.xml"/><Relationship Id="rId34" Type="http://schemas.openxmlformats.org/officeDocument/2006/relationships/tags" Target="../tags/tag139.xml"/><Relationship Id="rId33" Type="http://schemas.openxmlformats.org/officeDocument/2006/relationships/tags" Target="../tags/tag138.xml"/><Relationship Id="rId32" Type="http://schemas.openxmlformats.org/officeDocument/2006/relationships/tags" Target="../tags/tag137.xml"/><Relationship Id="rId31" Type="http://schemas.openxmlformats.org/officeDocument/2006/relationships/tags" Target="../tags/tag136.xml"/><Relationship Id="rId30" Type="http://schemas.openxmlformats.org/officeDocument/2006/relationships/tags" Target="../tags/tag135.xml"/><Relationship Id="rId3" Type="http://schemas.openxmlformats.org/officeDocument/2006/relationships/tags" Target="../tags/tag108.xml"/><Relationship Id="rId29" Type="http://schemas.openxmlformats.org/officeDocument/2006/relationships/tags" Target="../tags/tag134.xml"/><Relationship Id="rId28" Type="http://schemas.openxmlformats.org/officeDocument/2006/relationships/tags" Target="../tags/tag133.xml"/><Relationship Id="rId27" Type="http://schemas.openxmlformats.org/officeDocument/2006/relationships/tags" Target="../tags/tag132.xml"/><Relationship Id="rId26" Type="http://schemas.openxmlformats.org/officeDocument/2006/relationships/tags" Target="../tags/tag131.xml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7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99" Type="http://schemas.openxmlformats.org/officeDocument/2006/relationships/tags" Target="../tags/tag279.xml"/><Relationship Id="rId98" Type="http://schemas.openxmlformats.org/officeDocument/2006/relationships/tags" Target="../tags/tag278.xml"/><Relationship Id="rId97" Type="http://schemas.openxmlformats.org/officeDocument/2006/relationships/tags" Target="../tags/tag277.xml"/><Relationship Id="rId96" Type="http://schemas.openxmlformats.org/officeDocument/2006/relationships/tags" Target="../tags/tag276.xml"/><Relationship Id="rId95" Type="http://schemas.openxmlformats.org/officeDocument/2006/relationships/tags" Target="../tags/tag275.xml"/><Relationship Id="rId94" Type="http://schemas.openxmlformats.org/officeDocument/2006/relationships/tags" Target="../tags/tag274.xml"/><Relationship Id="rId93" Type="http://schemas.openxmlformats.org/officeDocument/2006/relationships/tags" Target="../tags/tag273.xml"/><Relationship Id="rId92" Type="http://schemas.openxmlformats.org/officeDocument/2006/relationships/tags" Target="../tags/tag272.xml"/><Relationship Id="rId91" Type="http://schemas.openxmlformats.org/officeDocument/2006/relationships/tags" Target="../tags/tag271.xml"/><Relationship Id="rId90" Type="http://schemas.openxmlformats.org/officeDocument/2006/relationships/tags" Target="../tags/tag270.xml"/><Relationship Id="rId9" Type="http://schemas.openxmlformats.org/officeDocument/2006/relationships/tags" Target="../tags/tag189.xml"/><Relationship Id="rId89" Type="http://schemas.openxmlformats.org/officeDocument/2006/relationships/tags" Target="../tags/tag269.xml"/><Relationship Id="rId88" Type="http://schemas.openxmlformats.org/officeDocument/2006/relationships/tags" Target="../tags/tag268.xml"/><Relationship Id="rId87" Type="http://schemas.openxmlformats.org/officeDocument/2006/relationships/tags" Target="../tags/tag267.xml"/><Relationship Id="rId86" Type="http://schemas.openxmlformats.org/officeDocument/2006/relationships/tags" Target="../tags/tag266.xml"/><Relationship Id="rId85" Type="http://schemas.openxmlformats.org/officeDocument/2006/relationships/tags" Target="../tags/tag265.xml"/><Relationship Id="rId84" Type="http://schemas.openxmlformats.org/officeDocument/2006/relationships/tags" Target="../tags/tag264.xml"/><Relationship Id="rId83" Type="http://schemas.openxmlformats.org/officeDocument/2006/relationships/tags" Target="../tags/tag263.xml"/><Relationship Id="rId82" Type="http://schemas.openxmlformats.org/officeDocument/2006/relationships/tags" Target="../tags/tag262.xml"/><Relationship Id="rId81" Type="http://schemas.openxmlformats.org/officeDocument/2006/relationships/tags" Target="../tags/tag261.xml"/><Relationship Id="rId80" Type="http://schemas.openxmlformats.org/officeDocument/2006/relationships/tags" Target="../tags/tag260.xml"/><Relationship Id="rId8" Type="http://schemas.openxmlformats.org/officeDocument/2006/relationships/tags" Target="../tags/tag188.xml"/><Relationship Id="rId79" Type="http://schemas.openxmlformats.org/officeDocument/2006/relationships/tags" Target="../tags/tag259.xml"/><Relationship Id="rId78" Type="http://schemas.openxmlformats.org/officeDocument/2006/relationships/tags" Target="../tags/tag258.xml"/><Relationship Id="rId77" Type="http://schemas.openxmlformats.org/officeDocument/2006/relationships/tags" Target="../tags/tag257.xml"/><Relationship Id="rId76" Type="http://schemas.openxmlformats.org/officeDocument/2006/relationships/tags" Target="../tags/tag256.xml"/><Relationship Id="rId75" Type="http://schemas.openxmlformats.org/officeDocument/2006/relationships/tags" Target="../tags/tag255.xml"/><Relationship Id="rId74" Type="http://schemas.openxmlformats.org/officeDocument/2006/relationships/tags" Target="../tags/tag254.xml"/><Relationship Id="rId73" Type="http://schemas.openxmlformats.org/officeDocument/2006/relationships/tags" Target="../tags/tag253.xml"/><Relationship Id="rId72" Type="http://schemas.openxmlformats.org/officeDocument/2006/relationships/tags" Target="../tags/tag252.xml"/><Relationship Id="rId71" Type="http://schemas.openxmlformats.org/officeDocument/2006/relationships/tags" Target="../tags/tag251.xml"/><Relationship Id="rId70" Type="http://schemas.openxmlformats.org/officeDocument/2006/relationships/tags" Target="../tags/tag250.xml"/><Relationship Id="rId7" Type="http://schemas.openxmlformats.org/officeDocument/2006/relationships/tags" Target="../tags/tag187.xml"/><Relationship Id="rId69" Type="http://schemas.openxmlformats.org/officeDocument/2006/relationships/tags" Target="../tags/tag249.xml"/><Relationship Id="rId68" Type="http://schemas.openxmlformats.org/officeDocument/2006/relationships/tags" Target="../tags/tag248.xml"/><Relationship Id="rId67" Type="http://schemas.openxmlformats.org/officeDocument/2006/relationships/tags" Target="../tags/tag247.xml"/><Relationship Id="rId66" Type="http://schemas.openxmlformats.org/officeDocument/2006/relationships/tags" Target="../tags/tag246.xml"/><Relationship Id="rId65" Type="http://schemas.openxmlformats.org/officeDocument/2006/relationships/tags" Target="../tags/tag245.xml"/><Relationship Id="rId64" Type="http://schemas.openxmlformats.org/officeDocument/2006/relationships/tags" Target="../tags/tag244.xml"/><Relationship Id="rId63" Type="http://schemas.openxmlformats.org/officeDocument/2006/relationships/tags" Target="../tags/tag243.xml"/><Relationship Id="rId62" Type="http://schemas.openxmlformats.org/officeDocument/2006/relationships/tags" Target="../tags/tag242.xml"/><Relationship Id="rId61" Type="http://schemas.openxmlformats.org/officeDocument/2006/relationships/tags" Target="../tags/tag241.xml"/><Relationship Id="rId60" Type="http://schemas.openxmlformats.org/officeDocument/2006/relationships/tags" Target="../tags/tag240.xml"/><Relationship Id="rId6" Type="http://schemas.openxmlformats.org/officeDocument/2006/relationships/tags" Target="../tags/tag186.xml"/><Relationship Id="rId59" Type="http://schemas.openxmlformats.org/officeDocument/2006/relationships/tags" Target="../tags/tag239.xml"/><Relationship Id="rId58" Type="http://schemas.openxmlformats.org/officeDocument/2006/relationships/tags" Target="../tags/tag238.xml"/><Relationship Id="rId57" Type="http://schemas.openxmlformats.org/officeDocument/2006/relationships/tags" Target="../tags/tag237.xml"/><Relationship Id="rId56" Type="http://schemas.openxmlformats.org/officeDocument/2006/relationships/tags" Target="../tags/tag236.xml"/><Relationship Id="rId55" Type="http://schemas.openxmlformats.org/officeDocument/2006/relationships/tags" Target="../tags/tag235.xml"/><Relationship Id="rId54" Type="http://schemas.openxmlformats.org/officeDocument/2006/relationships/tags" Target="../tags/tag234.xml"/><Relationship Id="rId53" Type="http://schemas.openxmlformats.org/officeDocument/2006/relationships/tags" Target="../tags/tag233.xml"/><Relationship Id="rId52" Type="http://schemas.openxmlformats.org/officeDocument/2006/relationships/tags" Target="../tags/tag232.xml"/><Relationship Id="rId51" Type="http://schemas.openxmlformats.org/officeDocument/2006/relationships/tags" Target="../tags/tag231.xml"/><Relationship Id="rId50" Type="http://schemas.openxmlformats.org/officeDocument/2006/relationships/tags" Target="../tags/tag230.xml"/><Relationship Id="rId5" Type="http://schemas.openxmlformats.org/officeDocument/2006/relationships/tags" Target="../tags/tag185.xml"/><Relationship Id="rId49" Type="http://schemas.openxmlformats.org/officeDocument/2006/relationships/tags" Target="../tags/tag229.xml"/><Relationship Id="rId48" Type="http://schemas.openxmlformats.org/officeDocument/2006/relationships/tags" Target="../tags/tag228.xml"/><Relationship Id="rId47" Type="http://schemas.openxmlformats.org/officeDocument/2006/relationships/tags" Target="../tags/tag227.xml"/><Relationship Id="rId46" Type="http://schemas.openxmlformats.org/officeDocument/2006/relationships/tags" Target="../tags/tag226.xml"/><Relationship Id="rId45" Type="http://schemas.openxmlformats.org/officeDocument/2006/relationships/tags" Target="../tags/tag225.xml"/><Relationship Id="rId44" Type="http://schemas.openxmlformats.org/officeDocument/2006/relationships/tags" Target="../tags/tag224.xml"/><Relationship Id="rId43" Type="http://schemas.openxmlformats.org/officeDocument/2006/relationships/tags" Target="../tags/tag223.xml"/><Relationship Id="rId42" Type="http://schemas.openxmlformats.org/officeDocument/2006/relationships/tags" Target="../tags/tag222.xml"/><Relationship Id="rId41" Type="http://schemas.openxmlformats.org/officeDocument/2006/relationships/tags" Target="../tags/tag221.xml"/><Relationship Id="rId40" Type="http://schemas.openxmlformats.org/officeDocument/2006/relationships/tags" Target="../tags/tag220.xml"/><Relationship Id="rId4" Type="http://schemas.openxmlformats.org/officeDocument/2006/relationships/tags" Target="../tags/tag184.xml"/><Relationship Id="rId39" Type="http://schemas.openxmlformats.org/officeDocument/2006/relationships/tags" Target="../tags/tag219.xml"/><Relationship Id="rId38" Type="http://schemas.openxmlformats.org/officeDocument/2006/relationships/tags" Target="../tags/tag218.xml"/><Relationship Id="rId37" Type="http://schemas.openxmlformats.org/officeDocument/2006/relationships/tags" Target="../tags/tag217.xml"/><Relationship Id="rId36" Type="http://schemas.openxmlformats.org/officeDocument/2006/relationships/tags" Target="../tags/tag216.xml"/><Relationship Id="rId35" Type="http://schemas.openxmlformats.org/officeDocument/2006/relationships/tags" Target="../tags/tag215.xml"/><Relationship Id="rId34" Type="http://schemas.openxmlformats.org/officeDocument/2006/relationships/tags" Target="../tags/tag214.xml"/><Relationship Id="rId33" Type="http://schemas.openxmlformats.org/officeDocument/2006/relationships/tags" Target="../tags/tag213.xml"/><Relationship Id="rId32" Type="http://schemas.openxmlformats.org/officeDocument/2006/relationships/tags" Target="../tags/tag212.xml"/><Relationship Id="rId31" Type="http://schemas.openxmlformats.org/officeDocument/2006/relationships/tags" Target="../tags/tag211.xml"/><Relationship Id="rId30" Type="http://schemas.openxmlformats.org/officeDocument/2006/relationships/tags" Target="../tags/tag210.xml"/><Relationship Id="rId3" Type="http://schemas.openxmlformats.org/officeDocument/2006/relationships/tags" Target="../tags/tag183.xml"/><Relationship Id="rId29" Type="http://schemas.openxmlformats.org/officeDocument/2006/relationships/tags" Target="../tags/tag209.xml"/><Relationship Id="rId28" Type="http://schemas.openxmlformats.org/officeDocument/2006/relationships/tags" Target="../tags/tag208.xml"/><Relationship Id="rId27" Type="http://schemas.openxmlformats.org/officeDocument/2006/relationships/tags" Target="../tags/tag207.xml"/><Relationship Id="rId26" Type="http://schemas.openxmlformats.org/officeDocument/2006/relationships/tags" Target="../tags/tag206.xml"/><Relationship Id="rId25" Type="http://schemas.openxmlformats.org/officeDocument/2006/relationships/tags" Target="../tags/tag205.xml"/><Relationship Id="rId24" Type="http://schemas.openxmlformats.org/officeDocument/2006/relationships/tags" Target="../tags/tag204.xml"/><Relationship Id="rId23" Type="http://schemas.openxmlformats.org/officeDocument/2006/relationships/tags" Target="../tags/tag203.xml"/><Relationship Id="rId22" Type="http://schemas.openxmlformats.org/officeDocument/2006/relationships/tags" Target="../tags/tag202.xml"/><Relationship Id="rId21" Type="http://schemas.openxmlformats.org/officeDocument/2006/relationships/tags" Target="../tags/tag201.xml"/><Relationship Id="rId20" Type="http://schemas.openxmlformats.org/officeDocument/2006/relationships/tags" Target="../tags/tag200.xml"/><Relationship Id="rId2" Type="http://schemas.openxmlformats.org/officeDocument/2006/relationships/tags" Target="../tags/tag182.xml"/><Relationship Id="rId19" Type="http://schemas.openxmlformats.org/officeDocument/2006/relationships/tags" Target="../tags/tag199.xml"/><Relationship Id="rId18" Type="http://schemas.openxmlformats.org/officeDocument/2006/relationships/tags" Target="../tags/tag198.xml"/><Relationship Id="rId17" Type="http://schemas.openxmlformats.org/officeDocument/2006/relationships/tags" Target="../tags/tag197.xml"/><Relationship Id="rId16" Type="http://schemas.openxmlformats.org/officeDocument/2006/relationships/tags" Target="../tags/tag196.xml"/><Relationship Id="rId15" Type="http://schemas.openxmlformats.org/officeDocument/2006/relationships/tags" Target="../tags/tag195.xml"/><Relationship Id="rId14" Type="http://schemas.openxmlformats.org/officeDocument/2006/relationships/tags" Target="../tags/tag194.xml"/><Relationship Id="rId13" Type="http://schemas.openxmlformats.org/officeDocument/2006/relationships/tags" Target="../tags/tag193.xml"/><Relationship Id="rId12" Type="http://schemas.openxmlformats.org/officeDocument/2006/relationships/tags" Target="../tags/tag192.xml"/><Relationship Id="rId112" Type="http://schemas.openxmlformats.org/officeDocument/2006/relationships/notesSlide" Target="../notesSlides/notesSlide24.xml"/><Relationship Id="rId111" Type="http://schemas.openxmlformats.org/officeDocument/2006/relationships/slideLayout" Target="../slideLayouts/slideLayout3.xml"/><Relationship Id="rId110" Type="http://schemas.openxmlformats.org/officeDocument/2006/relationships/tags" Target="../tags/tag290.xml"/><Relationship Id="rId11" Type="http://schemas.openxmlformats.org/officeDocument/2006/relationships/tags" Target="../tags/tag191.xml"/><Relationship Id="rId109" Type="http://schemas.openxmlformats.org/officeDocument/2006/relationships/tags" Target="../tags/tag289.xml"/><Relationship Id="rId108" Type="http://schemas.openxmlformats.org/officeDocument/2006/relationships/tags" Target="../tags/tag288.xml"/><Relationship Id="rId107" Type="http://schemas.openxmlformats.org/officeDocument/2006/relationships/tags" Target="../tags/tag287.xml"/><Relationship Id="rId106" Type="http://schemas.openxmlformats.org/officeDocument/2006/relationships/tags" Target="../tags/tag286.xml"/><Relationship Id="rId105" Type="http://schemas.openxmlformats.org/officeDocument/2006/relationships/tags" Target="../tags/tag285.xml"/><Relationship Id="rId104" Type="http://schemas.openxmlformats.org/officeDocument/2006/relationships/tags" Target="../tags/tag284.xml"/><Relationship Id="rId103" Type="http://schemas.openxmlformats.org/officeDocument/2006/relationships/tags" Target="../tags/tag283.xml"/><Relationship Id="rId102" Type="http://schemas.openxmlformats.org/officeDocument/2006/relationships/tags" Target="../tags/tag282.xml"/><Relationship Id="rId101" Type="http://schemas.openxmlformats.org/officeDocument/2006/relationships/tags" Target="../tags/tag281.xml"/><Relationship Id="rId100" Type="http://schemas.openxmlformats.org/officeDocument/2006/relationships/tags" Target="../tags/tag280.xml"/><Relationship Id="rId10" Type="http://schemas.openxmlformats.org/officeDocument/2006/relationships/tags" Target="../tags/tag190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0" Type="http://schemas.openxmlformats.org/officeDocument/2006/relationships/notesSlide" Target="../notesSlides/notesSlide25.xml"/><Relationship Id="rId7" Type="http://schemas.openxmlformats.org/officeDocument/2006/relationships/tags" Target="../tags/tag296.xml"/><Relationship Id="rId69" Type="http://schemas.openxmlformats.org/officeDocument/2006/relationships/slideLayout" Target="../slideLayouts/slideLayout3.xml"/><Relationship Id="rId68" Type="http://schemas.openxmlformats.org/officeDocument/2006/relationships/tags" Target="../tags/tag357.xml"/><Relationship Id="rId67" Type="http://schemas.openxmlformats.org/officeDocument/2006/relationships/tags" Target="../tags/tag356.xml"/><Relationship Id="rId66" Type="http://schemas.openxmlformats.org/officeDocument/2006/relationships/tags" Target="../tags/tag355.xml"/><Relationship Id="rId65" Type="http://schemas.openxmlformats.org/officeDocument/2006/relationships/tags" Target="../tags/tag354.xml"/><Relationship Id="rId64" Type="http://schemas.openxmlformats.org/officeDocument/2006/relationships/tags" Target="../tags/tag353.xml"/><Relationship Id="rId63" Type="http://schemas.openxmlformats.org/officeDocument/2006/relationships/tags" Target="../tags/tag352.xml"/><Relationship Id="rId62" Type="http://schemas.openxmlformats.org/officeDocument/2006/relationships/tags" Target="../tags/tag351.xml"/><Relationship Id="rId61" Type="http://schemas.openxmlformats.org/officeDocument/2006/relationships/tags" Target="../tags/tag350.xml"/><Relationship Id="rId60" Type="http://schemas.openxmlformats.org/officeDocument/2006/relationships/tags" Target="../tags/tag349.xml"/><Relationship Id="rId6" Type="http://schemas.openxmlformats.org/officeDocument/2006/relationships/tags" Target="../tags/tag295.xml"/><Relationship Id="rId59" Type="http://schemas.openxmlformats.org/officeDocument/2006/relationships/tags" Target="../tags/tag348.xml"/><Relationship Id="rId58" Type="http://schemas.openxmlformats.org/officeDocument/2006/relationships/tags" Target="../tags/tag347.xml"/><Relationship Id="rId57" Type="http://schemas.openxmlformats.org/officeDocument/2006/relationships/tags" Target="../tags/tag346.xml"/><Relationship Id="rId56" Type="http://schemas.openxmlformats.org/officeDocument/2006/relationships/tags" Target="../tags/tag345.xml"/><Relationship Id="rId55" Type="http://schemas.openxmlformats.org/officeDocument/2006/relationships/tags" Target="../tags/tag344.xml"/><Relationship Id="rId54" Type="http://schemas.openxmlformats.org/officeDocument/2006/relationships/tags" Target="../tags/tag343.xml"/><Relationship Id="rId53" Type="http://schemas.openxmlformats.org/officeDocument/2006/relationships/tags" Target="../tags/tag342.xml"/><Relationship Id="rId52" Type="http://schemas.openxmlformats.org/officeDocument/2006/relationships/tags" Target="../tags/tag341.xml"/><Relationship Id="rId51" Type="http://schemas.openxmlformats.org/officeDocument/2006/relationships/tags" Target="../tags/tag340.xml"/><Relationship Id="rId50" Type="http://schemas.openxmlformats.org/officeDocument/2006/relationships/tags" Target="../tags/tag339.xml"/><Relationship Id="rId5" Type="http://schemas.openxmlformats.org/officeDocument/2006/relationships/tags" Target="../tags/tag294.xml"/><Relationship Id="rId49" Type="http://schemas.openxmlformats.org/officeDocument/2006/relationships/tags" Target="../tags/tag338.xml"/><Relationship Id="rId48" Type="http://schemas.openxmlformats.org/officeDocument/2006/relationships/tags" Target="../tags/tag337.xml"/><Relationship Id="rId47" Type="http://schemas.openxmlformats.org/officeDocument/2006/relationships/tags" Target="../tags/tag336.xml"/><Relationship Id="rId46" Type="http://schemas.openxmlformats.org/officeDocument/2006/relationships/tags" Target="../tags/tag335.xml"/><Relationship Id="rId45" Type="http://schemas.openxmlformats.org/officeDocument/2006/relationships/tags" Target="../tags/tag334.xml"/><Relationship Id="rId44" Type="http://schemas.openxmlformats.org/officeDocument/2006/relationships/tags" Target="../tags/tag333.xml"/><Relationship Id="rId43" Type="http://schemas.openxmlformats.org/officeDocument/2006/relationships/tags" Target="../tags/tag332.xml"/><Relationship Id="rId42" Type="http://schemas.openxmlformats.org/officeDocument/2006/relationships/tags" Target="../tags/tag331.xml"/><Relationship Id="rId41" Type="http://schemas.openxmlformats.org/officeDocument/2006/relationships/tags" Target="../tags/tag330.xml"/><Relationship Id="rId40" Type="http://schemas.openxmlformats.org/officeDocument/2006/relationships/tags" Target="../tags/tag329.xml"/><Relationship Id="rId4" Type="http://schemas.openxmlformats.org/officeDocument/2006/relationships/tags" Target="../tags/tag293.xml"/><Relationship Id="rId39" Type="http://schemas.openxmlformats.org/officeDocument/2006/relationships/tags" Target="../tags/tag328.xml"/><Relationship Id="rId38" Type="http://schemas.openxmlformats.org/officeDocument/2006/relationships/tags" Target="../tags/tag327.xml"/><Relationship Id="rId37" Type="http://schemas.openxmlformats.org/officeDocument/2006/relationships/tags" Target="../tags/tag326.xml"/><Relationship Id="rId36" Type="http://schemas.openxmlformats.org/officeDocument/2006/relationships/tags" Target="../tags/tag325.xml"/><Relationship Id="rId35" Type="http://schemas.openxmlformats.org/officeDocument/2006/relationships/tags" Target="../tags/tag324.xml"/><Relationship Id="rId34" Type="http://schemas.openxmlformats.org/officeDocument/2006/relationships/tags" Target="../tags/tag323.xml"/><Relationship Id="rId33" Type="http://schemas.openxmlformats.org/officeDocument/2006/relationships/tags" Target="../tags/tag322.xml"/><Relationship Id="rId32" Type="http://schemas.openxmlformats.org/officeDocument/2006/relationships/tags" Target="../tags/tag321.xml"/><Relationship Id="rId31" Type="http://schemas.openxmlformats.org/officeDocument/2006/relationships/tags" Target="../tags/tag320.xml"/><Relationship Id="rId30" Type="http://schemas.openxmlformats.org/officeDocument/2006/relationships/tags" Target="../tags/tag319.xml"/><Relationship Id="rId3" Type="http://schemas.openxmlformats.org/officeDocument/2006/relationships/tags" Target="../tags/tag292.xml"/><Relationship Id="rId29" Type="http://schemas.openxmlformats.org/officeDocument/2006/relationships/tags" Target="../tags/tag318.xml"/><Relationship Id="rId28" Type="http://schemas.openxmlformats.org/officeDocument/2006/relationships/tags" Target="../tags/tag317.xml"/><Relationship Id="rId27" Type="http://schemas.openxmlformats.org/officeDocument/2006/relationships/tags" Target="../tags/tag316.xml"/><Relationship Id="rId26" Type="http://schemas.openxmlformats.org/officeDocument/2006/relationships/tags" Target="../tags/tag315.xml"/><Relationship Id="rId25" Type="http://schemas.openxmlformats.org/officeDocument/2006/relationships/tags" Target="../tags/tag314.xml"/><Relationship Id="rId24" Type="http://schemas.openxmlformats.org/officeDocument/2006/relationships/tags" Target="../tags/tag313.xml"/><Relationship Id="rId23" Type="http://schemas.openxmlformats.org/officeDocument/2006/relationships/tags" Target="../tags/tag312.xml"/><Relationship Id="rId22" Type="http://schemas.openxmlformats.org/officeDocument/2006/relationships/tags" Target="../tags/tag311.xml"/><Relationship Id="rId21" Type="http://schemas.openxmlformats.org/officeDocument/2006/relationships/tags" Target="../tags/tag310.xml"/><Relationship Id="rId20" Type="http://schemas.openxmlformats.org/officeDocument/2006/relationships/tags" Target="../tags/tag309.xml"/><Relationship Id="rId2" Type="http://schemas.openxmlformats.org/officeDocument/2006/relationships/tags" Target="../tags/tag291.xml"/><Relationship Id="rId19" Type="http://schemas.openxmlformats.org/officeDocument/2006/relationships/tags" Target="../tags/tag308.xml"/><Relationship Id="rId18" Type="http://schemas.openxmlformats.org/officeDocument/2006/relationships/tags" Target="../tags/tag307.xml"/><Relationship Id="rId17" Type="http://schemas.openxmlformats.org/officeDocument/2006/relationships/tags" Target="../tags/tag306.xml"/><Relationship Id="rId16" Type="http://schemas.openxmlformats.org/officeDocument/2006/relationships/tags" Target="../tags/tag305.xml"/><Relationship Id="rId15" Type="http://schemas.openxmlformats.org/officeDocument/2006/relationships/tags" Target="../tags/tag304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65.xml"/><Relationship Id="rId8" Type="http://schemas.openxmlformats.org/officeDocument/2006/relationships/tags" Target="../tags/tag364.xml"/><Relationship Id="rId7" Type="http://schemas.openxmlformats.org/officeDocument/2006/relationships/tags" Target="../tags/tag363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2" Type="http://schemas.openxmlformats.org/officeDocument/2006/relationships/notesSlide" Target="../notesSlides/notesSlide26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366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" Type="http://schemas.openxmlformats.org/officeDocument/2006/relationships/tags" Target="../tags/tag369.xml"/><Relationship Id="rId37" Type="http://schemas.openxmlformats.org/officeDocument/2006/relationships/notesSlide" Target="../notesSlides/notesSlide27.xml"/><Relationship Id="rId36" Type="http://schemas.openxmlformats.org/officeDocument/2006/relationships/slideLayout" Target="../slideLayouts/slideLayout3.xml"/><Relationship Id="rId35" Type="http://schemas.openxmlformats.org/officeDocument/2006/relationships/tags" Target="../tags/tag400.xml"/><Relationship Id="rId34" Type="http://schemas.openxmlformats.org/officeDocument/2006/relationships/tags" Target="../tags/tag399.xml"/><Relationship Id="rId33" Type="http://schemas.openxmlformats.org/officeDocument/2006/relationships/tags" Target="../tags/tag398.xml"/><Relationship Id="rId32" Type="http://schemas.openxmlformats.org/officeDocument/2006/relationships/tags" Target="../tags/tag397.xml"/><Relationship Id="rId31" Type="http://schemas.openxmlformats.org/officeDocument/2006/relationships/tags" Target="../tags/tag396.xml"/><Relationship Id="rId30" Type="http://schemas.openxmlformats.org/officeDocument/2006/relationships/tags" Target="../tags/tag395.xml"/><Relationship Id="rId3" Type="http://schemas.openxmlformats.org/officeDocument/2006/relationships/tags" Target="../tags/tag368.xml"/><Relationship Id="rId29" Type="http://schemas.openxmlformats.org/officeDocument/2006/relationships/tags" Target="../tags/tag394.xml"/><Relationship Id="rId28" Type="http://schemas.openxmlformats.org/officeDocument/2006/relationships/tags" Target="../tags/tag393.xml"/><Relationship Id="rId27" Type="http://schemas.openxmlformats.org/officeDocument/2006/relationships/tags" Target="../tags/tag392.xml"/><Relationship Id="rId26" Type="http://schemas.openxmlformats.org/officeDocument/2006/relationships/tags" Target="../tags/tag391.xml"/><Relationship Id="rId25" Type="http://schemas.openxmlformats.org/officeDocument/2006/relationships/tags" Target="../tags/tag390.xml"/><Relationship Id="rId24" Type="http://schemas.openxmlformats.org/officeDocument/2006/relationships/tags" Target="../tags/tag389.xml"/><Relationship Id="rId23" Type="http://schemas.openxmlformats.org/officeDocument/2006/relationships/tags" Target="../tags/tag388.xml"/><Relationship Id="rId22" Type="http://schemas.openxmlformats.org/officeDocument/2006/relationships/tags" Target="../tags/tag387.xml"/><Relationship Id="rId21" Type="http://schemas.openxmlformats.org/officeDocument/2006/relationships/tags" Target="../tags/tag386.xml"/><Relationship Id="rId20" Type="http://schemas.openxmlformats.org/officeDocument/2006/relationships/tags" Target="../tags/tag385.xml"/><Relationship Id="rId2" Type="http://schemas.openxmlformats.org/officeDocument/2006/relationships/tags" Target="../tags/tag367.xml"/><Relationship Id="rId19" Type="http://schemas.openxmlformats.org/officeDocument/2006/relationships/tags" Target="../tags/tag384.xml"/><Relationship Id="rId18" Type="http://schemas.openxmlformats.org/officeDocument/2006/relationships/tags" Target="../tags/tag383.xml"/><Relationship Id="rId17" Type="http://schemas.openxmlformats.org/officeDocument/2006/relationships/tags" Target="../tags/tag382.xml"/><Relationship Id="rId16" Type="http://schemas.openxmlformats.org/officeDocument/2006/relationships/tags" Target="../tags/tag381.xml"/><Relationship Id="rId15" Type="http://schemas.openxmlformats.org/officeDocument/2006/relationships/tags" Target="../tags/tag380.xml"/><Relationship Id="rId14" Type="http://schemas.openxmlformats.org/officeDocument/2006/relationships/tags" Target="../tags/tag379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tags" Target="../tags/tag376.xml"/><Relationship Id="rId10" Type="http://schemas.openxmlformats.org/officeDocument/2006/relationships/tags" Target="../tags/tag375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4" Type="http://schemas.openxmlformats.org/officeDocument/2006/relationships/notesSlide" Target="../notesSlides/notesSlide3.xml"/><Relationship Id="rId33" Type="http://schemas.openxmlformats.org/officeDocument/2006/relationships/slideLayout" Target="../slideLayouts/slideLayout3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hyperlink" Target="https://zhangxiaoleiwk.gitee.io/h.html" TargetMode="External"/><Relationship Id="rId3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GIF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5605" y="2348865"/>
            <a:ext cx="8352790" cy="1007745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dirty="0"/>
              <a:t>Data Structures and Algorithms</a:t>
            </a:r>
            <a:endParaRPr lang="zh-CN" altLang="en-US" dirty="0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2" name="标题 3"/>
          <p:cNvSpPr>
            <a:spLocks noGrp="1"/>
          </p:cNvSpPr>
          <p:nvPr/>
        </p:nvSpPr>
        <p:spPr>
          <a:xfrm>
            <a:off x="395605" y="3429000"/>
            <a:ext cx="8352790" cy="100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14000"/>
              </a:lnSpc>
            </a:pPr>
            <a:r>
              <a:rPr lang="en-US" altLang="zh-CN" dirty="0"/>
              <a:t>Stacks and Queues</a:t>
            </a:r>
            <a:r>
              <a:rPr lang="zh-CN" altLang="en-US" dirty="0"/>
              <a:t>（栈和队列）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652135" y="420370"/>
            <a:ext cx="207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人工智能学院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Practice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57505" y="1124585"/>
            <a:ext cx="8536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50000"/>
              </a:lnSpc>
            </a:pP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◆</a:t>
            </a:r>
            <a:r>
              <a:rPr lang="en-US" altLang="zh-CN" b="1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汉诺塔</a:t>
            </a:r>
            <a:endParaRPr lang="zh-CN" altLang="en-US" b="1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235585" y="4077335"/>
            <a:ext cx="8672513" cy="251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</a:pPr>
            <a:endParaRPr lang="zh-CN" altLang="en-US" sz="1800" b="1" dirty="0"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599043" name="Rectangle 3"/>
          <p:cNvSpPr>
            <a:spLocks noGrp="1"/>
          </p:cNvSpPr>
          <p:nvPr>
            <p:ph idx="1"/>
          </p:nvPr>
        </p:nvSpPr>
        <p:spPr>
          <a:xfrm>
            <a:off x="357505" y="1845310"/>
            <a:ext cx="8604250" cy="4379595"/>
          </a:xfrm>
        </p:spPr>
        <p:txBody>
          <a:bodyPr vert="horz" wrap="square" lIns="91440" tIns="45720" rIns="91440" bIns="45720" anchor="t" anchorCtr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解决方法：</a:t>
            </a:r>
            <a:endParaRPr lang="zh-CN" altLang="en-US" sz="1700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n=1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时，直接把圆盘从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A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移到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C</a:t>
            </a:r>
            <a:r>
              <a:rPr lang="zh-CN" altLang="en-US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。</a:t>
            </a:r>
            <a:endParaRPr lang="zh-CN" altLang="en-US" sz="1700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n&gt;1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时</a:t>
            </a:r>
            <a:endParaRPr lang="zh-CN" altLang="en-US" sz="1700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把上面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n-1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个圆盘从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A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移到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B</a:t>
            </a:r>
            <a:endParaRPr lang="en-US" altLang="zh-CN" sz="1700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然后将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号盘从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A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移到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C</a:t>
            </a:r>
            <a:endParaRPr lang="en-US" altLang="zh-CN" sz="1700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将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n-1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个盘从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B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移到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C</a:t>
            </a:r>
            <a:r>
              <a:rPr lang="zh-CN" altLang="en-US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。</a:t>
            </a:r>
            <a:endParaRPr lang="zh-CN" altLang="en-US" sz="1700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即把解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个圆盘的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Hanoi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问题转化为解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n-1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个圆盘的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Hanoi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问题,依次,直至转化成只有一个圆盘的</a:t>
            </a:r>
            <a:r>
              <a:rPr lang="en-US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Hanoi</a:t>
            </a:r>
            <a:r>
              <a:rPr lang="zh-CN" altLang="zh-CN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问题。</a:t>
            </a:r>
            <a:endParaRPr lang="zh-CN" altLang="zh-CN" sz="1700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7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在汉诺塔问题中，你只能取走每根柱子上最上面的盘子，就像在栈中你只能访问（或弹出）顶部的元素。</a:t>
            </a:r>
            <a:endParaRPr lang="zh-CN" altLang="en-US" sz="1700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99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 build="p"/>
      <p:bldP spid="599043" grpId="0" bldLvl="2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Practice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57505" y="1124585"/>
            <a:ext cx="8536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50000"/>
              </a:lnSpc>
            </a:pP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◆</a:t>
            </a:r>
            <a:r>
              <a:rPr lang="en-US" altLang="zh-CN" b="1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汉诺塔</a:t>
            </a:r>
            <a:endParaRPr lang="zh-CN" altLang="en-US" b="1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235585" y="4077335"/>
            <a:ext cx="8672513" cy="251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</a:pPr>
            <a:endParaRPr lang="zh-CN" altLang="en-US" sz="1800" b="1" dirty="0"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55" y="2132965"/>
            <a:ext cx="5663565" cy="2870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Practice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57505" y="1124585"/>
            <a:ext cx="8536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50000"/>
              </a:lnSpc>
            </a:pP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◆</a:t>
            </a:r>
            <a:r>
              <a:rPr lang="en-US" altLang="zh-CN" b="1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汉诺塔</a:t>
            </a:r>
            <a:endParaRPr lang="zh-CN" altLang="en-US" b="1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235585" y="4077335"/>
            <a:ext cx="8672513" cy="251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</a:pPr>
            <a:endParaRPr lang="zh-CN" altLang="en-US" sz="1800" b="1" dirty="0"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1988820"/>
            <a:ext cx="7124700" cy="34861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579745" y="2421255"/>
            <a:ext cx="3294380" cy="1759585"/>
            <a:chOff x="7993" y="5627"/>
            <a:chExt cx="6245" cy="3566"/>
          </a:xfrm>
        </p:grpSpPr>
        <p:sp>
          <p:nvSpPr>
            <p:cNvPr id="5" name="爆炸形 1 4"/>
            <p:cNvSpPr/>
            <p:nvPr/>
          </p:nvSpPr>
          <p:spPr>
            <a:xfrm>
              <a:off x="7993" y="5627"/>
              <a:ext cx="6245" cy="3566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39" y="7054"/>
              <a:ext cx="2813" cy="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chemeClr val="bg1"/>
                  </a:solidFill>
                </a:rPr>
                <a:t>时间复杂度</a:t>
              </a:r>
              <a:r>
                <a:rPr lang="en-US" altLang="zh-CN" sz="1400" b="1">
                  <a:solidFill>
                    <a:schemeClr val="bg1"/>
                  </a:solidFill>
                </a:rPr>
                <a:t>?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79745" y="4365625"/>
            <a:ext cx="3294380" cy="1759585"/>
            <a:chOff x="7993" y="5627"/>
            <a:chExt cx="6245" cy="3566"/>
          </a:xfrm>
        </p:grpSpPr>
        <p:sp>
          <p:nvSpPr>
            <p:cNvPr id="10" name="爆炸形 1 9"/>
            <p:cNvSpPr/>
            <p:nvPr/>
          </p:nvSpPr>
          <p:spPr>
            <a:xfrm>
              <a:off x="7993" y="5627"/>
              <a:ext cx="6245" cy="3566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39" y="7054"/>
              <a:ext cx="2813" cy="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chemeClr val="bg1"/>
                  </a:solidFill>
                </a:rPr>
                <a:t>空间复杂度</a:t>
              </a:r>
              <a:r>
                <a:rPr lang="en-US" altLang="zh-CN" sz="1400" b="1">
                  <a:solidFill>
                    <a:schemeClr val="bg1"/>
                  </a:solidFill>
                </a:rPr>
                <a:t>?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Practice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23215" y="1125220"/>
            <a:ext cx="8536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50000"/>
              </a:lnSpc>
            </a:pP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◆</a:t>
            </a:r>
            <a:r>
              <a:rPr lang="en-US" altLang="zh-CN" b="1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数制</a:t>
            </a: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转换</a:t>
            </a:r>
            <a:endParaRPr lang="zh-CN" altLang="en-US" b="1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235585" y="4077335"/>
            <a:ext cx="8672513" cy="251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</a:pPr>
            <a:endParaRPr lang="zh-CN" altLang="en-US" sz="1800" b="1" dirty="0"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451586" name="Rectangle 2"/>
          <p:cNvSpPr>
            <a:spLocks noGrp="1"/>
          </p:cNvSpPr>
          <p:nvPr>
            <p:ph idx="1"/>
          </p:nvPr>
        </p:nvSpPr>
        <p:spPr>
          <a:xfrm>
            <a:off x="357188" y="1753870"/>
            <a:ext cx="7772400" cy="1752600"/>
          </a:xfrm>
        </p:spPr>
        <p:txBody>
          <a:bodyPr vert="horz" wrap="square" lIns="91440" tIns="45720" rIns="91440" bIns="45720" anchor="t" anchorCtr="0"/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将一个非负十进制整数转换成八进制数并输出。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例：把十进制数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159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转换成八进制数。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51635" name="Group 51"/>
          <p:cNvGrpSpPr/>
          <p:nvPr/>
        </p:nvGrpSpPr>
        <p:grpSpPr>
          <a:xfrm>
            <a:off x="2334895" y="3046095"/>
            <a:ext cx="3602038" cy="2468563"/>
            <a:chOff x="1620" y="1488"/>
            <a:chExt cx="2269" cy="1555"/>
          </a:xfrm>
        </p:grpSpPr>
        <p:grpSp>
          <p:nvGrpSpPr>
            <p:cNvPr id="27658" name="Group 52"/>
            <p:cNvGrpSpPr/>
            <p:nvPr/>
          </p:nvGrpSpPr>
          <p:grpSpPr>
            <a:xfrm>
              <a:off x="1620" y="1488"/>
              <a:ext cx="2269" cy="1555"/>
              <a:chOff x="276" y="2454"/>
              <a:chExt cx="2269" cy="1555"/>
            </a:xfrm>
          </p:grpSpPr>
          <p:sp>
            <p:nvSpPr>
              <p:cNvPr id="27660" name="Text Box 53"/>
              <p:cNvSpPr txBox="1"/>
              <p:nvPr/>
            </p:nvSpPr>
            <p:spPr>
              <a:xfrm>
                <a:off x="276" y="2454"/>
                <a:ext cx="1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0"/>
                  </a:spcBef>
                </a:pPr>
                <a:endParaRPr lang="zh-CN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27661" name="Text Box 54"/>
              <p:cNvSpPr txBox="1"/>
              <p:nvPr/>
            </p:nvSpPr>
            <p:spPr>
              <a:xfrm>
                <a:off x="543" y="3758"/>
                <a:ext cx="108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rPr>
                  <a:t>(159)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rPr>
                  <a:t>10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rPr>
                  <a:t>=(237)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rPr>
                  <a:t>8</a:t>
                </a:r>
                <a:endPara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grpSp>
            <p:nvGrpSpPr>
              <p:cNvPr id="27662" name="Group 55"/>
              <p:cNvGrpSpPr/>
              <p:nvPr/>
            </p:nvGrpSpPr>
            <p:grpSpPr>
              <a:xfrm>
                <a:off x="398" y="2786"/>
                <a:ext cx="2147" cy="1039"/>
                <a:chOff x="842" y="2798"/>
                <a:chExt cx="2147" cy="1039"/>
              </a:xfrm>
            </p:grpSpPr>
            <p:grpSp>
              <p:nvGrpSpPr>
                <p:cNvPr id="27663" name="Group 56"/>
                <p:cNvGrpSpPr/>
                <p:nvPr/>
              </p:nvGrpSpPr>
              <p:grpSpPr>
                <a:xfrm>
                  <a:off x="842" y="2798"/>
                  <a:ext cx="671" cy="262"/>
                  <a:chOff x="1054" y="1393"/>
                  <a:chExt cx="671" cy="262"/>
                </a:xfrm>
              </p:grpSpPr>
              <p:grpSp>
                <p:nvGrpSpPr>
                  <p:cNvPr id="27692" name="Group 57"/>
                  <p:cNvGrpSpPr/>
                  <p:nvPr/>
                </p:nvGrpSpPr>
                <p:grpSpPr>
                  <a:xfrm>
                    <a:off x="1245" y="1444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451642" name="Line 5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451643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7693" name="Text Box 60"/>
                  <p:cNvSpPr txBox="1"/>
                  <p:nvPr/>
                </p:nvSpPr>
                <p:spPr>
                  <a:xfrm>
                    <a:off x="1343" y="1393"/>
                    <a:ext cx="382" cy="25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algn="l">
                      <a:spcBef>
                        <a:spcPct val="0"/>
                      </a:spcBef>
                    </a:pPr>
                    <a:r>
                      <a:rPr lang="en-US" altLang="zh-C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itchFamily="2" charset="-122"/>
                      </a:rPr>
                      <a:t>159</a:t>
                    </a:r>
                    <a:endParaRPr lang="en-US" altLang="zh-CN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7694" name="Text Box 61"/>
                  <p:cNvSpPr txBox="1"/>
                  <p:nvPr/>
                </p:nvSpPr>
                <p:spPr>
                  <a:xfrm>
                    <a:off x="1054" y="1393"/>
                    <a:ext cx="204" cy="25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algn="l">
                      <a:spcBef>
                        <a:spcPct val="0"/>
                      </a:spcBef>
                    </a:pPr>
                    <a:r>
                      <a:rPr lang="en-US" altLang="zh-C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itchFamily="2" charset="-122"/>
                      </a:rPr>
                      <a:t>8</a:t>
                    </a:r>
                    <a:endParaRPr lang="en-US" altLang="zh-CN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7664" name="Group 62"/>
                <p:cNvGrpSpPr/>
                <p:nvPr/>
              </p:nvGrpSpPr>
              <p:grpSpPr>
                <a:xfrm>
                  <a:off x="916" y="3049"/>
                  <a:ext cx="668" cy="266"/>
                  <a:chOff x="1128" y="1644"/>
                  <a:chExt cx="668" cy="266"/>
                </a:xfrm>
              </p:grpSpPr>
              <p:sp>
                <p:nvSpPr>
                  <p:cNvPr id="27687" name="Text Box 63"/>
                  <p:cNvSpPr txBox="1"/>
                  <p:nvPr/>
                </p:nvSpPr>
                <p:spPr>
                  <a:xfrm>
                    <a:off x="1343" y="1659"/>
                    <a:ext cx="293" cy="25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algn="l">
                      <a:spcBef>
                        <a:spcPct val="0"/>
                      </a:spcBef>
                    </a:pPr>
                    <a:r>
                      <a:rPr lang="en-US" altLang="zh-C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itchFamily="2" charset="-122"/>
                      </a:rPr>
                      <a:t>19</a:t>
                    </a:r>
                    <a:endParaRPr lang="en-US" altLang="zh-CN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endParaRPr>
                  </a:p>
                </p:txBody>
              </p:sp>
              <p:grpSp>
                <p:nvGrpSpPr>
                  <p:cNvPr id="27688" name="Group 64"/>
                  <p:cNvGrpSpPr/>
                  <p:nvPr/>
                </p:nvGrpSpPr>
                <p:grpSpPr>
                  <a:xfrm>
                    <a:off x="1319" y="1662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451649" name="Line 6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451650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7689" name="Text Box 67"/>
                  <p:cNvSpPr txBox="1"/>
                  <p:nvPr/>
                </p:nvSpPr>
                <p:spPr>
                  <a:xfrm>
                    <a:off x="1128" y="1644"/>
                    <a:ext cx="204" cy="25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algn="l">
                      <a:spcBef>
                        <a:spcPct val="0"/>
                      </a:spcBef>
                    </a:pPr>
                    <a:r>
                      <a:rPr lang="en-US" altLang="zh-C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itchFamily="2" charset="-122"/>
                      </a:rPr>
                      <a:t>8</a:t>
                    </a:r>
                    <a:endParaRPr lang="en-US" altLang="zh-CN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7665" name="Group 68"/>
                <p:cNvGrpSpPr/>
                <p:nvPr/>
              </p:nvGrpSpPr>
              <p:grpSpPr>
                <a:xfrm>
                  <a:off x="990" y="3279"/>
                  <a:ext cx="668" cy="266"/>
                  <a:chOff x="1128" y="1644"/>
                  <a:chExt cx="668" cy="266"/>
                </a:xfrm>
              </p:grpSpPr>
              <p:sp>
                <p:nvSpPr>
                  <p:cNvPr id="27682" name="Text Box 69"/>
                  <p:cNvSpPr txBox="1"/>
                  <p:nvPr/>
                </p:nvSpPr>
                <p:spPr>
                  <a:xfrm>
                    <a:off x="1343" y="1659"/>
                    <a:ext cx="204" cy="25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algn="l">
                      <a:spcBef>
                        <a:spcPct val="0"/>
                      </a:spcBef>
                    </a:pPr>
                    <a:r>
                      <a:rPr lang="en-US" altLang="zh-C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itchFamily="2" charset="-122"/>
                      </a:rPr>
                      <a:t>2</a:t>
                    </a:r>
                    <a:endParaRPr lang="en-US" altLang="zh-CN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endParaRPr>
                  </a:p>
                </p:txBody>
              </p:sp>
              <p:grpSp>
                <p:nvGrpSpPr>
                  <p:cNvPr id="27683" name="Group 70"/>
                  <p:cNvGrpSpPr/>
                  <p:nvPr/>
                </p:nvGrpSpPr>
                <p:grpSpPr>
                  <a:xfrm>
                    <a:off x="1319" y="1662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451655" name="Line 7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451656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mic Sans MS" panose="030F0702030302020204" pitchFamily="66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7684" name="Text Box 73"/>
                  <p:cNvSpPr txBox="1"/>
                  <p:nvPr/>
                </p:nvSpPr>
                <p:spPr>
                  <a:xfrm>
                    <a:off x="1128" y="1644"/>
                    <a:ext cx="204" cy="25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algn="l">
                      <a:spcBef>
                        <a:spcPct val="0"/>
                      </a:spcBef>
                    </a:pPr>
                    <a:r>
                      <a:rPr lang="en-US" altLang="zh-C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itchFamily="2" charset="-122"/>
                      </a:rPr>
                      <a:t>8</a:t>
                    </a:r>
                    <a:endParaRPr lang="en-US" altLang="zh-CN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27666" name="Text Box 74"/>
                <p:cNvSpPr txBox="1"/>
                <p:nvPr/>
              </p:nvSpPr>
              <p:spPr>
                <a:xfrm>
                  <a:off x="1196" y="3476"/>
                  <a:ext cx="204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l">
                    <a:spcBef>
                      <a:spcPct val="0"/>
                    </a:spcBef>
                  </a:pPr>
                  <a:r>
                    <a:rPr lang="en-US" altLang="zh-CN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rPr>
                    <a:t>0</a:t>
                  </a:r>
                  <a:endPara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grpSp>
              <p:nvGrpSpPr>
                <p:cNvPr id="27667" name="Group 75"/>
                <p:cNvGrpSpPr/>
                <p:nvPr/>
              </p:nvGrpSpPr>
              <p:grpSpPr>
                <a:xfrm>
                  <a:off x="2269" y="3528"/>
                  <a:ext cx="720" cy="309"/>
                  <a:chOff x="3901" y="2222"/>
                  <a:chExt cx="720" cy="309"/>
                </a:xfrm>
              </p:grpSpPr>
              <p:sp>
                <p:nvSpPr>
                  <p:cNvPr id="27677" name="Text Box 76"/>
                  <p:cNvSpPr txBox="1"/>
                  <p:nvPr/>
                </p:nvSpPr>
                <p:spPr>
                  <a:xfrm>
                    <a:off x="3929" y="2235"/>
                    <a:ext cx="692" cy="25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algn="l">
                      <a:spcBef>
                        <a:spcPct val="0"/>
                      </a:spcBef>
                    </a:pPr>
                    <a:r>
                      <a:rPr lang="en-US" altLang="zh-C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itchFamily="2" charset="-122"/>
                      </a:rPr>
                      <a:t>2  3   7  </a:t>
                    </a:r>
                    <a:endParaRPr lang="en-US" altLang="zh-CN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51661" name="Line 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43" y="2531"/>
                    <a:ext cx="56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3333FF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45166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901" y="2222"/>
                    <a:ext cx="655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451663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4100" y="2222"/>
                    <a:ext cx="0" cy="2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451664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2222"/>
                    <a:ext cx="0" cy="2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Comic Sans MS" panose="030F0702030302020204" pitchFamily="66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  <p:sp>
              <p:nvSpPr>
                <p:cNvPr id="27668" name="Text Box 81"/>
                <p:cNvSpPr txBox="1"/>
                <p:nvPr/>
              </p:nvSpPr>
              <p:spPr>
                <a:xfrm>
                  <a:off x="1722" y="2799"/>
                  <a:ext cx="409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l">
                    <a:spcBef>
                      <a:spcPct val="0"/>
                    </a:spcBef>
                  </a:pPr>
                  <a:r>
                    <a:rPr lang="zh-CN" altLang="en-US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rPr>
                    <a:t>余 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rPr>
                    <a:t>7</a:t>
                  </a:r>
                  <a:endPara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7669" name="Text Box 82"/>
                <p:cNvSpPr txBox="1"/>
                <p:nvPr/>
              </p:nvSpPr>
              <p:spPr>
                <a:xfrm>
                  <a:off x="1722" y="3045"/>
                  <a:ext cx="409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l">
                    <a:spcBef>
                      <a:spcPct val="0"/>
                    </a:spcBef>
                  </a:pPr>
                  <a:r>
                    <a:rPr lang="zh-CN" altLang="en-US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rPr>
                    <a:t>余 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rPr>
                    <a:t>3</a:t>
                  </a:r>
                  <a:endPara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7670" name="Text Box 83"/>
                <p:cNvSpPr txBox="1"/>
                <p:nvPr/>
              </p:nvSpPr>
              <p:spPr>
                <a:xfrm>
                  <a:off x="1722" y="3291"/>
                  <a:ext cx="409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l">
                    <a:spcBef>
                      <a:spcPct val="0"/>
                    </a:spcBef>
                  </a:pPr>
                  <a:r>
                    <a:rPr lang="zh-CN" altLang="en-US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rPr>
                    <a:t>余 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itchFamily="2" charset="-122"/>
                    </a:rPr>
                    <a:t>2</a:t>
                  </a:r>
                  <a:endPara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51668" name="Line 84"/>
                <p:cNvSpPr>
                  <a:spLocks noChangeShapeType="1"/>
                </p:cNvSpPr>
                <p:nvPr/>
              </p:nvSpPr>
              <p:spPr bwMode="auto">
                <a:xfrm>
                  <a:off x="2069" y="3428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51669" name="Line 85"/>
                <p:cNvSpPr>
                  <a:spLocks noChangeShapeType="1"/>
                </p:cNvSpPr>
                <p:nvPr/>
              </p:nvSpPr>
              <p:spPr bwMode="auto">
                <a:xfrm>
                  <a:off x="2058" y="2906"/>
                  <a:ext cx="7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51670" name="Line 86"/>
                <p:cNvSpPr>
                  <a:spLocks noChangeShapeType="1"/>
                </p:cNvSpPr>
                <p:nvPr/>
              </p:nvSpPr>
              <p:spPr bwMode="auto">
                <a:xfrm>
                  <a:off x="2803" y="2906"/>
                  <a:ext cx="0" cy="6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51671" name="Line 87"/>
                <p:cNvSpPr>
                  <a:spLocks noChangeShapeType="1"/>
                </p:cNvSpPr>
                <p:nvPr/>
              </p:nvSpPr>
              <p:spPr bwMode="auto">
                <a:xfrm>
                  <a:off x="2080" y="3150"/>
                  <a:ext cx="4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51672" name="Line 88"/>
                <p:cNvSpPr>
                  <a:spLocks noChangeShapeType="1"/>
                </p:cNvSpPr>
                <p:nvPr/>
              </p:nvSpPr>
              <p:spPr bwMode="auto">
                <a:xfrm>
                  <a:off x="2558" y="3150"/>
                  <a:ext cx="0" cy="3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51673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380" y="3428"/>
                  <a:ext cx="0" cy="1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</p:grpSp>
        <p:sp>
          <p:nvSpPr>
            <p:cNvPr id="451674" name="Freeform 90"/>
            <p:cNvSpPr/>
            <p:nvPr/>
          </p:nvSpPr>
          <p:spPr bwMode="auto">
            <a:xfrm>
              <a:off x="1872" y="1824"/>
              <a:ext cx="1256" cy="920"/>
            </a:xfrm>
            <a:custGeom>
              <a:avLst/>
              <a:gdLst>
                <a:gd name="T0" fmla="*/ 0 w 1256"/>
                <a:gd name="T1" fmla="*/ 912 h 920"/>
                <a:gd name="T2" fmla="*/ 384 w 1256"/>
                <a:gd name="T3" fmla="*/ 912 h 920"/>
                <a:gd name="T4" fmla="*/ 768 w 1256"/>
                <a:gd name="T5" fmla="*/ 864 h 920"/>
                <a:gd name="T6" fmla="*/ 1104 w 1256"/>
                <a:gd name="T7" fmla="*/ 768 h 920"/>
                <a:gd name="T8" fmla="*/ 1200 w 1256"/>
                <a:gd name="T9" fmla="*/ 576 h 920"/>
                <a:gd name="T10" fmla="*/ 1248 w 1256"/>
                <a:gd name="T11" fmla="*/ 288 h 920"/>
                <a:gd name="T12" fmla="*/ 1248 w 1256"/>
                <a:gd name="T13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6" h="920">
                  <a:moveTo>
                    <a:pt x="0" y="912"/>
                  </a:moveTo>
                  <a:cubicBezTo>
                    <a:pt x="128" y="916"/>
                    <a:pt x="256" y="920"/>
                    <a:pt x="384" y="912"/>
                  </a:cubicBezTo>
                  <a:cubicBezTo>
                    <a:pt x="512" y="904"/>
                    <a:pt x="648" y="888"/>
                    <a:pt x="768" y="864"/>
                  </a:cubicBezTo>
                  <a:cubicBezTo>
                    <a:pt x="888" y="840"/>
                    <a:pt x="1032" y="816"/>
                    <a:pt x="1104" y="768"/>
                  </a:cubicBezTo>
                  <a:cubicBezTo>
                    <a:pt x="1176" y="720"/>
                    <a:pt x="1176" y="656"/>
                    <a:pt x="1200" y="576"/>
                  </a:cubicBezTo>
                  <a:cubicBezTo>
                    <a:pt x="1224" y="496"/>
                    <a:pt x="1240" y="384"/>
                    <a:pt x="1248" y="288"/>
                  </a:cubicBezTo>
                  <a:cubicBezTo>
                    <a:pt x="1256" y="192"/>
                    <a:pt x="1252" y="96"/>
                    <a:pt x="124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 build="p"/>
      <p:bldP spid="451586" grpId="0" bldLvl="2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Practice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23215" y="1125220"/>
            <a:ext cx="8536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50000"/>
              </a:lnSpc>
            </a:pP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◆</a:t>
            </a:r>
            <a:r>
              <a:rPr lang="en-US" altLang="zh-CN" b="1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数制</a:t>
            </a: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转换</a:t>
            </a:r>
            <a:endParaRPr lang="zh-CN" altLang="en-US" b="1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235585" y="4077335"/>
            <a:ext cx="8672513" cy="251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</a:pPr>
            <a:endParaRPr lang="zh-CN" altLang="en-US" sz="1800" b="1" dirty="0"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451586" name="Rectangle 2"/>
          <p:cNvSpPr>
            <a:spLocks noGrp="1"/>
          </p:cNvSpPr>
          <p:nvPr>
            <p:ph idx="1"/>
          </p:nvPr>
        </p:nvSpPr>
        <p:spPr>
          <a:xfrm>
            <a:off x="357188" y="1753870"/>
            <a:ext cx="7772400" cy="1752600"/>
          </a:xfrm>
        </p:spPr>
        <p:txBody>
          <a:bodyPr vert="horz" wrap="square" lIns="91440" tIns="45720" rIns="91440" bIns="45720" anchor="t" anchorCtr="0"/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将一个非负十进制整数转换成八进制数并输出。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例：把十进制数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159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转换成八进制数。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51588" name="Group 4"/>
          <p:cNvGrpSpPr/>
          <p:nvPr/>
        </p:nvGrpSpPr>
        <p:grpSpPr>
          <a:xfrm>
            <a:off x="1258253" y="3506470"/>
            <a:ext cx="1284288" cy="1143000"/>
            <a:chOff x="3324" y="2964"/>
            <a:chExt cx="809" cy="720"/>
          </a:xfrm>
        </p:grpSpPr>
        <p:grpSp>
          <p:nvGrpSpPr>
            <p:cNvPr id="27731" name="Group 5"/>
            <p:cNvGrpSpPr/>
            <p:nvPr/>
          </p:nvGrpSpPr>
          <p:grpSpPr>
            <a:xfrm>
              <a:off x="3324" y="2964"/>
              <a:ext cx="344" cy="720"/>
              <a:chOff x="1608" y="924"/>
              <a:chExt cx="288" cy="720"/>
            </a:xfrm>
          </p:grpSpPr>
          <p:sp>
            <p:nvSpPr>
              <p:cNvPr id="451590" name="Line 6"/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51591" name="Line 7"/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737" name="Rectangle 8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</a:pPr>
                <a:endParaRPr lang="zh-CN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7738" name="Rectangle 9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</a:pPr>
                <a:endParaRPr lang="zh-CN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7739" name="Rectangle 10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</a:pPr>
                <a:endParaRPr lang="zh-CN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7732" name="Group 11"/>
            <p:cNvGrpSpPr/>
            <p:nvPr/>
          </p:nvGrpSpPr>
          <p:grpSpPr>
            <a:xfrm>
              <a:off x="3674" y="3354"/>
              <a:ext cx="459" cy="251"/>
              <a:chOff x="4742" y="2970"/>
              <a:chExt cx="459" cy="251"/>
            </a:xfrm>
          </p:grpSpPr>
          <p:sp>
            <p:nvSpPr>
              <p:cNvPr id="451596" name="Line 12"/>
              <p:cNvSpPr>
                <a:spLocks noChangeShapeType="1"/>
              </p:cNvSpPr>
              <p:nvPr/>
            </p:nvSpPr>
            <p:spPr bwMode="auto">
              <a:xfrm flipH="1">
                <a:off x="4742" y="31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734" name="Text Box 13"/>
              <p:cNvSpPr txBox="1"/>
              <p:nvPr/>
            </p:nvSpPr>
            <p:spPr>
              <a:xfrm>
                <a:off x="4864" y="2970"/>
                <a:ext cx="337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top</a:t>
                </a:r>
                <a:endParaRPr lang="en-US" altLang="zh-CN" sz="2000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451598" name="Group 14"/>
          <p:cNvGrpSpPr/>
          <p:nvPr/>
        </p:nvGrpSpPr>
        <p:grpSpPr>
          <a:xfrm>
            <a:off x="2842260" y="3501073"/>
            <a:ext cx="1227138" cy="1208087"/>
            <a:chOff x="3912" y="2628"/>
            <a:chExt cx="773" cy="761"/>
          </a:xfrm>
        </p:grpSpPr>
        <p:grpSp>
          <p:nvGrpSpPr>
            <p:cNvPr id="27721" name="Group 15"/>
            <p:cNvGrpSpPr/>
            <p:nvPr/>
          </p:nvGrpSpPr>
          <p:grpSpPr>
            <a:xfrm>
              <a:off x="3912" y="2628"/>
              <a:ext cx="344" cy="720"/>
              <a:chOff x="1608" y="924"/>
              <a:chExt cx="288" cy="720"/>
            </a:xfrm>
          </p:grpSpPr>
          <p:sp>
            <p:nvSpPr>
              <p:cNvPr id="451600" name="Line 16"/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51601" name="Line 17"/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728" name="Rectangle 18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</a:pPr>
                <a:endParaRPr lang="zh-CN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7729" name="Rectangle 19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</a:pPr>
                <a:endParaRPr lang="zh-CN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7730" name="Rectangle 20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</a:pPr>
                <a:endParaRPr lang="zh-CN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7722" name="Group 21"/>
            <p:cNvGrpSpPr/>
            <p:nvPr/>
          </p:nvGrpSpPr>
          <p:grpSpPr>
            <a:xfrm>
              <a:off x="4226" y="2826"/>
              <a:ext cx="459" cy="251"/>
              <a:chOff x="4742" y="2970"/>
              <a:chExt cx="459" cy="251"/>
            </a:xfrm>
          </p:grpSpPr>
          <p:sp>
            <p:nvSpPr>
              <p:cNvPr id="451606" name="Line 22"/>
              <p:cNvSpPr>
                <a:spLocks noChangeShapeType="1"/>
              </p:cNvSpPr>
              <p:nvPr/>
            </p:nvSpPr>
            <p:spPr bwMode="auto">
              <a:xfrm flipH="1">
                <a:off x="4742" y="31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725" name="Text Box 23"/>
              <p:cNvSpPr txBox="1"/>
              <p:nvPr/>
            </p:nvSpPr>
            <p:spPr>
              <a:xfrm>
                <a:off x="4864" y="2970"/>
                <a:ext cx="337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top</a:t>
                </a:r>
                <a:endParaRPr lang="en-US" altLang="zh-CN" sz="2000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7723" name="Text Box 24"/>
            <p:cNvSpPr txBox="1"/>
            <p:nvPr/>
          </p:nvSpPr>
          <p:spPr>
            <a:xfrm>
              <a:off x="3982" y="3138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7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451609" name="Group 25"/>
          <p:cNvGrpSpPr/>
          <p:nvPr/>
        </p:nvGrpSpPr>
        <p:grpSpPr>
          <a:xfrm>
            <a:off x="4344670" y="3436303"/>
            <a:ext cx="1265238" cy="1208087"/>
            <a:chOff x="4740" y="2628"/>
            <a:chExt cx="797" cy="761"/>
          </a:xfrm>
        </p:grpSpPr>
        <p:grpSp>
          <p:nvGrpSpPr>
            <p:cNvPr id="27710" name="Group 26"/>
            <p:cNvGrpSpPr/>
            <p:nvPr/>
          </p:nvGrpSpPr>
          <p:grpSpPr>
            <a:xfrm>
              <a:off x="4740" y="2628"/>
              <a:ext cx="344" cy="720"/>
              <a:chOff x="1608" y="924"/>
              <a:chExt cx="288" cy="720"/>
            </a:xfrm>
          </p:grpSpPr>
          <p:sp>
            <p:nvSpPr>
              <p:cNvPr id="451611" name="Line 27"/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51612" name="Line 28"/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718" name="Rectangle 29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</a:pPr>
                <a:endParaRPr lang="zh-CN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7719" name="Rectangle 30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</a:pPr>
                <a:endParaRPr lang="zh-CN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7720" name="Rectangle 31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</a:pPr>
                <a:endParaRPr lang="zh-CN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7711" name="Group 32"/>
            <p:cNvGrpSpPr/>
            <p:nvPr/>
          </p:nvGrpSpPr>
          <p:grpSpPr>
            <a:xfrm>
              <a:off x="5078" y="2634"/>
              <a:ext cx="459" cy="251"/>
              <a:chOff x="4742" y="2970"/>
              <a:chExt cx="459" cy="251"/>
            </a:xfrm>
          </p:grpSpPr>
          <p:sp>
            <p:nvSpPr>
              <p:cNvPr id="451617" name="Line 33"/>
              <p:cNvSpPr>
                <a:spLocks noChangeShapeType="1"/>
              </p:cNvSpPr>
              <p:nvPr/>
            </p:nvSpPr>
            <p:spPr bwMode="auto">
              <a:xfrm flipH="1">
                <a:off x="4742" y="31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715" name="Text Box 34"/>
              <p:cNvSpPr txBox="1"/>
              <p:nvPr/>
            </p:nvSpPr>
            <p:spPr>
              <a:xfrm>
                <a:off x="4864" y="2970"/>
                <a:ext cx="337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top</a:t>
                </a:r>
                <a:endParaRPr lang="en-US" altLang="zh-CN" sz="2000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7712" name="Text Box 35"/>
            <p:cNvSpPr txBox="1"/>
            <p:nvPr/>
          </p:nvSpPr>
          <p:spPr>
            <a:xfrm>
              <a:off x="4810" y="3138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7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7713" name="Text Box 36"/>
            <p:cNvSpPr txBox="1"/>
            <p:nvPr/>
          </p:nvSpPr>
          <p:spPr>
            <a:xfrm>
              <a:off x="4822" y="2934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451621" name="Group 37"/>
          <p:cNvGrpSpPr/>
          <p:nvPr/>
        </p:nvGrpSpPr>
        <p:grpSpPr>
          <a:xfrm>
            <a:off x="6082348" y="3195955"/>
            <a:ext cx="1322388" cy="1512888"/>
            <a:chOff x="4368" y="3367"/>
            <a:chExt cx="833" cy="953"/>
          </a:xfrm>
        </p:grpSpPr>
        <p:grpSp>
          <p:nvGrpSpPr>
            <p:cNvPr id="27697" name="Group 38"/>
            <p:cNvGrpSpPr/>
            <p:nvPr/>
          </p:nvGrpSpPr>
          <p:grpSpPr>
            <a:xfrm>
              <a:off x="4368" y="3367"/>
              <a:ext cx="344" cy="912"/>
              <a:chOff x="4368" y="3559"/>
              <a:chExt cx="344" cy="720"/>
            </a:xfrm>
          </p:grpSpPr>
          <p:sp>
            <p:nvSpPr>
              <p:cNvPr id="451623" name="Line 39"/>
              <p:cNvSpPr>
                <a:spLocks noChangeShapeType="1"/>
              </p:cNvSpPr>
              <p:nvPr/>
            </p:nvSpPr>
            <p:spPr bwMode="auto">
              <a:xfrm flipV="1">
                <a:off x="4368" y="3559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51624" name="Line 40"/>
              <p:cNvSpPr>
                <a:spLocks noChangeShapeType="1"/>
              </p:cNvSpPr>
              <p:nvPr/>
            </p:nvSpPr>
            <p:spPr bwMode="auto">
              <a:xfrm flipV="1">
                <a:off x="4712" y="3559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7698" name="Rectangle 41"/>
            <p:cNvSpPr/>
            <p:nvPr/>
          </p:nvSpPr>
          <p:spPr>
            <a:xfrm>
              <a:off x="4368" y="4087"/>
              <a:ext cx="344" cy="192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</a:pPr>
              <a:endParaRPr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7699" name="Rectangle 42"/>
            <p:cNvSpPr/>
            <p:nvPr/>
          </p:nvSpPr>
          <p:spPr>
            <a:xfrm>
              <a:off x="4368" y="3895"/>
              <a:ext cx="344" cy="192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</a:pPr>
              <a:endParaRPr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7700" name="Rectangle 43"/>
            <p:cNvSpPr/>
            <p:nvPr/>
          </p:nvSpPr>
          <p:spPr>
            <a:xfrm>
              <a:off x="4368" y="3703"/>
              <a:ext cx="344" cy="192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</a:pPr>
              <a:endParaRPr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grpSp>
          <p:nvGrpSpPr>
            <p:cNvPr id="27701" name="Group 44"/>
            <p:cNvGrpSpPr/>
            <p:nvPr/>
          </p:nvGrpSpPr>
          <p:grpSpPr>
            <a:xfrm>
              <a:off x="4742" y="3385"/>
              <a:ext cx="459" cy="251"/>
              <a:chOff x="4742" y="2970"/>
              <a:chExt cx="459" cy="251"/>
            </a:xfrm>
          </p:grpSpPr>
          <p:sp>
            <p:nvSpPr>
              <p:cNvPr id="451629" name="Line 45"/>
              <p:cNvSpPr>
                <a:spLocks noChangeShapeType="1"/>
              </p:cNvSpPr>
              <p:nvPr/>
            </p:nvSpPr>
            <p:spPr bwMode="auto">
              <a:xfrm flipH="1">
                <a:off x="4742" y="31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707" name="Text Box 46"/>
              <p:cNvSpPr txBox="1"/>
              <p:nvPr/>
            </p:nvSpPr>
            <p:spPr>
              <a:xfrm>
                <a:off x="4864" y="2970"/>
                <a:ext cx="337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top</a:t>
                </a:r>
                <a:endParaRPr lang="en-US" altLang="zh-CN" sz="2000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7702" name="Text Box 47"/>
            <p:cNvSpPr txBox="1"/>
            <p:nvPr/>
          </p:nvSpPr>
          <p:spPr>
            <a:xfrm>
              <a:off x="4438" y="4069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7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7703" name="Text Box 48"/>
            <p:cNvSpPr txBox="1"/>
            <p:nvPr/>
          </p:nvSpPr>
          <p:spPr>
            <a:xfrm>
              <a:off x="4450" y="3865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7704" name="Text Box 49"/>
            <p:cNvSpPr txBox="1"/>
            <p:nvPr/>
          </p:nvSpPr>
          <p:spPr>
            <a:xfrm>
              <a:off x="4450" y="3685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51634" name="Line 50"/>
            <p:cNvSpPr>
              <a:spLocks noChangeShapeType="1"/>
            </p:cNvSpPr>
            <p:nvPr/>
          </p:nvSpPr>
          <p:spPr bwMode="auto">
            <a:xfrm>
              <a:off x="4368" y="3516"/>
              <a:ext cx="348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 build="p"/>
      <p:bldP spid="451586" grpId="0" bldLvl="2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Practice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23215" y="1125220"/>
            <a:ext cx="8536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50000"/>
              </a:lnSpc>
            </a:pP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◆</a:t>
            </a:r>
            <a:r>
              <a:rPr lang="en-US" altLang="zh-CN" b="1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括号</a:t>
            </a: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匹配</a:t>
            </a:r>
            <a:endParaRPr lang="zh-CN" altLang="en-US" b="1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235585" y="4077335"/>
            <a:ext cx="8672513" cy="251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</a:pPr>
            <a:endParaRPr lang="zh-CN" altLang="en-US" sz="1800" b="1" dirty="0"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28675" name="Text Box 3" descr="宽上对角线"/>
          <p:cNvSpPr txBox="1"/>
          <p:nvPr/>
        </p:nvSpPr>
        <p:spPr>
          <a:xfrm>
            <a:off x="539115" y="1797368"/>
            <a:ext cx="78486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仿宋" charset="0"/>
                <a:ea typeface="仿宋" charset="0"/>
                <a:cs typeface="仿宋" charset="0"/>
              </a:rPr>
              <a:t>匹配一个字符串中的左、右括号。如</a:t>
            </a:r>
            <a:endParaRPr lang="zh-CN" altLang="en-US" sz="2000" b="1" dirty="0">
              <a:solidFill>
                <a:schemeClr val="tx1"/>
              </a:solidFill>
              <a:latin typeface="仿宋" charset="0"/>
              <a:ea typeface="仿宋" charset="0"/>
              <a:cs typeface="仿宋" charset="0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仿宋" charset="0"/>
                <a:ea typeface="仿宋" charset="0"/>
                <a:cs typeface="仿宋" charset="0"/>
              </a:rPr>
              <a:t>                     </a:t>
            </a:r>
            <a:r>
              <a:rPr lang="en-US" altLang="zh-CN" sz="2000" b="1" dirty="0">
                <a:solidFill>
                  <a:schemeClr val="tx1"/>
                </a:solidFill>
                <a:latin typeface="仿宋" charset="0"/>
                <a:ea typeface="仿宋" charset="0"/>
                <a:cs typeface="仿宋" charset="0"/>
              </a:rPr>
              <a:t>(   a   *   (   b   +   c   )    +    d    )</a:t>
            </a:r>
            <a:endParaRPr lang="en-US" altLang="zh-CN" sz="2000" b="1" dirty="0">
              <a:solidFill>
                <a:schemeClr val="tx1"/>
              </a:solidFill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28676" name="Text Box 4" descr="宽上对角线"/>
          <p:cNvSpPr txBox="1"/>
          <p:nvPr/>
        </p:nvSpPr>
        <p:spPr>
          <a:xfrm>
            <a:off x="545465" y="2708593"/>
            <a:ext cx="809148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仿宋" charset="0"/>
                <a:ea typeface="仿宋" charset="0"/>
                <a:cs typeface="仿宋" charset="0"/>
              </a:rPr>
              <a:t>字符位置       </a:t>
            </a:r>
            <a:r>
              <a:rPr lang="en-US" altLang="zh-CN" sz="2000" b="1" dirty="0">
                <a:solidFill>
                  <a:schemeClr val="tx1"/>
                </a:solidFill>
                <a:latin typeface="仿宋" charset="0"/>
                <a:ea typeface="仿宋" charset="0"/>
                <a:cs typeface="仿宋" charset="0"/>
              </a:rPr>
              <a:t>     1   2   3   4  5   6    7  8    9    10   11</a:t>
            </a:r>
            <a:endParaRPr lang="en-US" altLang="zh-CN" sz="2000" b="1" dirty="0">
              <a:solidFill>
                <a:schemeClr val="tx1"/>
              </a:solidFill>
              <a:latin typeface="仿宋" charset="0"/>
              <a:ea typeface="仿宋" charset="0"/>
              <a:cs typeface="仿宋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栈的应用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315" y="980440"/>
            <a:ext cx="8667750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括号匹配</a:t>
            </a:r>
            <a:endParaRPr lang="zh-CN" sz="1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675" name="Text Box 3" descr="宽上对角线"/>
          <p:cNvSpPr txBox="1"/>
          <p:nvPr/>
        </p:nvSpPr>
        <p:spPr>
          <a:xfrm>
            <a:off x="612140" y="1772603"/>
            <a:ext cx="7848600" cy="995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匹配一个字符串中的左、右括号。如</a:t>
            </a:r>
            <a:endParaRPr lang="zh-CN" altLang="en-US" sz="28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</a:rPr>
              <a:t>(   a   *   (   b   +   c   )    +    d    )</a:t>
            </a: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Text Box 4" descr="宽上对角线"/>
          <p:cNvSpPr txBox="1"/>
          <p:nvPr/>
        </p:nvSpPr>
        <p:spPr>
          <a:xfrm>
            <a:off x="535940" y="2915603"/>
            <a:ext cx="8091488" cy="4356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字符位置      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1   2   3  4   5   6   7  8    9   10 11</a:t>
            </a: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612140" y="2763203"/>
            <a:ext cx="64008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>
            <a:off x="2136140" y="2306003"/>
            <a:ext cx="0" cy="990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67360" y="4437380"/>
            <a:ext cx="8308975" cy="1016000"/>
          </a:xfrm>
          <a:prstGeom prst="rect">
            <a:avLst/>
          </a:prstGeom>
          <a:solidFill>
            <a:srgbClr val="CCFFCC"/>
          </a:solidFill>
          <a:ln w="38100">
            <a:solidFill>
              <a:srgbClr val="008080"/>
            </a:solidFill>
            <a:miter lim="800000"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算法：从左向右扫描字符串</a:t>
            </a:r>
            <a:r>
              <a:rPr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，</a:t>
            </a:r>
            <a:endParaRPr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(1)</a:t>
            </a:r>
            <a:r>
              <a:rPr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如果是左括号，就把它的位置编码压入栈中</a:t>
            </a:r>
            <a:endParaRPr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(2)</a:t>
            </a:r>
            <a:r>
              <a:rPr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如果是右括号，则与栈顶的位置编码所指的左括号匹配</a:t>
            </a:r>
            <a:r>
              <a:rPr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。</a:t>
            </a:r>
            <a:endParaRPr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bldLvl="0" animBg="1"/>
      <p:bldP spid="215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栈的应用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315" y="980440"/>
            <a:ext cx="8667750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括号匹配</a:t>
            </a:r>
            <a:endParaRPr lang="zh-CN" sz="1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Text Box 3" descr="宽上对角线"/>
          <p:cNvSpPr txBox="1"/>
          <p:nvPr/>
        </p:nvSpPr>
        <p:spPr>
          <a:xfrm>
            <a:off x="516890" y="1628458"/>
            <a:ext cx="7848600" cy="8655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匹配一个字符串中的左、右括号。如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                     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itchFamily="2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   a   *   (   b   +   c   )    +    d    )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8" name="Text Box 4" descr="宽上对角线"/>
          <p:cNvSpPr txBox="1"/>
          <p:nvPr/>
        </p:nvSpPr>
        <p:spPr>
          <a:xfrm>
            <a:off x="440690" y="2771458"/>
            <a:ext cx="6934200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字符位置      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1   2   3  4   5   6   7  8    9   10 11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516890" y="2619058"/>
            <a:ext cx="64008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040890" y="2161858"/>
            <a:ext cx="0" cy="990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1" name="Group 7"/>
          <p:cNvGrpSpPr/>
          <p:nvPr/>
        </p:nvGrpSpPr>
        <p:grpSpPr>
          <a:xfrm>
            <a:off x="2421890" y="3990658"/>
            <a:ext cx="609600" cy="2286000"/>
            <a:chOff x="1344" y="2160"/>
            <a:chExt cx="384" cy="1440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344" y="2160"/>
              <a:ext cx="384" cy="14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344" y="240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1344" y="264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1344" y="288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1344" y="312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344" y="336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8" name="Text Box 14" descr="宽上对角线"/>
          <p:cNvSpPr txBox="1"/>
          <p:nvPr/>
        </p:nvSpPr>
        <p:spPr>
          <a:xfrm>
            <a:off x="2345690" y="5895658"/>
            <a:ext cx="762000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1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栈的应用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315" y="980440"/>
            <a:ext cx="8667750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括号匹配</a:t>
            </a:r>
            <a:endParaRPr lang="zh-CN" sz="1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Text Box 3" descr="宽上对角线"/>
          <p:cNvSpPr txBox="1"/>
          <p:nvPr/>
        </p:nvSpPr>
        <p:spPr>
          <a:xfrm>
            <a:off x="539115" y="1700530"/>
            <a:ext cx="7848600" cy="8655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匹配一个字符串中的左、右括号。如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                    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(   a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itchFamily="2" charset="-122"/>
              </a:rPr>
              <a:t>  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*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</a:rPr>
              <a:t>(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  b   +   c   )    +    d    )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5" name="Text Box 4" descr="宽上对角线"/>
          <p:cNvSpPr txBox="1"/>
          <p:nvPr/>
        </p:nvSpPr>
        <p:spPr>
          <a:xfrm>
            <a:off x="462915" y="2843530"/>
            <a:ext cx="6934200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字符位置      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1   2   3  4   5   6   7  8    9   10 11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39115" y="2691130"/>
            <a:ext cx="64008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063115" y="2233930"/>
            <a:ext cx="0" cy="990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44115" y="4062730"/>
            <a:ext cx="609600" cy="2286000"/>
            <a:chOff x="1344" y="2160"/>
            <a:chExt cx="384" cy="144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344" y="2160"/>
              <a:ext cx="384" cy="14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44" y="240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44" y="264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344" y="288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344" y="312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344" y="336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5" name="Text Box 14" descr="宽上对角线"/>
          <p:cNvSpPr txBox="1"/>
          <p:nvPr/>
        </p:nvSpPr>
        <p:spPr>
          <a:xfrm>
            <a:off x="2367915" y="5967730"/>
            <a:ext cx="762000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1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6" name="Text Box 15" descr="宽上对角线"/>
          <p:cNvSpPr txBox="1"/>
          <p:nvPr/>
        </p:nvSpPr>
        <p:spPr>
          <a:xfrm>
            <a:off x="2367915" y="5586730"/>
            <a:ext cx="762000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4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栈的应用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315" y="980440"/>
            <a:ext cx="8667750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括号匹配</a:t>
            </a:r>
            <a:endParaRPr lang="zh-CN" sz="1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Text Box 3" descr="宽上对角线"/>
          <p:cNvSpPr txBox="1"/>
          <p:nvPr/>
        </p:nvSpPr>
        <p:spPr>
          <a:xfrm>
            <a:off x="539115" y="1700530"/>
            <a:ext cx="7848600" cy="8655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匹配一个字符串中的左、右括号。如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                    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(   a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itchFamily="2" charset="-122"/>
              </a:rPr>
              <a:t>  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*   (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  b   +   c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    +    d    )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5" name="Text Box 4" descr="宽上对角线"/>
          <p:cNvSpPr txBox="1"/>
          <p:nvPr/>
        </p:nvSpPr>
        <p:spPr>
          <a:xfrm>
            <a:off x="462915" y="2843530"/>
            <a:ext cx="6934200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字符位置      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1   2   3  4   5   6   7  8    9   10 11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39115" y="2691130"/>
            <a:ext cx="64008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063115" y="2233930"/>
            <a:ext cx="0" cy="990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6871" name="Group 7"/>
          <p:cNvGrpSpPr/>
          <p:nvPr/>
        </p:nvGrpSpPr>
        <p:grpSpPr>
          <a:xfrm>
            <a:off x="2242185" y="4116388"/>
            <a:ext cx="609600" cy="2286000"/>
            <a:chOff x="1344" y="2160"/>
            <a:chExt cx="384" cy="1440"/>
          </a:xfrm>
        </p:grpSpPr>
        <p:sp>
          <p:nvSpPr>
            <p:cNvPr id="471048" name="Rectangle 8"/>
            <p:cNvSpPr>
              <a:spLocks noChangeArrowheads="1"/>
            </p:cNvSpPr>
            <p:nvPr/>
          </p:nvSpPr>
          <p:spPr bwMode="auto">
            <a:xfrm>
              <a:off x="1344" y="2160"/>
              <a:ext cx="384" cy="14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049" name="Line 9"/>
            <p:cNvSpPr>
              <a:spLocks noChangeShapeType="1"/>
            </p:cNvSpPr>
            <p:nvPr/>
          </p:nvSpPr>
          <p:spPr bwMode="auto">
            <a:xfrm>
              <a:off x="1344" y="240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050" name="Line 10"/>
            <p:cNvSpPr>
              <a:spLocks noChangeShapeType="1"/>
            </p:cNvSpPr>
            <p:nvPr/>
          </p:nvSpPr>
          <p:spPr bwMode="auto">
            <a:xfrm>
              <a:off x="1344" y="264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051" name="Line 11"/>
            <p:cNvSpPr>
              <a:spLocks noChangeShapeType="1"/>
            </p:cNvSpPr>
            <p:nvPr/>
          </p:nvSpPr>
          <p:spPr bwMode="auto">
            <a:xfrm>
              <a:off x="1344" y="288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052" name="Line 12"/>
            <p:cNvSpPr>
              <a:spLocks noChangeShapeType="1"/>
            </p:cNvSpPr>
            <p:nvPr/>
          </p:nvSpPr>
          <p:spPr bwMode="auto">
            <a:xfrm>
              <a:off x="1344" y="312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053" name="Line 13"/>
            <p:cNvSpPr>
              <a:spLocks noChangeShapeType="1"/>
            </p:cNvSpPr>
            <p:nvPr/>
          </p:nvSpPr>
          <p:spPr bwMode="auto">
            <a:xfrm>
              <a:off x="1344" y="336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6872" name="Text Box 14" descr="宽上对角线"/>
          <p:cNvSpPr txBox="1"/>
          <p:nvPr/>
        </p:nvSpPr>
        <p:spPr>
          <a:xfrm>
            <a:off x="2165985" y="6021388"/>
            <a:ext cx="762000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1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6873" name="Text Box 15" descr="宽上对角线"/>
          <p:cNvSpPr txBox="1"/>
          <p:nvPr/>
        </p:nvSpPr>
        <p:spPr>
          <a:xfrm>
            <a:off x="2165985" y="5640388"/>
            <a:ext cx="762000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4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471056" name="Group 16"/>
          <p:cNvGrpSpPr/>
          <p:nvPr/>
        </p:nvGrpSpPr>
        <p:grpSpPr>
          <a:xfrm>
            <a:off x="2699385" y="3506788"/>
            <a:ext cx="1676400" cy="609600"/>
            <a:chOff x="1632" y="1872"/>
            <a:chExt cx="1056" cy="384"/>
          </a:xfrm>
        </p:grpSpPr>
        <p:sp>
          <p:nvSpPr>
            <p:cNvPr id="471057" name="Freeform 17" descr="宽上对角线"/>
            <p:cNvSpPr/>
            <p:nvPr/>
          </p:nvSpPr>
          <p:spPr bwMode="auto">
            <a:xfrm>
              <a:off x="1632" y="1968"/>
              <a:ext cx="288" cy="288"/>
            </a:xfrm>
            <a:custGeom>
              <a:avLst/>
              <a:gdLst>
                <a:gd name="T0" fmla="*/ 0 w 288"/>
                <a:gd name="T1" fmla="*/ 288 h 288"/>
                <a:gd name="T2" fmla="*/ 48 w 288"/>
                <a:gd name="T3" fmla="*/ 48 h 288"/>
                <a:gd name="T4" fmla="*/ 288 w 288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88">
                  <a:moveTo>
                    <a:pt x="0" y="288"/>
                  </a:moveTo>
                  <a:cubicBezTo>
                    <a:pt x="0" y="192"/>
                    <a:pt x="0" y="96"/>
                    <a:pt x="48" y="48"/>
                  </a:cubicBezTo>
                  <a:cubicBezTo>
                    <a:pt x="96" y="0"/>
                    <a:pt x="192" y="0"/>
                    <a:pt x="28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pattFill prst="wdUpDiag">
                    <a:fgClr>
                      <a:schemeClr val="bg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78" name="Text Box 18" descr="宽上对角线"/>
            <p:cNvSpPr txBox="1"/>
            <p:nvPr/>
          </p:nvSpPr>
          <p:spPr>
            <a:xfrm>
              <a:off x="1872" y="1872"/>
              <a:ext cx="816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rPr>
                <a:t>出栈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471059" name="Text Box 19" descr="宽上对角线"/>
          <p:cNvSpPr txBox="1"/>
          <p:nvPr/>
        </p:nvSpPr>
        <p:spPr>
          <a:xfrm>
            <a:off x="4909185" y="4040188"/>
            <a:ext cx="2590800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8 4  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匹配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Assessment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grpSp>
        <p:nvGrpSpPr>
          <p:cNvPr id="153" name="组合 152"/>
          <p:cNvGrpSpPr/>
          <p:nvPr/>
        </p:nvGrpSpPr>
        <p:grpSpPr>
          <a:xfrm>
            <a:off x="1979016" y="2777933"/>
            <a:ext cx="5015596" cy="612000"/>
            <a:chOff x="2231111" y="2160573"/>
            <a:chExt cx="5015596" cy="612000"/>
          </a:xfrm>
        </p:grpSpPr>
        <p:grpSp>
          <p:nvGrpSpPr>
            <p:cNvPr id="6" name="组合 6"/>
            <p:cNvGrpSpPr>
              <a:grpSpLocks noChangeAspect="1"/>
            </p:cNvGrpSpPr>
            <p:nvPr/>
          </p:nvGrpSpPr>
          <p:grpSpPr bwMode="auto">
            <a:xfrm>
              <a:off x="2261056" y="2183973"/>
              <a:ext cx="4985651" cy="565200"/>
              <a:chOff x="1509713" y="2128267"/>
              <a:chExt cx="6086474" cy="606426"/>
            </a:xfrm>
          </p:grpSpPr>
          <p:sp>
            <p:nvSpPr>
              <p:cNvPr id="17" name="Rectangle 32"/>
              <p:cNvSpPr>
                <a:spLocks noChangeArrowheads="1"/>
              </p:cNvSpPr>
              <p:nvPr/>
            </p:nvSpPr>
            <p:spPr bwMode="auto">
              <a:xfrm>
                <a:off x="1509115" y="2548432"/>
                <a:ext cx="6086759" cy="18616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alpha val="70000"/>
                    </a:sysClr>
                  </a:gs>
                  <a:gs pos="100000">
                    <a:sysClr val="windowText" lastClr="000000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ysClr val="windowText" lastClr="000000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1546495" y="2124994"/>
                <a:ext cx="6049379" cy="5365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EEECE1"/>
                </a:solidFill>
                <a:rou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ysClr val="windowText" lastClr="000000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19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89658" y="2244157"/>
                <a:ext cx="184150" cy="2825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endParaRPr lang="zh-CN" altLang="en-US" sz="2600" b="1" kern="10">
                  <a:ln w="3175">
                    <a:solidFill>
                      <a:srgbClr val="FFFFFF"/>
                    </a:solidFill>
                    <a:round/>
                  </a:ln>
                  <a:solidFill>
                    <a:srgbClr val="4A452A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AutoShape 26"/>
              <p:cNvSpPr>
                <a:spLocks noChangeArrowheads="1"/>
              </p:cNvSpPr>
              <p:nvPr/>
            </p:nvSpPr>
            <p:spPr bwMode="auto">
              <a:xfrm>
                <a:off x="2154964" y="2124994"/>
                <a:ext cx="5438833" cy="53659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lIns="144000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600" b="1" kern="0" dirty="0">
                    <a:solidFill>
                      <a:sysClr val="windowText" lastClr="000000"/>
                    </a:solidFill>
                    <a:latin typeface="Times New Roman Bold" panose="02020603050405020304" charset="0"/>
                    <a:ea typeface="微软雅黑" panose="020B0503020204020204" pitchFamily="34" charset="-122"/>
                    <a:cs typeface="Times New Roman Bold" panose="02020603050405020304" charset="0"/>
                  </a:rPr>
                  <a:t>Review</a:t>
                </a:r>
                <a:endParaRPr lang="en-US" altLang="zh-CN" sz="2600" b="1" kern="0" dirty="0">
                  <a:solidFill>
                    <a:sysClr val="windowText" lastClr="000000"/>
                  </a:solidFill>
                  <a:latin typeface="Times New Roman Bold" panose="02020603050405020304" charset="0"/>
                  <a:ea typeface="微软雅黑" panose="020B0503020204020204" pitchFamily="34" charset="-122"/>
                  <a:cs typeface="Times New Roman Bold" panose="02020603050405020304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231111" y="2160573"/>
              <a:ext cx="612000" cy="612000"/>
              <a:chOff x="2231111" y="2160573"/>
              <a:chExt cx="612000" cy="612000"/>
            </a:xfrm>
          </p:grpSpPr>
          <p:grpSp>
            <p:nvGrpSpPr>
              <p:cNvPr id="7" name="组合 177"/>
              <p:cNvGrpSpPr/>
              <p:nvPr/>
            </p:nvGrpSpPr>
            <p:grpSpPr bwMode="auto">
              <a:xfrm>
                <a:off x="2231111" y="2160573"/>
                <a:ext cx="612000" cy="612000"/>
                <a:chOff x="2480338" y="1675294"/>
                <a:chExt cx="564189" cy="564189"/>
              </a:xfrm>
            </p:grpSpPr>
            <p:grpSp>
              <p:nvGrpSpPr>
                <p:cNvPr id="8" name="Group 58"/>
                <p:cNvGrpSpPr/>
                <p:nvPr/>
              </p:nvGrpSpPr>
              <p:grpSpPr bwMode="auto">
                <a:xfrm>
                  <a:off x="2480338" y="1675294"/>
                  <a:ext cx="564189" cy="564189"/>
                  <a:chOff x="1274" y="2437"/>
                  <a:chExt cx="384" cy="384"/>
                </a:xfrm>
              </p:grpSpPr>
              <p:sp>
                <p:nvSpPr>
                  <p:cNvPr id="10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2" y="2485"/>
                    <a:ext cx="223" cy="2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24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itchFamily="2" charset="-122"/>
                      </a:rPr>
                      <a:t>3</a:t>
                    </a:r>
                    <a:endParaRPr lang="en-US" altLang="zh-CN" sz="24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2435"/>
                    <a:ext cx="384" cy="386"/>
                  </a:xfrm>
                  <a:prstGeom prst="ellipse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" name="Oval 61"/>
                  <p:cNvSpPr>
                    <a:spLocks noChangeArrowheads="1"/>
                  </p:cNvSpPr>
                  <p:nvPr/>
                </p:nvSpPr>
                <p:spPr bwMode="gray">
                  <a:xfrm>
                    <a:off x="1274" y="2435"/>
                    <a:ext cx="384" cy="3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alpha val="32001"/>
                        </a:srgbClr>
                      </a:gs>
                      <a:gs pos="100000">
                        <a:srgbClr val="4F81BD">
                          <a:gamma/>
                          <a:shade val="0"/>
                          <a:invGamma/>
                          <a:alpha val="89999"/>
                        </a:srgbClr>
                      </a:gs>
                    </a:gsLst>
                    <a:lin ang="27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3" name="Oval 62"/>
                  <p:cNvSpPr>
                    <a:spLocks noChangeArrowheads="1"/>
                  </p:cNvSpPr>
                  <p:nvPr/>
                </p:nvSpPr>
                <p:spPr bwMode="gray">
                  <a:xfrm>
                    <a:off x="1299" y="2460"/>
                    <a:ext cx="334" cy="33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gamma/>
                          <a:shade val="54118"/>
                          <a:invGamma/>
                        </a:srgbClr>
                      </a:gs>
                      <a:gs pos="50000">
                        <a:srgbClr val="4F81BD"/>
                      </a:gs>
                      <a:gs pos="100000">
                        <a:srgbClr val="4F81BD">
                          <a:gamma/>
                          <a:shade val="54118"/>
                          <a:invGamma/>
                        </a:srgbClr>
                      </a:gs>
                    </a:gsLst>
                    <a:lin ang="189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" name="Oval 63"/>
                  <p:cNvSpPr>
                    <a:spLocks noChangeArrowheads="1"/>
                  </p:cNvSpPr>
                  <p:nvPr/>
                </p:nvSpPr>
                <p:spPr bwMode="gray">
                  <a:xfrm>
                    <a:off x="1299" y="2461"/>
                    <a:ext cx="334" cy="33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gamma/>
                          <a:shade val="63529"/>
                          <a:invGamma/>
                        </a:srgbClr>
                      </a:gs>
                      <a:gs pos="100000">
                        <a:srgbClr val="4F81BD">
                          <a:alpha val="0"/>
                        </a:srgbClr>
                      </a:gs>
                    </a:gsLst>
                    <a:lin ang="27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317" y="2479"/>
                    <a:ext cx="298" cy="300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322" y="2484"/>
                    <a:ext cx="291" cy="29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95959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326" y="2485"/>
                    <a:ext cx="283" cy="28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0C0C0">
                          <a:alpha val="0"/>
                        </a:srgbClr>
                      </a:gs>
                      <a:gs pos="100000">
                        <a:srgbClr val="E9E9E9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8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329" y="2486"/>
                    <a:ext cx="269" cy="26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89898"/>
                      </a:gs>
                      <a:gs pos="100000">
                        <a:srgbClr val="C0C0C0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9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496"/>
                    <a:ext cx="240" cy="21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C0C0C0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566307" y="1741214"/>
                  <a:ext cx="361977" cy="424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fontAlgn="auto" hangingPunct="1">
                    <a:spcBef>
                      <a:spcPct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 b="1" kern="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itchFamily="2" charset="-122"/>
                    </a:rPr>
                    <a:t>1</a:t>
                  </a:r>
                  <a:endParaRPr lang="en-US" altLang="zh-CN" sz="2400" b="1" kern="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40" name="椭圆 139"/>
              <p:cNvSpPr/>
              <p:nvPr/>
            </p:nvSpPr>
            <p:spPr>
              <a:xfrm>
                <a:off x="2266317" y="2196688"/>
                <a:ext cx="541588" cy="541588"/>
              </a:xfrm>
              <a:prstGeom prst="ellipse">
                <a:avLst/>
              </a:prstGeom>
              <a:noFill/>
              <a:ln w="66675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979016" y="3426268"/>
            <a:ext cx="5015340" cy="612000"/>
            <a:chOff x="2231111" y="2160573"/>
            <a:chExt cx="5015340" cy="612000"/>
          </a:xfrm>
        </p:grpSpPr>
        <p:grpSp>
          <p:nvGrpSpPr>
            <p:cNvPr id="5" name="组合 6"/>
            <p:cNvGrpSpPr>
              <a:grpSpLocks noChangeAspect="1"/>
            </p:cNvGrpSpPr>
            <p:nvPr/>
          </p:nvGrpSpPr>
          <p:grpSpPr bwMode="auto">
            <a:xfrm>
              <a:off x="2260566" y="2180923"/>
              <a:ext cx="4985884" cy="568163"/>
              <a:chOff x="1509115" y="2124994"/>
              <a:chExt cx="6086759" cy="609605"/>
            </a:xfrm>
          </p:grpSpPr>
          <p:sp>
            <p:nvSpPr>
              <p:cNvPr id="9" name="Rectangle 32"/>
              <p:cNvSpPr>
                <a:spLocks noChangeArrowheads="1"/>
              </p:cNvSpPr>
              <p:nvPr/>
            </p:nvSpPr>
            <p:spPr bwMode="auto">
              <a:xfrm>
                <a:off x="1509115" y="2548432"/>
                <a:ext cx="6086759" cy="18616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alpha val="70000"/>
                    </a:sysClr>
                  </a:gs>
                  <a:gs pos="100000">
                    <a:sysClr val="windowText" lastClr="000000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ysClr val="windowText" lastClr="000000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22" name="AutoShape 9"/>
              <p:cNvSpPr>
                <a:spLocks noChangeArrowheads="1"/>
              </p:cNvSpPr>
              <p:nvPr/>
            </p:nvSpPr>
            <p:spPr bwMode="auto">
              <a:xfrm>
                <a:off x="1537968" y="2124994"/>
                <a:ext cx="6049379" cy="5365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EEECE1"/>
                </a:solidFill>
                <a:rou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ysClr val="windowText" lastClr="000000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23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89658" y="2244157"/>
                <a:ext cx="184150" cy="2825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endParaRPr lang="zh-CN" altLang="en-US" sz="2600" b="1" kern="10">
                  <a:ln w="3175">
                    <a:solidFill>
                      <a:srgbClr val="FFFFFF"/>
                    </a:solidFill>
                    <a:round/>
                  </a:ln>
                  <a:solidFill>
                    <a:srgbClr val="4A452A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AutoShape 26"/>
              <p:cNvSpPr>
                <a:spLocks noChangeArrowheads="1"/>
              </p:cNvSpPr>
              <p:nvPr/>
            </p:nvSpPr>
            <p:spPr bwMode="auto">
              <a:xfrm>
                <a:off x="2154964" y="2124994"/>
                <a:ext cx="5438833" cy="53659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lIns="144000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600" b="1" kern="0" dirty="0">
                    <a:solidFill>
                      <a:sysClr val="windowText" lastClr="000000"/>
                    </a:solidFill>
                    <a:latin typeface="Times New Roman Bold" panose="02020603050405020304" charset="0"/>
                    <a:ea typeface="微软雅黑" panose="020B0503020204020204" pitchFamily="34" charset="-122"/>
                    <a:cs typeface="Times New Roman Bold" panose="02020603050405020304" charset="0"/>
                  </a:rPr>
                  <a:t>Practice</a:t>
                </a:r>
                <a:endParaRPr lang="en-US" altLang="zh-CN" sz="2600" b="1" kern="0" dirty="0">
                  <a:solidFill>
                    <a:sysClr val="windowText" lastClr="000000"/>
                  </a:solidFill>
                  <a:latin typeface="Times New Roman Bold" panose="02020603050405020304" charset="0"/>
                  <a:ea typeface="微软雅黑" panose="020B0503020204020204" pitchFamily="34" charset="-122"/>
                  <a:cs typeface="Times New Roman Bold" panose="02020603050405020304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231111" y="2160573"/>
              <a:ext cx="612000" cy="612000"/>
              <a:chOff x="2231111" y="2160573"/>
              <a:chExt cx="612000" cy="612000"/>
            </a:xfrm>
          </p:grpSpPr>
          <p:grpSp>
            <p:nvGrpSpPr>
              <p:cNvPr id="26" name="组合 177"/>
              <p:cNvGrpSpPr/>
              <p:nvPr/>
            </p:nvGrpSpPr>
            <p:grpSpPr bwMode="auto">
              <a:xfrm>
                <a:off x="2231111" y="2160573"/>
                <a:ext cx="612000" cy="612000"/>
                <a:chOff x="2480338" y="1675294"/>
                <a:chExt cx="564189" cy="564189"/>
              </a:xfrm>
            </p:grpSpPr>
            <p:grpSp>
              <p:nvGrpSpPr>
                <p:cNvPr id="27" name="Group 58"/>
                <p:cNvGrpSpPr/>
                <p:nvPr/>
              </p:nvGrpSpPr>
              <p:grpSpPr bwMode="auto">
                <a:xfrm>
                  <a:off x="2480338" y="1675294"/>
                  <a:ext cx="564189" cy="564189"/>
                  <a:chOff x="1274" y="2437"/>
                  <a:chExt cx="384" cy="384"/>
                </a:xfrm>
              </p:grpSpPr>
              <p:sp>
                <p:nvSpPr>
                  <p:cNvPr id="28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2" y="2485"/>
                    <a:ext cx="223" cy="2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24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itchFamily="2" charset="-122"/>
                      </a:rPr>
                      <a:t>3</a:t>
                    </a:r>
                    <a:endParaRPr lang="en-US" altLang="zh-CN" sz="24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9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2435"/>
                    <a:ext cx="384" cy="386"/>
                  </a:xfrm>
                  <a:prstGeom prst="ellipse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0" name="Oval 61"/>
                  <p:cNvSpPr>
                    <a:spLocks noChangeArrowheads="1"/>
                  </p:cNvSpPr>
                  <p:nvPr/>
                </p:nvSpPr>
                <p:spPr bwMode="gray">
                  <a:xfrm>
                    <a:off x="1274" y="2435"/>
                    <a:ext cx="384" cy="3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alpha val="32001"/>
                        </a:srgbClr>
                      </a:gs>
                      <a:gs pos="100000">
                        <a:srgbClr val="4F81BD">
                          <a:gamma/>
                          <a:shade val="0"/>
                          <a:invGamma/>
                          <a:alpha val="89999"/>
                        </a:srgbClr>
                      </a:gs>
                    </a:gsLst>
                    <a:lin ang="27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" name="Oval 62"/>
                  <p:cNvSpPr>
                    <a:spLocks noChangeArrowheads="1"/>
                  </p:cNvSpPr>
                  <p:nvPr/>
                </p:nvSpPr>
                <p:spPr bwMode="gray">
                  <a:xfrm>
                    <a:off x="1299" y="2460"/>
                    <a:ext cx="334" cy="33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gamma/>
                          <a:shade val="54118"/>
                          <a:invGamma/>
                        </a:srgbClr>
                      </a:gs>
                      <a:gs pos="50000">
                        <a:srgbClr val="4F81BD"/>
                      </a:gs>
                      <a:gs pos="100000">
                        <a:srgbClr val="4F81BD">
                          <a:gamma/>
                          <a:shade val="54118"/>
                          <a:invGamma/>
                        </a:srgbClr>
                      </a:gs>
                    </a:gsLst>
                    <a:lin ang="189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" name="Oval 63"/>
                  <p:cNvSpPr>
                    <a:spLocks noChangeArrowheads="1"/>
                  </p:cNvSpPr>
                  <p:nvPr/>
                </p:nvSpPr>
                <p:spPr bwMode="gray">
                  <a:xfrm>
                    <a:off x="1299" y="2461"/>
                    <a:ext cx="334" cy="33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gamma/>
                          <a:shade val="63529"/>
                          <a:invGamma/>
                        </a:srgbClr>
                      </a:gs>
                      <a:gs pos="100000">
                        <a:srgbClr val="4F81BD">
                          <a:alpha val="0"/>
                        </a:srgbClr>
                      </a:gs>
                    </a:gsLst>
                    <a:lin ang="27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3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317" y="2479"/>
                    <a:ext cx="298" cy="300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4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322" y="2484"/>
                    <a:ext cx="291" cy="29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95959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326" y="2485"/>
                    <a:ext cx="283" cy="28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0C0C0">
                          <a:alpha val="0"/>
                        </a:srgbClr>
                      </a:gs>
                      <a:gs pos="100000">
                        <a:srgbClr val="E9E9E9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6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329" y="2486"/>
                    <a:ext cx="269" cy="26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89898"/>
                      </a:gs>
                      <a:gs pos="100000">
                        <a:srgbClr val="C0C0C0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7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496"/>
                    <a:ext cx="240" cy="21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C0C0C0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566307" y="1741214"/>
                  <a:ext cx="361977" cy="424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fontAlgn="auto" hangingPunct="1">
                    <a:spcBef>
                      <a:spcPct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 b="1" kern="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itchFamily="2" charset="-122"/>
                    </a:rPr>
                    <a:t>2</a:t>
                  </a:r>
                  <a:endParaRPr lang="en-US" altLang="zh-CN" sz="2400" b="1" kern="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42" name="椭圆 41"/>
              <p:cNvSpPr/>
              <p:nvPr/>
            </p:nvSpPr>
            <p:spPr>
              <a:xfrm>
                <a:off x="2266317" y="2196688"/>
                <a:ext cx="541588" cy="541588"/>
              </a:xfrm>
              <a:prstGeom prst="ellipse">
                <a:avLst/>
              </a:prstGeom>
              <a:noFill/>
              <a:ln w="66675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栈的应用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315" y="980440"/>
            <a:ext cx="8667750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括号匹配</a:t>
            </a:r>
            <a:endParaRPr lang="zh-CN" sz="1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Text Box 3" descr="宽上对角线"/>
          <p:cNvSpPr txBox="1"/>
          <p:nvPr/>
        </p:nvSpPr>
        <p:spPr>
          <a:xfrm>
            <a:off x="539115" y="1700530"/>
            <a:ext cx="7848600" cy="8655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匹配一个字符串中的左、右括号。如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                    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(   a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itchFamily="2" charset="-122"/>
              </a:rPr>
              <a:t>  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*   (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  b   +   c   )    +    d 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</a:rPr>
              <a:t>)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5" name="Text Box 4" descr="宽上对角线"/>
          <p:cNvSpPr txBox="1"/>
          <p:nvPr/>
        </p:nvSpPr>
        <p:spPr>
          <a:xfrm>
            <a:off x="462915" y="2843530"/>
            <a:ext cx="6934200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字符位置      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1   2   3  4   5   6   7  8    9   10 11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39115" y="2691130"/>
            <a:ext cx="64008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063115" y="2233930"/>
            <a:ext cx="0" cy="990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40967" name="Group 7"/>
          <p:cNvGrpSpPr/>
          <p:nvPr/>
        </p:nvGrpSpPr>
        <p:grpSpPr>
          <a:xfrm>
            <a:off x="2192655" y="4080828"/>
            <a:ext cx="609600" cy="2286000"/>
            <a:chOff x="1344" y="2160"/>
            <a:chExt cx="384" cy="1440"/>
          </a:xfrm>
        </p:grpSpPr>
        <p:sp>
          <p:nvSpPr>
            <p:cNvPr id="479240" name="Rectangle 8"/>
            <p:cNvSpPr>
              <a:spLocks noChangeArrowheads="1"/>
            </p:cNvSpPr>
            <p:nvPr/>
          </p:nvSpPr>
          <p:spPr bwMode="auto">
            <a:xfrm>
              <a:off x="1344" y="2160"/>
              <a:ext cx="384" cy="14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9241" name="Line 9"/>
            <p:cNvSpPr>
              <a:spLocks noChangeShapeType="1"/>
            </p:cNvSpPr>
            <p:nvPr/>
          </p:nvSpPr>
          <p:spPr bwMode="auto">
            <a:xfrm>
              <a:off x="1344" y="240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9242" name="Line 10"/>
            <p:cNvSpPr>
              <a:spLocks noChangeShapeType="1"/>
            </p:cNvSpPr>
            <p:nvPr/>
          </p:nvSpPr>
          <p:spPr bwMode="auto">
            <a:xfrm>
              <a:off x="1344" y="264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9243" name="Line 11"/>
            <p:cNvSpPr>
              <a:spLocks noChangeShapeType="1"/>
            </p:cNvSpPr>
            <p:nvPr/>
          </p:nvSpPr>
          <p:spPr bwMode="auto">
            <a:xfrm>
              <a:off x="1344" y="288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9244" name="Line 12"/>
            <p:cNvSpPr>
              <a:spLocks noChangeShapeType="1"/>
            </p:cNvSpPr>
            <p:nvPr/>
          </p:nvSpPr>
          <p:spPr bwMode="auto">
            <a:xfrm>
              <a:off x="1344" y="312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9245" name="Line 13"/>
            <p:cNvSpPr>
              <a:spLocks noChangeShapeType="1"/>
            </p:cNvSpPr>
            <p:nvPr/>
          </p:nvSpPr>
          <p:spPr bwMode="auto">
            <a:xfrm>
              <a:off x="1344" y="336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0968" name="Text Box 14" descr="宽上对角线"/>
          <p:cNvSpPr txBox="1"/>
          <p:nvPr/>
        </p:nvSpPr>
        <p:spPr>
          <a:xfrm>
            <a:off x="2116455" y="5985828"/>
            <a:ext cx="762000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1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0969" name="Text Box 15" descr="宽上对角线"/>
          <p:cNvSpPr txBox="1"/>
          <p:nvPr/>
        </p:nvSpPr>
        <p:spPr>
          <a:xfrm>
            <a:off x="4859655" y="4004628"/>
            <a:ext cx="2590800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8 4  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匹配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479248" name="Group 16"/>
          <p:cNvGrpSpPr/>
          <p:nvPr/>
        </p:nvGrpSpPr>
        <p:grpSpPr>
          <a:xfrm>
            <a:off x="2649855" y="3471228"/>
            <a:ext cx="1676400" cy="609600"/>
            <a:chOff x="1632" y="1872"/>
            <a:chExt cx="1056" cy="384"/>
          </a:xfrm>
        </p:grpSpPr>
        <p:sp>
          <p:nvSpPr>
            <p:cNvPr id="479249" name="Freeform 17" descr="宽上对角线"/>
            <p:cNvSpPr/>
            <p:nvPr/>
          </p:nvSpPr>
          <p:spPr bwMode="auto">
            <a:xfrm>
              <a:off x="1632" y="1968"/>
              <a:ext cx="288" cy="288"/>
            </a:xfrm>
            <a:custGeom>
              <a:avLst/>
              <a:gdLst>
                <a:gd name="T0" fmla="*/ 0 w 288"/>
                <a:gd name="T1" fmla="*/ 288 h 288"/>
                <a:gd name="T2" fmla="*/ 48 w 288"/>
                <a:gd name="T3" fmla="*/ 48 h 288"/>
                <a:gd name="T4" fmla="*/ 288 w 288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88">
                  <a:moveTo>
                    <a:pt x="0" y="288"/>
                  </a:moveTo>
                  <a:cubicBezTo>
                    <a:pt x="0" y="192"/>
                    <a:pt x="0" y="96"/>
                    <a:pt x="48" y="48"/>
                  </a:cubicBezTo>
                  <a:cubicBezTo>
                    <a:pt x="96" y="0"/>
                    <a:pt x="192" y="0"/>
                    <a:pt x="28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pattFill prst="wdUpDiag">
                    <a:fgClr>
                      <a:schemeClr val="bg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974" name="Text Box 18" descr="宽上对角线"/>
            <p:cNvSpPr txBox="1"/>
            <p:nvPr/>
          </p:nvSpPr>
          <p:spPr>
            <a:xfrm>
              <a:off x="1872" y="1872"/>
              <a:ext cx="816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rPr>
                <a:t>出栈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479251" name="Text Box 19" descr="宽上对角线"/>
          <p:cNvSpPr txBox="1"/>
          <p:nvPr/>
        </p:nvSpPr>
        <p:spPr>
          <a:xfrm>
            <a:off x="4859655" y="4534853"/>
            <a:ext cx="2590800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11 1  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rPr>
              <a:t>匹配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Practice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315" y="980440"/>
            <a:ext cx="8667750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回文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palindrome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sz="1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50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95340" y="3789045"/>
            <a:ext cx="3216275" cy="55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顺读与逆读字符串一样</a:t>
            </a: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3"/>
          <p:cNvGrpSpPr/>
          <p:nvPr>
            <p:custDataLst>
              <p:tags r:id="rId3"/>
            </p:custDataLst>
          </p:nvPr>
        </p:nvGrpSpPr>
        <p:grpSpPr bwMode="auto">
          <a:xfrm>
            <a:off x="1149350" y="2070100"/>
            <a:ext cx="1962150" cy="1162050"/>
            <a:chOff x="792" y="540"/>
            <a:chExt cx="1236" cy="732"/>
          </a:xfrm>
        </p:grpSpPr>
        <p:sp>
          <p:nvSpPr>
            <p:cNvPr id="345092" name="Line 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792" y="552"/>
              <a:ext cx="0" cy="72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5093" name="Line 5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1452" y="552"/>
              <a:ext cx="0" cy="72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24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92" y="1080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itchFamily="2" charset="-122"/>
                </a:rPr>
                <a:t>d</a:t>
              </a:r>
              <a:endParaRPr lang="en-US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5625" name="Rectangle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92" y="888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5626" name="Rectangle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2" y="696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itchFamily="2" charset="-122"/>
                </a:rPr>
                <a:t>d</a:t>
              </a:r>
              <a:endParaRPr lang="en-US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45097" name="Line 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440" y="696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28" name="Text Box 1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645" y="540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345099" name="Text Box 1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92625" y="967374"/>
            <a:ext cx="451758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读入字符串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去掉空格（原串）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压入栈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出栈字符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与</a:t>
            </a:r>
            <a:r>
              <a:rPr lang="zh-CN" altLang="en-US" sz="2400" b="1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原串字符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依次比较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 若不等，非回文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 若直到栈空都相等，回文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345100" name="Text Box 1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-107950" y="2387600"/>
            <a:ext cx="450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字符串：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madam </a:t>
            </a:r>
            <a:r>
              <a:rPr lang="en-US" altLang="zh-CN" sz="2800" dirty="0" err="1">
                <a:solidFill>
                  <a:srgbClr val="FF0000"/>
                </a:solidFill>
                <a:ea typeface="宋体" pitchFamily="2" charset="-122"/>
              </a:rPr>
              <a:t>im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ea typeface="宋体" pitchFamily="2" charset="-122"/>
              </a:rPr>
              <a:t>adam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9" name="Group 13"/>
          <p:cNvGrpSpPr/>
          <p:nvPr>
            <p:custDataLst>
              <p:tags r:id="rId13"/>
            </p:custDataLst>
          </p:nvPr>
        </p:nvGrpSpPr>
        <p:grpSpPr bwMode="auto">
          <a:xfrm>
            <a:off x="3611563" y="6400800"/>
            <a:ext cx="881062" cy="457200"/>
            <a:chOff x="2376" y="2232"/>
            <a:chExt cx="555" cy="288"/>
          </a:xfrm>
        </p:grpSpPr>
        <p:sp>
          <p:nvSpPr>
            <p:cNvPr id="345102" name="Line 1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21" name="Text Box 1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376" y="22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0" name="Group 16"/>
          <p:cNvGrpSpPr/>
          <p:nvPr>
            <p:custDataLst>
              <p:tags r:id="rId16"/>
            </p:custDataLst>
          </p:nvPr>
        </p:nvGrpSpPr>
        <p:grpSpPr bwMode="auto">
          <a:xfrm>
            <a:off x="4467225" y="3213100"/>
            <a:ext cx="1054100" cy="3609975"/>
            <a:chOff x="2915" y="224"/>
            <a:chExt cx="664" cy="2274"/>
          </a:xfrm>
        </p:grpSpPr>
        <p:sp>
          <p:nvSpPr>
            <p:cNvPr id="345105" name="Line 1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2916" y="242"/>
              <a:ext cx="0" cy="223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5106" name="Line 1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3573" y="224"/>
              <a:ext cx="0" cy="227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09" name="Rectangle 1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918" y="2306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5610" name="Rectangle 2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918" y="2115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5611" name="Rectangle 2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918" y="1924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5612" name="Rectangle 2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18" y="1734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5613" name="Rectangle 2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918" y="1543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5614" name="Rectangle 2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918" y="1162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5615" name="Rectangle 2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919" y="788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5616" name="Rectangle 26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918" y="1353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5617" name="Rectangle 2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917" y="605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5618" name="Rectangle 2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915" y="976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5619" name="Rectangle 29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915" y="420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345118" name="Rectangle 30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495800" y="6227763"/>
            <a:ext cx="1016000" cy="274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45119" name="Rectangle 31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492625" y="5935663"/>
            <a:ext cx="101600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45120" name="Rectangle 32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492625" y="5630863"/>
            <a:ext cx="1016000" cy="274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45121" name="Rectangle 33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92625" y="5326063"/>
            <a:ext cx="1016000" cy="274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m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45122" name="Rectangle 34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492625" y="5021263"/>
            <a:ext cx="1016000" cy="274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i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45123" name="Rectangle 35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492625" y="4730750"/>
            <a:ext cx="101600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m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45124" name="Rectangle 3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492625" y="4425950"/>
            <a:ext cx="1016000" cy="2889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45125" name="Rectangle 37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492625" y="4135438"/>
            <a:ext cx="1016000" cy="274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45126" name="Rectangle 38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492625" y="3844925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45127" name="Rectangle 39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492625" y="3540125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m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1" name="Group 40"/>
          <p:cNvGrpSpPr/>
          <p:nvPr>
            <p:custDataLst>
              <p:tags r:id="rId40"/>
            </p:custDataLst>
          </p:nvPr>
        </p:nvGrpSpPr>
        <p:grpSpPr bwMode="auto">
          <a:xfrm>
            <a:off x="3611563" y="6067425"/>
            <a:ext cx="881062" cy="457200"/>
            <a:chOff x="2376" y="2232"/>
            <a:chExt cx="555" cy="288"/>
          </a:xfrm>
        </p:grpSpPr>
        <p:sp>
          <p:nvSpPr>
            <p:cNvPr id="345129" name="Line 41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06" name="Text Box 42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376" y="22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2" name="Group 43"/>
          <p:cNvGrpSpPr/>
          <p:nvPr>
            <p:custDataLst>
              <p:tags r:id="rId43"/>
            </p:custDataLst>
          </p:nvPr>
        </p:nvGrpSpPr>
        <p:grpSpPr bwMode="auto">
          <a:xfrm>
            <a:off x="3611563" y="5734050"/>
            <a:ext cx="881062" cy="457200"/>
            <a:chOff x="2376" y="2232"/>
            <a:chExt cx="555" cy="288"/>
          </a:xfrm>
        </p:grpSpPr>
        <p:sp>
          <p:nvSpPr>
            <p:cNvPr id="345132" name="Line 44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04" name="Text Box 45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376" y="22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3" name="Group 46"/>
          <p:cNvGrpSpPr/>
          <p:nvPr>
            <p:custDataLst>
              <p:tags r:id="rId46"/>
            </p:custDataLst>
          </p:nvPr>
        </p:nvGrpSpPr>
        <p:grpSpPr bwMode="auto">
          <a:xfrm>
            <a:off x="3611563" y="5443538"/>
            <a:ext cx="881062" cy="457200"/>
            <a:chOff x="2376" y="2232"/>
            <a:chExt cx="555" cy="288"/>
          </a:xfrm>
        </p:grpSpPr>
        <p:sp>
          <p:nvSpPr>
            <p:cNvPr id="345135" name="Line 47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02" name="Text Box 48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376" y="22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4" name="Group 49"/>
          <p:cNvGrpSpPr/>
          <p:nvPr>
            <p:custDataLst>
              <p:tags r:id="rId49"/>
            </p:custDataLst>
          </p:nvPr>
        </p:nvGrpSpPr>
        <p:grpSpPr bwMode="auto">
          <a:xfrm>
            <a:off x="3611563" y="5181600"/>
            <a:ext cx="881062" cy="457200"/>
            <a:chOff x="2376" y="2232"/>
            <a:chExt cx="555" cy="288"/>
          </a:xfrm>
        </p:grpSpPr>
        <p:sp>
          <p:nvSpPr>
            <p:cNvPr id="345138" name="Line 50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00" name="Text Box 51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376" y="22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5" name="Group 52"/>
          <p:cNvGrpSpPr/>
          <p:nvPr>
            <p:custDataLst>
              <p:tags r:id="rId52"/>
            </p:custDataLst>
          </p:nvPr>
        </p:nvGrpSpPr>
        <p:grpSpPr bwMode="auto">
          <a:xfrm>
            <a:off x="3611563" y="4876800"/>
            <a:ext cx="881062" cy="457200"/>
            <a:chOff x="2376" y="2232"/>
            <a:chExt cx="555" cy="288"/>
          </a:xfrm>
        </p:grpSpPr>
        <p:sp>
          <p:nvSpPr>
            <p:cNvPr id="345141" name="Line 53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98" name="Text Box 54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376" y="22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6" name="Group 55"/>
          <p:cNvGrpSpPr/>
          <p:nvPr>
            <p:custDataLst>
              <p:tags r:id="rId55"/>
            </p:custDataLst>
          </p:nvPr>
        </p:nvGrpSpPr>
        <p:grpSpPr bwMode="auto">
          <a:xfrm>
            <a:off x="3611563" y="4529138"/>
            <a:ext cx="881062" cy="457200"/>
            <a:chOff x="2376" y="2232"/>
            <a:chExt cx="555" cy="288"/>
          </a:xfrm>
        </p:grpSpPr>
        <p:sp>
          <p:nvSpPr>
            <p:cNvPr id="345144" name="Line 56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96" name="Text Box 57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376" y="22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7" name="Group 58"/>
          <p:cNvGrpSpPr/>
          <p:nvPr>
            <p:custDataLst>
              <p:tags r:id="rId58"/>
            </p:custDataLst>
          </p:nvPr>
        </p:nvGrpSpPr>
        <p:grpSpPr bwMode="auto">
          <a:xfrm>
            <a:off x="3611563" y="4268788"/>
            <a:ext cx="881062" cy="457200"/>
            <a:chOff x="2376" y="2232"/>
            <a:chExt cx="555" cy="288"/>
          </a:xfrm>
        </p:grpSpPr>
        <p:sp>
          <p:nvSpPr>
            <p:cNvPr id="345147" name="Line 59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94" name="Text Box 60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376" y="22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8" name="Group 61"/>
          <p:cNvGrpSpPr/>
          <p:nvPr>
            <p:custDataLst>
              <p:tags r:id="rId61"/>
            </p:custDataLst>
          </p:nvPr>
        </p:nvGrpSpPr>
        <p:grpSpPr bwMode="auto">
          <a:xfrm>
            <a:off x="3611563" y="4006850"/>
            <a:ext cx="881062" cy="457200"/>
            <a:chOff x="2376" y="2232"/>
            <a:chExt cx="555" cy="288"/>
          </a:xfrm>
        </p:grpSpPr>
        <p:sp>
          <p:nvSpPr>
            <p:cNvPr id="345150" name="Line 62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92" name="Text Box 63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376" y="22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9" name="Group 64"/>
          <p:cNvGrpSpPr/>
          <p:nvPr>
            <p:custDataLst>
              <p:tags r:id="rId64"/>
            </p:custDataLst>
          </p:nvPr>
        </p:nvGrpSpPr>
        <p:grpSpPr bwMode="auto">
          <a:xfrm>
            <a:off x="3611563" y="3687763"/>
            <a:ext cx="881062" cy="457200"/>
            <a:chOff x="2376" y="2232"/>
            <a:chExt cx="555" cy="288"/>
          </a:xfrm>
        </p:grpSpPr>
        <p:sp>
          <p:nvSpPr>
            <p:cNvPr id="345153" name="Line 65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90" name="Text Box 66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2376" y="22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20" name="Group 67"/>
          <p:cNvGrpSpPr/>
          <p:nvPr>
            <p:custDataLst>
              <p:tags r:id="rId67"/>
            </p:custDataLst>
          </p:nvPr>
        </p:nvGrpSpPr>
        <p:grpSpPr bwMode="auto">
          <a:xfrm>
            <a:off x="3611563" y="3440113"/>
            <a:ext cx="881062" cy="457200"/>
            <a:chOff x="2376" y="2232"/>
            <a:chExt cx="555" cy="288"/>
          </a:xfrm>
        </p:grpSpPr>
        <p:sp>
          <p:nvSpPr>
            <p:cNvPr id="345156" name="Line 68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88" name="Text Box 69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2376" y="22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21" name="Group 70"/>
          <p:cNvGrpSpPr/>
          <p:nvPr>
            <p:custDataLst>
              <p:tags r:id="rId70"/>
            </p:custDataLst>
          </p:nvPr>
        </p:nvGrpSpPr>
        <p:grpSpPr bwMode="auto">
          <a:xfrm>
            <a:off x="3611563" y="3063875"/>
            <a:ext cx="881062" cy="457200"/>
            <a:chOff x="2376" y="2232"/>
            <a:chExt cx="555" cy="288"/>
          </a:xfrm>
        </p:grpSpPr>
        <p:sp>
          <p:nvSpPr>
            <p:cNvPr id="345159" name="Line 71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86" name="Text Box 72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2376" y="22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345161" name="Rectangle 73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4497388" y="6534150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m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45162" name="AutoShape 74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1181100" y="4616393"/>
            <a:ext cx="1620838" cy="1249478"/>
          </a:xfrm>
          <a:prstGeom prst="irregularSeal1">
            <a:avLst/>
          </a:prstGeom>
          <a:noFill/>
          <a:ln w="381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回文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164" name="Text Box 76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-107950" y="2808288"/>
            <a:ext cx="4305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字符串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“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madamimadam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”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45165" name="Text Box 77"/>
          <p:cNvSpPr txBox="1">
            <a:spLocks noChangeArrowheads="1"/>
          </p:cNvSpPr>
          <p:nvPr/>
        </p:nvSpPr>
        <p:spPr bwMode="auto">
          <a:xfrm>
            <a:off x="1285875" y="3408363"/>
            <a:ext cx="496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m</a:t>
            </a:r>
            <a:endParaRPr lang="en-US" altLang="zh-CN" sz="2800">
              <a:solidFill>
                <a:srgbClr val="6600FF"/>
              </a:solidFill>
              <a:ea typeface="宋体" pitchFamily="2" charset="-122"/>
            </a:endParaRPr>
          </a:p>
        </p:txBody>
      </p:sp>
      <p:sp>
        <p:nvSpPr>
          <p:cNvPr id="345166" name="Text Box 78"/>
          <p:cNvSpPr txBox="1">
            <a:spLocks noChangeArrowheads="1"/>
          </p:cNvSpPr>
          <p:nvPr/>
        </p:nvSpPr>
        <p:spPr bwMode="auto">
          <a:xfrm>
            <a:off x="1604963" y="3408363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a</a:t>
            </a:r>
            <a:endParaRPr lang="en-US" altLang="zh-CN" sz="2800">
              <a:solidFill>
                <a:srgbClr val="6600FF"/>
              </a:solidFill>
              <a:ea typeface="宋体" pitchFamily="2" charset="-122"/>
            </a:endParaRPr>
          </a:p>
        </p:txBody>
      </p:sp>
      <p:sp>
        <p:nvSpPr>
          <p:cNvPr id="345167" name="Text Box 79"/>
          <p:cNvSpPr txBox="1">
            <a:spLocks noChangeArrowheads="1"/>
          </p:cNvSpPr>
          <p:nvPr/>
        </p:nvSpPr>
        <p:spPr bwMode="auto">
          <a:xfrm>
            <a:off x="1804988" y="3408363"/>
            <a:ext cx="398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d</a:t>
            </a:r>
            <a:endParaRPr lang="en-US" altLang="zh-CN" sz="2800">
              <a:solidFill>
                <a:srgbClr val="6600FF"/>
              </a:solidFill>
              <a:ea typeface="宋体" pitchFamily="2" charset="-122"/>
            </a:endParaRPr>
          </a:p>
        </p:txBody>
      </p:sp>
      <p:sp>
        <p:nvSpPr>
          <p:cNvPr id="345168" name="Text Box 80"/>
          <p:cNvSpPr txBox="1">
            <a:spLocks noChangeArrowheads="1"/>
          </p:cNvSpPr>
          <p:nvPr/>
        </p:nvSpPr>
        <p:spPr bwMode="auto">
          <a:xfrm>
            <a:off x="2025650" y="3408363"/>
            <a:ext cx="398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a</a:t>
            </a:r>
            <a:endParaRPr lang="en-US" altLang="zh-CN" sz="2800">
              <a:solidFill>
                <a:srgbClr val="6600FF"/>
              </a:solidFill>
              <a:ea typeface="宋体" pitchFamily="2" charset="-122"/>
            </a:endParaRPr>
          </a:p>
        </p:txBody>
      </p:sp>
      <p:sp>
        <p:nvSpPr>
          <p:cNvPr id="345169" name="Text Box 81"/>
          <p:cNvSpPr txBox="1">
            <a:spLocks noChangeArrowheads="1"/>
          </p:cNvSpPr>
          <p:nvPr/>
        </p:nvSpPr>
        <p:spPr bwMode="auto">
          <a:xfrm>
            <a:off x="2216150" y="3408363"/>
            <a:ext cx="398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m</a:t>
            </a:r>
            <a:endParaRPr lang="en-US" altLang="zh-CN" sz="2800">
              <a:solidFill>
                <a:srgbClr val="6600FF"/>
              </a:solidFill>
              <a:ea typeface="宋体" pitchFamily="2" charset="-122"/>
            </a:endParaRPr>
          </a:p>
        </p:txBody>
      </p:sp>
      <p:sp>
        <p:nvSpPr>
          <p:cNvPr id="345170" name="Text Box 82"/>
          <p:cNvSpPr txBox="1">
            <a:spLocks noChangeArrowheads="1"/>
          </p:cNvSpPr>
          <p:nvPr/>
        </p:nvSpPr>
        <p:spPr bwMode="auto">
          <a:xfrm>
            <a:off x="2463800" y="3408363"/>
            <a:ext cx="398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i</a:t>
            </a:r>
            <a:endParaRPr lang="en-US" altLang="zh-CN" sz="2800">
              <a:solidFill>
                <a:srgbClr val="6600FF"/>
              </a:solidFill>
              <a:ea typeface="宋体" pitchFamily="2" charset="-122"/>
            </a:endParaRPr>
          </a:p>
        </p:txBody>
      </p:sp>
      <p:sp>
        <p:nvSpPr>
          <p:cNvPr id="345171" name="Text Box 83"/>
          <p:cNvSpPr txBox="1">
            <a:spLocks noChangeArrowheads="1"/>
          </p:cNvSpPr>
          <p:nvPr/>
        </p:nvSpPr>
        <p:spPr bwMode="auto">
          <a:xfrm>
            <a:off x="2627313" y="3408363"/>
            <a:ext cx="398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m</a:t>
            </a:r>
            <a:endParaRPr lang="en-US" altLang="zh-CN" sz="2800">
              <a:solidFill>
                <a:srgbClr val="6600FF"/>
              </a:solidFill>
              <a:ea typeface="宋体" pitchFamily="2" charset="-122"/>
            </a:endParaRPr>
          </a:p>
        </p:txBody>
      </p:sp>
      <p:sp>
        <p:nvSpPr>
          <p:cNvPr id="345172" name="Text Box 84"/>
          <p:cNvSpPr txBox="1">
            <a:spLocks noChangeArrowheads="1"/>
          </p:cNvSpPr>
          <p:nvPr/>
        </p:nvSpPr>
        <p:spPr bwMode="auto">
          <a:xfrm>
            <a:off x="2903538" y="3408363"/>
            <a:ext cx="398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a</a:t>
            </a:r>
            <a:endParaRPr lang="en-US" altLang="zh-CN" sz="2800">
              <a:solidFill>
                <a:srgbClr val="6600FF"/>
              </a:solidFill>
              <a:ea typeface="宋体" pitchFamily="2" charset="-122"/>
            </a:endParaRPr>
          </a:p>
        </p:txBody>
      </p:sp>
      <p:sp>
        <p:nvSpPr>
          <p:cNvPr id="345173" name="Text Box 85"/>
          <p:cNvSpPr txBox="1">
            <a:spLocks noChangeArrowheads="1"/>
          </p:cNvSpPr>
          <p:nvPr/>
        </p:nvSpPr>
        <p:spPr bwMode="auto">
          <a:xfrm>
            <a:off x="3124200" y="3408363"/>
            <a:ext cx="398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d</a:t>
            </a:r>
            <a:endParaRPr lang="en-US" altLang="zh-CN" sz="2800">
              <a:solidFill>
                <a:srgbClr val="6600FF"/>
              </a:solidFill>
              <a:ea typeface="宋体" pitchFamily="2" charset="-122"/>
            </a:endParaRPr>
          </a:p>
        </p:txBody>
      </p:sp>
      <p:sp>
        <p:nvSpPr>
          <p:cNvPr id="345174" name="Text Box 86"/>
          <p:cNvSpPr txBox="1">
            <a:spLocks noChangeArrowheads="1"/>
          </p:cNvSpPr>
          <p:nvPr/>
        </p:nvSpPr>
        <p:spPr bwMode="auto">
          <a:xfrm>
            <a:off x="3343275" y="3408363"/>
            <a:ext cx="398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a</a:t>
            </a:r>
            <a:endParaRPr lang="en-US" altLang="zh-CN" sz="2800">
              <a:solidFill>
                <a:srgbClr val="6600FF"/>
              </a:solidFill>
              <a:ea typeface="宋体" pitchFamily="2" charset="-122"/>
            </a:endParaRPr>
          </a:p>
        </p:txBody>
      </p:sp>
      <p:sp>
        <p:nvSpPr>
          <p:cNvPr id="345175" name="Text Box 87"/>
          <p:cNvSpPr txBox="1">
            <a:spLocks noChangeArrowheads="1"/>
          </p:cNvSpPr>
          <p:nvPr/>
        </p:nvSpPr>
        <p:spPr bwMode="auto">
          <a:xfrm>
            <a:off x="3562350" y="3408363"/>
            <a:ext cx="496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m</a:t>
            </a:r>
            <a:endParaRPr lang="en-US" altLang="zh-CN" sz="2800">
              <a:solidFill>
                <a:srgbClr val="6600FF"/>
              </a:solidFill>
              <a:ea typeface="宋体" pitchFamily="2" charset="-122"/>
            </a:endParaRPr>
          </a:p>
        </p:txBody>
      </p:sp>
      <p:sp>
        <p:nvSpPr>
          <p:cNvPr id="345180" name="Text Box 92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293688" y="1663700"/>
            <a:ext cx="2341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字符串：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dad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5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5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5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5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5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5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5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5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5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5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5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5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5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5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4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45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45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4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4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45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45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45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45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345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345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345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345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34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34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45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45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34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4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34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34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34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34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2" dur="500"/>
                                        <p:tgtEl>
                                          <p:spTgt spid="345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345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34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34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345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34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34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34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34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34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34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34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34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34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45090" grpId="0" bldLvl="5" autoUpdateAnimBg="0" build="p"/>
      <p:bldP spid="345099" grpId="0" autoUpdateAnimBg="0" build="p"/>
      <p:bldP spid="345100" grpId="0" autoUpdateAnimBg="0" build="p"/>
      <p:bldP spid="345118" grpId="0" bldLvl="0" animBg="1"/>
      <p:bldP spid="345118" grpId="1" bldLvl="0" animBg="1"/>
      <p:bldP spid="345119" grpId="0" bldLvl="0" animBg="1"/>
      <p:bldP spid="345119" grpId="1" bldLvl="0" animBg="1"/>
      <p:bldP spid="345120" grpId="0" bldLvl="0" animBg="1"/>
      <p:bldP spid="345120" grpId="1" bldLvl="0" animBg="1"/>
      <p:bldP spid="345121" grpId="0" bldLvl="0" animBg="1"/>
      <p:bldP spid="345121" grpId="1" bldLvl="0" animBg="1"/>
      <p:bldP spid="345122" grpId="0" bldLvl="0" animBg="1"/>
      <p:bldP spid="345122" grpId="1" bldLvl="0" animBg="1"/>
      <p:bldP spid="345123" grpId="0" bldLvl="0" animBg="1"/>
      <p:bldP spid="345123" grpId="1" bldLvl="0" animBg="1"/>
      <p:bldP spid="345124" grpId="0" bldLvl="0" animBg="1"/>
      <p:bldP spid="345124" grpId="1" bldLvl="0" animBg="1"/>
      <p:bldP spid="345125" grpId="0" bldLvl="0" animBg="1"/>
      <p:bldP spid="345125" grpId="1" bldLvl="0" animBg="1"/>
      <p:bldP spid="345126" grpId="0" bldLvl="0" animBg="1"/>
      <p:bldP spid="345126" grpId="1" bldLvl="0" animBg="1"/>
      <p:bldP spid="345127" grpId="0" bldLvl="0" animBg="1"/>
      <p:bldP spid="345127" grpId="1" bldLvl="0" animBg="1"/>
      <p:bldP spid="345161" grpId="0" bldLvl="0" animBg="1"/>
      <p:bldP spid="345161" grpId="1" bldLvl="0" animBg="1"/>
      <p:bldP spid="345162" grpId="0" bldLvl="0" animBg="1"/>
      <p:bldP spid="345164" grpId="0" autoUpdateAnimBg="0" build="p"/>
      <p:bldP spid="345165" grpId="0"/>
      <p:bldP spid="345166" grpId="0"/>
      <p:bldP spid="345167" grpId="0"/>
      <p:bldP spid="345168" grpId="0"/>
      <p:bldP spid="345169" grpId="0"/>
      <p:bldP spid="345170" grpId="0"/>
      <p:bldP spid="345171" grpId="0"/>
      <p:bldP spid="345172" grpId="0"/>
      <p:bldP spid="345173" grpId="0"/>
      <p:bldP spid="345174" grpId="0"/>
      <p:bldP spid="345175" grpId="0"/>
      <p:bldP spid="345180" grpId="0" autoUpdateAnimBg="0" build="p"/>
      <p:bldP spid="345180" grpI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Practice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315" y="980440"/>
            <a:ext cx="8667750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表达式求值</a:t>
            </a:r>
            <a:endParaRPr lang="zh-CN" sz="1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3851275" y="3984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977900" y="2085975"/>
            <a:ext cx="7858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solidFill>
                  <a:srgbClr val="33CC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★</a:t>
            </a:r>
            <a:r>
              <a:rPr lang="zh-CN" altLang="en-US" sz="2400" b="1" dirty="0">
                <a:solidFill>
                  <a:schemeClr val="folHlin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中缀表达式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运算符放在两个运算对象之间；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02793" name="Text Box 9"/>
          <p:cNvSpPr txBox="1">
            <a:spLocks noChangeArrowheads="1"/>
          </p:cNvSpPr>
          <p:nvPr/>
        </p:nvSpPr>
        <p:spPr bwMode="auto">
          <a:xfrm>
            <a:off x="655638" y="911225"/>
            <a:ext cx="6532562" cy="114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zh-CN" altLang="en-US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表达式的三种标识方法：   </a:t>
            </a:r>
            <a:endParaRPr lang="zh-CN" altLang="en-US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02794" name="Text Box 10"/>
          <p:cNvSpPr txBox="1">
            <a:spLocks noChangeArrowheads="1"/>
          </p:cNvSpPr>
          <p:nvPr/>
        </p:nvSpPr>
        <p:spPr bwMode="auto">
          <a:xfrm>
            <a:off x="1584325" y="5020787"/>
            <a:ext cx="2173288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宋体" pitchFamily="2" charset="-122"/>
              </a:rPr>
              <a:t>a*b+c</a:t>
            </a:r>
            <a:endParaRPr lang="en-US" altLang="zh-CN" sz="2800" b="1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宋体" pitchFamily="2" charset="-122"/>
              </a:rPr>
              <a:t>a+b*c</a:t>
            </a:r>
            <a:endParaRPr lang="en-US" altLang="zh-CN" sz="2800" b="1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宋体" pitchFamily="2" charset="-122"/>
              </a:rPr>
              <a:t>a+(b*c+d)/e</a:t>
            </a:r>
            <a:endParaRPr lang="en-US" altLang="zh-CN" sz="2800" b="1">
              <a:ea typeface="宋体" pitchFamily="2" charset="-122"/>
            </a:endParaRPr>
          </a:p>
        </p:txBody>
      </p:sp>
      <p:grpSp>
        <p:nvGrpSpPr>
          <p:cNvPr id="5" name="Group 12"/>
          <p:cNvGrpSpPr/>
          <p:nvPr/>
        </p:nvGrpSpPr>
        <p:grpSpPr bwMode="auto">
          <a:xfrm>
            <a:off x="3759200" y="4962525"/>
            <a:ext cx="2945837" cy="523876"/>
            <a:chOff x="2008" y="679"/>
            <a:chExt cx="1576" cy="330"/>
          </a:xfrm>
        </p:grpSpPr>
        <p:sp>
          <p:nvSpPr>
            <p:cNvPr id="502797" name="Text Box 13"/>
            <p:cNvSpPr txBox="1">
              <a:spLocks noChangeArrowheads="1"/>
            </p:cNvSpPr>
            <p:nvPr/>
          </p:nvSpPr>
          <p:spPr bwMode="auto">
            <a:xfrm>
              <a:off x="2976" y="679"/>
              <a:ext cx="608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ab*c+</a:t>
              </a:r>
              <a:endPara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02798" name="AutoShape 14"/>
            <p:cNvSpPr>
              <a:spLocks noChangeArrowheads="1"/>
            </p:cNvSpPr>
            <p:nvPr/>
          </p:nvSpPr>
          <p:spPr bwMode="auto">
            <a:xfrm>
              <a:off x="2008" y="840"/>
              <a:ext cx="944" cy="104"/>
            </a:xfrm>
            <a:prstGeom prst="rightArrow">
              <a:avLst>
                <a:gd name="adj1" fmla="val 50000"/>
                <a:gd name="adj2" fmla="val 226923"/>
              </a:avLst>
            </a:prstGeom>
            <a:gradFill rotWithShape="0">
              <a:gsLst>
                <a:gs pos="0">
                  <a:srgbClr val="FF9900">
                    <a:gamma/>
                    <a:tint val="75686"/>
                    <a:invGamma/>
                  </a:srgbClr>
                </a:gs>
                <a:gs pos="100000">
                  <a:srgbClr val="FF9900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5"/>
          <p:cNvGrpSpPr/>
          <p:nvPr/>
        </p:nvGrpSpPr>
        <p:grpSpPr bwMode="auto">
          <a:xfrm>
            <a:off x="3759200" y="5389563"/>
            <a:ext cx="2960398" cy="523874"/>
            <a:chOff x="2008" y="900"/>
            <a:chExt cx="1577" cy="330"/>
          </a:xfrm>
        </p:grpSpPr>
        <p:sp>
          <p:nvSpPr>
            <p:cNvPr id="68647" name="Text Box 16"/>
            <p:cNvSpPr txBox="1">
              <a:spLocks noChangeArrowheads="1"/>
            </p:cNvSpPr>
            <p:nvPr/>
          </p:nvSpPr>
          <p:spPr bwMode="auto">
            <a:xfrm>
              <a:off x="2979" y="900"/>
              <a:ext cx="6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宋体" pitchFamily="2" charset="-122"/>
                </a:rPr>
                <a:t>abc*+</a:t>
              </a:r>
              <a:endParaRPr lang="en-US" altLang="zh-CN" sz="2800" b="1">
                <a:ea typeface="宋体" pitchFamily="2" charset="-122"/>
              </a:endParaRPr>
            </a:p>
          </p:txBody>
        </p:sp>
        <p:sp>
          <p:nvSpPr>
            <p:cNvPr id="502801" name="AutoShape 17"/>
            <p:cNvSpPr>
              <a:spLocks noChangeArrowheads="1"/>
            </p:cNvSpPr>
            <p:nvPr/>
          </p:nvSpPr>
          <p:spPr bwMode="auto">
            <a:xfrm>
              <a:off x="2008" y="1064"/>
              <a:ext cx="944" cy="104"/>
            </a:xfrm>
            <a:prstGeom prst="rightArrow">
              <a:avLst>
                <a:gd name="adj1" fmla="val 50000"/>
                <a:gd name="adj2" fmla="val 226923"/>
              </a:avLst>
            </a:prstGeom>
            <a:gradFill rotWithShape="0">
              <a:gsLst>
                <a:gs pos="0">
                  <a:srgbClr val="FF9900">
                    <a:gamma/>
                    <a:tint val="75686"/>
                    <a:invGamma/>
                  </a:srgbClr>
                </a:gs>
                <a:gs pos="100000">
                  <a:srgbClr val="FF9900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18"/>
          <p:cNvGrpSpPr/>
          <p:nvPr/>
        </p:nvGrpSpPr>
        <p:grpSpPr bwMode="auto">
          <a:xfrm>
            <a:off x="3759200" y="5930900"/>
            <a:ext cx="3599935" cy="523876"/>
            <a:chOff x="2008" y="1169"/>
            <a:chExt cx="1951" cy="330"/>
          </a:xfrm>
        </p:grpSpPr>
        <p:sp>
          <p:nvSpPr>
            <p:cNvPr id="68645" name="Text Box 19"/>
            <p:cNvSpPr txBox="1">
              <a:spLocks noChangeArrowheads="1"/>
            </p:cNvSpPr>
            <p:nvPr/>
          </p:nvSpPr>
          <p:spPr bwMode="auto">
            <a:xfrm>
              <a:off x="2952" y="1169"/>
              <a:ext cx="10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宋体" pitchFamily="2" charset="-122"/>
                </a:rPr>
                <a:t>abc*d+e/+</a:t>
              </a:r>
              <a:endParaRPr lang="en-US" altLang="zh-CN" sz="2800" b="1">
                <a:ea typeface="宋体" pitchFamily="2" charset="-122"/>
              </a:endParaRPr>
            </a:p>
          </p:txBody>
        </p:sp>
        <p:sp>
          <p:nvSpPr>
            <p:cNvPr id="502804" name="AutoShape 20"/>
            <p:cNvSpPr>
              <a:spLocks noChangeArrowheads="1"/>
            </p:cNvSpPr>
            <p:nvPr/>
          </p:nvSpPr>
          <p:spPr bwMode="auto">
            <a:xfrm>
              <a:off x="2008" y="1296"/>
              <a:ext cx="944" cy="104"/>
            </a:xfrm>
            <a:prstGeom prst="rightArrow">
              <a:avLst>
                <a:gd name="adj1" fmla="val 50000"/>
                <a:gd name="adj2" fmla="val 226923"/>
              </a:avLst>
            </a:prstGeom>
            <a:gradFill rotWithShape="0">
              <a:gsLst>
                <a:gs pos="0">
                  <a:srgbClr val="FF9900">
                    <a:gamma/>
                    <a:tint val="75686"/>
                    <a:invGamma/>
                  </a:srgbClr>
                </a:gs>
                <a:gs pos="100000">
                  <a:srgbClr val="FF9900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2805" name="Text Box 21"/>
          <p:cNvSpPr txBox="1">
            <a:spLocks noChangeArrowheads="1"/>
          </p:cNvSpPr>
          <p:nvPr/>
        </p:nvSpPr>
        <p:spPr bwMode="auto">
          <a:xfrm>
            <a:off x="749300" y="4711700"/>
            <a:ext cx="685800" cy="19392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中缀表达式</a:t>
            </a:r>
            <a:endParaRPr lang="zh-CN" altLang="en-US" sz="2400" b="1">
              <a:solidFill>
                <a:srgbClr val="66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2806" name="Text Box 22"/>
          <p:cNvSpPr txBox="1">
            <a:spLocks noChangeArrowheads="1"/>
          </p:cNvSpPr>
          <p:nvPr/>
        </p:nvSpPr>
        <p:spPr bwMode="auto">
          <a:xfrm>
            <a:off x="7556500" y="4584700"/>
            <a:ext cx="685800" cy="19392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后缀表达式</a:t>
            </a:r>
            <a:endParaRPr lang="zh-CN" altLang="en-US" sz="2400" b="1">
              <a:solidFill>
                <a:srgbClr val="66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2807" name="Text Box 23"/>
          <p:cNvSpPr txBox="1">
            <a:spLocks noChangeArrowheads="1"/>
          </p:cNvSpPr>
          <p:nvPr/>
        </p:nvSpPr>
        <p:spPr bwMode="auto">
          <a:xfrm>
            <a:off x="965200" y="2568575"/>
            <a:ext cx="785812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solidFill>
                  <a:srgbClr val="33CC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★</a:t>
            </a:r>
            <a:r>
              <a:rPr lang="zh-CN" altLang="en-US" sz="2400" b="1" dirty="0">
                <a:solidFill>
                  <a:schemeClr val="folHlin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后缀表达式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FF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不包含括号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，运算符放在两个运算对象的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后面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，所有的计算按运算符出现的顺序，严格从左向右进行（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不再考虑运算符的优先级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）；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02808" name="Text Box 24"/>
          <p:cNvSpPr txBox="1">
            <a:spLocks noChangeArrowheads="1"/>
          </p:cNvSpPr>
          <p:nvPr/>
        </p:nvSpPr>
        <p:spPr bwMode="auto">
          <a:xfrm>
            <a:off x="977900" y="3863975"/>
            <a:ext cx="7858125" cy="90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solidFill>
                  <a:srgbClr val="33CC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★</a:t>
            </a:r>
            <a:r>
              <a:rPr lang="zh-CN" altLang="en-US" sz="2400" b="1" dirty="0">
                <a:solidFill>
                  <a:schemeClr val="folHlin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前缀表达式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同后缀表达式一样，不包含括号，运算符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在两个运算对象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前面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02809" name="AutoShape 25"/>
          <p:cNvSpPr>
            <a:spLocks noChangeArrowheads="1"/>
          </p:cNvSpPr>
          <p:nvPr/>
        </p:nvSpPr>
        <p:spPr bwMode="auto">
          <a:xfrm>
            <a:off x="4984162" y="3384863"/>
            <a:ext cx="4030253" cy="1272550"/>
          </a:xfrm>
          <a:prstGeom prst="cloudCallout">
            <a:avLst>
              <a:gd name="adj1" fmla="val -17546"/>
              <a:gd name="adj2" fmla="val 85023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后缀表达式中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i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操作数的顺序不变</a:t>
            </a:r>
            <a:endParaRPr lang="zh-CN" altLang="en-US" sz="2400" b="1" i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Oval 63"/>
          <p:cNvSpPr>
            <a:spLocks noChangeArrowheads="1"/>
          </p:cNvSpPr>
          <p:nvPr/>
        </p:nvSpPr>
        <p:spPr bwMode="auto">
          <a:xfrm>
            <a:off x="1582738" y="5006975"/>
            <a:ext cx="700087" cy="5413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ea typeface="宋体" pitchFamily="2" charset="-122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2739866" y="4762500"/>
            <a:ext cx="732155" cy="5232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ab*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6" name="Text Box 224"/>
          <p:cNvSpPr txBox="1">
            <a:spLocks noChangeArrowheads="1"/>
          </p:cNvSpPr>
          <p:nvPr/>
        </p:nvSpPr>
        <p:spPr bwMode="auto">
          <a:xfrm>
            <a:off x="2790825" y="4837113"/>
            <a:ext cx="654050" cy="366712"/>
          </a:xfrm>
          <a:prstGeom prst="rect">
            <a:avLst/>
          </a:prstGeom>
          <a:solidFill>
            <a:srgbClr val="FF99CC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424873" y="4719638"/>
            <a:ext cx="376555" cy="5232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3639661" y="4743450"/>
            <a:ext cx="386715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宋体" pitchFamily="2" charset="-122"/>
              </a:rPr>
              <a:t>+</a:t>
            </a:r>
            <a:endParaRPr lang="en-US" altLang="zh-CN" sz="2800" b="1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9" name="Oval 63"/>
          <p:cNvSpPr>
            <a:spLocks noChangeArrowheads="1"/>
          </p:cNvSpPr>
          <p:nvPr/>
        </p:nvSpPr>
        <p:spPr bwMode="auto">
          <a:xfrm>
            <a:off x="2019300" y="5441950"/>
            <a:ext cx="700088" cy="5413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ea typeface="宋体" pitchFamily="2" charset="-122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2916079" y="5349875"/>
            <a:ext cx="732155" cy="5232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dirty="0" err="1">
                <a:solidFill>
                  <a:srgbClr val="0000CC"/>
                </a:solidFill>
                <a:latin typeface="Arial" panose="020B0604020202020204" pitchFamily="34" charset="0"/>
              </a:rPr>
              <a:t>bc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*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" name="Text Box 224"/>
          <p:cNvSpPr txBox="1">
            <a:spLocks noChangeArrowheads="1"/>
          </p:cNvSpPr>
          <p:nvPr/>
        </p:nvSpPr>
        <p:spPr bwMode="auto">
          <a:xfrm>
            <a:off x="2955925" y="5437188"/>
            <a:ext cx="652463" cy="366712"/>
          </a:xfrm>
          <a:prstGeom prst="rect">
            <a:avLst/>
          </a:prstGeom>
          <a:solidFill>
            <a:srgbClr val="FF99CC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2671604" y="5345113"/>
            <a:ext cx="376555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宋体" pitchFamily="2" charset="-122"/>
              </a:rPr>
              <a:t>a</a:t>
            </a:r>
            <a:endParaRPr lang="en-US" altLang="zh-CN" sz="2800" b="1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3542824" y="5322888"/>
            <a:ext cx="386715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宋体" pitchFamily="2" charset="-122"/>
              </a:rPr>
              <a:t>+</a:t>
            </a:r>
            <a:endParaRPr lang="en-US" altLang="zh-CN" sz="2800" b="1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34" name="Oval 63"/>
          <p:cNvSpPr>
            <a:spLocks noChangeArrowheads="1"/>
          </p:cNvSpPr>
          <p:nvPr/>
        </p:nvSpPr>
        <p:spPr bwMode="auto">
          <a:xfrm>
            <a:off x="2074863" y="5886450"/>
            <a:ext cx="1228725" cy="5413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ea typeface="宋体" pitchFamily="2" charset="-122"/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3911441" y="5705475"/>
            <a:ext cx="732155" cy="5232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dirty="0" err="1">
                <a:solidFill>
                  <a:srgbClr val="0000CC"/>
                </a:solidFill>
                <a:latin typeface="Arial" panose="020B0604020202020204" pitchFamily="34" charset="0"/>
              </a:rPr>
              <a:t>bc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*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4490562" y="5703888"/>
            <a:ext cx="396240" cy="5232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d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4715987" y="5726113"/>
            <a:ext cx="386715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宋体" pitchFamily="2" charset="-122"/>
              </a:rPr>
              <a:t>+</a:t>
            </a:r>
            <a:endParaRPr lang="en-US" altLang="zh-CN" sz="2800" b="1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39" name="Text Box 224"/>
          <p:cNvSpPr txBox="1">
            <a:spLocks noChangeArrowheads="1"/>
          </p:cNvSpPr>
          <p:nvPr/>
        </p:nvSpPr>
        <p:spPr bwMode="auto">
          <a:xfrm>
            <a:off x="3997325" y="5805488"/>
            <a:ext cx="1108075" cy="366712"/>
          </a:xfrm>
          <a:prstGeom prst="rect">
            <a:avLst/>
          </a:prstGeom>
          <a:solidFill>
            <a:srgbClr val="FF99CC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4974273" y="5703888"/>
            <a:ext cx="376555" cy="5232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5243354" y="5726113"/>
            <a:ext cx="278130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宋体" pitchFamily="2" charset="-122"/>
              </a:rPr>
              <a:t>/</a:t>
            </a:r>
            <a:endParaRPr lang="en-US" altLang="zh-CN" sz="2800" b="1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2070100" y="5902325"/>
            <a:ext cx="1603375" cy="5413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ea typeface="宋体" pitchFamily="2" charset="-122"/>
            </a:endParaRPr>
          </a:p>
        </p:txBody>
      </p:sp>
      <p:sp>
        <p:nvSpPr>
          <p:cNvPr id="43" name="Text Box 224"/>
          <p:cNvSpPr txBox="1">
            <a:spLocks noChangeArrowheads="1"/>
          </p:cNvSpPr>
          <p:nvPr/>
        </p:nvSpPr>
        <p:spPr bwMode="auto">
          <a:xfrm>
            <a:off x="4000500" y="5818188"/>
            <a:ext cx="1476375" cy="366712"/>
          </a:xfrm>
          <a:prstGeom prst="rect">
            <a:avLst/>
          </a:prstGeom>
          <a:solidFill>
            <a:srgbClr val="FF99CC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3662204" y="5726113"/>
            <a:ext cx="376555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宋体" pitchFamily="2" charset="-122"/>
              </a:rPr>
              <a:t>a</a:t>
            </a:r>
            <a:endParaRPr lang="en-US" altLang="zh-CN" sz="2800" b="1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5381943" y="5718175"/>
            <a:ext cx="386715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宋体" pitchFamily="2" charset="-122"/>
              </a:rPr>
              <a:t>+</a:t>
            </a:r>
            <a:endParaRPr lang="en-US" altLang="zh-CN" sz="2800" b="1">
              <a:solidFill>
                <a:srgbClr val="0000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2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0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02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02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502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02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50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02789" grpId="0" build="p"/>
      <p:bldP spid="502793" grpId="0" build="p"/>
      <p:bldP spid="502794" grpId="0"/>
      <p:bldP spid="502805" grpId="0" bldLvl="0" animBg="1"/>
      <p:bldP spid="502806" grpId="0" bldLvl="0" animBg="1"/>
      <p:bldP spid="502807" grpId="0"/>
      <p:bldP spid="502808" grpId="0"/>
      <p:bldP spid="502809" grpId="0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/>
      <p:bldP spid="28" grpId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/>
      <p:bldP spid="32" grpId="1"/>
      <p:bldP spid="33" grpId="0"/>
      <p:bldP spid="33" grpId="1"/>
      <p:bldP spid="34" grpId="0" bldLvl="0" animBg="1"/>
      <p:bldP spid="34" grpId="1" bldLvl="0" animBg="1"/>
      <p:bldP spid="35" grpId="0" bldLvl="0" animBg="1"/>
      <p:bldP spid="35" grpId="1" bldLvl="0" animBg="1"/>
      <p:bldP spid="37" grpId="0" bldLvl="0" animBg="1"/>
      <p:bldP spid="37" grpId="1" bldLvl="0" animBg="1"/>
      <p:bldP spid="38" grpId="0"/>
      <p:bldP spid="38" grpId="1"/>
      <p:bldP spid="39" grpId="0" bldLvl="0" animBg="1"/>
      <p:bldP spid="39" grpId="1" bldLvl="0" animBg="1"/>
      <p:bldP spid="40" grpId="0" bldLvl="0" animBg="1"/>
      <p:bldP spid="40" grpId="1" bldLvl="0" animBg="1"/>
      <p:bldP spid="41" grpId="0"/>
      <p:bldP spid="41" grpId="1"/>
      <p:bldP spid="42" grpId="0" bldLvl="0" animBg="1"/>
      <p:bldP spid="42" grpId="1" bldLvl="0" animBg="1"/>
      <p:bldP spid="43" grpId="0" bldLvl="0" animBg="1"/>
      <p:bldP spid="43" grpId="1" bldLvl="0" animBg="1"/>
      <p:bldP spid="44" grpId="0"/>
      <p:bldP spid="44" grpId="1"/>
      <p:bldP spid="45" grpId="0"/>
      <p:bldP spid="4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Practice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315" y="980440"/>
            <a:ext cx="866775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中缀表达式求值</a:t>
            </a:r>
            <a:endParaRPr lang="zh-CN" sz="1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606425" y="871855"/>
            <a:ext cx="5625465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编译程序自左向右扫描至语句结束符：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659" name="Text Box 119"/>
          <p:cNvSpPr txBox="1">
            <a:spLocks noChangeArrowheads="1"/>
          </p:cNvSpPr>
          <p:nvPr/>
        </p:nvSpPr>
        <p:spPr bwMode="auto">
          <a:xfrm>
            <a:off x="3851275" y="3984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0983" name="Text Box 327"/>
          <p:cNvSpPr txBox="1">
            <a:spLocks noChangeArrowheads="1"/>
          </p:cNvSpPr>
          <p:nvPr/>
        </p:nvSpPr>
        <p:spPr bwMode="auto">
          <a:xfrm>
            <a:off x="600075" y="1827213"/>
            <a:ext cx="839152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99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●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凡遇到操作数，一律进操作数栈；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FF99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●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遇到运算符时，</a:t>
            </a: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045" name="Rectangle 38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781925" y="428625"/>
            <a:ext cx="1016000" cy="2746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-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2" name="Group 390"/>
          <p:cNvGrpSpPr/>
          <p:nvPr/>
        </p:nvGrpSpPr>
        <p:grpSpPr bwMode="auto">
          <a:xfrm>
            <a:off x="7308850" y="884238"/>
            <a:ext cx="1050925" cy="1211262"/>
            <a:chOff x="3268" y="1309"/>
            <a:chExt cx="662" cy="763"/>
          </a:xfrm>
        </p:grpSpPr>
        <p:sp>
          <p:nvSpPr>
            <p:cNvPr id="70752" name="Rectangle 39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70" y="1872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53" name="Rectangle 39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270" y="1681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54" name="Rectangle 39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70" y="1490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55" name="Rectangle 39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286" y="1882"/>
              <a:ext cx="640" cy="17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宋体" pitchFamily="2" charset="-122"/>
                </a:rPr>
                <a:t>＋</a:t>
              </a:r>
              <a:endParaRPr lang="zh-CN" altLang="en-US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70756" name="Group 395"/>
            <p:cNvGrpSpPr/>
            <p:nvPr>
              <p:custDataLst>
                <p:tags r:id="rId7"/>
              </p:custDataLst>
            </p:nvPr>
          </p:nvGrpSpPr>
          <p:grpSpPr bwMode="auto">
            <a:xfrm>
              <a:off x="3268" y="1309"/>
              <a:ext cx="657" cy="763"/>
              <a:chOff x="2951" y="2160"/>
              <a:chExt cx="657" cy="2274"/>
            </a:xfrm>
          </p:grpSpPr>
          <p:sp>
            <p:nvSpPr>
              <p:cNvPr id="71052" name="Line 396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V="1">
                <a:off x="2951" y="2178"/>
                <a:ext cx="0" cy="223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053" name="Line 397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3608" y="2160"/>
                <a:ext cx="0" cy="227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71054" name="Rectangle 39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81925" y="415925"/>
            <a:ext cx="1016000" cy="2746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-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8" name="Group 399"/>
          <p:cNvGrpSpPr/>
          <p:nvPr/>
        </p:nvGrpSpPr>
        <p:grpSpPr bwMode="auto">
          <a:xfrm>
            <a:off x="7318375" y="884238"/>
            <a:ext cx="1050925" cy="1211262"/>
            <a:chOff x="3268" y="1309"/>
            <a:chExt cx="662" cy="763"/>
          </a:xfrm>
        </p:grpSpPr>
        <p:sp>
          <p:nvSpPr>
            <p:cNvPr id="70745" name="Rectangle 40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270" y="1872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46" name="Rectangle 40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270" y="1681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47" name="Rectangle 40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270" y="1490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48" name="Rectangle 40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286" y="1882"/>
              <a:ext cx="640" cy="17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6600FF"/>
                  </a:solidFill>
                  <a:latin typeface="Comic Sans MS" panose="030F0702030302020204" pitchFamily="66" charset="0"/>
                  <a:ea typeface="宋体" pitchFamily="2" charset="-122"/>
                </a:rPr>
                <a:t>×</a:t>
              </a:r>
              <a:endParaRPr lang="en-US" altLang="zh-CN" sz="2400" b="1">
                <a:solidFill>
                  <a:srgbClr val="6600FF"/>
                </a:solidFill>
                <a:latin typeface="Comic Sans MS" panose="030F0702030302020204" pitchFamily="66" charset="0"/>
                <a:ea typeface="宋体" pitchFamily="2" charset="-122"/>
              </a:endParaRPr>
            </a:p>
          </p:txBody>
        </p:sp>
        <p:grpSp>
          <p:nvGrpSpPr>
            <p:cNvPr id="70749" name="Group 404"/>
            <p:cNvGrpSpPr/>
            <p:nvPr>
              <p:custDataLst>
                <p:tags r:id="rId15"/>
              </p:custDataLst>
            </p:nvPr>
          </p:nvGrpSpPr>
          <p:grpSpPr bwMode="auto">
            <a:xfrm>
              <a:off x="3268" y="1309"/>
              <a:ext cx="657" cy="763"/>
              <a:chOff x="2951" y="2160"/>
              <a:chExt cx="657" cy="2274"/>
            </a:xfrm>
          </p:grpSpPr>
          <p:sp>
            <p:nvSpPr>
              <p:cNvPr id="71061" name="Line 405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 flipV="1">
                <a:off x="2951" y="2178"/>
                <a:ext cx="0" cy="223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062" name="Line 406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 flipV="1">
                <a:off x="3608" y="2160"/>
                <a:ext cx="0" cy="227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71063" name="Rectangle 40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908925" y="542925"/>
            <a:ext cx="1016000" cy="2746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FF"/>
                </a:solidFill>
                <a:latin typeface="Times New Roman" panose="02020603050405020304" pitchFamily="18" charset="0"/>
                <a:ea typeface="宋体" pitchFamily="2" charset="-122"/>
              </a:rPr>
              <a:t>×</a:t>
            </a:r>
            <a:endParaRPr lang="en-US" altLang="zh-CN" sz="2400" b="1">
              <a:solidFill>
                <a:srgbClr val="6600FF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9" name="Group 408"/>
          <p:cNvGrpSpPr/>
          <p:nvPr/>
        </p:nvGrpSpPr>
        <p:grpSpPr bwMode="auto">
          <a:xfrm>
            <a:off x="7321550" y="871538"/>
            <a:ext cx="1050925" cy="1211262"/>
            <a:chOff x="3268" y="1309"/>
            <a:chExt cx="662" cy="763"/>
          </a:xfrm>
        </p:grpSpPr>
        <p:sp>
          <p:nvSpPr>
            <p:cNvPr id="70738" name="Rectangle 40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270" y="1872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39" name="Rectangle 4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270" y="1681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40" name="Rectangle 4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270" y="1490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41" name="Rectangle 41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286" y="1882"/>
              <a:ext cx="640" cy="17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6600FF"/>
                  </a:solidFill>
                  <a:ea typeface="宋体" pitchFamily="2" charset="-122"/>
                </a:rPr>
                <a:t>+</a:t>
              </a:r>
              <a:endParaRPr lang="en-US" altLang="zh-CN" sz="2800" b="1">
                <a:solidFill>
                  <a:srgbClr val="6600FF"/>
                </a:solidFill>
                <a:ea typeface="宋体" pitchFamily="2" charset="-122"/>
              </a:endParaRPr>
            </a:p>
          </p:txBody>
        </p:sp>
        <p:grpSp>
          <p:nvGrpSpPr>
            <p:cNvPr id="70742" name="Group 413"/>
            <p:cNvGrpSpPr/>
            <p:nvPr>
              <p:custDataLst>
                <p:tags r:id="rId23"/>
              </p:custDataLst>
            </p:nvPr>
          </p:nvGrpSpPr>
          <p:grpSpPr bwMode="auto">
            <a:xfrm>
              <a:off x="3268" y="1309"/>
              <a:ext cx="657" cy="763"/>
              <a:chOff x="2951" y="2160"/>
              <a:chExt cx="657" cy="2274"/>
            </a:xfrm>
          </p:grpSpPr>
          <p:sp>
            <p:nvSpPr>
              <p:cNvPr id="71070" name="Line 414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2951" y="2178"/>
                <a:ext cx="0" cy="223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071" name="Line 415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 flipV="1">
                <a:off x="3608" y="2160"/>
                <a:ext cx="0" cy="227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91" name="Text Box 5"/>
          <p:cNvSpPr txBox="1">
            <a:spLocks noChangeArrowheads="1"/>
          </p:cNvSpPr>
          <p:nvPr/>
        </p:nvSpPr>
        <p:spPr bwMode="auto">
          <a:xfrm>
            <a:off x="381994" y="2845783"/>
            <a:ext cx="1731564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比较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folHlin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当前运算符</a:t>
            </a:r>
            <a:endParaRPr lang="en-US" altLang="zh-CN" sz="2400" b="1" dirty="0">
              <a:solidFill>
                <a:schemeClr val="folHlin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栈顶运算符</a:t>
            </a:r>
            <a:endParaRPr lang="en-US" altLang="zh-CN" sz="24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0" name="Group 33"/>
          <p:cNvGrpSpPr/>
          <p:nvPr/>
        </p:nvGrpSpPr>
        <p:grpSpPr bwMode="auto">
          <a:xfrm>
            <a:off x="2036763" y="2633663"/>
            <a:ext cx="4021137" cy="2008188"/>
            <a:chOff x="843" y="1179"/>
            <a:chExt cx="2533" cy="1265"/>
          </a:xfrm>
        </p:grpSpPr>
        <p:grpSp>
          <p:nvGrpSpPr>
            <p:cNvPr id="70733" name="Group 29"/>
            <p:cNvGrpSpPr/>
            <p:nvPr/>
          </p:nvGrpSpPr>
          <p:grpSpPr bwMode="auto">
            <a:xfrm>
              <a:off x="892" y="1179"/>
              <a:ext cx="2484" cy="1265"/>
              <a:chOff x="892" y="1219"/>
              <a:chExt cx="2484" cy="1265"/>
            </a:xfrm>
          </p:grpSpPr>
          <p:sp>
            <p:nvSpPr>
              <p:cNvPr id="70735" name="Text Box 6"/>
              <p:cNvSpPr txBox="1">
                <a:spLocks noChangeArrowheads="1"/>
              </p:cNvSpPr>
              <p:nvPr/>
            </p:nvSpPr>
            <p:spPr bwMode="auto">
              <a:xfrm>
                <a:off x="892" y="1219"/>
                <a:ext cx="196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chemeClr val="folHlin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运算符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的优先级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相同</a:t>
                </a:r>
                <a:r>
                  <a:rPr lang="en-US" altLang="zh-CN" sz="2400" b="1" dirty="0">
                    <a:solidFill>
                      <a:srgbClr val="0033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kumimoji="0" lang="en-US" altLang="zh-CN" sz="2400" b="1" dirty="0">
                  <a:solidFill>
                    <a:srgbClr val="0033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6" name="Text Box 7"/>
              <p:cNvSpPr txBox="1">
                <a:spLocks noChangeArrowheads="1"/>
              </p:cNvSpPr>
              <p:nvPr/>
            </p:nvSpPr>
            <p:spPr bwMode="auto">
              <a:xfrm>
                <a:off x="922" y="1737"/>
                <a:ext cx="24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chemeClr val="folHlin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当前运算符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的优先级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较小</a:t>
                </a:r>
                <a:r>
                  <a:rPr lang="en-US" altLang="zh-CN" sz="2400" b="1" dirty="0">
                    <a:solidFill>
                      <a:srgbClr val="0033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kumimoji="0" lang="en-US" altLang="zh-CN" sz="24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7" name="Text Box 8"/>
              <p:cNvSpPr txBox="1">
                <a:spLocks noChangeArrowheads="1"/>
              </p:cNvSpPr>
              <p:nvPr/>
            </p:nvSpPr>
            <p:spPr bwMode="auto">
              <a:xfrm>
                <a:off x="912" y="2193"/>
                <a:ext cx="235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chemeClr val="folHlin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当前运算符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的优先级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较大</a:t>
                </a:r>
                <a:r>
                  <a:rPr lang="en-US" altLang="zh-CN" sz="2400" b="1" dirty="0">
                    <a:solidFill>
                      <a:srgbClr val="0033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kumimoji="0" lang="en-US" altLang="zh-CN" sz="2400" b="1" dirty="0">
                  <a:solidFill>
                    <a:srgbClr val="0033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734" name="AutoShape 11"/>
            <p:cNvSpPr/>
            <p:nvPr/>
          </p:nvSpPr>
          <p:spPr bwMode="auto">
            <a:xfrm>
              <a:off x="843" y="1267"/>
              <a:ext cx="48" cy="1122"/>
            </a:xfrm>
            <a:prstGeom prst="leftBrace">
              <a:avLst>
                <a:gd name="adj1" fmla="val 19479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1">
                <a:solidFill>
                  <a:srgbClr val="6600F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5927725" y="2533650"/>
            <a:ext cx="2949575" cy="1584960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</a:ln>
        </p:spPr>
        <p:txBody>
          <a:bodyPr tIns="54000" bIns="540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取出</a:t>
            </a:r>
            <a:r>
              <a:rPr lang="zh-CN" altLang="en-US" sz="2400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栈顶运算符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，在操作数栈中连续取出两个操作数，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运算并将结果存入操作数栈</a:t>
            </a:r>
            <a:endParaRPr kumimoji="0" lang="en-US" altLang="zh-CN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Rectangle 45"/>
          <p:cNvSpPr>
            <a:spLocks noChangeArrowheads="1"/>
          </p:cNvSpPr>
          <p:nvPr/>
        </p:nvSpPr>
        <p:spPr bwMode="auto">
          <a:xfrm>
            <a:off x="5927725" y="4222750"/>
            <a:ext cx="2949575" cy="476885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</a:ln>
        </p:spPr>
        <p:txBody>
          <a:bodyPr tIns="54000" bIns="540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当前运算符入栈</a:t>
            </a:r>
            <a:endParaRPr kumimoji="0" lang="zh-CN" altLang="en-US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673" name="Text Box 335"/>
          <p:cNvSpPr txBox="1">
            <a:spLocks noChangeArrowheads="1"/>
          </p:cNvSpPr>
          <p:nvPr/>
        </p:nvSpPr>
        <p:spPr bwMode="auto">
          <a:xfrm>
            <a:off x="3851275" y="44545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1" name="Text Box 33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089025" y="4705509"/>
            <a:ext cx="36195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例   计算</a:t>
            </a:r>
            <a:r>
              <a:rPr lang="zh-CN" altLang="en-US" sz="2800" b="1"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2+4-3*6</a:t>
            </a:r>
            <a:endParaRPr lang="en-US" altLang="zh-CN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11" name="Group 337"/>
          <p:cNvGrpSpPr/>
          <p:nvPr>
            <p:custDataLst>
              <p:tags r:id="rId27"/>
            </p:custDataLst>
          </p:nvPr>
        </p:nvGrpSpPr>
        <p:grpSpPr bwMode="auto">
          <a:xfrm>
            <a:off x="1584325" y="6324601"/>
            <a:ext cx="1001713" cy="460375"/>
            <a:chOff x="2300" y="2231"/>
            <a:chExt cx="631" cy="290"/>
          </a:xfrm>
        </p:grpSpPr>
        <p:sp>
          <p:nvSpPr>
            <p:cNvPr id="103" name="Line 338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732" name="Text Box 339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300" y="2231"/>
              <a:ext cx="53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S.top</a:t>
              </a:r>
              <a:endPara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2" name="Group 340"/>
          <p:cNvGrpSpPr/>
          <p:nvPr>
            <p:custDataLst>
              <p:tags r:id="rId30"/>
            </p:custDataLst>
          </p:nvPr>
        </p:nvGrpSpPr>
        <p:grpSpPr bwMode="auto">
          <a:xfrm>
            <a:off x="2619375" y="5321300"/>
            <a:ext cx="1042988" cy="1427163"/>
            <a:chOff x="2951" y="2889"/>
            <a:chExt cx="657" cy="1545"/>
          </a:xfrm>
        </p:grpSpPr>
        <p:sp>
          <p:nvSpPr>
            <p:cNvPr id="106" name="Line 341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2951" y="2903"/>
              <a:ext cx="0" cy="151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Line 342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3608" y="2889"/>
              <a:ext cx="0" cy="154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343"/>
          <p:cNvGrpSpPr/>
          <p:nvPr>
            <p:custDataLst>
              <p:tags r:id="rId33"/>
            </p:custDataLst>
          </p:nvPr>
        </p:nvGrpSpPr>
        <p:grpSpPr bwMode="auto">
          <a:xfrm>
            <a:off x="2622550" y="5535613"/>
            <a:ext cx="1047750" cy="1212850"/>
            <a:chOff x="3639" y="2189"/>
            <a:chExt cx="660" cy="764"/>
          </a:xfrm>
        </p:grpSpPr>
        <p:sp>
          <p:nvSpPr>
            <p:cNvPr id="70725" name="Rectangle 344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639" y="2761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26" name="Rectangle 34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639" y="2570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27" name="Rectangle 346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639" y="2379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28" name="Rectangle 347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639" y="2189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114" name="Rectangle 350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646363" y="6153150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4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4" name="Group 351"/>
          <p:cNvGrpSpPr/>
          <p:nvPr>
            <p:custDataLst>
              <p:tags r:id="rId39"/>
            </p:custDataLst>
          </p:nvPr>
        </p:nvGrpSpPr>
        <p:grpSpPr bwMode="auto">
          <a:xfrm>
            <a:off x="1584325" y="5991226"/>
            <a:ext cx="1001713" cy="460375"/>
            <a:chOff x="2300" y="2231"/>
            <a:chExt cx="631" cy="290"/>
          </a:xfrm>
        </p:grpSpPr>
        <p:sp>
          <p:nvSpPr>
            <p:cNvPr id="116" name="Line 352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724" name="Text Box 353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300" y="2231"/>
              <a:ext cx="53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S.top</a:t>
              </a:r>
              <a:endPara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5" name="Group 354"/>
          <p:cNvGrpSpPr/>
          <p:nvPr>
            <p:custDataLst>
              <p:tags r:id="rId42"/>
            </p:custDataLst>
          </p:nvPr>
        </p:nvGrpSpPr>
        <p:grpSpPr bwMode="auto">
          <a:xfrm>
            <a:off x="1584325" y="5657851"/>
            <a:ext cx="1001713" cy="460375"/>
            <a:chOff x="2300" y="2231"/>
            <a:chExt cx="631" cy="290"/>
          </a:xfrm>
        </p:grpSpPr>
        <p:sp>
          <p:nvSpPr>
            <p:cNvPr id="119" name="Line 355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722" name="Text Box 356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300" y="2231"/>
              <a:ext cx="53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S.top</a:t>
              </a:r>
              <a:endPara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121" name="Rectangle 357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647950" y="6459538"/>
            <a:ext cx="1016000" cy="274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6" name="Group 358"/>
          <p:cNvGrpSpPr/>
          <p:nvPr>
            <p:custDataLst>
              <p:tags r:id="rId46"/>
            </p:custDataLst>
          </p:nvPr>
        </p:nvGrpSpPr>
        <p:grpSpPr bwMode="auto">
          <a:xfrm>
            <a:off x="4059238" y="6383338"/>
            <a:ext cx="1008062" cy="460375"/>
            <a:chOff x="2296" y="2231"/>
            <a:chExt cx="635" cy="290"/>
          </a:xfrm>
        </p:grpSpPr>
        <p:sp>
          <p:nvSpPr>
            <p:cNvPr id="123" name="Line 359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720" name="Text Box 360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296" y="2231"/>
              <a:ext cx="54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T.top</a:t>
              </a:r>
              <a:endPara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7" name="Group 361"/>
          <p:cNvGrpSpPr/>
          <p:nvPr>
            <p:custDataLst>
              <p:tags r:id="rId49"/>
            </p:custDataLst>
          </p:nvPr>
        </p:nvGrpSpPr>
        <p:grpSpPr bwMode="auto">
          <a:xfrm>
            <a:off x="5086350" y="5334000"/>
            <a:ext cx="1042988" cy="1473200"/>
            <a:chOff x="2951" y="2839"/>
            <a:chExt cx="657" cy="1595"/>
          </a:xfrm>
        </p:grpSpPr>
        <p:sp>
          <p:nvSpPr>
            <p:cNvPr id="126" name="Line 362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 flipV="1">
              <a:off x="2951" y="2880"/>
              <a:ext cx="0" cy="153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Line 363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 flipV="1">
              <a:off x="3608" y="2839"/>
              <a:ext cx="0" cy="159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364"/>
          <p:cNvGrpSpPr/>
          <p:nvPr>
            <p:custDataLst>
              <p:tags r:id="rId52"/>
            </p:custDataLst>
          </p:nvPr>
        </p:nvGrpSpPr>
        <p:grpSpPr bwMode="auto">
          <a:xfrm>
            <a:off x="5089525" y="5594350"/>
            <a:ext cx="1047750" cy="1212850"/>
            <a:chOff x="3639" y="2189"/>
            <a:chExt cx="660" cy="764"/>
          </a:xfrm>
        </p:grpSpPr>
        <p:sp>
          <p:nvSpPr>
            <p:cNvPr id="70713" name="Rectangle 365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639" y="2761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14" name="Rectangle 366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639" y="2570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15" name="Rectangle 367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639" y="2379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716" name="Rectangle 368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639" y="2189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9" name="Group 371"/>
          <p:cNvGrpSpPr/>
          <p:nvPr>
            <p:custDataLst>
              <p:tags r:id="rId57"/>
            </p:custDataLst>
          </p:nvPr>
        </p:nvGrpSpPr>
        <p:grpSpPr bwMode="auto">
          <a:xfrm>
            <a:off x="4059238" y="6049963"/>
            <a:ext cx="1008062" cy="460375"/>
            <a:chOff x="2296" y="2231"/>
            <a:chExt cx="635" cy="290"/>
          </a:xfrm>
        </p:grpSpPr>
        <p:sp>
          <p:nvSpPr>
            <p:cNvPr id="135" name="Line 372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712" name="Text Box 373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2296" y="2231"/>
              <a:ext cx="54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T.top</a:t>
              </a:r>
              <a:endPara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137" name="Rectangle 374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5114925" y="6518275"/>
            <a:ext cx="1016000" cy="2746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＋</a:t>
            </a:r>
            <a:endParaRPr lang="zh-CN" altLang="en-US" sz="24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38" name="Rectangle 375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2649538" y="6467475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39" name="Rectangle 376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102225" y="6526213"/>
            <a:ext cx="1016000" cy="2746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－</a:t>
            </a:r>
            <a:endParaRPr lang="zh-CN" altLang="en-US" sz="24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0" name="Rectangle 377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2647950" y="6161088"/>
            <a:ext cx="1016000" cy="274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3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1" name="Rectangle 378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5114925" y="6219825"/>
            <a:ext cx="1016000" cy="2746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*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20" name="Group 379"/>
          <p:cNvGrpSpPr/>
          <p:nvPr>
            <p:custDataLst>
              <p:tags r:id="rId65"/>
            </p:custDataLst>
          </p:nvPr>
        </p:nvGrpSpPr>
        <p:grpSpPr bwMode="auto">
          <a:xfrm>
            <a:off x="4075113" y="5757863"/>
            <a:ext cx="1008062" cy="460375"/>
            <a:chOff x="2296" y="2231"/>
            <a:chExt cx="635" cy="290"/>
          </a:xfrm>
        </p:grpSpPr>
        <p:sp>
          <p:nvSpPr>
            <p:cNvPr id="143" name="Line 380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710" name="Text Box 381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296" y="2231"/>
              <a:ext cx="54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T.top</a:t>
              </a:r>
              <a:endPara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145" name="Rectangle 382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2646363" y="5854700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21" name="Group 383"/>
          <p:cNvGrpSpPr/>
          <p:nvPr>
            <p:custDataLst>
              <p:tags r:id="rId69"/>
            </p:custDataLst>
          </p:nvPr>
        </p:nvGrpSpPr>
        <p:grpSpPr bwMode="auto">
          <a:xfrm>
            <a:off x="1614488" y="5408613"/>
            <a:ext cx="1001713" cy="460375"/>
            <a:chOff x="2300" y="2231"/>
            <a:chExt cx="631" cy="290"/>
          </a:xfrm>
        </p:grpSpPr>
        <p:sp>
          <p:nvSpPr>
            <p:cNvPr id="147" name="Line 384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708" name="Text Box 385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2300" y="2231"/>
              <a:ext cx="53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S.top</a:t>
              </a:r>
              <a:endPara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149" name="Rectangle 386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2643189" y="6143626"/>
            <a:ext cx="1016000" cy="274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18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50" name="Rectangle 387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2636837" y="6462712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-12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51" name="Text Box 388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4931728" y="4679950"/>
            <a:ext cx="1106170" cy="6464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=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-12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93" name="AutoShape 19"/>
          <p:cNvCxnSpPr>
            <a:cxnSpLocks noChangeShapeType="1"/>
          </p:cNvCxnSpPr>
          <p:nvPr>
            <p:custDataLst>
              <p:tags r:id="rId75"/>
            </p:custDataLst>
          </p:nvPr>
        </p:nvCxnSpPr>
        <p:spPr bwMode="auto">
          <a:xfrm rot="5400000" flipH="1">
            <a:off x="7137400" y="660400"/>
            <a:ext cx="685800" cy="762000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19"/>
          <p:cNvCxnSpPr>
            <a:cxnSpLocks noChangeShapeType="1"/>
          </p:cNvCxnSpPr>
          <p:nvPr>
            <p:custDataLst>
              <p:tags r:id="rId76"/>
            </p:custDataLst>
          </p:nvPr>
        </p:nvCxnSpPr>
        <p:spPr bwMode="auto">
          <a:xfrm rot="10800000" flipV="1">
            <a:off x="7708900" y="723900"/>
            <a:ext cx="609600" cy="754063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AutoShape 217"/>
          <p:cNvSpPr>
            <a:spLocks noChangeArrowheads="1"/>
          </p:cNvSpPr>
          <p:nvPr/>
        </p:nvSpPr>
        <p:spPr bwMode="auto">
          <a:xfrm>
            <a:off x="2844800" y="5103813"/>
            <a:ext cx="165100" cy="4318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AutoShape 217"/>
          <p:cNvSpPr>
            <a:spLocks noChangeArrowheads="1"/>
          </p:cNvSpPr>
          <p:nvPr/>
        </p:nvSpPr>
        <p:spPr bwMode="auto">
          <a:xfrm>
            <a:off x="3048000" y="5091113"/>
            <a:ext cx="165100" cy="4318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AutoShape 217"/>
          <p:cNvSpPr>
            <a:spLocks noChangeArrowheads="1"/>
          </p:cNvSpPr>
          <p:nvPr/>
        </p:nvSpPr>
        <p:spPr bwMode="auto">
          <a:xfrm>
            <a:off x="3263900" y="5091113"/>
            <a:ext cx="165100" cy="4318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AutoShape 217"/>
          <p:cNvSpPr>
            <a:spLocks noChangeArrowheads="1"/>
          </p:cNvSpPr>
          <p:nvPr/>
        </p:nvSpPr>
        <p:spPr bwMode="auto">
          <a:xfrm>
            <a:off x="3441700" y="5091113"/>
            <a:ext cx="165100" cy="4318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AutoShape 217"/>
          <p:cNvSpPr>
            <a:spLocks noChangeArrowheads="1"/>
          </p:cNvSpPr>
          <p:nvPr/>
        </p:nvSpPr>
        <p:spPr bwMode="auto">
          <a:xfrm>
            <a:off x="3594100" y="5091113"/>
            <a:ext cx="165100" cy="4318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AutoShape 217"/>
          <p:cNvSpPr>
            <a:spLocks noChangeArrowheads="1"/>
          </p:cNvSpPr>
          <p:nvPr/>
        </p:nvSpPr>
        <p:spPr bwMode="auto">
          <a:xfrm>
            <a:off x="3771900" y="5065713"/>
            <a:ext cx="165100" cy="4318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AutoShape 217"/>
          <p:cNvSpPr>
            <a:spLocks noChangeArrowheads="1"/>
          </p:cNvSpPr>
          <p:nvPr/>
        </p:nvSpPr>
        <p:spPr bwMode="auto">
          <a:xfrm>
            <a:off x="3949700" y="5091113"/>
            <a:ext cx="165100" cy="4318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AutoShape 217"/>
          <p:cNvSpPr>
            <a:spLocks noChangeArrowheads="1"/>
          </p:cNvSpPr>
          <p:nvPr/>
        </p:nvSpPr>
        <p:spPr bwMode="auto">
          <a:xfrm>
            <a:off x="4165600" y="5078413"/>
            <a:ext cx="165100" cy="4318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0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0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0661" grpId="0" build="p"/>
      <p:bldP spid="70983" grpId="0" bldLvl="5" build="p"/>
      <p:bldP spid="71045" grpId="0" bldLvl="0" animBg="1"/>
      <p:bldP spid="71045" grpId="1" bldLvl="0" animBg="1"/>
      <p:bldP spid="71054" grpId="0" bldLvl="0" animBg="1"/>
      <p:bldP spid="71054" grpId="1" bldLvl="0" animBg="1"/>
      <p:bldP spid="71063" grpId="0" bldLvl="0" animBg="1"/>
      <p:bldP spid="71063" grpId="1" bldLvl="0" animBg="1"/>
      <p:bldP spid="91" grpId="0" autoUpdateAnimBg="0"/>
      <p:bldP spid="98" grpId="0" bldLvl="0" animBg="1" autoUpdateAnimBg="0"/>
      <p:bldP spid="99" grpId="0" bldLvl="0" animBg="1" autoUpdateAnimBg="0"/>
      <p:bldP spid="101" grpId="0" autoUpdateAnimBg="0" build="p"/>
      <p:bldP spid="114" grpId="0" bldLvl="0" animBg="1"/>
      <p:bldP spid="121" grpId="0" bldLvl="0" animBg="1" autoUpdateAnimBg="0"/>
      <p:bldP spid="121" grpId="1" bldLvl="0" animBg="1"/>
      <p:bldP spid="137" grpId="0" bldLvl="0" animBg="1"/>
      <p:bldP spid="138" grpId="0" bldLvl="0" animBg="1"/>
      <p:bldP spid="138" grpId="1" bldLvl="0" animBg="1"/>
      <p:bldP spid="139" grpId="0" bldLvl="0" animBg="1"/>
      <p:bldP spid="139" grpId="1" bldLvl="0" animBg="1"/>
      <p:bldP spid="140" grpId="0" bldLvl="0" animBg="1"/>
      <p:bldP spid="140" grpId="1" bldLvl="0" animBg="1"/>
      <p:bldP spid="141" grpId="0" bldLvl="0" animBg="1"/>
      <p:bldP spid="141" grpId="1" bldLvl="0" animBg="1"/>
      <p:bldP spid="145" grpId="0" bldLvl="0" animBg="1"/>
      <p:bldP spid="145" grpId="1" bldLvl="0" animBg="1"/>
      <p:bldP spid="149" grpId="0" bldLvl="0" animBg="1"/>
      <p:bldP spid="149" grpId="1" bldLvl="0" animBg="1"/>
      <p:bldP spid="150" grpId="0" bldLvl="0" animBg="1"/>
      <p:bldP spid="151" grpId="0" bldLvl="0" animBg="1"/>
      <p:bldP spid="95" grpId="0" bldLvl="0" animBg="1"/>
      <p:bldP spid="95" grpId="1" bldLvl="0" animBg="1"/>
      <p:bldP spid="96" grpId="0" bldLvl="0" animBg="1"/>
      <p:bldP spid="96" grpId="1" bldLvl="0" animBg="1"/>
      <p:bldP spid="97" grpId="0" bldLvl="0" animBg="1"/>
      <p:bldP spid="97" grpId="1" bldLvl="0" animBg="1"/>
      <p:bldP spid="100" grpId="0" bldLvl="0" animBg="1"/>
      <p:bldP spid="100" grpId="1" bldLvl="0" animBg="1"/>
      <p:bldP spid="102" grpId="0" bldLvl="0" animBg="1"/>
      <p:bldP spid="102" grpId="1" bldLvl="0" animBg="1"/>
      <p:bldP spid="104" grpId="0" bldLvl="0" animBg="1"/>
      <p:bldP spid="104" grpId="1" bldLvl="0" animBg="1"/>
      <p:bldP spid="105" grpId="0" bldLvl="0" animBg="1"/>
      <p:bldP spid="105" grpId="1" bldLvl="0" animBg="1"/>
      <p:bldP spid="108" grpId="0" bldLvl="0" animBg="1"/>
      <p:bldP spid="108" grpId="1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Practice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grpSp>
        <p:nvGrpSpPr>
          <p:cNvPr id="72706" name="Group 2"/>
          <p:cNvGrpSpPr/>
          <p:nvPr/>
        </p:nvGrpSpPr>
        <p:grpSpPr bwMode="auto">
          <a:xfrm>
            <a:off x="577850" y="928688"/>
            <a:ext cx="7164388" cy="3271081"/>
            <a:chOff x="351" y="725"/>
            <a:chExt cx="4697" cy="2339"/>
          </a:xfrm>
        </p:grpSpPr>
        <p:sp>
          <p:nvSpPr>
            <p:cNvPr id="607235" name="Line 3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56" y="992"/>
              <a:ext cx="4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723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856" y="1288"/>
              <a:ext cx="4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2765" name="Group 5"/>
            <p:cNvGrpSpPr/>
            <p:nvPr/>
          </p:nvGrpSpPr>
          <p:grpSpPr bwMode="auto">
            <a:xfrm>
              <a:off x="848" y="984"/>
              <a:ext cx="4176" cy="2024"/>
              <a:chOff x="808" y="928"/>
              <a:chExt cx="4176" cy="1632"/>
            </a:xfrm>
          </p:grpSpPr>
          <p:sp>
            <p:nvSpPr>
              <p:cNvPr id="607238" name="Line 6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08" y="2552"/>
                <a:ext cx="41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7239" name="Line 7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488" y="928"/>
                <a:ext cx="0" cy="16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2766" name="Text Box 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25" y="1228"/>
              <a:ext cx="25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6600FF"/>
                  </a:solidFill>
                  <a:ea typeface="宋体" pitchFamily="2" charset="-122"/>
                </a:rPr>
                <a:t>+</a:t>
              </a:r>
              <a:endParaRPr lang="en-US" altLang="zh-CN" sz="2800" b="1">
                <a:solidFill>
                  <a:srgbClr val="6600FF"/>
                </a:solidFill>
                <a:ea typeface="宋体" pitchFamily="2" charset="-122"/>
              </a:endParaRPr>
            </a:p>
          </p:txBody>
        </p:sp>
        <p:sp>
          <p:nvSpPr>
            <p:cNvPr id="72767" name="Text Box 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38" y="1511"/>
              <a:ext cx="197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6600FF"/>
                  </a:solidFill>
                  <a:ea typeface="宋体" pitchFamily="2" charset="-122"/>
                </a:rPr>
                <a:t>-</a:t>
              </a:r>
              <a:endParaRPr lang="en-US" altLang="zh-CN" sz="2800" b="1">
                <a:solidFill>
                  <a:srgbClr val="6600FF"/>
                </a:solidFill>
                <a:ea typeface="宋体" pitchFamily="2" charset="-122"/>
              </a:endParaRPr>
            </a:p>
          </p:txBody>
        </p:sp>
        <p:sp>
          <p:nvSpPr>
            <p:cNvPr id="72768" name="Text Box 1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76" y="1749"/>
              <a:ext cx="211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6600FF"/>
                  </a:solidFill>
                  <a:ea typeface="宋体" pitchFamily="2" charset="-122"/>
                </a:rPr>
                <a:t>*</a:t>
              </a:r>
              <a:endParaRPr lang="en-US" altLang="zh-CN" sz="2800" b="1">
                <a:solidFill>
                  <a:srgbClr val="6600FF"/>
                </a:solidFill>
                <a:ea typeface="宋体" pitchFamily="2" charset="-122"/>
              </a:endParaRPr>
            </a:p>
          </p:txBody>
        </p:sp>
        <p:sp>
          <p:nvSpPr>
            <p:cNvPr id="72769" name="Text Box 1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71" y="1984"/>
              <a:ext cx="185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6600FF"/>
                  </a:solidFill>
                  <a:ea typeface="宋体" pitchFamily="2" charset="-122"/>
                </a:rPr>
                <a:t>/</a:t>
              </a:r>
              <a:endParaRPr lang="en-US" altLang="zh-CN" sz="2800" b="1">
                <a:solidFill>
                  <a:srgbClr val="6600FF"/>
                </a:solidFill>
                <a:ea typeface="宋体" pitchFamily="2" charset="-122"/>
              </a:endParaRPr>
            </a:p>
          </p:txBody>
        </p:sp>
        <p:sp>
          <p:nvSpPr>
            <p:cNvPr id="72770" name="Text Box 1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65" y="2219"/>
              <a:ext cx="197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6600FF"/>
                  </a:solidFill>
                  <a:ea typeface="宋体" pitchFamily="2" charset="-122"/>
                </a:rPr>
                <a:t>(</a:t>
              </a:r>
              <a:endParaRPr lang="en-US" altLang="zh-CN" sz="2800" b="1">
                <a:solidFill>
                  <a:srgbClr val="6600FF"/>
                </a:solidFill>
                <a:ea typeface="宋体" pitchFamily="2" charset="-122"/>
              </a:endParaRPr>
            </a:p>
          </p:txBody>
        </p:sp>
        <p:sp>
          <p:nvSpPr>
            <p:cNvPr id="72771" name="Text Box 1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65" y="2454"/>
              <a:ext cx="197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6600FF"/>
                  </a:solidFill>
                  <a:ea typeface="宋体" pitchFamily="2" charset="-122"/>
                </a:rPr>
                <a:t>)</a:t>
              </a:r>
              <a:endParaRPr lang="en-US" altLang="zh-CN" sz="2800" b="1">
                <a:solidFill>
                  <a:srgbClr val="6600FF"/>
                </a:solidFill>
                <a:ea typeface="宋体" pitchFamily="2" charset="-122"/>
              </a:endParaRPr>
            </a:p>
          </p:txBody>
        </p:sp>
        <p:sp>
          <p:nvSpPr>
            <p:cNvPr id="72772" name="Text Box 1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2" y="2689"/>
              <a:ext cx="249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6600FF"/>
                  </a:solidFill>
                  <a:ea typeface="宋体" pitchFamily="2" charset="-122"/>
                </a:rPr>
                <a:t>#</a:t>
              </a:r>
              <a:endParaRPr lang="en-US" altLang="zh-CN" sz="2800" b="1">
                <a:solidFill>
                  <a:srgbClr val="6600FF"/>
                </a:solidFill>
                <a:ea typeface="宋体" pitchFamily="2" charset="-122"/>
              </a:endParaRPr>
            </a:p>
          </p:txBody>
        </p:sp>
        <p:grpSp>
          <p:nvGrpSpPr>
            <p:cNvPr id="72773" name="Group 15"/>
            <p:cNvGrpSpPr/>
            <p:nvPr/>
          </p:nvGrpSpPr>
          <p:grpSpPr bwMode="auto">
            <a:xfrm>
              <a:off x="1673" y="947"/>
              <a:ext cx="3060" cy="379"/>
              <a:chOff x="1673" y="891"/>
              <a:chExt cx="3060" cy="379"/>
            </a:xfrm>
          </p:grpSpPr>
          <p:sp>
            <p:nvSpPr>
              <p:cNvPr id="72844" name="Text Box 16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73" y="891"/>
                <a:ext cx="256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rgbClr val="006600"/>
                    </a:solidFill>
                    <a:ea typeface="宋体" pitchFamily="2" charset="-122"/>
                  </a:rPr>
                  <a:t>+</a:t>
                </a:r>
                <a:endParaRPr lang="en-US" altLang="zh-CN" sz="2800" b="1">
                  <a:solidFill>
                    <a:srgbClr val="006600"/>
                  </a:solidFill>
                  <a:ea typeface="宋体" pitchFamily="2" charset="-122"/>
                </a:endParaRPr>
              </a:p>
            </p:txBody>
          </p:sp>
          <p:sp>
            <p:nvSpPr>
              <p:cNvPr id="72845" name="Text Box 17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183" y="891"/>
                <a:ext cx="197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rgbClr val="006600"/>
                    </a:solidFill>
                    <a:ea typeface="宋体" pitchFamily="2" charset="-122"/>
                  </a:rPr>
                  <a:t>-</a:t>
                </a:r>
                <a:endParaRPr lang="en-US" altLang="zh-CN" sz="2800" b="1">
                  <a:solidFill>
                    <a:srgbClr val="006600"/>
                  </a:solidFill>
                  <a:ea typeface="宋体" pitchFamily="2" charset="-122"/>
                </a:endParaRPr>
              </a:p>
            </p:txBody>
          </p:sp>
          <p:sp>
            <p:nvSpPr>
              <p:cNvPr id="72846" name="Text Box 18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648" y="891"/>
                <a:ext cx="211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rgbClr val="006600"/>
                    </a:solidFill>
                    <a:ea typeface="宋体" pitchFamily="2" charset="-122"/>
                  </a:rPr>
                  <a:t>*</a:t>
                </a:r>
                <a:endParaRPr lang="en-US" altLang="zh-CN" sz="2800" b="1">
                  <a:solidFill>
                    <a:srgbClr val="006600"/>
                  </a:solidFill>
                  <a:ea typeface="宋体" pitchFamily="2" charset="-122"/>
                </a:endParaRPr>
              </a:p>
            </p:txBody>
          </p:sp>
          <p:sp>
            <p:nvSpPr>
              <p:cNvPr id="72847" name="Text Box 19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131" y="891"/>
                <a:ext cx="185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rgbClr val="006600"/>
                    </a:solidFill>
                    <a:ea typeface="宋体" pitchFamily="2" charset="-122"/>
                  </a:rPr>
                  <a:t>/</a:t>
                </a:r>
                <a:endParaRPr lang="en-US" altLang="zh-CN" sz="2800" b="1">
                  <a:solidFill>
                    <a:srgbClr val="006600"/>
                  </a:solidFill>
                  <a:ea typeface="宋体" pitchFamily="2" charset="-122"/>
                </a:endParaRPr>
              </a:p>
            </p:txBody>
          </p:sp>
          <p:sp>
            <p:nvSpPr>
              <p:cNvPr id="72848" name="Text Box 20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577" y="891"/>
                <a:ext cx="197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rgbClr val="006600"/>
                    </a:solidFill>
                    <a:ea typeface="宋体" pitchFamily="2" charset="-122"/>
                  </a:rPr>
                  <a:t>(</a:t>
                </a:r>
                <a:endParaRPr lang="en-US" altLang="zh-CN" sz="2800" b="1">
                  <a:solidFill>
                    <a:srgbClr val="006600"/>
                  </a:solidFill>
                  <a:ea typeface="宋体" pitchFamily="2" charset="-122"/>
                </a:endParaRPr>
              </a:p>
            </p:txBody>
          </p:sp>
          <p:sp>
            <p:nvSpPr>
              <p:cNvPr id="72849" name="Text Box 21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035" y="891"/>
                <a:ext cx="197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rgbClr val="006600"/>
                    </a:solidFill>
                    <a:ea typeface="宋体" pitchFamily="2" charset="-122"/>
                  </a:rPr>
                  <a:t>)</a:t>
                </a:r>
                <a:endParaRPr lang="en-US" altLang="zh-CN" sz="2800" b="1">
                  <a:solidFill>
                    <a:srgbClr val="006600"/>
                  </a:solidFill>
                  <a:ea typeface="宋体" pitchFamily="2" charset="-122"/>
                </a:endParaRPr>
              </a:p>
            </p:txBody>
          </p:sp>
          <p:sp>
            <p:nvSpPr>
              <p:cNvPr id="72850" name="Text Box 22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84" y="891"/>
                <a:ext cx="249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rgbClr val="006600"/>
                    </a:solidFill>
                    <a:ea typeface="宋体" pitchFamily="2" charset="-122"/>
                  </a:rPr>
                  <a:t>#</a:t>
                </a:r>
                <a:endParaRPr lang="en-US" altLang="zh-CN" sz="2800" b="1">
                  <a:solidFill>
                    <a:srgbClr val="0066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607255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864" y="1528"/>
              <a:ext cx="4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7256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64" y="1776"/>
              <a:ext cx="4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7257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864" y="2016"/>
              <a:ext cx="4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7258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848" y="2264"/>
              <a:ext cx="4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7259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872" y="2504"/>
              <a:ext cx="4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7260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856" y="2744"/>
              <a:ext cx="4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7261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856" y="984"/>
              <a:ext cx="0" cy="2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7262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5024" y="960"/>
              <a:ext cx="0" cy="2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2782" name="Group 31"/>
            <p:cNvGrpSpPr/>
            <p:nvPr/>
          </p:nvGrpSpPr>
          <p:grpSpPr bwMode="auto">
            <a:xfrm>
              <a:off x="1673" y="1227"/>
              <a:ext cx="3064" cy="1837"/>
              <a:chOff x="1633" y="1171"/>
              <a:chExt cx="3064" cy="1837"/>
            </a:xfrm>
          </p:grpSpPr>
          <p:grpSp>
            <p:nvGrpSpPr>
              <p:cNvPr id="72788" name="Group 32"/>
              <p:cNvGrpSpPr/>
              <p:nvPr/>
            </p:nvGrpSpPr>
            <p:grpSpPr bwMode="auto">
              <a:xfrm>
                <a:off x="1633" y="1171"/>
                <a:ext cx="3064" cy="385"/>
                <a:chOff x="1673" y="891"/>
                <a:chExt cx="3064" cy="385"/>
              </a:xfrm>
            </p:grpSpPr>
            <p:sp>
              <p:nvSpPr>
                <p:cNvPr id="72837" name="Text Box 33"/>
                <p:cNvSpPr txBox="1">
                  <a:spLocks noChangeArrowhead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1673" y="891"/>
                  <a:ext cx="256" cy="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38" name="Text Box 34"/>
                <p:cNvSpPr txBox="1">
                  <a:spLocks noChangeArrowhead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2153" y="891"/>
                  <a:ext cx="256" cy="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39" name="Text Box 35"/>
                <p:cNvSpPr txBox="1">
                  <a:spLocks noChangeArrowhead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2627" y="891"/>
                  <a:ext cx="256" cy="3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40" name="Text Box 36"/>
                <p:cNvSpPr txBox="1">
                  <a:spLocks noChangeArrowhead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3097" y="891"/>
                  <a:ext cx="256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41" name="Text Box 37"/>
                <p:cNvSpPr txBox="1">
                  <a:spLocks noChangeArrowheads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3548" y="891"/>
                  <a:ext cx="256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42" name="Text Box 38"/>
                <p:cNvSpPr txBox="1">
                  <a:spLocks noChangeArrowheads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4006" y="891"/>
                  <a:ext cx="256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43" name="Text Box 39"/>
                <p:cNvSpPr txBox="1">
                  <a:spLocks noChangeArrowhead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4481" y="891"/>
                  <a:ext cx="256" cy="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72789" name="Group 40"/>
              <p:cNvGrpSpPr/>
              <p:nvPr/>
            </p:nvGrpSpPr>
            <p:grpSpPr bwMode="auto">
              <a:xfrm>
                <a:off x="1633" y="1659"/>
                <a:ext cx="3064" cy="385"/>
                <a:chOff x="1673" y="891"/>
                <a:chExt cx="3064" cy="385"/>
              </a:xfrm>
            </p:grpSpPr>
            <p:sp>
              <p:nvSpPr>
                <p:cNvPr id="72830" name="Text Box 41"/>
                <p:cNvSpPr txBox="1">
                  <a:spLocks noChangeArrowhead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1673" y="891"/>
                  <a:ext cx="256" cy="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31" name="Text Box 42"/>
                <p:cNvSpPr txBox="1">
                  <a:spLocks noChangeArrowhead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2153" y="891"/>
                  <a:ext cx="256" cy="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32" name="Text Box 43"/>
                <p:cNvSpPr txBox="1">
                  <a:spLocks noChangeArrowheads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2627" y="891"/>
                  <a:ext cx="256" cy="3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33" name="Text Box 44"/>
                <p:cNvSpPr txBox="1">
                  <a:spLocks noChangeArrowheads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3097" y="891"/>
                  <a:ext cx="256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34" name="Text Box 45"/>
                <p:cNvSpPr txBox="1">
                  <a:spLocks noChangeArrowhead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3548" y="891"/>
                  <a:ext cx="256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35" name="Text Box 46"/>
                <p:cNvSpPr txBox="1">
                  <a:spLocks noChangeArrowhead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4006" y="891"/>
                  <a:ext cx="256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36" name="Text Box 47"/>
                <p:cNvSpPr txBox="1">
                  <a:spLocks noChangeArrowheads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4481" y="891"/>
                  <a:ext cx="256" cy="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72790" name="Group 48"/>
              <p:cNvGrpSpPr/>
              <p:nvPr/>
            </p:nvGrpSpPr>
            <p:grpSpPr bwMode="auto">
              <a:xfrm>
                <a:off x="1633" y="2131"/>
                <a:ext cx="2995" cy="383"/>
                <a:chOff x="1673" y="891"/>
                <a:chExt cx="2995" cy="383"/>
              </a:xfrm>
            </p:grpSpPr>
            <p:sp>
              <p:nvSpPr>
                <p:cNvPr id="72823" name="Text Box 49"/>
                <p:cNvSpPr txBox="1">
                  <a:spLocks noChangeArrowheads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673" y="891"/>
                  <a:ext cx="256" cy="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24" name="Text Box 50"/>
                <p:cNvSpPr txBox="1">
                  <a:spLocks noChangeArrowheads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2154" y="891"/>
                  <a:ext cx="256" cy="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25" name="Text Box 51"/>
                <p:cNvSpPr txBox="1">
                  <a:spLocks noChangeArrowheads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2627" y="891"/>
                  <a:ext cx="256" cy="3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26" name="Text Box 52"/>
                <p:cNvSpPr txBox="1">
                  <a:spLocks noChangeArrowheads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3097" y="891"/>
                  <a:ext cx="256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27" name="Text Box 53"/>
                <p:cNvSpPr txBox="1">
                  <a:spLocks noChangeArrowhead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3548" y="891"/>
                  <a:ext cx="256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28" name="Text Box 54"/>
                <p:cNvSpPr txBox="1">
                  <a:spLocks noChangeArrowheads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4006" y="891"/>
                  <a:ext cx="256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=</a:t>
                  </a:r>
                  <a:endParaRPr lang="en-US" altLang="zh-CN" sz="2800" b="1">
                    <a:solidFill>
                      <a:schemeClr val="tx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29" name="Text Box 55"/>
                <p:cNvSpPr txBox="1">
                  <a:spLocks noChangeArrowhead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4547" y="911"/>
                  <a:ext cx="12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zh-CN" sz="2400" b="1">
                    <a:solidFill>
                      <a:srgbClr val="FF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72791" name="Group 56"/>
              <p:cNvGrpSpPr/>
              <p:nvPr/>
            </p:nvGrpSpPr>
            <p:grpSpPr bwMode="auto">
              <a:xfrm>
                <a:off x="1633" y="2379"/>
                <a:ext cx="3064" cy="378"/>
                <a:chOff x="1673" y="891"/>
                <a:chExt cx="3064" cy="378"/>
              </a:xfrm>
            </p:grpSpPr>
            <p:sp>
              <p:nvSpPr>
                <p:cNvPr id="72816" name="Text Box 57"/>
                <p:cNvSpPr txBox="1"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673" y="891"/>
                  <a:ext cx="256" cy="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17" name="Text Box 58"/>
                <p:cNvSpPr txBox="1">
                  <a:spLocks noChangeArrowhead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2153" y="891"/>
                  <a:ext cx="25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18" name="Text Box 59"/>
                <p:cNvSpPr txBox="1">
                  <a:spLocks noChangeArrowhead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2627" y="891"/>
                  <a:ext cx="256" cy="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19" name="Text Box 60"/>
                <p:cNvSpPr txBox="1"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3097" y="891"/>
                  <a:ext cx="256" cy="3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20" name="Text Box 61"/>
                <p:cNvSpPr txBox="1">
                  <a:spLocks noChangeArrowheads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3614" y="911"/>
                  <a:ext cx="121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zh-CN" sz="2400" b="1">
                    <a:solidFill>
                      <a:srgbClr val="FF0066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21" name="Text Box 62"/>
                <p:cNvSpPr txBox="1">
                  <a:spLocks noChangeArrowhead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4006" y="891"/>
                  <a:ext cx="256" cy="3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22" name="Text Box 63"/>
                <p:cNvSpPr txBox="1"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4481" y="891"/>
                  <a:ext cx="256" cy="3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72792" name="Group 64"/>
              <p:cNvGrpSpPr/>
              <p:nvPr/>
            </p:nvGrpSpPr>
            <p:grpSpPr bwMode="auto">
              <a:xfrm>
                <a:off x="1633" y="2627"/>
                <a:ext cx="3064" cy="381"/>
                <a:chOff x="1673" y="891"/>
                <a:chExt cx="3064" cy="381"/>
              </a:xfrm>
            </p:grpSpPr>
            <p:sp>
              <p:nvSpPr>
                <p:cNvPr id="72809" name="Text Box 65"/>
                <p:cNvSpPr txBox="1">
                  <a:spLocks noChangeArrowhead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1673" y="891"/>
                  <a:ext cx="256" cy="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10" name="Text Box 66"/>
                <p:cNvSpPr txBox="1"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2153" y="891"/>
                  <a:ext cx="256" cy="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11" name="Text Box 67"/>
                <p:cNvSpPr txBox="1"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2627" y="891"/>
                  <a:ext cx="256" cy="3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12" name="Text Box 68"/>
                <p:cNvSpPr txBox="1"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3097" y="891"/>
                  <a:ext cx="256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13" name="Text Box 69"/>
                <p:cNvSpPr txBox="1">
                  <a:spLocks noChangeArrowhead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3548" y="891"/>
                  <a:ext cx="256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14" name="Text Box 70"/>
                <p:cNvSpPr txBox="1">
                  <a:spLocks noChangeArrowheads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4072" y="911"/>
                  <a:ext cx="12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zh-CN" sz="2400" b="1">
                    <a:solidFill>
                      <a:srgbClr val="FF0066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15" name="Text Box 71"/>
                <p:cNvSpPr txBox="1">
                  <a:spLocks noChangeArrowhead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4481" y="891"/>
                  <a:ext cx="256" cy="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=</a:t>
                  </a:r>
                  <a:endParaRPr lang="en-US" altLang="zh-CN" sz="2800" b="1">
                    <a:solidFill>
                      <a:schemeClr val="tx2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72793" name="Group 72"/>
              <p:cNvGrpSpPr/>
              <p:nvPr/>
            </p:nvGrpSpPr>
            <p:grpSpPr bwMode="auto">
              <a:xfrm>
                <a:off x="1633" y="1411"/>
                <a:ext cx="3064" cy="385"/>
                <a:chOff x="1673" y="891"/>
                <a:chExt cx="3064" cy="385"/>
              </a:xfrm>
            </p:grpSpPr>
            <p:sp>
              <p:nvSpPr>
                <p:cNvPr id="72802" name="Text Box 73"/>
                <p:cNvSpPr txBox="1">
                  <a:spLocks noChangeArrowheads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1673" y="891"/>
                  <a:ext cx="256" cy="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03" name="Text Box 74"/>
                <p:cNvSpPr txBox="1">
                  <a:spLocks noChangeArrowheads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2153" y="891"/>
                  <a:ext cx="256" cy="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04" name="Text Box 75"/>
                <p:cNvSpPr txBox="1">
                  <a:spLocks noChangeArrowhead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2627" y="891"/>
                  <a:ext cx="256" cy="3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05" name="Text Box 76"/>
                <p:cNvSpPr txBox="1">
                  <a:spLocks noChangeArrowheads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3097" y="891"/>
                  <a:ext cx="256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06" name="Text Box 77"/>
                <p:cNvSpPr txBox="1">
                  <a:spLocks noChangeArrowheads="1"/>
                </p:cNvSpPr>
                <p:nvPr>
                  <p:custDataLst>
                    <p:tags r:id="rId67"/>
                  </p:custDataLst>
                </p:nvPr>
              </p:nvSpPr>
              <p:spPr bwMode="auto">
                <a:xfrm>
                  <a:off x="3548" y="891"/>
                  <a:ext cx="256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07" name="Text Box 78"/>
                <p:cNvSpPr txBox="1">
                  <a:spLocks noChangeArrowheads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4006" y="891"/>
                  <a:ext cx="256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08" name="Text Box 79"/>
                <p:cNvSpPr txBox="1">
                  <a:spLocks noChangeArrowheads="1"/>
                </p:cNvSpPr>
                <p:nvPr>
                  <p:custDataLst>
                    <p:tags r:id="rId69"/>
                  </p:custDataLst>
                </p:nvPr>
              </p:nvSpPr>
              <p:spPr bwMode="auto">
                <a:xfrm>
                  <a:off x="4481" y="891"/>
                  <a:ext cx="256" cy="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72794" name="Group 80"/>
              <p:cNvGrpSpPr/>
              <p:nvPr/>
            </p:nvGrpSpPr>
            <p:grpSpPr bwMode="auto">
              <a:xfrm>
                <a:off x="1633" y="1899"/>
                <a:ext cx="3064" cy="385"/>
                <a:chOff x="1673" y="891"/>
                <a:chExt cx="3064" cy="385"/>
              </a:xfrm>
            </p:grpSpPr>
            <p:sp>
              <p:nvSpPr>
                <p:cNvPr id="72795" name="Text Box 81"/>
                <p:cNvSpPr txBox="1">
                  <a:spLocks noChangeArrowheads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1673" y="891"/>
                  <a:ext cx="256" cy="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796" name="Text Box 82"/>
                <p:cNvSpPr txBox="1">
                  <a:spLocks noChangeArrowheads="1"/>
                </p:cNvSpPr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2153" y="891"/>
                  <a:ext cx="256" cy="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797" name="Text Box 83"/>
                <p:cNvSpPr txBox="1">
                  <a:spLocks noChangeArrowheads="1"/>
                </p:cNvSpPr>
                <p:nvPr>
                  <p:custDataLst>
                    <p:tags r:id="rId72"/>
                  </p:custDataLst>
                </p:nvPr>
              </p:nvSpPr>
              <p:spPr bwMode="auto">
                <a:xfrm>
                  <a:off x="2627" y="891"/>
                  <a:ext cx="256" cy="3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798" name="Text Box 84"/>
                <p:cNvSpPr txBox="1">
                  <a:spLocks noChangeArrowheads="1"/>
                </p:cNvSpPr>
                <p:nvPr>
                  <p:custDataLst>
                    <p:tags r:id="rId73"/>
                  </p:custDataLst>
                </p:nvPr>
              </p:nvSpPr>
              <p:spPr bwMode="auto">
                <a:xfrm>
                  <a:off x="3097" y="891"/>
                  <a:ext cx="256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799" name="Text Box 85"/>
                <p:cNvSpPr txBox="1">
                  <a:spLocks noChangeArrowheads="1"/>
                </p:cNvSpPr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3553" y="891"/>
                  <a:ext cx="247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0000FF"/>
                      </a:solidFill>
                      <a:ea typeface="宋体" pitchFamily="2" charset="-122"/>
                    </a:rPr>
                    <a:t>&lt;</a:t>
                  </a:r>
                  <a:endParaRPr lang="en-US" altLang="zh-CN" sz="2800" b="1">
                    <a:solidFill>
                      <a:srgbClr val="0000FF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00" name="Text Box 86"/>
                <p:cNvSpPr txBox="1">
                  <a:spLocks noChangeArrowheads="1"/>
                </p:cNvSpPr>
                <p:nvPr>
                  <p:custDataLst>
                    <p:tags r:id="rId75"/>
                  </p:custDataLst>
                </p:nvPr>
              </p:nvSpPr>
              <p:spPr bwMode="auto">
                <a:xfrm>
                  <a:off x="4006" y="891"/>
                  <a:ext cx="256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2801" name="Text Box 87"/>
                <p:cNvSpPr txBox="1">
                  <a:spLocks noChangeArrowheads="1"/>
                </p:cNvSpPr>
                <p:nvPr>
                  <p:custDataLst>
                    <p:tags r:id="rId76"/>
                  </p:custDataLst>
                </p:nvPr>
              </p:nvSpPr>
              <p:spPr bwMode="auto">
                <a:xfrm>
                  <a:off x="4481" y="891"/>
                  <a:ext cx="256" cy="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宋体" pitchFamily="2" charset="-122"/>
                    </a:rPr>
                    <a:t>&gt;</a:t>
                  </a:r>
                  <a:endParaRPr lang="en-US" altLang="zh-CN" sz="28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607320" name="Line 88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856" y="992"/>
              <a:ext cx="683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84" name="Text Box 89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881" y="1030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6600FF"/>
                  </a:solidFill>
                  <a:ea typeface="宋体" pitchFamily="2" charset="-122"/>
                  <a:sym typeface="Symbol" panose="05050102010706020507" pitchFamily="18" charset="2"/>
                </a:rPr>
                <a:t>1</a:t>
              </a:r>
              <a:endParaRPr lang="en-US" altLang="zh-CN" sz="2400" b="1">
                <a:solidFill>
                  <a:srgbClr val="6600FF"/>
                </a:solidFill>
                <a:ea typeface="宋体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2785" name="Text Box 90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1209" y="926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folHlink"/>
                  </a:solidFill>
                  <a:ea typeface="宋体" pitchFamily="2" charset="-122"/>
                  <a:sym typeface="Symbol" panose="05050102010706020507" pitchFamily="18" charset="2"/>
                </a:rPr>
                <a:t>2</a:t>
              </a:r>
              <a:endParaRPr lang="en-US" altLang="zh-CN" sz="2400" b="1">
                <a:solidFill>
                  <a:schemeClr val="folHlink"/>
                </a:solidFill>
                <a:ea typeface="宋体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2786" name="Text Box 91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51" y="997"/>
              <a:ext cx="5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66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栈顶</a:t>
              </a:r>
              <a:endParaRPr lang="zh-CN" altLang="en-US" sz="2400" b="1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787" name="Text Box 92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867" y="725"/>
              <a:ext cx="6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当前</a:t>
              </a:r>
              <a:endPara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07325" name="Text Box 93"/>
          <p:cNvSpPr txBox="1"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1416050" y="4203700"/>
            <a:ext cx="7410450" cy="83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栈顶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运算符优先级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低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当前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运算符</a:t>
            </a: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入栈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栈顶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运算符优先级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相同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较大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栈顶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运算符</a:t>
            </a: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出栈</a:t>
            </a:r>
            <a:endParaRPr lang="zh-CN" altLang="en-US" sz="2400" b="1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710" name="Rectangle 96"/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395288" y="1819751"/>
            <a:ext cx="577850" cy="22453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算符优先级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7355" name="Rectangle 123"/>
          <p:cNvSpPr>
            <a:spLocks noChangeArrowheads="1"/>
          </p:cNvSpPr>
          <p:nvPr/>
        </p:nvSpPr>
        <p:spPr bwMode="auto">
          <a:xfrm>
            <a:off x="2387600" y="1714500"/>
            <a:ext cx="1422400" cy="342900"/>
          </a:xfrm>
          <a:prstGeom prst="rect">
            <a:avLst/>
          </a:prstGeom>
          <a:solidFill>
            <a:srgbClr val="33CCCC">
              <a:alpha val="50000"/>
            </a:srgbClr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7356" name="Rectangle 124"/>
          <p:cNvSpPr>
            <a:spLocks noChangeArrowheads="1"/>
          </p:cNvSpPr>
          <p:nvPr/>
        </p:nvSpPr>
        <p:spPr bwMode="auto">
          <a:xfrm>
            <a:off x="3810000" y="1701800"/>
            <a:ext cx="1612900" cy="342900"/>
          </a:xfrm>
          <a:prstGeom prst="rect">
            <a:avLst/>
          </a:prstGeom>
          <a:solidFill>
            <a:srgbClr val="33CCCC">
              <a:alpha val="50000"/>
            </a:srgbClr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7357" name="Rectangle 125"/>
          <p:cNvSpPr>
            <a:spLocks noChangeArrowheads="1"/>
          </p:cNvSpPr>
          <p:nvPr/>
        </p:nvSpPr>
        <p:spPr bwMode="auto">
          <a:xfrm>
            <a:off x="2387600" y="2057400"/>
            <a:ext cx="3035300" cy="342900"/>
          </a:xfrm>
          <a:prstGeom prst="rect">
            <a:avLst/>
          </a:prstGeom>
          <a:solidFill>
            <a:srgbClr val="33CCCC">
              <a:alpha val="50000"/>
            </a:srgbClr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7358" name="Rectangle 126"/>
          <p:cNvSpPr>
            <a:spLocks noChangeArrowheads="1"/>
          </p:cNvSpPr>
          <p:nvPr/>
        </p:nvSpPr>
        <p:spPr bwMode="auto">
          <a:xfrm>
            <a:off x="2387600" y="2413000"/>
            <a:ext cx="3035300" cy="647700"/>
          </a:xfrm>
          <a:prstGeom prst="rect">
            <a:avLst/>
          </a:prstGeom>
          <a:solidFill>
            <a:srgbClr val="33CCCC">
              <a:alpha val="50000"/>
            </a:srgbClr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7359" name="AutoShape 127"/>
          <p:cNvSpPr>
            <a:spLocks noChangeArrowheads="1"/>
          </p:cNvSpPr>
          <p:nvPr/>
        </p:nvSpPr>
        <p:spPr bwMode="auto">
          <a:xfrm>
            <a:off x="5286375" y="16577"/>
            <a:ext cx="3386138" cy="1173347"/>
          </a:xfrm>
          <a:prstGeom prst="cloudCallout">
            <a:avLst>
              <a:gd name="adj1" fmla="val -25856"/>
              <a:gd name="adj2" fmla="val 70273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当前运算符为</a:t>
            </a:r>
            <a:r>
              <a:rPr lang="en-US" altLang="zh-CN" sz="2200" b="1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(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，</a:t>
            </a:r>
            <a:endParaRPr lang="zh-CN" altLang="en-US" sz="2200" b="1">
              <a:latin typeface="Comic Sans MS" panose="030F0702030302020204" pitchFamily="66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一律入栈</a:t>
            </a:r>
            <a:endParaRPr lang="zh-CN" altLang="en-US" sz="2200" b="1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607362" name="AutoShape 130"/>
          <p:cNvSpPr>
            <a:spLocks noChangeArrowheads="1"/>
          </p:cNvSpPr>
          <p:nvPr/>
        </p:nvSpPr>
        <p:spPr bwMode="auto">
          <a:xfrm>
            <a:off x="4891088" y="92777"/>
            <a:ext cx="4214812" cy="1173347"/>
          </a:xfrm>
          <a:prstGeom prst="cloudCallout">
            <a:avLst>
              <a:gd name="adj1" fmla="val -22458"/>
              <a:gd name="adj2" fmla="val 70227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当前运算符为</a:t>
            </a:r>
            <a:r>
              <a:rPr lang="en-US" altLang="zh-CN" sz="2200" b="1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)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，</a:t>
            </a:r>
            <a:endParaRPr lang="zh-CN" altLang="en-US" sz="2200" b="1">
              <a:latin typeface="Comic Sans MS" panose="030F0702030302020204" pitchFamily="66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一律出栈栈顶运算符</a:t>
            </a:r>
            <a:endParaRPr lang="zh-CN" altLang="en-US" sz="2200" b="1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607371" name="AutoShape 139"/>
          <p:cNvSpPr>
            <a:spLocks noChangeArrowheads="1"/>
          </p:cNvSpPr>
          <p:nvPr/>
        </p:nvSpPr>
        <p:spPr bwMode="auto">
          <a:xfrm>
            <a:off x="4903788" y="92777"/>
            <a:ext cx="4214812" cy="1173347"/>
          </a:xfrm>
          <a:prstGeom prst="cloudCallout">
            <a:avLst>
              <a:gd name="adj1" fmla="val -22458"/>
              <a:gd name="adj2" fmla="val 70227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栈顶运算符为</a:t>
            </a:r>
            <a:r>
              <a:rPr lang="en-US" altLang="zh-CN" sz="2200" b="1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(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时，当前运算符一律入栈</a:t>
            </a:r>
            <a:endParaRPr lang="zh-CN" altLang="en-US" sz="2200" b="1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607372" name="AutoShape 140"/>
          <p:cNvSpPr>
            <a:spLocks noChangeArrowheads="1"/>
          </p:cNvSpPr>
          <p:nvPr/>
        </p:nvSpPr>
        <p:spPr bwMode="auto">
          <a:xfrm>
            <a:off x="4765675" y="130877"/>
            <a:ext cx="3821113" cy="1173347"/>
          </a:xfrm>
          <a:prstGeom prst="cloudCallout">
            <a:avLst>
              <a:gd name="adj1" fmla="val -19630"/>
              <a:gd name="adj2" fmla="val 72468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栈顶运算符为</a:t>
            </a:r>
            <a:r>
              <a:rPr lang="en-US" altLang="zh-CN" sz="2200" b="1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)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时，</a:t>
            </a:r>
            <a:endParaRPr lang="zh-CN" altLang="en-US" sz="2200" b="1">
              <a:latin typeface="Comic Sans MS" panose="030F0702030302020204" pitchFamily="66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)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一律出栈</a:t>
            </a:r>
            <a:endParaRPr lang="zh-CN" altLang="en-US" sz="2200" b="1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607373" name="AutoShape 141"/>
          <p:cNvSpPr>
            <a:spLocks noChangeArrowheads="1"/>
          </p:cNvSpPr>
          <p:nvPr/>
        </p:nvSpPr>
        <p:spPr bwMode="auto">
          <a:xfrm>
            <a:off x="4689475" y="16577"/>
            <a:ext cx="4251325" cy="1173347"/>
          </a:xfrm>
          <a:prstGeom prst="cloudCallout">
            <a:avLst>
              <a:gd name="adj1" fmla="val -22704"/>
              <a:gd name="adj2" fmla="val 70227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栈顶运算符为</a:t>
            </a:r>
            <a:r>
              <a:rPr lang="en-US" altLang="zh-CN" sz="2200" b="1">
                <a:solidFill>
                  <a:schemeClr val="folHlink"/>
                </a:solidFill>
                <a:latin typeface="Comic Sans MS" panose="030F0702030302020204" pitchFamily="66" charset="0"/>
                <a:ea typeface="楷体_GB2312" pitchFamily="49" charset="-122"/>
              </a:rPr>
              <a:t>#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时，</a:t>
            </a:r>
            <a:endParaRPr lang="zh-CN" altLang="en-US" sz="2200" b="1">
              <a:latin typeface="Comic Sans MS" panose="030F0702030302020204" pitchFamily="66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当前运算符一律入栈</a:t>
            </a:r>
            <a:endParaRPr lang="zh-CN" altLang="en-US" sz="2200" b="1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607377" name="Rectangle 145"/>
          <p:cNvSpPr>
            <a:spLocks noChangeArrowheads="1"/>
          </p:cNvSpPr>
          <p:nvPr/>
        </p:nvSpPr>
        <p:spPr bwMode="auto">
          <a:xfrm>
            <a:off x="5422900" y="1727200"/>
            <a:ext cx="609600" cy="2362200"/>
          </a:xfrm>
          <a:prstGeom prst="rect">
            <a:avLst/>
          </a:prstGeom>
          <a:solidFill>
            <a:srgbClr val="33CCCC">
              <a:alpha val="50000"/>
            </a:srgbClr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7378" name="Rectangle 146"/>
          <p:cNvSpPr>
            <a:spLocks noChangeArrowheads="1"/>
          </p:cNvSpPr>
          <p:nvPr/>
        </p:nvSpPr>
        <p:spPr bwMode="auto">
          <a:xfrm>
            <a:off x="6032500" y="1727200"/>
            <a:ext cx="609600" cy="1333500"/>
          </a:xfrm>
          <a:prstGeom prst="rect">
            <a:avLst/>
          </a:prstGeom>
          <a:solidFill>
            <a:srgbClr val="33CCCC">
              <a:alpha val="50000"/>
            </a:srgbClr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7379" name="Rectangle 147"/>
          <p:cNvSpPr>
            <a:spLocks noChangeArrowheads="1"/>
          </p:cNvSpPr>
          <p:nvPr/>
        </p:nvSpPr>
        <p:spPr bwMode="auto">
          <a:xfrm>
            <a:off x="6032500" y="3441700"/>
            <a:ext cx="609600" cy="673100"/>
          </a:xfrm>
          <a:prstGeom prst="rect">
            <a:avLst/>
          </a:prstGeom>
          <a:solidFill>
            <a:srgbClr val="33CCCC">
              <a:alpha val="50000"/>
            </a:srgbClr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7380" name="Rectangle 148"/>
          <p:cNvSpPr>
            <a:spLocks noChangeArrowheads="1"/>
          </p:cNvSpPr>
          <p:nvPr/>
        </p:nvSpPr>
        <p:spPr bwMode="auto">
          <a:xfrm>
            <a:off x="6032500" y="3098800"/>
            <a:ext cx="609600" cy="304800"/>
          </a:xfrm>
          <a:prstGeom prst="rect">
            <a:avLst/>
          </a:prstGeom>
          <a:solidFill>
            <a:srgbClr val="33CCCC">
              <a:alpha val="50000"/>
            </a:srgbClr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7381" name="Rectangle 149"/>
          <p:cNvSpPr>
            <a:spLocks noChangeArrowheads="1"/>
          </p:cNvSpPr>
          <p:nvPr/>
        </p:nvSpPr>
        <p:spPr bwMode="auto">
          <a:xfrm>
            <a:off x="2387600" y="3073400"/>
            <a:ext cx="3035300" cy="330200"/>
          </a:xfrm>
          <a:prstGeom prst="rect">
            <a:avLst/>
          </a:prstGeom>
          <a:solidFill>
            <a:srgbClr val="33CCCC">
              <a:alpha val="50000"/>
            </a:srgbClr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7382" name="Rectangle 150"/>
          <p:cNvSpPr>
            <a:spLocks noChangeArrowheads="1"/>
          </p:cNvSpPr>
          <p:nvPr/>
        </p:nvSpPr>
        <p:spPr bwMode="auto">
          <a:xfrm>
            <a:off x="6642100" y="1727200"/>
            <a:ext cx="1028700" cy="2019300"/>
          </a:xfrm>
          <a:prstGeom prst="rect">
            <a:avLst/>
          </a:prstGeom>
          <a:solidFill>
            <a:srgbClr val="33CCCC">
              <a:alpha val="50000"/>
            </a:srgbClr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7383" name="Rectangle 151"/>
          <p:cNvSpPr>
            <a:spLocks noChangeArrowheads="1"/>
          </p:cNvSpPr>
          <p:nvPr/>
        </p:nvSpPr>
        <p:spPr bwMode="auto">
          <a:xfrm>
            <a:off x="2387600" y="3441700"/>
            <a:ext cx="3035300" cy="330200"/>
          </a:xfrm>
          <a:prstGeom prst="rect">
            <a:avLst/>
          </a:prstGeom>
          <a:solidFill>
            <a:srgbClr val="33CCCC">
              <a:alpha val="50000"/>
            </a:srgbClr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7384" name="Rectangle 152"/>
          <p:cNvSpPr>
            <a:spLocks noChangeArrowheads="1"/>
          </p:cNvSpPr>
          <p:nvPr/>
        </p:nvSpPr>
        <p:spPr bwMode="auto">
          <a:xfrm>
            <a:off x="2387600" y="3771900"/>
            <a:ext cx="3035300" cy="330200"/>
          </a:xfrm>
          <a:prstGeom prst="rect">
            <a:avLst/>
          </a:prstGeom>
          <a:solidFill>
            <a:srgbClr val="33CCCC">
              <a:alpha val="50000"/>
            </a:srgbClr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7385" name="Rectangle 153"/>
          <p:cNvSpPr>
            <a:spLocks noChangeArrowheads="1"/>
          </p:cNvSpPr>
          <p:nvPr/>
        </p:nvSpPr>
        <p:spPr bwMode="auto">
          <a:xfrm>
            <a:off x="6629400" y="3771900"/>
            <a:ext cx="1054100" cy="304800"/>
          </a:xfrm>
          <a:prstGeom prst="rect">
            <a:avLst/>
          </a:prstGeom>
          <a:solidFill>
            <a:srgbClr val="33CCCC">
              <a:alpha val="50000"/>
            </a:srgbClr>
          </a:solidFill>
          <a:ln w="2857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" name="Rectangle 407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1749425" y="5140325"/>
            <a:ext cx="1016000" cy="2746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FF"/>
                </a:solidFill>
                <a:latin typeface="Times New Roman" panose="02020603050405020304" pitchFamily="18" charset="0"/>
                <a:ea typeface="宋体" pitchFamily="2" charset="-122"/>
              </a:rPr>
              <a:t>×</a:t>
            </a:r>
            <a:endParaRPr lang="en-US" altLang="zh-CN" sz="2400" b="1">
              <a:solidFill>
                <a:srgbClr val="6600FF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5" name="Group 408"/>
          <p:cNvGrpSpPr/>
          <p:nvPr/>
        </p:nvGrpSpPr>
        <p:grpSpPr bwMode="auto">
          <a:xfrm>
            <a:off x="1035050" y="5456238"/>
            <a:ext cx="1050925" cy="1211262"/>
            <a:chOff x="3268" y="1309"/>
            <a:chExt cx="662" cy="763"/>
          </a:xfrm>
        </p:grpSpPr>
        <p:sp>
          <p:nvSpPr>
            <p:cNvPr id="72756" name="Rectangle 409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3270" y="1872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57" name="Rectangle 410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3270" y="1681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58" name="Rectangle 411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270" y="1490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59" name="Rectangle 412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3286" y="1882"/>
              <a:ext cx="640" cy="17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6600FF"/>
                  </a:solidFill>
                  <a:ea typeface="宋体" pitchFamily="2" charset="-122"/>
                </a:rPr>
                <a:t>+</a:t>
              </a:r>
              <a:endParaRPr lang="en-US" altLang="zh-CN" sz="2800" b="1">
                <a:solidFill>
                  <a:srgbClr val="6600FF"/>
                </a:solidFill>
                <a:ea typeface="宋体" pitchFamily="2" charset="-122"/>
              </a:endParaRPr>
            </a:p>
          </p:txBody>
        </p:sp>
        <p:grpSp>
          <p:nvGrpSpPr>
            <p:cNvPr id="72760" name="Group 413"/>
            <p:cNvGrpSpPr/>
            <p:nvPr>
              <p:custDataLst>
                <p:tags r:id="rId89"/>
              </p:custDataLst>
            </p:nvPr>
          </p:nvGrpSpPr>
          <p:grpSpPr bwMode="auto">
            <a:xfrm>
              <a:off x="3268" y="1309"/>
              <a:ext cx="657" cy="763"/>
              <a:chOff x="2951" y="2160"/>
              <a:chExt cx="657" cy="2274"/>
            </a:xfrm>
          </p:grpSpPr>
          <p:sp>
            <p:nvSpPr>
              <p:cNvPr id="6" name="Line 414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 flipV="1">
                <a:off x="2951" y="2178"/>
                <a:ext cx="0" cy="223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2" name="Line 415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 flipV="1">
                <a:off x="3608" y="2160"/>
                <a:ext cx="0" cy="227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3" name="Rectangle 389"/>
          <p:cNvSpPr>
            <a:spLocks noChangeArrowheads="1"/>
          </p:cNvSpPr>
          <p:nvPr>
            <p:custDataLst>
              <p:tags r:id="rId92"/>
            </p:custDataLst>
          </p:nvPr>
        </p:nvSpPr>
        <p:spPr bwMode="auto">
          <a:xfrm>
            <a:off x="4416425" y="5064125"/>
            <a:ext cx="1016000" cy="2746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-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7" name="Group 390"/>
          <p:cNvGrpSpPr/>
          <p:nvPr/>
        </p:nvGrpSpPr>
        <p:grpSpPr bwMode="auto">
          <a:xfrm>
            <a:off x="3600450" y="5481638"/>
            <a:ext cx="1050925" cy="1211262"/>
            <a:chOff x="3268" y="1309"/>
            <a:chExt cx="662" cy="763"/>
          </a:xfrm>
        </p:grpSpPr>
        <p:sp>
          <p:nvSpPr>
            <p:cNvPr id="72749" name="Rectangle 391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3270" y="1872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50" name="Rectangle 392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3270" y="1681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51" name="Rectangle 393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3270" y="1490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52" name="Rectangle 394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3286" y="1882"/>
              <a:ext cx="640" cy="17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宋体" pitchFamily="2" charset="-122"/>
                </a:rPr>
                <a:t>＋</a:t>
              </a:r>
              <a:endParaRPr lang="zh-CN" altLang="en-US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72753" name="Group 395"/>
            <p:cNvGrpSpPr/>
            <p:nvPr>
              <p:custDataLst>
                <p:tags r:id="rId97"/>
              </p:custDataLst>
            </p:nvPr>
          </p:nvGrpSpPr>
          <p:grpSpPr bwMode="auto">
            <a:xfrm>
              <a:off x="3268" y="1309"/>
              <a:ext cx="657" cy="763"/>
              <a:chOff x="2951" y="2160"/>
              <a:chExt cx="657" cy="2274"/>
            </a:xfrm>
          </p:grpSpPr>
          <p:sp>
            <p:nvSpPr>
              <p:cNvPr id="160" name="Line 396"/>
              <p:cNvSpPr>
                <a:spLocks noChangeShapeType="1"/>
              </p:cNvSpPr>
              <p:nvPr>
                <p:custDataLst>
                  <p:tags r:id="rId98"/>
                </p:custDataLst>
              </p:nvPr>
            </p:nvSpPr>
            <p:spPr bwMode="auto">
              <a:xfrm flipV="1">
                <a:off x="2951" y="2178"/>
                <a:ext cx="0" cy="223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1" name="Line 397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 flipV="1">
                <a:off x="3608" y="2160"/>
                <a:ext cx="0" cy="227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62" name="Rectangle 398"/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7045325" y="5127625"/>
            <a:ext cx="1016000" cy="2746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-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22" name="Group 399"/>
          <p:cNvGrpSpPr/>
          <p:nvPr/>
        </p:nvGrpSpPr>
        <p:grpSpPr bwMode="auto">
          <a:xfrm>
            <a:off x="6280150" y="5481638"/>
            <a:ext cx="1050925" cy="1211262"/>
            <a:chOff x="3268" y="1309"/>
            <a:chExt cx="662" cy="763"/>
          </a:xfrm>
        </p:grpSpPr>
        <p:sp>
          <p:nvSpPr>
            <p:cNvPr id="72742" name="Rectangle 400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3270" y="1872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43" name="Rectangle 401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3270" y="1681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44" name="Rectangle 402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270" y="1490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45" name="Rectangle 403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286" y="1882"/>
              <a:ext cx="640" cy="17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6600FF"/>
                  </a:solidFill>
                  <a:latin typeface="Comic Sans MS" panose="030F0702030302020204" pitchFamily="66" charset="0"/>
                  <a:ea typeface="宋体" pitchFamily="2" charset="-122"/>
                </a:rPr>
                <a:t>×</a:t>
              </a:r>
              <a:endParaRPr lang="en-US" altLang="zh-CN" sz="2400" b="1">
                <a:solidFill>
                  <a:srgbClr val="6600FF"/>
                </a:solidFill>
                <a:latin typeface="Comic Sans MS" panose="030F0702030302020204" pitchFamily="66" charset="0"/>
                <a:ea typeface="宋体" pitchFamily="2" charset="-122"/>
              </a:endParaRPr>
            </a:p>
          </p:txBody>
        </p:sp>
        <p:grpSp>
          <p:nvGrpSpPr>
            <p:cNvPr id="72746" name="Group 404"/>
            <p:cNvGrpSpPr/>
            <p:nvPr>
              <p:custDataLst>
                <p:tags r:id="rId105"/>
              </p:custDataLst>
            </p:nvPr>
          </p:nvGrpSpPr>
          <p:grpSpPr bwMode="auto">
            <a:xfrm>
              <a:off x="3268" y="1309"/>
              <a:ext cx="657" cy="763"/>
              <a:chOff x="2951" y="2160"/>
              <a:chExt cx="657" cy="2274"/>
            </a:xfrm>
          </p:grpSpPr>
          <p:sp>
            <p:nvSpPr>
              <p:cNvPr id="169" name="Line 405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 flipV="1">
                <a:off x="2951" y="2178"/>
                <a:ext cx="0" cy="223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0" name="Line 406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 flipV="1">
                <a:off x="3608" y="2160"/>
                <a:ext cx="0" cy="227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81" name="AutoShape 142"/>
          <p:cNvSpPr>
            <a:spLocks noChangeArrowheads="1"/>
          </p:cNvSpPr>
          <p:nvPr/>
        </p:nvSpPr>
        <p:spPr bwMode="auto">
          <a:xfrm>
            <a:off x="5043488" y="373764"/>
            <a:ext cx="4316412" cy="1173347"/>
          </a:xfrm>
          <a:prstGeom prst="cloudCallout">
            <a:avLst>
              <a:gd name="adj1" fmla="val -9287"/>
              <a:gd name="adj2" fmla="val 74250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当前运算符为</a:t>
            </a:r>
            <a:r>
              <a:rPr lang="en-US" altLang="zh-CN" sz="2200" b="1">
                <a:solidFill>
                  <a:schemeClr val="folHlink"/>
                </a:solidFill>
                <a:latin typeface="Comic Sans MS" panose="030F0702030302020204" pitchFamily="66" charset="0"/>
                <a:ea typeface="楷体_GB2312" pitchFamily="49" charset="-122"/>
              </a:rPr>
              <a:t>#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时，栈顶运算符一律出栈</a:t>
            </a:r>
            <a:endParaRPr lang="zh-CN" altLang="en-US" sz="2200" b="1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3" name="AutoShape 34"/>
          <p:cNvSpPr>
            <a:spLocks noChangeArrowheads="1"/>
          </p:cNvSpPr>
          <p:nvPr/>
        </p:nvSpPr>
        <p:spPr bwMode="auto">
          <a:xfrm>
            <a:off x="918190" y="4367662"/>
            <a:ext cx="3081696" cy="1223065"/>
          </a:xfrm>
          <a:prstGeom prst="wedgeEllipseCallout">
            <a:avLst>
              <a:gd name="adj1" fmla="val -21455"/>
              <a:gd name="adj2" fmla="val -67697"/>
            </a:avLst>
          </a:prstGeom>
          <a:solidFill>
            <a:schemeClr val="bg1"/>
          </a:solidFill>
          <a:ln w="38100">
            <a:solidFill>
              <a:srgbClr val="6600FF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#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表示表达式</a:t>
            </a:r>
            <a:endParaRPr lang="en-US" altLang="zh-CN" sz="2800" b="1" dirty="0">
              <a:solidFill>
                <a:schemeClr val="tx1"/>
              </a:solidFill>
              <a:latin typeface="+mn-lt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楷体" panose="02010609060101010101" pitchFamily="49" charset="-122"/>
              </a:rPr>
              <a:t>开始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楷体" panose="02010609060101010101" pitchFamily="49" charset="-122"/>
              </a:rPr>
              <a:t>结束</a:t>
            </a:r>
            <a:endParaRPr lang="zh-CN" altLang="en-US" sz="28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楷体" panose="02010609060101010101" pitchFamily="49" charset="-122"/>
            </a:endParaRPr>
          </a:p>
        </p:txBody>
      </p:sp>
      <p:cxnSp>
        <p:nvCxnSpPr>
          <p:cNvPr id="146" name="AutoShape 19"/>
          <p:cNvCxnSpPr>
            <a:cxnSpLocks noChangeShapeType="1"/>
          </p:cNvCxnSpPr>
          <p:nvPr>
            <p:custDataLst>
              <p:tags r:id="rId108"/>
            </p:custDataLst>
          </p:nvPr>
        </p:nvCxnSpPr>
        <p:spPr bwMode="auto">
          <a:xfrm rot="10800000" flipV="1">
            <a:off x="1511300" y="5410200"/>
            <a:ext cx="609600" cy="754063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19"/>
          <p:cNvCxnSpPr>
            <a:cxnSpLocks noChangeShapeType="1"/>
          </p:cNvCxnSpPr>
          <p:nvPr>
            <p:custDataLst>
              <p:tags r:id="rId109"/>
            </p:custDataLst>
          </p:nvPr>
        </p:nvCxnSpPr>
        <p:spPr bwMode="auto">
          <a:xfrm rot="5400000" flipH="1">
            <a:off x="3467100" y="5372100"/>
            <a:ext cx="685800" cy="762000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19"/>
          <p:cNvCxnSpPr>
            <a:cxnSpLocks noChangeShapeType="1"/>
          </p:cNvCxnSpPr>
          <p:nvPr>
            <p:custDataLst>
              <p:tags r:id="rId110"/>
            </p:custDataLst>
          </p:nvPr>
        </p:nvCxnSpPr>
        <p:spPr bwMode="auto">
          <a:xfrm rot="5400000" flipH="1">
            <a:off x="6070600" y="5334000"/>
            <a:ext cx="685800" cy="762000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AutoShape 154"/>
          <p:cNvSpPr>
            <a:spLocks noChangeArrowheads="1"/>
          </p:cNvSpPr>
          <p:nvPr/>
        </p:nvSpPr>
        <p:spPr bwMode="auto">
          <a:xfrm>
            <a:off x="4827588" y="4336105"/>
            <a:ext cx="4316412" cy="1690991"/>
          </a:xfrm>
          <a:prstGeom prst="cloudCallout">
            <a:avLst>
              <a:gd name="adj1" fmla="val -6931"/>
              <a:gd name="adj2" fmla="val -72412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)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与</a:t>
            </a:r>
            <a:r>
              <a:rPr lang="en-US" altLang="zh-CN" sz="2200" b="1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(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、</a:t>
            </a:r>
            <a:r>
              <a:rPr lang="en-US" altLang="zh-CN" sz="2200" b="1">
                <a:solidFill>
                  <a:schemeClr val="folHlink"/>
                </a:solidFill>
                <a:latin typeface="Comic Sans MS" panose="030F0702030302020204" pitchFamily="66" charset="0"/>
                <a:ea typeface="楷体_GB2312" pitchFamily="49" charset="-122"/>
              </a:rPr>
              <a:t>#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与</a:t>
            </a:r>
            <a:r>
              <a:rPr lang="en-US" altLang="zh-CN" sz="2200" b="1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)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、</a:t>
            </a:r>
            <a:r>
              <a:rPr lang="en-US" altLang="zh-CN" sz="2200" b="1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(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与</a:t>
            </a:r>
            <a:r>
              <a:rPr lang="en-US" altLang="zh-CN" sz="2200" b="1">
                <a:solidFill>
                  <a:schemeClr val="folHlink"/>
                </a:solidFill>
                <a:latin typeface="Comic Sans MS" panose="030F0702030302020204" pitchFamily="66" charset="0"/>
                <a:ea typeface="楷体_GB2312" pitchFamily="49" charset="-122"/>
              </a:rPr>
              <a:t>#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不会相继出现，否则语法错误</a:t>
            </a:r>
            <a:endParaRPr lang="zh-CN" altLang="en-US" sz="2200" b="1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5" name="AutoShape 132"/>
          <p:cNvSpPr>
            <a:spLocks noChangeArrowheads="1"/>
          </p:cNvSpPr>
          <p:nvPr/>
        </p:nvSpPr>
        <p:spPr bwMode="auto">
          <a:xfrm>
            <a:off x="4827588" y="4168697"/>
            <a:ext cx="4316412" cy="2214719"/>
          </a:xfrm>
          <a:prstGeom prst="cloudCallout">
            <a:avLst>
              <a:gd name="adj1" fmla="val -4282"/>
              <a:gd name="adj2" fmla="val -75417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当</a:t>
            </a:r>
            <a:r>
              <a:rPr lang="en-US" altLang="zh-CN" sz="2200" b="1">
                <a:solidFill>
                  <a:srgbClr val="FF3300"/>
                </a:solidFill>
                <a:latin typeface="Comic Sans MS" panose="030F0702030302020204" pitchFamily="66" charset="0"/>
                <a:ea typeface="楷体_GB2312" pitchFamily="49" charset="-122"/>
              </a:rPr>
              <a:t>(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与</a:t>
            </a:r>
            <a:r>
              <a:rPr lang="en-US" altLang="zh-CN" sz="2200" b="1">
                <a:solidFill>
                  <a:srgbClr val="FF3300"/>
                </a:solidFill>
                <a:latin typeface="Comic Sans MS" panose="030F0702030302020204" pitchFamily="66" charset="0"/>
                <a:ea typeface="楷体_GB2312" pitchFamily="49" charset="-122"/>
              </a:rPr>
              <a:t>)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或</a:t>
            </a:r>
            <a:r>
              <a:rPr lang="en-US" altLang="zh-CN" sz="2200" b="1">
                <a:solidFill>
                  <a:schemeClr val="folHlink"/>
                </a:solidFill>
                <a:latin typeface="Comic Sans MS" panose="030F0702030302020204" pitchFamily="66" charset="0"/>
                <a:ea typeface="楷体_GB2312" pitchFamily="49" charset="-122"/>
              </a:rPr>
              <a:t>#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与</a:t>
            </a:r>
            <a:r>
              <a:rPr lang="en-US" altLang="zh-CN" sz="2200" b="1">
                <a:solidFill>
                  <a:schemeClr val="folHlink"/>
                </a:solidFill>
                <a:latin typeface="Comic Sans MS" panose="030F0702030302020204" pitchFamily="66" charset="0"/>
                <a:ea typeface="楷体_GB2312" pitchFamily="49" charset="-122"/>
              </a:rPr>
              <a:t>#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相遇时，代表</a:t>
            </a:r>
            <a:r>
              <a:rPr lang="zh-CN" altLang="en-US" sz="2200" b="1">
                <a:solidFill>
                  <a:srgbClr val="FF3300"/>
                </a:solidFill>
                <a:latin typeface="Comic Sans MS" panose="030F0702030302020204" pitchFamily="66" charset="0"/>
                <a:ea typeface="楷体_GB2312" pitchFamily="49" charset="-122"/>
              </a:rPr>
              <a:t>括号里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或</a:t>
            </a:r>
            <a:r>
              <a:rPr lang="zh-CN" altLang="en-US" sz="2200" b="1">
                <a:solidFill>
                  <a:schemeClr val="folHlink"/>
                </a:solidFill>
                <a:latin typeface="Comic Sans MS" panose="030F0702030302020204" pitchFamily="66" charset="0"/>
                <a:ea typeface="楷体_GB2312" pitchFamily="49" charset="-122"/>
              </a:rPr>
              <a:t>表达式</a:t>
            </a:r>
            <a:r>
              <a:rPr lang="zh-CN" altLang="en-US" sz="2200" b="1">
                <a:latin typeface="Comic Sans MS" panose="030F0702030302020204" pitchFamily="66" charset="0"/>
                <a:ea typeface="楷体_GB2312" pitchFamily="49" charset="-122"/>
              </a:rPr>
              <a:t>运算完毕，“脱”括号或</a:t>
            </a:r>
            <a:r>
              <a:rPr lang="en-US" altLang="zh-CN" sz="2200" b="1">
                <a:latin typeface="Comic Sans MS" panose="030F0702030302020204" pitchFamily="66" charset="0"/>
                <a:ea typeface="楷体_GB2312" pitchFamily="49" charset="-122"/>
              </a:rPr>
              <a:t>#</a:t>
            </a:r>
            <a:endParaRPr lang="zh-CN" altLang="en-US" sz="2200" b="1">
              <a:latin typeface="Comic Sans MS" panose="030F0702030302020204" pitchFamily="66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0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0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0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0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0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7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7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0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0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7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7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0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0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0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0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0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0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07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07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0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07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07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07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07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0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07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07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07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07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0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0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325" grpId="0"/>
      <p:bldP spid="607355" grpId="0" bldLvl="0" animBg="1"/>
      <p:bldP spid="607356" grpId="0" bldLvl="0" animBg="1"/>
      <p:bldP spid="607357" grpId="0" bldLvl="0" animBg="1"/>
      <p:bldP spid="607358" grpId="0" bldLvl="0" animBg="1"/>
      <p:bldP spid="607359" grpId="0" bldLvl="0" animBg="1"/>
      <p:bldP spid="607359" grpId="1" bldLvl="0" animBg="1"/>
      <p:bldP spid="607362" grpId="0" bldLvl="0" animBg="1"/>
      <p:bldP spid="607362" grpId="1" bldLvl="0" animBg="1"/>
      <p:bldP spid="607371" grpId="0" bldLvl="0" animBg="1"/>
      <p:bldP spid="607371" grpId="1" bldLvl="0" animBg="1"/>
      <p:bldP spid="607372" grpId="0" bldLvl="0" animBg="1"/>
      <p:bldP spid="607372" grpId="1" bldLvl="0" animBg="1"/>
      <p:bldP spid="607373" grpId="0" bldLvl="0" animBg="1"/>
      <p:bldP spid="607373" grpId="1" bldLvl="0" animBg="1"/>
      <p:bldP spid="607377" grpId="0" bldLvl="0" animBg="1"/>
      <p:bldP spid="607378" grpId="0" bldLvl="0" animBg="1"/>
      <p:bldP spid="607379" grpId="0" bldLvl="0" animBg="1"/>
      <p:bldP spid="607380" grpId="0" bldLvl="0" animBg="1"/>
      <p:bldP spid="607381" grpId="0" bldLvl="0" animBg="1"/>
      <p:bldP spid="607382" grpId="0" bldLvl="0" animBg="1"/>
      <p:bldP spid="607383" grpId="0" bldLvl="0" animBg="1"/>
      <p:bldP spid="607384" grpId="0" bldLvl="0" animBg="1"/>
      <p:bldP spid="607385" grpId="0" bldLvl="0" animBg="1"/>
      <p:bldP spid="144" grpId="0" bldLvl="0" animBg="1"/>
      <p:bldP spid="153" grpId="0" bldLvl="0" animBg="1"/>
      <p:bldP spid="162" grpId="0" bldLvl="0" animBg="1"/>
      <p:bldP spid="181" grpId="0" bldLvl="0" animBg="1"/>
      <p:bldP spid="181" grpId="1" bldLvl="0" animBg="1"/>
      <p:bldP spid="23" grpId="0" bldLvl="0" animBg="1" autoUpdateAnimBg="0"/>
      <p:bldP spid="24" grpId="0" bldLvl="0" animBg="1"/>
      <p:bldP spid="24" grpId="1" bldLvl="0" animBg="1"/>
      <p:bldP spid="25" grpId="0" bldLvl="0" animBg="1"/>
      <p:bldP spid="25" grpId="1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Practice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315" y="980440"/>
            <a:ext cx="866775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中缀表达式求值</a:t>
            </a:r>
            <a:endParaRPr lang="zh-CN" sz="1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1550" y="1628458"/>
            <a:ext cx="5989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   计算</a:t>
            </a:r>
            <a:r>
              <a:rPr lang="zh-CN" altLang="en-US" dirty="0"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6600FF"/>
                </a:solidFill>
                <a:ea typeface="宋体" pitchFamily="2" charset="-122"/>
              </a:rPr>
              <a:t>2*(1+3)-4/2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5" name="Group 3"/>
          <p:cNvGrpSpPr/>
          <p:nvPr>
            <p:custDataLst>
              <p:tags r:id="rId3"/>
            </p:custDataLst>
          </p:nvPr>
        </p:nvGrpSpPr>
        <p:grpSpPr bwMode="auto">
          <a:xfrm>
            <a:off x="5148263" y="3265170"/>
            <a:ext cx="1042987" cy="2100263"/>
            <a:chOff x="2951" y="2160"/>
            <a:chExt cx="657" cy="2274"/>
          </a:xfrm>
        </p:grpSpPr>
        <p:sp>
          <p:nvSpPr>
            <p:cNvPr id="620548" name="Line 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2951" y="2177"/>
              <a:ext cx="0" cy="224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0549" name="Line 5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3608" y="2160"/>
              <a:ext cx="0" cy="227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6"/>
          <p:cNvGrpSpPr/>
          <p:nvPr>
            <p:custDataLst>
              <p:tags r:id="rId6"/>
            </p:custDataLst>
          </p:nvPr>
        </p:nvGrpSpPr>
        <p:grpSpPr bwMode="auto">
          <a:xfrm>
            <a:off x="5151438" y="3547745"/>
            <a:ext cx="1047750" cy="1817688"/>
            <a:chOff x="3639" y="1808"/>
            <a:chExt cx="660" cy="1145"/>
          </a:xfrm>
        </p:grpSpPr>
        <p:sp>
          <p:nvSpPr>
            <p:cNvPr id="74828" name="Rectangle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639" y="2761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4829" name="Rectangle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39" y="2570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4830" name="Rectangle 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639" y="2379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4831" name="Rectangle 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39" y="2189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4832" name="Rectangle 1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639" y="1998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4833" name="Rectangle 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639" y="1808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620557" name="Rectangle 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78425" y="5076508"/>
            <a:ext cx="1016000" cy="274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#</a:t>
            </a:r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</p:txBody>
      </p:sp>
      <p:grpSp>
        <p:nvGrpSpPr>
          <p:cNvPr id="7" name="Group 17"/>
          <p:cNvGrpSpPr/>
          <p:nvPr>
            <p:custDataLst>
              <p:tags r:id="rId14"/>
            </p:custDataLst>
          </p:nvPr>
        </p:nvGrpSpPr>
        <p:grpSpPr bwMode="auto">
          <a:xfrm>
            <a:off x="2701925" y="3274695"/>
            <a:ext cx="1042988" cy="2100263"/>
            <a:chOff x="2951" y="2160"/>
            <a:chExt cx="657" cy="2274"/>
          </a:xfrm>
        </p:grpSpPr>
        <p:sp>
          <p:nvSpPr>
            <p:cNvPr id="620562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2951" y="2177"/>
              <a:ext cx="0" cy="224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0563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3608" y="2160"/>
              <a:ext cx="0" cy="227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0"/>
          <p:cNvGrpSpPr/>
          <p:nvPr>
            <p:custDataLst>
              <p:tags r:id="rId17"/>
            </p:custDataLst>
          </p:nvPr>
        </p:nvGrpSpPr>
        <p:grpSpPr bwMode="auto">
          <a:xfrm>
            <a:off x="2705100" y="3557270"/>
            <a:ext cx="1047750" cy="1817688"/>
            <a:chOff x="3639" y="1808"/>
            <a:chExt cx="660" cy="1145"/>
          </a:xfrm>
        </p:grpSpPr>
        <p:sp>
          <p:nvSpPr>
            <p:cNvPr id="74820" name="Rectangle 2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639" y="2761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4821" name="Rectangle 2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639" y="2570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4822" name="Rectangle 2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639" y="2379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4823" name="Rectangle 2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639" y="2189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4824" name="Rectangle 2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39" y="1998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4825" name="Rectangle 2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639" y="1808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620574" name="Text Box 30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709863" y="530510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0575" name="Text Box 3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184775" y="5311458"/>
            <a:ext cx="110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运算符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0580" name="Text Box 3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233488" y="2323783"/>
            <a:ext cx="41608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6600FF"/>
                </a:solidFill>
                <a:ea typeface="宋体" pitchFamily="2" charset="-122"/>
              </a:rPr>
              <a:t>            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#</a:t>
            </a:r>
            <a:r>
              <a:rPr lang="en-US" altLang="zh-CN">
                <a:solidFill>
                  <a:srgbClr val="6600FF"/>
                </a:solidFill>
                <a:ea typeface="宋体" pitchFamily="2" charset="-122"/>
              </a:rPr>
              <a:t>2*(1+3)-4/2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#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20584" name="Rectangle 40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178425" y="4771708"/>
            <a:ext cx="1016000" cy="274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*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585" name="Rectangle 41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716213" y="5084445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591" name="Rectangle 47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176838" y="4479608"/>
            <a:ext cx="1016000" cy="274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(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596" name="Rectangle 52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716213" y="4779645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601" name="Rectangle 57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176838" y="4174808"/>
            <a:ext cx="1016000" cy="274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+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606" name="Rectangle 62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716213" y="4489133"/>
            <a:ext cx="1016000" cy="274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3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611" name="Rectangle 67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74650" y="4447858"/>
            <a:ext cx="798513" cy="349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oup 68"/>
          <p:cNvGrpSpPr/>
          <p:nvPr>
            <p:custDataLst>
              <p:tags r:id="rId34"/>
            </p:custDataLst>
          </p:nvPr>
        </p:nvGrpSpPr>
        <p:grpSpPr bwMode="auto">
          <a:xfrm>
            <a:off x="4070350" y="4912995"/>
            <a:ext cx="1020763" cy="457200"/>
            <a:chOff x="2288" y="2232"/>
            <a:chExt cx="643" cy="288"/>
          </a:xfrm>
        </p:grpSpPr>
        <p:sp>
          <p:nvSpPr>
            <p:cNvPr id="620613" name="Line 69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19" name="Text Box 70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288" y="2232"/>
              <a:ext cx="5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T.top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24" name="Group 76"/>
          <p:cNvGrpSpPr/>
          <p:nvPr>
            <p:custDataLst>
              <p:tags r:id="rId37"/>
            </p:custDataLst>
          </p:nvPr>
        </p:nvGrpSpPr>
        <p:grpSpPr bwMode="auto">
          <a:xfrm>
            <a:off x="1598613" y="4938395"/>
            <a:ext cx="1003300" cy="457200"/>
            <a:chOff x="2299" y="2232"/>
            <a:chExt cx="632" cy="288"/>
          </a:xfrm>
        </p:grpSpPr>
        <p:sp>
          <p:nvSpPr>
            <p:cNvPr id="620621" name="Line 77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17" name="Text Box 78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299" y="2232"/>
              <a:ext cx="5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S.top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25" name="Group 83"/>
          <p:cNvGrpSpPr/>
          <p:nvPr>
            <p:custDataLst>
              <p:tags r:id="rId40"/>
            </p:custDataLst>
          </p:nvPr>
        </p:nvGrpSpPr>
        <p:grpSpPr bwMode="auto">
          <a:xfrm>
            <a:off x="4070350" y="4646295"/>
            <a:ext cx="1020763" cy="457200"/>
            <a:chOff x="2288" y="2232"/>
            <a:chExt cx="643" cy="288"/>
          </a:xfrm>
        </p:grpSpPr>
        <p:sp>
          <p:nvSpPr>
            <p:cNvPr id="620628" name="Line 84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15" name="Text Box 85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288" y="2232"/>
              <a:ext cx="5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T.top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26" name="Group 86"/>
          <p:cNvGrpSpPr/>
          <p:nvPr>
            <p:custDataLst>
              <p:tags r:id="rId43"/>
            </p:custDataLst>
          </p:nvPr>
        </p:nvGrpSpPr>
        <p:grpSpPr bwMode="auto">
          <a:xfrm>
            <a:off x="1624013" y="4646295"/>
            <a:ext cx="1003300" cy="457200"/>
            <a:chOff x="2299" y="2232"/>
            <a:chExt cx="632" cy="288"/>
          </a:xfrm>
        </p:grpSpPr>
        <p:sp>
          <p:nvSpPr>
            <p:cNvPr id="620631" name="Line 87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13" name="Text Box 88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299" y="2232"/>
              <a:ext cx="5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S.top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27" name="Group 89"/>
          <p:cNvGrpSpPr/>
          <p:nvPr>
            <p:custDataLst>
              <p:tags r:id="rId46"/>
            </p:custDataLst>
          </p:nvPr>
        </p:nvGrpSpPr>
        <p:grpSpPr bwMode="auto">
          <a:xfrm>
            <a:off x="4095750" y="4341495"/>
            <a:ext cx="1020763" cy="457200"/>
            <a:chOff x="2288" y="2232"/>
            <a:chExt cx="643" cy="288"/>
          </a:xfrm>
        </p:grpSpPr>
        <p:sp>
          <p:nvSpPr>
            <p:cNvPr id="620634" name="Line 90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11" name="Text Box 91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288" y="2232"/>
              <a:ext cx="5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T.top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28" name="Group 92"/>
          <p:cNvGrpSpPr/>
          <p:nvPr>
            <p:custDataLst>
              <p:tags r:id="rId49"/>
            </p:custDataLst>
          </p:nvPr>
        </p:nvGrpSpPr>
        <p:grpSpPr bwMode="auto">
          <a:xfrm>
            <a:off x="4057650" y="4062095"/>
            <a:ext cx="1020763" cy="457200"/>
            <a:chOff x="2288" y="2232"/>
            <a:chExt cx="643" cy="288"/>
          </a:xfrm>
        </p:grpSpPr>
        <p:sp>
          <p:nvSpPr>
            <p:cNvPr id="620637" name="Line 93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09" name="Text Box 9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288" y="2232"/>
              <a:ext cx="5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T.top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29" name="Group 95"/>
          <p:cNvGrpSpPr/>
          <p:nvPr>
            <p:custDataLst>
              <p:tags r:id="rId52"/>
            </p:custDataLst>
          </p:nvPr>
        </p:nvGrpSpPr>
        <p:grpSpPr bwMode="auto">
          <a:xfrm>
            <a:off x="1598613" y="4341495"/>
            <a:ext cx="1003300" cy="457200"/>
            <a:chOff x="2299" y="2232"/>
            <a:chExt cx="632" cy="288"/>
          </a:xfrm>
        </p:grpSpPr>
        <p:sp>
          <p:nvSpPr>
            <p:cNvPr id="620640" name="Line 96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07" name="Text Box 97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299" y="2232"/>
              <a:ext cx="5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S.top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30" name="Group 98"/>
          <p:cNvGrpSpPr/>
          <p:nvPr>
            <p:custDataLst>
              <p:tags r:id="rId55"/>
            </p:custDataLst>
          </p:nvPr>
        </p:nvGrpSpPr>
        <p:grpSpPr bwMode="auto">
          <a:xfrm>
            <a:off x="4057650" y="3744595"/>
            <a:ext cx="1020763" cy="457200"/>
            <a:chOff x="2288" y="2232"/>
            <a:chExt cx="643" cy="288"/>
          </a:xfrm>
        </p:grpSpPr>
        <p:sp>
          <p:nvSpPr>
            <p:cNvPr id="620643" name="Line 99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05" name="Text Box 100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288" y="2232"/>
              <a:ext cx="5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T.top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31" name="Group 101"/>
          <p:cNvGrpSpPr/>
          <p:nvPr>
            <p:custDataLst>
              <p:tags r:id="rId58"/>
            </p:custDataLst>
          </p:nvPr>
        </p:nvGrpSpPr>
        <p:grpSpPr bwMode="auto">
          <a:xfrm>
            <a:off x="1636713" y="4023995"/>
            <a:ext cx="1003300" cy="457200"/>
            <a:chOff x="2299" y="2232"/>
            <a:chExt cx="632" cy="288"/>
          </a:xfrm>
        </p:grpSpPr>
        <p:sp>
          <p:nvSpPr>
            <p:cNvPr id="620646" name="Line 102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03" name="Text Box 103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299" y="2232"/>
              <a:ext cx="5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S.top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620650" name="Rectangle 106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2725487" y="4770120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4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651" name="Rectangle 107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2730500" y="5084445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8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652" name="Rectangle 108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5165725" y="4785995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-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653" name="Rectangle 109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5165725" y="4468495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/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654" name="Rectangle 110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730500" y="4474845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655" name="Rectangle 111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2730500" y="4779645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656" name="Rectangle 112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730500" y="5097145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657" name="Text Box 113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5651500" y="2293620"/>
            <a:ext cx="7016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=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6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20749" name="AutoShape 205"/>
          <p:cNvSpPr>
            <a:spLocks noChangeArrowheads="1"/>
          </p:cNvSpPr>
          <p:nvPr/>
        </p:nvSpPr>
        <p:spPr bwMode="auto">
          <a:xfrm>
            <a:off x="2797175" y="2779395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750" name="AutoShape 206"/>
          <p:cNvSpPr>
            <a:spLocks noChangeArrowheads="1"/>
          </p:cNvSpPr>
          <p:nvPr/>
        </p:nvSpPr>
        <p:spPr bwMode="auto">
          <a:xfrm>
            <a:off x="3038475" y="2792095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751" name="AutoShape 207"/>
          <p:cNvSpPr>
            <a:spLocks noChangeArrowheads="1"/>
          </p:cNvSpPr>
          <p:nvPr/>
        </p:nvSpPr>
        <p:spPr bwMode="auto">
          <a:xfrm>
            <a:off x="3241675" y="2792095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752" name="AutoShape 208"/>
          <p:cNvSpPr>
            <a:spLocks noChangeArrowheads="1"/>
          </p:cNvSpPr>
          <p:nvPr/>
        </p:nvSpPr>
        <p:spPr bwMode="auto">
          <a:xfrm>
            <a:off x="3394075" y="2804795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753" name="AutoShape 209"/>
          <p:cNvSpPr>
            <a:spLocks noChangeArrowheads="1"/>
          </p:cNvSpPr>
          <p:nvPr/>
        </p:nvSpPr>
        <p:spPr bwMode="auto">
          <a:xfrm>
            <a:off x="3584575" y="2779395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754" name="AutoShape 210"/>
          <p:cNvSpPr>
            <a:spLocks noChangeArrowheads="1"/>
          </p:cNvSpPr>
          <p:nvPr/>
        </p:nvSpPr>
        <p:spPr bwMode="auto">
          <a:xfrm>
            <a:off x="3787775" y="2766695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755" name="AutoShape 211"/>
          <p:cNvSpPr>
            <a:spLocks noChangeArrowheads="1"/>
          </p:cNvSpPr>
          <p:nvPr/>
        </p:nvSpPr>
        <p:spPr bwMode="auto">
          <a:xfrm>
            <a:off x="4003675" y="2779395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756" name="AutoShape 212"/>
          <p:cNvSpPr>
            <a:spLocks noChangeArrowheads="1"/>
          </p:cNvSpPr>
          <p:nvPr/>
        </p:nvSpPr>
        <p:spPr bwMode="auto">
          <a:xfrm>
            <a:off x="4194175" y="2792095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757" name="AutoShape 213"/>
          <p:cNvSpPr>
            <a:spLocks noChangeArrowheads="1"/>
          </p:cNvSpPr>
          <p:nvPr/>
        </p:nvSpPr>
        <p:spPr bwMode="auto">
          <a:xfrm>
            <a:off x="4384675" y="2792095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758" name="AutoShape 214"/>
          <p:cNvSpPr>
            <a:spLocks noChangeArrowheads="1"/>
          </p:cNvSpPr>
          <p:nvPr/>
        </p:nvSpPr>
        <p:spPr bwMode="auto">
          <a:xfrm>
            <a:off x="4549775" y="2804795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759" name="AutoShape 215"/>
          <p:cNvSpPr>
            <a:spLocks noChangeArrowheads="1"/>
          </p:cNvSpPr>
          <p:nvPr/>
        </p:nvSpPr>
        <p:spPr bwMode="auto">
          <a:xfrm>
            <a:off x="4702175" y="2830195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760" name="AutoShape 216"/>
          <p:cNvSpPr>
            <a:spLocks noChangeArrowheads="1"/>
          </p:cNvSpPr>
          <p:nvPr/>
        </p:nvSpPr>
        <p:spPr bwMode="auto">
          <a:xfrm>
            <a:off x="4841875" y="2842895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761" name="AutoShape 217"/>
          <p:cNvSpPr>
            <a:spLocks noChangeArrowheads="1"/>
          </p:cNvSpPr>
          <p:nvPr/>
        </p:nvSpPr>
        <p:spPr bwMode="auto">
          <a:xfrm>
            <a:off x="5045075" y="2842895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0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0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0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0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0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0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0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0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0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0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20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20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0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0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20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20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20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20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20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20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2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2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20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20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2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2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20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20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2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2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2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2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20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20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62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62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2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2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62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2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20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620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62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62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62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62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2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62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62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62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620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620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62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62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62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62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620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620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20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620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62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62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620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620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62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62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620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620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620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620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620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620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62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62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4" dur="500"/>
                                        <p:tgtEl>
                                          <p:spTgt spid="62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62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620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62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6" dur="500"/>
                                        <p:tgtEl>
                                          <p:spTgt spid="62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7" dur="500"/>
                                        <p:tgtEl>
                                          <p:spTgt spid="62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7" dur="500"/>
                                        <p:tgtEl>
                                          <p:spTgt spid="620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62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00"/>
                            </p:stCondLst>
                            <p:childTnLst>
                              <p:par>
                                <p:cTn id="4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8" dur="500"/>
                                        <p:tgtEl>
                                          <p:spTgt spid="62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62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00"/>
                            </p:stCondLst>
                            <p:childTnLst>
                              <p:par>
                                <p:cTn id="4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62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1" dur="500" fill="hold"/>
                                        <p:tgtEl>
                                          <p:spTgt spid="62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0" dur="500"/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1" dur="500"/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0"/>
                            </p:stCondLst>
                            <p:childTnLst>
                              <p:par>
                                <p:cTn id="4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20557" grpId="0" bldLvl="0" animBg="1"/>
      <p:bldP spid="620557" grpId="1" bldLvl="0" animBg="1"/>
      <p:bldP spid="620574" grpId="0"/>
      <p:bldP spid="620575" grpId="0"/>
      <p:bldP spid="620580" grpId="0" autoUpdateAnimBg="0" build="p"/>
      <p:bldP spid="620584" grpId="0" bldLvl="0" animBg="1"/>
      <p:bldP spid="620584" grpId="1" bldLvl="0" animBg="1"/>
      <p:bldP spid="620585" grpId="0" bldLvl="0" animBg="1"/>
      <p:bldP spid="620585" grpId="1" bldLvl="0" animBg="1"/>
      <p:bldP spid="620591" grpId="0" bldLvl="0" animBg="1"/>
      <p:bldP spid="620591" grpId="1" bldLvl="0" animBg="1"/>
      <p:bldP spid="620596" grpId="0" bldLvl="0" animBg="1"/>
      <p:bldP spid="620596" grpId="1" bldLvl="0" animBg="1"/>
      <p:bldP spid="620601" grpId="0" bldLvl="0" animBg="1"/>
      <p:bldP spid="620601" grpId="1" bldLvl="0" animBg="1"/>
      <p:bldP spid="620606" grpId="0" bldLvl="0" animBg="1"/>
      <p:bldP spid="620606" grpId="1" bldLvl="0" animBg="1"/>
      <p:bldP spid="620650" grpId="0" bldLvl="0" animBg="1"/>
      <p:bldP spid="620650" grpId="1" bldLvl="0" animBg="1"/>
      <p:bldP spid="620650" grpId="2" bldLvl="0" animBg="1"/>
      <p:bldP spid="620650" grpId="3" bldLvl="0" animBg="1"/>
      <p:bldP spid="620651" grpId="0" bldLvl="0" animBg="1"/>
      <p:bldP spid="620651" grpId="1" bldLvl="0" animBg="1"/>
      <p:bldP spid="620652" grpId="0" bldLvl="0" animBg="1"/>
      <p:bldP spid="620652" grpId="1" bldLvl="0" animBg="1"/>
      <p:bldP spid="620653" grpId="0" bldLvl="0" animBg="1"/>
      <p:bldP spid="620653" grpId="1" bldLvl="0" animBg="1"/>
      <p:bldP spid="620654" grpId="0" bldLvl="0" animBg="1"/>
      <p:bldP spid="620654" grpId="1" bldLvl="0" animBg="1"/>
      <p:bldP spid="620655" grpId="0" bldLvl="0" animBg="1"/>
      <p:bldP spid="620655" grpId="1" bldLvl="0" animBg="1"/>
      <p:bldP spid="620656" grpId="0" bldLvl="0" animBg="1"/>
      <p:bldP spid="620657" grpId="0" bldLvl="0" animBg="1"/>
      <p:bldP spid="620749" grpId="0" bldLvl="0" animBg="1"/>
      <p:bldP spid="620749" grpId="1" bldLvl="0" animBg="1"/>
      <p:bldP spid="620750" grpId="0" bldLvl="0" animBg="1"/>
      <p:bldP spid="620750" grpId="1" bldLvl="0" animBg="1"/>
      <p:bldP spid="620751" grpId="0" bldLvl="0" animBg="1"/>
      <p:bldP spid="620751" grpId="1" bldLvl="0" animBg="1"/>
      <p:bldP spid="620752" grpId="0" bldLvl="0" animBg="1"/>
      <p:bldP spid="620752" grpId="1" bldLvl="0" animBg="1"/>
      <p:bldP spid="620753" grpId="0" bldLvl="0" animBg="1"/>
      <p:bldP spid="620753" grpId="1" bldLvl="0" animBg="1"/>
      <p:bldP spid="620754" grpId="0" bldLvl="0" animBg="1"/>
      <p:bldP spid="620754" grpId="1" bldLvl="0" animBg="1"/>
      <p:bldP spid="620755" grpId="0" bldLvl="0" animBg="1"/>
      <p:bldP spid="620755" grpId="1" bldLvl="0" animBg="1"/>
      <p:bldP spid="620756" grpId="0" bldLvl="0" animBg="1"/>
      <p:bldP spid="620756" grpId="1" bldLvl="0" animBg="1"/>
      <p:bldP spid="620757" grpId="0" bldLvl="0" animBg="1"/>
      <p:bldP spid="620757" grpId="1" bldLvl="0" animBg="1"/>
      <p:bldP spid="620758" grpId="0" bldLvl="0" animBg="1"/>
      <p:bldP spid="620758" grpId="1" bldLvl="0" animBg="1"/>
      <p:bldP spid="620759" grpId="0" bldLvl="0" animBg="1"/>
      <p:bldP spid="620759" grpId="1" bldLvl="0" animBg="1"/>
      <p:bldP spid="620760" grpId="0" bldLvl="0" animBg="1"/>
      <p:bldP spid="620760" grpId="1" bldLvl="0" animBg="1"/>
      <p:bldP spid="620761" grpId="0" bldLvl="0" animBg="1"/>
      <p:bldP spid="620761" grpId="1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Practice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315" y="980440"/>
            <a:ext cx="866775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后缀表达式求值</a:t>
            </a:r>
            <a:endParaRPr lang="zh-CN" sz="1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06145" y="2195831"/>
            <a:ext cx="796607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r>
              <a:rPr lang="en-US" altLang="zh-CN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读入表达式一个字符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②</a:t>
            </a: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若是</a:t>
            </a:r>
            <a:r>
              <a:rPr lang="zh-CN" altLang="en-US" sz="2000" b="1" dirty="0">
                <a:solidFill>
                  <a:schemeClr val="folHlin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操作数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，入栈，转</a:t>
            </a: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④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③ 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若是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运算符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，从栈中</a:t>
            </a:r>
            <a:r>
              <a:rPr lang="zh-CN" altLang="en-US" sz="2000" b="1" dirty="0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出栈</a:t>
            </a:r>
            <a:r>
              <a:rPr lang="en-US" altLang="zh-CN" sz="2000" b="1" dirty="0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个操作数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进行运算，将运算  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结果入栈，转</a:t>
            </a: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④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④ 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若表达式未输入完，转</a:t>
            </a: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zh-CN" altLang="en-US" sz="2000" b="1" dirty="0">
              <a:solidFill>
                <a:srgbClr val="66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若表达式输入完毕，栈顶即表达式值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3903" name="Rectangle 175"/>
          <p:cNvSpPr>
            <a:spLocks noChangeArrowheads="1"/>
          </p:cNvSpPr>
          <p:nvPr/>
        </p:nvSpPr>
        <p:spPr bwMode="auto">
          <a:xfrm>
            <a:off x="971550" y="1447296"/>
            <a:ext cx="4774064" cy="72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后缀表达式求值：只需要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操作数栈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编译程序自左向右扫描至表达式结束：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3904" name="Text Box 17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5163" y="4207034"/>
            <a:ext cx="4768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例   计算</a:t>
            </a:r>
            <a:r>
              <a:rPr lang="zh-CN" altLang="en-US" sz="2800" b="1"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2 * ( 1 + 3 ) – 4 / 2</a:t>
            </a:r>
            <a:endParaRPr lang="en-US" altLang="zh-CN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3947" name="Line 219"/>
          <p:cNvSpPr>
            <a:spLocks noChangeShapeType="1"/>
          </p:cNvSpPr>
          <p:nvPr/>
        </p:nvSpPr>
        <p:spPr bwMode="auto">
          <a:xfrm>
            <a:off x="2781300" y="4686300"/>
            <a:ext cx="1257300" cy="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948" name="AutoShape 220"/>
          <p:cNvSpPr>
            <a:spLocks noChangeArrowheads="1"/>
          </p:cNvSpPr>
          <p:nvPr/>
        </p:nvSpPr>
        <p:spPr bwMode="auto">
          <a:xfrm rot="10800000">
            <a:off x="3327400" y="4711700"/>
            <a:ext cx="177800" cy="241300"/>
          </a:xfrm>
          <a:prstGeom prst="upArrow">
            <a:avLst>
              <a:gd name="adj1" fmla="val 50000"/>
              <a:gd name="adj2" fmla="val 33929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951" name="Line 223"/>
          <p:cNvSpPr>
            <a:spLocks noChangeShapeType="1"/>
          </p:cNvSpPr>
          <p:nvPr/>
        </p:nvSpPr>
        <p:spPr bwMode="auto">
          <a:xfrm flipV="1">
            <a:off x="2197100" y="5346700"/>
            <a:ext cx="1905000" cy="1270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952" name="Text Box 224"/>
          <p:cNvSpPr txBox="1">
            <a:spLocks noChangeArrowheads="1"/>
          </p:cNvSpPr>
          <p:nvPr/>
        </p:nvSpPr>
        <p:spPr bwMode="auto">
          <a:xfrm>
            <a:off x="2933700" y="4927600"/>
            <a:ext cx="1130300" cy="366713"/>
          </a:xfrm>
          <a:prstGeom prst="rect">
            <a:avLst/>
          </a:prstGeom>
          <a:solidFill>
            <a:srgbClr val="FF99CC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953" name="AutoShape 225"/>
          <p:cNvSpPr>
            <a:spLocks noChangeArrowheads="1"/>
          </p:cNvSpPr>
          <p:nvPr/>
        </p:nvSpPr>
        <p:spPr bwMode="auto">
          <a:xfrm rot="10800000">
            <a:off x="2870200" y="5384800"/>
            <a:ext cx="190500" cy="292100"/>
          </a:xfrm>
          <a:prstGeom prst="upArrow">
            <a:avLst>
              <a:gd name="adj1" fmla="val 50000"/>
              <a:gd name="adj2" fmla="val 3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954" name="Text Box 22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17763" y="5580063"/>
            <a:ext cx="41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2</a:t>
            </a:r>
            <a:endParaRPr lang="en-US" altLang="zh-CN" sz="28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3955" name="Text Box 227"/>
          <p:cNvSpPr txBox="1">
            <a:spLocks noChangeArrowheads="1"/>
          </p:cNvSpPr>
          <p:nvPr/>
        </p:nvSpPr>
        <p:spPr bwMode="auto">
          <a:xfrm>
            <a:off x="2755900" y="5676900"/>
            <a:ext cx="914400" cy="366713"/>
          </a:xfrm>
          <a:prstGeom prst="rect">
            <a:avLst/>
          </a:prstGeom>
          <a:solidFill>
            <a:srgbClr val="FF99CC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958" name="Line 230"/>
          <p:cNvSpPr>
            <a:spLocks noChangeShapeType="1"/>
          </p:cNvSpPr>
          <p:nvPr/>
        </p:nvSpPr>
        <p:spPr bwMode="auto">
          <a:xfrm>
            <a:off x="4330700" y="4686300"/>
            <a:ext cx="838200" cy="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961" name="Text Box 233"/>
          <p:cNvSpPr txBox="1">
            <a:spLocks noChangeArrowheads="1"/>
          </p:cNvSpPr>
          <p:nvPr/>
        </p:nvSpPr>
        <p:spPr bwMode="auto">
          <a:xfrm>
            <a:off x="4419600" y="4965700"/>
            <a:ext cx="939800" cy="366713"/>
          </a:xfrm>
          <a:prstGeom prst="rect">
            <a:avLst/>
          </a:prstGeom>
          <a:solidFill>
            <a:srgbClr val="CCFFFF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962" name="Text Box 234"/>
          <p:cNvSpPr txBox="1">
            <a:spLocks noChangeArrowheads="1"/>
          </p:cNvSpPr>
          <p:nvPr/>
        </p:nvSpPr>
        <p:spPr bwMode="auto">
          <a:xfrm>
            <a:off x="2476500" y="5676900"/>
            <a:ext cx="1511300" cy="366713"/>
          </a:xfrm>
          <a:prstGeom prst="rect">
            <a:avLst/>
          </a:prstGeom>
          <a:solidFill>
            <a:srgbClr val="FF99CC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963" name="Line 235"/>
          <p:cNvSpPr>
            <a:spLocks noChangeShapeType="1"/>
          </p:cNvSpPr>
          <p:nvPr/>
        </p:nvSpPr>
        <p:spPr bwMode="auto">
          <a:xfrm flipV="1">
            <a:off x="2222500" y="6070600"/>
            <a:ext cx="3035300" cy="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964" name="AutoShape 236"/>
          <p:cNvSpPr>
            <a:spLocks noChangeArrowheads="1"/>
          </p:cNvSpPr>
          <p:nvPr/>
        </p:nvSpPr>
        <p:spPr bwMode="auto">
          <a:xfrm rot="10800000">
            <a:off x="3784600" y="6096000"/>
            <a:ext cx="177800" cy="342900"/>
          </a:xfrm>
          <a:prstGeom prst="upArrow">
            <a:avLst>
              <a:gd name="adj1" fmla="val 50000"/>
              <a:gd name="adj2" fmla="val 48214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966" name="Oval 238"/>
          <p:cNvSpPr>
            <a:spLocks noChangeArrowheads="1"/>
          </p:cNvSpPr>
          <p:nvPr/>
        </p:nvSpPr>
        <p:spPr bwMode="auto">
          <a:xfrm>
            <a:off x="2400300" y="4221163"/>
            <a:ext cx="417513" cy="468312"/>
          </a:xfrm>
          <a:prstGeom prst="ellipse">
            <a:avLst/>
          </a:prstGeom>
          <a:noFill/>
          <a:ln w="38100">
            <a:solidFill>
              <a:srgbClr val="0000FF"/>
            </a:solidFill>
            <a:prstDash val="sysDot"/>
            <a:rou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967" name="Text Box 23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84463" y="5580063"/>
            <a:ext cx="106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ea typeface="楷体_GB2312" pitchFamily="49" charset="-122"/>
              </a:rPr>
              <a:t>1 3 +</a:t>
            </a:r>
            <a:endParaRPr lang="en-US" altLang="zh-CN" sz="28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3968" name="Text Box 2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75063" y="5630863"/>
            <a:ext cx="33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*</a:t>
            </a:r>
            <a:endParaRPr lang="en-US" altLang="zh-CN" sz="28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3969" name="Oval 241"/>
          <p:cNvSpPr>
            <a:spLocks noChangeArrowheads="1"/>
          </p:cNvSpPr>
          <p:nvPr/>
        </p:nvSpPr>
        <p:spPr bwMode="auto">
          <a:xfrm>
            <a:off x="3962400" y="4271963"/>
            <a:ext cx="430213" cy="468312"/>
          </a:xfrm>
          <a:prstGeom prst="ellipse">
            <a:avLst/>
          </a:prstGeom>
          <a:noFill/>
          <a:ln w="38100">
            <a:solidFill>
              <a:srgbClr val="0000FF"/>
            </a:solidFill>
            <a:prstDash val="sysDot"/>
            <a:rou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971" name="Text Box 24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43463" y="6326188"/>
            <a:ext cx="37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-</a:t>
            </a:r>
            <a:endParaRPr lang="en-US" altLang="zh-CN" sz="28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3972" name="Text Box 244"/>
          <p:cNvSpPr txBox="1">
            <a:spLocks noChangeArrowheads="1"/>
          </p:cNvSpPr>
          <p:nvPr/>
        </p:nvSpPr>
        <p:spPr bwMode="auto">
          <a:xfrm>
            <a:off x="2374900" y="6413500"/>
            <a:ext cx="1536700" cy="366713"/>
          </a:xfrm>
          <a:prstGeom prst="rect">
            <a:avLst/>
          </a:prstGeom>
          <a:solidFill>
            <a:srgbClr val="FF99CC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973" name="Text Box 245"/>
          <p:cNvSpPr txBox="1">
            <a:spLocks noChangeArrowheads="1"/>
          </p:cNvSpPr>
          <p:nvPr/>
        </p:nvSpPr>
        <p:spPr bwMode="auto">
          <a:xfrm>
            <a:off x="3949700" y="6415088"/>
            <a:ext cx="863600" cy="366712"/>
          </a:xfrm>
          <a:prstGeom prst="rect">
            <a:avLst/>
          </a:prstGeom>
          <a:solidFill>
            <a:srgbClr val="CCFFFF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974" name="Text Box 24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24363" y="4880134"/>
            <a:ext cx="9461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ea typeface="楷体_GB2312" pitchFamily="49" charset="-122"/>
              </a:rPr>
              <a:t>4 2 /</a:t>
            </a:r>
            <a:endParaRPr lang="en-US" altLang="zh-CN" sz="2800" b="1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73975" name="Text Box 24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25763" y="4842034"/>
            <a:ext cx="10985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楷体_GB2312" pitchFamily="49" charset="-122"/>
              </a:rPr>
              <a:t>1 3 +</a:t>
            </a:r>
            <a:endParaRPr lang="en-US" altLang="zh-CN" sz="2800" b="1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73976" name="Text Box 24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417763" y="6338888"/>
            <a:ext cx="164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ea typeface="楷体_GB2312" pitchFamily="49" charset="-122"/>
              </a:rPr>
              <a:t>2 1 3 + *</a:t>
            </a:r>
            <a:endParaRPr lang="en-US" altLang="zh-CN" sz="28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3977" name="Text Box 24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41763" y="6338888"/>
            <a:ext cx="103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folHlink"/>
                </a:solidFill>
                <a:ea typeface="楷体_GB2312" pitchFamily="49" charset="-122"/>
              </a:rPr>
              <a:t>4 2 /</a:t>
            </a:r>
            <a:endParaRPr lang="en-US" altLang="zh-CN" sz="28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3978" name="AutoShape 250"/>
          <p:cNvSpPr>
            <a:spLocks noChangeArrowheads="1"/>
          </p:cNvSpPr>
          <p:nvPr/>
        </p:nvSpPr>
        <p:spPr bwMode="auto">
          <a:xfrm rot="10800000">
            <a:off x="4686300" y="4686300"/>
            <a:ext cx="177800" cy="342900"/>
          </a:xfrm>
          <a:prstGeom prst="upArrow">
            <a:avLst>
              <a:gd name="adj1" fmla="val 50000"/>
              <a:gd name="adj2" fmla="val 48214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3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7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7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7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3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3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7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5" dur="500"/>
                                        <p:tgtEl>
                                          <p:spTgt spid="7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7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903" grpId="0" build="p"/>
      <p:bldP spid="73904" grpId="0" autoUpdateAnimBg="0" build="p"/>
      <p:bldP spid="73948" grpId="0" bldLvl="0" animBg="1"/>
      <p:bldP spid="73952" grpId="0" bldLvl="0" animBg="1"/>
      <p:bldP spid="73952" grpId="1" bldLvl="0" animBg="1"/>
      <p:bldP spid="73953" grpId="0" bldLvl="0" animBg="1"/>
      <p:bldP spid="73954" grpId="0"/>
      <p:bldP spid="73955" grpId="0" bldLvl="0" animBg="1"/>
      <p:bldP spid="73955" grpId="1" bldLvl="0" animBg="1"/>
      <p:bldP spid="73961" grpId="0" bldLvl="0" animBg="1"/>
      <p:bldP spid="73961" grpId="1" bldLvl="0" animBg="1"/>
      <p:bldP spid="73962" grpId="0" bldLvl="0" animBg="1"/>
      <p:bldP spid="73962" grpId="1" bldLvl="0" animBg="1"/>
      <p:bldP spid="73964" grpId="0" bldLvl="0" animBg="1"/>
      <p:bldP spid="73966" grpId="0" bldLvl="0" animBg="1"/>
      <p:bldP spid="73966" grpId="1" bldLvl="0" animBg="1"/>
      <p:bldP spid="73967" grpId="0"/>
      <p:bldP spid="73968" grpId="0"/>
      <p:bldP spid="73969" grpId="0" bldLvl="0" animBg="1"/>
      <p:bldP spid="73969" grpId="1" bldLvl="0" animBg="1"/>
      <p:bldP spid="73971" grpId="0" autoUpdateAnimBg="0" build="p"/>
      <p:bldP spid="73972" grpId="0" bldLvl="0" animBg="1"/>
      <p:bldP spid="73973" grpId="0" bldLvl="0" animBg="1"/>
      <p:bldP spid="73974" grpId="0" autoUpdateAnimBg="0" build="p"/>
      <p:bldP spid="73975" grpId="0" autoUpdateAnimBg="0" build="p"/>
      <p:bldP spid="73976" grpId="0" autoUpdateAnimBg="0" build="p"/>
      <p:bldP spid="73977" grpId="0" autoUpdateAnimBg="0" build="p"/>
      <p:bldP spid="7397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Practice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315" y="980440"/>
            <a:ext cx="8667750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表达式求值</a:t>
            </a:r>
            <a:endParaRPr lang="zh-CN" sz="1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22599" name="AutoShap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31863" y="5149850"/>
            <a:ext cx="4335462" cy="557213"/>
          </a:xfrm>
          <a:prstGeom prst="wedgeRectCallout">
            <a:avLst>
              <a:gd name="adj1" fmla="val -12065"/>
              <a:gd name="adj2" fmla="val -128065"/>
            </a:avLst>
          </a:prstGeom>
          <a:solidFill>
            <a:schemeClr val="bg1"/>
          </a:solidFill>
          <a:ln w="38100">
            <a:solidFill>
              <a:srgbClr val="0033CC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后缀表达式</a:t>
            </a:r>
            <a:r>
              <a:rPr lang="zh-CN" altLang="en-US" sz="2800">
                <a:ea typeface="楷体_GB2312" pitchFamily="49" charset="-122"/>
              </a:rPr>
              <a:t>：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213+*42/-</a:t>
            </a:r>
            <a:endParaRPr lang="en-US" altLang="zh-CN" sz="2800">
              <a:ea typeface="楷体_GB2312" pitchFamily="49" charset="-122"/>
            </a:endParaRPr>
          </a:p>
        </p:txBody>
      </p:sp>
      <p:grpSp>
        <p:nvGrpSpPr>
          <p:cNvPr id="2" name="Group 8"/>
          <p:cNvGrpSpPr/>
          <p:nvPr>
            <p:custDataLst>
              <p:tags r:id="rId3"/>
            </p:custDataLst>
          </p:nvPr>
        </p:nvGrpSpPr>
        <p:grpSpPr bwMode="auto">
          <a:xfrm>
            <a:off x="7138988" y="4025900"/>
            <a:ext cx="1042987" cy="2100263"/>
            <a:chOff x="2951" y="2160"/>
            <a:chExt cx="657" cy="2274"/>
          </a:xfrm>
        </p:grpSpPr>
        <p:sp>
          <p:nvSpPr>
            <p:cNvPr id="622601" name="Line 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2951" y="2177"/>
              <a:ext cx="0" cy="224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2" name="Line 10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3608" y="2160"/>
              <a:ext cx="0" cy="227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11"/>
          <p:cNvGrpSpPr/>
          <p:nvPr>
            <p:custDataLst>
              <p:tags r:id="rId6"/>
            </p:custDataLst>
          </p:nvPr>
        </p:nvGrpSpPr>
        <p:grpSpPr bwMode="auto">
          <a:xfrm>
            <a:off x="7142163" y="4308475"/>
            <a:ext cx="1047750" cy="1817688"/>
            <a:chOff x="3639" y="1808"/>
            <a:chExt cx="660" cy="1145"/>
          </a:xfrm>
        </p:grpSpPr>
        <p:sp>
          <p:nvSpPr>
            <p:cNvPr id="77865" name="Rectangle 1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639" y="2761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7866" name="Rectangle 1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39" y="2570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7867" name="Rectangle 1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639" y="2379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7868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39" y="2189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7869" name="Rectangle 1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639" y="1998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7870" name="Rectangle 1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639" y="1808"/>
              <a:ext cx="66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33CC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622610" name="Rectangle 1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53275" y="5835650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9" name="Group 19"/>
          <p:cNvGrpSpPr/>
          <p:nvPr>
            <p:custDataLst>
              <p:tags r:id="rId14"/>
            </p:custDataLst>
          </p:nvPr>
        </p:nvGrpSpPr>
        <p:grpSpPr bwMode="auto">
          <a:xfrm>
            <a:off x="6107113" y="5407025"/>
            <a:ext cx="1003300" cy="457200"/>
            <a:chOff x="2299" y="2232"/>
            <a:chExt cx="632" cy="288"/>
          </a:xfrm>
        </p:grpSpPr>
        <p:sp>
          <p:nvSpPr>
            <p:cNvPr id="622612" name="Line 20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864" name="Text Box 2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99" y="2232"/>
              <a:ext cx="5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S.top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0" name="Group 22"/>
          <p:cNvGrpSpPr/>
          <p:nvPr>
            <p:custDataLst>
              <p:tags r:id="rId17"/>
            </p:custDataLst>
          </p:nvPr>
        </p:nvGrpSpPr>
        <p:grpSpPr bwMode="auto">
          <a:xfrm>
            <a:off x="6107113" y="5724525"/>
            <a:ext cx="1003300" cy="457200"/>
            <a:chOff x="2299" y="2232"/>
            <a:chExt cx="632" cy="288"/>
          </a:xfrm>
        </p:grpSpPr>
        <p:sp>
          <p:nvSpPr>
            <p:cNvPr id="622615" name="Line 23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862" name="Text Box 2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299" y="2232"/>
              <a:ext cx="5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S.top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622617" name="Rectangle 2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53275" y="5530850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1" name="Group 26"/>
          <p:cNvGrpSpPr/>
          <p:nvPr>
            <p:custDataLst>
              <p:tags r:id="rId21"/>
            </p:custDataLst>
          </p:nvPr>
        </p:nvGrpSpPr>
        <p:grpSpPr bwMode="auto">
          <a:xfrm>
            <a:off x="6103938" y="5084763"/>
            <a:ext cx="1003300" cy="457200"/>
            <a:chOff x="2299" y="2232"/>
            <a:chExt cx="632" cy="288"/>
          </a:xfrm>
        </p:grpSpPr>
        <p:sp>
          <p:nvSpPr>
            <p:cNvPr id="622619" name="Line 27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860" name="Text Box 28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299" y="2232"/>
              <a:ext cx="5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S.top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2" name="Group 29"/>
          <p:cNvGrpSpPr/>
          <p:nvPr>
            <p:custDataLst>
              <p:tags r:id="rId24"/>
            </p:custDataLst>
          </p:nvPr>
        </p:nvGrpSpPr>
        <p:grpSpPr bwMode="auto">
          <a:xfrm>
            <a:off x="6119813" y="4794250"/>
            <a:ext cx="1003300" cy="457200"/>
            <a:chOff x="2299" y="2232"/>
            <a:chExt cx="632" cy="288"/>
          </a:xfrm>
        </p:grpSpPr>
        <p:sp>
          <p:nvSpPr>
            <p:cNvPr id="622622" name="Line 30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2655" y="2398"/>
              <a:ext cx="2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858" name="Text Box 31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299" y="2232"/>
              <a:ext cx="5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anose="02020603050405020304" pitchFamily="18" charset="0"/>
                  <a:ea typeface="宋体" pitchFamily="2" charset="-122"/>
                </a:rPr>
                <a:t>S.top</a:t>
              </a:r>
              <a:endParaRPr lang="en-US" altLang="zh-CN" sz="2400">
                <a:solidFill>
                  <a:srgbClr val="99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622624" name="Rectangle 32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153275" y="5226050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3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2625" name="Rectangle 33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165975" y="5543550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4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2626" name="Rectangle 3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165975" y="5848350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8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2627" name="Rectangle 35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174230" y="5573395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4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2628" name="Rectangle 36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165975" y="5238750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2629" name="Rectangle 37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142480" y="5533390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2630" name="Rectangle 38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164070" y="5851525"/>
            <a:ext cx="1016000" cy="2746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2631" name="Text Box 39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137150" y="4195763"/>
            <a:ext cx="7016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=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6</a:t>
            </a:r>
            <a:endParaRPr lang="en-US" altLang="zh-CN" sz="36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22632" name="AutoShape 40"/>
          <p:cNvSpPr>
            <a:spLocks noChangeArrowheads="1"/>
          </p:cNvSpPr>
          <p:nvPr/>
        </p:nvSpPr>
        <p:spPr bwMode="auto">
          <a:xfrm>
            <a:off x="3175000" y="5600700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2633" name="AutoShape 41"/>
          <p:cNvSpPr>
            <a:spLocks noChangeArrowheads="1"/>
          </p:cNvSpPr>
          <p:nvPr/>
        </p:nvSpPr>
        <p:spPr bwMode="auto">
          <a:xfrm>
            <a:off x="3390900" y="5600700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2634" name="AutoShape 42"/>
          <p:cNvSpPr>
            <a:spLocks noChangeArrowheads="1"/>
          </p:cNvSpPr>
          <p:nvPr/>
        </p:nvSpPr>
        <p:spPr bwMode="auto">
          <a:xfrm>
            <a:off x="3606800" y="5600700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2635" name="AutoShape 43"/>
          <p:cNvSpPr>
            <a:spLocks noChangeArrowheads="1"/>
          </p:cNvSpPr>
          <p:nvPr/>
        </p:nvSpPr>
        <p:spPr bwMode="auto">
          <a:xfrm>
            <a:off x="3784600" y="5600700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2636" name="AutoShape 44"/>
          <p:cNvSpPr>
            <a:spLocks noChangeArrowheads="1"/>
          </p:cNvSpPr>
          <p:nvPr/>
        </p:nvSpPr>
        <p:spPr bwMode="auto">
          <a:xfrm>
            <a:off x="3987800" y="5600700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2637" name="AutoShape 45"/>
          <p:cNvSpPr>
            <a:spLocks noChangeArrowheads="1"/>
          </p:cNvSpPr>
          <p:nvPr/>
        </p:nvSpPr>
        <p:spPr bwMode="auto">
          <a:xfrm>
            <a:off x="4165600" y="5613400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2638" name="AutoShape 46"/>
          <p:cNvSpPr>
            <a:spLocks noChangeArrowheads="1"/>
          </p:cNvSpPr>
          <p:nvPr/>
        </p:nvSpPr>
        <p:spPr bwMode="auto">
          <a:xfrm>
            <a:off x="4330700" y="5626100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2639" name="AutoShape 47"/>
          <p:cNvSpPr>
            <a:spLocks noChangeArrowheads="1"/>
          </p:cNvSpPr>
          <p:nvPr/>
        </p:nvSpPr>
        <p:spPr bwMode="auto">
          <a:xfrm>
            <a:off x="4457700" y="5638800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2640" name="AutoShape 48"/>
          <p:cNvSpPr>
            <a:spLocks noChangeArrowheads="1"/>
          </p:cNvSpPr>
          <p:nvPr/>
        </p:nvSpPr>
        <p:spPr bwMode="auto">
          <a:xfrm>
            <a:off x="4610100" y="5651500"/>
            <a:ext cx="190500" cy="596900"/>
          </a:xfrm>
          <a:prstGeom prst="upArrow">
            <a:avLst>
              <a:gd name="adj1" fmla="val 50000"/>
              <a:gd name="adj2" fmla="val 78333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852" name="Text Box 52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65163" y="4207034"/>
            <a:ext cx="4768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例   计算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2 * ( 1 + 3 ) – 4 / 2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7853" name="Rectangle 55"/>
          <p:cNvSpPr>
            <a:spLocks noChangeArrowheads="1"/>
          </p:cNvSpPr>
          <p:nvPr/>
        </p:nvSpPr>
        <p:spPr bwMode="auto">
          <a:xfrm>
            <a:off x="699770" y="1504446"/>
            <a:ext cx="4774064" cy="72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后缀表达式求值：只需要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操作数栈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编译程序自左向右扫描至表达式结束：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7854" name="Text Box 57"/>
          <p:cNvSpPr txBox="1">
            <a:spLocks noChangeArrowheads="1"/>
          </p:cNvSpPr>
          <p:nvPr/>
        </p:nvSpPr>
        <p:spPr bwMode="auto">
          <a:xfrm>
            <a:off x="665480" y="2204721"/>
            <a:ext cx="796607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r>
              <a:rPr lang="en-US" altLang="zh-CN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读入表达式一个字符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②</a:t>
            </a: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若是</a:t>
            </a:r>
            <a:r>
              <a:rPr lang="zh-CN" altLang="en-US" sz="2000" b="1" dirty="0">
                <a:solidFill>
                  <a:schemeClr val="folHlin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操作数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，入栈，转</a:t>
            </a: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④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③ 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若是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运算符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，从栈中</a:t>
            </a:r>
            <a:r>
              <a:rPr lang="zh-CN" altLang="en-US" sz="2000" b="1" dirty="0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出栈</a:t>
            </a:r>
            <a:r>
              <a:rPr lang="en-US" altLang="zh-CN" sz="2000" b="1" dirty="0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个操作数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进行运算，将运算  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结果入栈，转</a:t>
            </a: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④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④ 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若表达式未输入完，转</a:t>
            </a: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zh-CN" altLang="en-US" sz="2000" b="1" dirty="0">
              <a:solidFill>
                <a:srgbClr val="66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若表达式输入完毕，栈顶即表达式值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2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2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2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2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2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2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2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2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2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2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2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2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2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2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622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22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62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2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22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22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2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2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22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22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22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22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622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622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2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2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22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22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22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22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2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2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22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22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2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22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22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22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22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62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62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6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6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2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2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2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2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2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2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62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62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62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62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622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622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9" grpId="0" bldLvl="0" animBg="1" autoUpdateAnimBg="0"/>
      <p:bldP spid="622610" grpId="0" bldLvl="0" animBg="1"/>
      <p:bldP spid="622610" grpId="1" bldLvl="0" animBg="1"/>
      <p:bldP spid="622617" grpId="0" bldLvl="0" animBg="1"/>
      <p:bldP spid="622617" grpId="1" bldLvl="0" animBg="1"/>
      <p:bldP spid="622624" grpId="0" bldLvl="0" animBg="1"/>
      <p:bldP spid="622624" grpId="1" bldLvl="0" animBg="1"/>
      <p:bldP spid="622625" grpId="0" bldLvl="0" animBg="1"/>
      <p:bldP spid="622625" grpId="1" bldLvl="0" animBg="1"/>
      <p:bldP spid="622626" grpId="0" bldLvl="0" animBg="1"/>
      <p:bldP spid="622626" grpId="1" bldLvl="0" animBg="1"/>
      <p:bldP spid="622627" grpId="0" bldLvl="0" animBg="1"/>
      <p:bldP spid="622627" grpId="1" bldLvl="0" animBg="1"/>
      <p:bldP spid="622628" grpId="0" bldLvl="0" animBg="1"/>
      <p:bldP spid="622628" grpId="1" bldLvl="0" animBg="1"/>
      <p:bldP spid="622629" grpId="0" bldLvl="0" animBg="1"/>
      <p:bldP spid="622629" grpId="1" bldLvl="0" animBg="1"/>
      <p:bldP spid="622630" grpId="0" bldLvl="0" animBg="1"/>
      <p:bldP spid="622631" grpId="0" bldLvl="0" animBg="1"/>
      <p:bldP spid="622632" grpId="0" bldLvl="0" animBg="1"/>
      <p:bldP spid="622632" grpId="1" bldLvl="0" animBg="1"/>
      <p:bldP spid="622633" grpId="0" bldLvl="0" animBg="1"/>
      <p:bldP spid="622633" grpId="1" bldLvl="0" animBg="1"/>
      <p:bldP spid="622634" grpId="0" bldLvl="0" animBg="1"/>
      <p:bldP spid="622634" grpId="1" bldLvl="0" animBg="1"/>
      <p:bldP spid="622635" grpId="0" bldLvl="0" animBg="1"/>
      <p:bldP spid="622635" grpId="1" bldLvl="0" animBg="1"/>
      <p:bldP spid="622636" grpId="0" bldLvl="0" animBg="1"/>
      <p:bldP spid="622636" grpId="1" bldLvl="0" animBg="1"/>
      <p:bldP spid="622637" grpId="0" bldLvl="0" animBg="1"/>
      <p:bldP spid="622637" grpId="1" bldLvl="0" animBg="1"/>
      <p:bldP spid="622638" grpId="0" bldLvl="0" animBg="1"/>
      <p:bldP spid="622638" grpId="1" bldLvl="0" animBg="1"/>
      <p:bldP spid="622639" grpId="0" bldLvl="0" animBg="1"/>
      <p:bldP spid="622639" grpId="1" bldLvl="0" animBg="1"/>
      <p:bldP spid="622640" grpId="0" bldLvl="0" animBg="1"/>
      <p:bldP spid="622640" grpId="1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sz="2800" b="0" dirty="0">
                <a:latin typeface="Times New Roman Regular" panose="02020603050405020304" charset="0"/>
                <a:ea typeface="微软雅黑" charset="0"/>
                <a:cs typeface="Times New Roman Regular" panose="02020603050405020304" charset="0"/>
                <a:sym typeface="+mn-ea"/>
              </a:rPr>
              <a:t>Homework</a:t>
            </a:r>
            <a:endParaRPr lang="en-US" altLang="zh-CN" sz="2800" b="0" dirty="0">
              <a:latin typeface="Times New Roman Regular" panose="02020603050405020304" charset="0"/>
              <a:ea typeface="微软雅黑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1505" y="1268730"/>
            <a:ext cx="77438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latinLnBrk="0">
              <a:lnSpc>
                <a:spcPct val="150000"/>
              </a:lnSpc>
            </a:pPr>
            <a:r>
              <a:rPr lang="zh-CN" altLang="en-US" sz="1600">
                <a:latin typeface="仿宋" charset="0"/>
                <a:ea typeface="仿宋" charset="0"/>
                <a:cs typeface="仿宋" charset="0"/>
                <a:sym typeface="+mn-ea"/>
              </a:rPr>
              <a:t>习题：</a:t>
            </a:r>
            <a:endParaRPr lang="zh-CN" altLang="en-US" sz="1600"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sz="1600">
                <a:latin typeface="仿宋" charset="0"/>
                <a:ea typeface="仿宋" charset="0"/>
                <a:cs typeface="仿宋" charset="0"/>
                <a:sym typeface="+mn-ea"/>
              </a:rPr>
              <a:t>leetcode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  <a:sym typeface="+mn-ea"/>
              </a:rPr>
              <a:t>的题目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  <a:sym typeface="+mn-ea"/>
              </a:rPr>
              <a:t>AC</a:t>
            </a:r>
            <a:endParaRPr lang="en-US" altLang="zh-CN" sz="1600"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endParaRPr lang="zh-CN" altLang="en-US" sz="1600">
              <a:solidFill>
                <a:srgbClr val="FF0000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 Bold" panose="02020603050405020304" charset="0"/>
                <a:ea typeface="微软雅黑" charset="0"/>
                <a:cs typeface="Times New Roman Bold" panose="02020603050405020304" charset="0"/>
                <a:sym typeface="+mn-ea"/>
              </a:rPr>
              <a:t>Thanks</a:t>
            </a:r>
            <a:r>
              <a:rPr lang="en-US" altLang="zh-CN" sz="2800" b="0" dirty="0">
                <a:latin typeface="Times New Roman Regular" panose="02020603050405020304" charset="0"/>
                <a:ea typeface="微软雅黑" charset="0"/>
                <a:cs typeface="Times New Roman Regular" panose="02020603050405020304" charset="0"/>
                <a:sym typeface="+mn-ea"/>
              </a:rPr>
              <a:t>!</a:t>
            </a:r>
            <a:endParaRPr lang="en-US" altLang="zh-CN" sz="2800" b="0" dirty="0">
              <a:latin typeface="Times New Roman Regular" panose="02020603050405020304" charset="0"/>
              <a:ea typeface="微软雅黑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875" y="3198495"/>
            <a:ext cx="5524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Times New Roman Bold" panose="02020603050405020304" charset="0"/>
                <a:ea typeface="微软雅黑" charset="0"/>
                <a:cs typeface="Times New Roman Bold" panose="02020603050405020304" charset="0"/>
              </a:rPr>
              <a:t>See you in the next session!</a:t>
            </a:r>
            <a:endParaRPr lang="zh-CN" altLang="en-US" b="1">
              <a:latin typeface="Times New Roman Bold" panose="02020603050405020304" charset="0"/>
              <a:ea typeface="微软雅黑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Review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grpSp>
        <p:nvGrpSpPr>
          <p:cNvPr id="18432" name="Group 369"/>
          <p:cNvGrpSpPr/>
          <p:nvPr/>
        </p:nvGrpSpPr>
        <p:grpSpPr bwMode="auto">
          <a:xfrm>
            <a:off x="178753" y="1720533"/>
            <a:ext cx="4668837" cy="2200520"/>
            <a:chOff x="209" y="1425"/>
            <a:chExt cx="2941" cy="1386"/>
          </a:xfrm>
        </p:grpSpPr>
        <p:grpSp>
          <p:nvGrpSpPr>
            <p:cNvPr id="15381" name="Group 370"/>
            <p:cNvGrpSpPr/>
            <p:nvPr/>
          </p:nvGrpSpPr>
          <p:grpSpPr bwMode="auto">
            <a:xfrm>
              <a:off x="944" y="1634"/>
              <a:ext cx="507" cy="1146"/>
              <a:chOff x="3701" y="2966"/>
              <a:chExt cx="1133" cy="1357"/>
            </a:xfrm>
          </p:grpSpPr>
          <p:sp>
            <p:nvSpPr>
              <p:cNvPr id="510323" name="Rectangle 371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712" y="3090"/>
                <a:ext cx="1122" cy="1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0324" name="Line 372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701" y="3321"/>
                <a:ext cx="11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0325" name="Line 373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712" y="4054"/>
                <a:ext cx="1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0326" name="Line 374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712" y="3798"/>
                <a:ext cx="11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0327" name="Line 375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H="1">
                <a:off x="3712" y="2966"/>
                <a:ext cx="0" cy="1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0328" name="Line 376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4834" y="2967"/>
                <a:ext cx="0" cy="1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382" name="Group 377"/>
            <p:cNvGrpSpPr/>
            <p:nvPr/>
          </p:nvGrpSpPr>
          <p:grpSpPr bwMode="auto">
            <a:xfrm>
              <a:off x="1071" y="1669"/>
              <a:ext cx="307" cy="1142"/>
              <a:chOff x="1980" y="2872"/>
              <a:chExt cx="303" cy="1351"/>
            </a:xfrm>
          </p:grpSpPr>
          <p:sp>
            <p:nvSpPr>
              <p:cNvPr id="15394" name="Text Box 378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006" y="2872"/>
                <a:ext cx="277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a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n</a:t>
                </a:r>
                <a:endParaRPr lang="en-US" altLang="zh-CN" sz="2000" b="1" dirty="0">
                  <a:solidFill>
                    <a:srgbClr val="0000FF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15395" name="Text Box 379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981" y="3880"/>
                <a:ext cx="269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a</a:t>
                </a:r>
                <a:r>
                  <a:rPr lang="en-US" altLang="zh-CN" sz="1400" b="1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1</a:t>
                </a:r>
                <a:endParaRPr lang="en-US" altLang="zh-CN" sz="2000" b="1">
                  <a:solidFill>
                    <a:srgbClr val="0000FF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15396" name="Text Box 380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980" y="3612"/>
                <a:ext cx="274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a</a:t>
                </a:r>
                <a:r>
                  <a:rPr lang="en-US" altLang="zh-CN" sz="1400" b="1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2</a:t>
                </a:r>
                <a:endParaRPr lang="en-US" altLang="zh-CN" sz="2000" b="1">
                  <a:solidFill>
                    <a:srgbClr val="0000FF"/>
                  </a:solidFill>
                  <a:latin typeface="+mn-lt"/>
                  <a:ea typeface="宋体" pitchFamily="2" charset="-122"/>
                </a:endParaRPr>
              </a:p>
            </p:txBody>
          </p:sp>
        </p:grpSp>
        <p:sp>
          <p:nvSpPr>
            <p:cNvPr id="15383" name="Text Box 38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97" y="1855"/>
              <a:ext cx="309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itchFamily="2" charset="-122"/>
                </a:rPr>
                <a:t>……...</a:t>
              </a:r>
              <a:endParaRPr lang="en-US" altLang="zh-CN" sz="20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grpSp>
          <p:nvGrpSpPr>
            <p:cNvPr id="15384" name="Group 382"/>
            <p:cNvGrpSpPr/>
            <p:nvPr/>
          </p:nvGrpSpPr>
          <p:grpSpPr bwMode="auto">
            <a:xfrm>
              <a:off x="668" y="1488"/>
              <a:ext cx="364" cy="202"/>
              <a:chOff x="1578" y="2651"/>
              <a:chExt cx="356" cy="238"/>
            </a:xfrm>
          </p:grpSpPr>
          <p:sp>
            <p:nvSpPr>
              <p:cNvPr id="510335" name="Freeform 383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1578" y="2651"/>
                <a:ext cx="355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7" y="45"/>
                  </a:cxn>
                  <a:cxn ang="0">
                    <a:pos x="356" y="234"/>
                  </a:cxn>
                </a:cxnLst>
                <a:rect l="0" t="0" r="r" b="b"/>
                <a:pathLst>
                  <a:path w="356" h="234">
                    <a:moveTo>
                      <a:pt x="0" y="0"/>
                    </a:moveTo>
                    <a:cubicBezTo>
                      <a:pt x="104" y="3"/>
                      <a:pt x="208" y="6"/>
                      <a:pt x="267" y="45"/>
                    </a:cubicBezTo>
                    <a:cubicBezTo>
                      <a:pt x="326" y="84"/>
                      <a:pt x="341" y="159"/>
                      <a:pt x="356" y="234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0336" name="Line 384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11" y="2811"/>
                <a:ext cx="23" cy="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385" name="Group 385"/>
            <p:cNvGrpSpPr/>
            <p:nvPr/>
          </p:nvGrpSpPr>
          <p:grpSpPr bwMode="auto">
            <a:xfrm>
              <a:off x="1313" y="1513"/>
              <a:ext cx="467" cy="178"/>
              <a:chOff x="2376" y="2688"/>
              <a:chExt cx="458" cy="211"/>
            </a:xfrm>
          </p:grpSpPr>
          <p:sp>
            <p:nvSpPr>
              <p:cNvPr id="510338" name="Freeform 386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376" y="2688"/>
                <a:ext cx="433" cy="211"/>
              </a:xfrm>
              <a:custGeom>
                <a:avLst/>
                <a:gdLst/>
                <a:ahLst/>
                <a:cxnLst>
                  <a:cxn ang="0">
                    <a:pos x="0" y="211"/>
                  </a:cxn>
                  <a:cxn ang="0">
                    <a:pos x="78" y="33"/>
                  </a:cxn>
                  <a:cxn ang="0">
                    <a:pos x="433" y="11"/>
                  </a:cxn>
                </a:cxnLst>
                <a:rect l="0" t="0" r="r" b="b"/>
                <a:pathLst>
                  <a:path w="433" h="211">
                    <a:moveTo>
                      <a:pt x="0" y="211"/>
                    </a:moveTo>
                    <a:cubicBezTo>
                      <a:pt x="3" y="138"/>
                      <a:pt x="6" y="66"/>
                      <a:pt x="78" y="33"/>
                    </a:cubicBezTo>
                    <a:cubicBezTo>
                      <a:pt x="150" y="0"/>
                      <a:pt x="378" y="15"/>
                      <a:pt x="433" y="11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0339" name="Line 387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711" y="2700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386" name="Text Box 38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110" y="1546"/>
              <a:ext cx="30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...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7" name="Text Box 38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696" y="1472"/>
              <a:ext cx="54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出栈</a:t>
              </a:r>
              <a:endPara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388" name="Text Box 390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09" y="1425"/>
              <a:ext cx="60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进栈</a:t>
              </a:r>
              <a:endPara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389" name="AutoShape 39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510" y="2495"/>
              <a:ext cx="1640" cy="252"/>
            </a:xfrm>
            <a:prstGeom prst="wedgeRectCallout">
              <a:avLst>
                <a:gd name="adj1" fmla="val -48231"/>
                <a:gd name="adj2" fmla="val -100981"/>
              </a:avLst>
            </a:prstGeom>
            <a:noFill/>
            <a:ln w="28575">
              <a:solidFill>
                <a:srgbClr val="CC66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</a:t>
              </a:r>
              <a:r>
                <a:rPr lang="en-US" altLang="zh-CN" sz="20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s=(a1,a2,…,an)</a:t>
              </a:r>
              <a:endParaRPr lang="en-US" altLang="zh-CN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2" name="Group 392"/>
          <p:cNvGrpSpPr/>
          <p:nvPr/>
        </p:nvGrpSpPr>
        <p:grpSpPr bwMode="auto">
          <a:xfrm>
            <a:off x="3635058" y="2061527"/>
            <a:ext cx="5251450" cy="1427163"/>
            <a:chOff x="2273" y="1565"/>
            <a:chExt cx="3308" cy="899"/>
          </a:xfrm>
        </p:grpSpPr>
        <p:sp>
          <p:nvSpPr>
            <p:cNvPr id="510345" name="Line 39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953" y="1587"/>
              <a:ext cx="20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0346" name="Line 39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960" y="1811"/>
              <a:ext cx="20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1" name="Text Box 39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098" y="1575"/>
              <a:ext cx="16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a1    a2   ………….an</a:t>
              </a:r>
              <a:r>
                <a:rPr lang="en-US" altLang="zh-CN" sz="2000" b="1">
                  <a:solidFill>
                    <a:srgbClr val="3333CC"/>
                  </a:solidFill>
                  <a:ea typeface="楷体_GB2312" pitchFamily="49" charset="-122"/>
                </a:rPr>
                <a:t> </a:t>
              </a:r>
              <a:endParaRPr lang="en-US" altLang="zh-CN" sz="2000" b="1">
                <a:solidFill>
                  <a:srgbClr val="3333CC"/>
                </a:solidFill>
                <a:ea typeface="楷体_GB2312" pitchFamily="49" charset="-122"/>
              </a:endParaRPr>
            </a:p>
          </p:txBody>
        </p:sp>
        <p:sp>
          <p:nvSpPr>
            <p:cNvPr id="510348" name="Line 39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847" y="1701"/>
              <a:ext cx="2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0349" name="Line 39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2768" y="1701"/>
              <a:ext cx="27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4" name="Text Box 39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071" y="1585"/>
              <a:ext cx="51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入队</a:t>
              </a:r>
              <a:endParaRPr lang="zh-CN" altLang="en-US" sz="2000" b="1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375" name="Text Box 399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273" y="1565"/>
              <a:ext cx="51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出队</a:t>
              </a:r>
              <a:endPara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10352" name="Line 40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3211" y="1815"/>
              <a:ext cx="0" cy="18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0353" name="Line 40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4625" y="1815"/>
              <a:ext cx="0" cy="1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8" name="Text Box 402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972" y="1917"/>
              <a:ext cx="4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latin typeface="+mn-lt"/>
                  <a:ea typeface="宋体" pitchFamily="2" charset="-122"/>
                </a:rPr>
                <a:t>front</a:t>
              </a:r>
              <a:endParaRPr lang="en-US" altLang="zh-CN" sz="2000" b="1" dirty="0">
                <a:latin typeface="+mn-lt"/>
                <a:ea typeface="宋体" pitchFamily="2" charset="-122"/>
              </a:endParaRPr>
            </a:p>
          </p:txBody>
        </p:sp>
        <p:sp>
          <p:nvSpPr>
            <p:cNvPr id="15379" name="Text Box 403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446" y="1918"/>
              <a:ext cx="40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latin typeface="+mn-lt"/>
                  <a:ea typeface="宋体" pitchFamily="2" charset="-122"/>
                </a:rPr>
                <a:t>rear</a:t>
              </a:r>
              <a:endParaRPr lang="en-US" altLang="zh-CN" sz="2000" b="1">
                <a:latin typeface="+mn-lt"/>
                <a:ea typeface="宋体" pitchFamily="2" charset="-122"/>
              </a:endParaRPr>
            </a:p>
          </p:txBody>
        </p:sp>
        <p:sp>
          <p:nvSpPr>
            <p:cNvPr id="15380" name="AutoShape 40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536" y="2212"/>
              <a:ext cx="1830" cy="252"/>
            </a:xfrm>
            <a:prstGeom prst="wedgeRectCallout">
              <a:avLst>
                <a:gd name="adj1" fmla="val -33032"/>
                <a:gd name="adj2" fmla="val -177611"/>
              </a:avLst>
            </a:prstGeom>
            <a:noFill/>
            <a:ln w="28575">
              <a:solidFill>
                <a:srgbClr val="CC66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队列</a:t>
              </a:r>
              <a:r>
                <a:rPr lang="en-US" altLang="zh-CN" sz="20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Q=(a1,a2,……,an)</a:t>
              </a:r>
              <a:endParaRPr lang="en-US" altLang="zh-CN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509954" name="Rectangle 2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71145" y="4221480"/>
            <a:ext cx="869442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栈和队列是两种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特殊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的线性表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操作受限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的线性表，称限定性数据结构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限定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插入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删除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只能在表的“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端点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”进行的线性表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9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9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9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9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9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9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4" grpId="0" bldLvl="5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Review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" y="998855"/>
            <a:ext cx="8667750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栈</a:t>
            </a:r>
            <a:r>
              <a:rPr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定义及</a:t>
            </a:r>
            <a:r>
              <a:rPr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特点：</a:t>
            </a:r>
            <a:br>
              <a:rPr sz="1800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sz="1800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定义：</a:t>
            </a:r>
            <a:r>
              <a:rPr sz="1800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栈（Stack）是只允许在一端进行插入或删除操作的线性表。（</a:t>
            </a:r>
            <a:r>
              <a:rPr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仅在表尾进行插入或删除操作</a:t>
            </a:r>
            <a:r>
              <a:rPr sz="1800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的线性表，表尾—栈顶，表头—栈底，不含元素的空表称空栈）</a:t>
            </a:r>
            <a:br>
              <a:rPr sz="1800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sz="1800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特点：先进后出（</a:t>
            </a:r>
            <a:r>
              <a:rPr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FILO</a:t>
            </a:r>
            <a:r>
              <a:rPr sz="1800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）或后进先出（</a:t>
            </a:r>
            <a:r>
              <a:rPr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LIFO</a:t>
            </a:r>
            <a:r>
              <a:rPr sz="1800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）</a:t>
            </a:r>
            <a:endParaRPr sz="1800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" name="Group 33"/>
          <p:cNvGrpSpPr/>
          <p:nvPr/>
        </p:nvGrpSpPr>
        <p:grpSpPr bwMode="auto">
          <a:xfrm>
            <a:off x="1331278" y="3070225"/>
            <a:ext cx="6373681" cy="2308225"/>
            <a:chOff x="893" y="2744"/>
            <a:chExt cx="3866" cy="1454"/>
          </a:xfrm>
        </p:grpSpPr>
        <p:grpSp>
          <p:nvGrpSpPr>
            <p:cNvPr id="17423" name="Group 6"/>
            <p:cNvGrpSpPr/>
            <p:nvPr/>
          </p:nvGrpSpPr>
          <p:grpSpPr bwMode="auto">
            <a:xfrm>
              <a:off x="1568" y="2833"/>
              <a:ext cx="1133" cy="1354"/>
              <a:chOff x="3701" y="2966"/>
              <a:chExt cx="1133" cy="1354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3712" y="3088"/>
                <a:ext cx="1129" cy="12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48" name="Line 8"/>
              <p:cNvSpPr>
                <a:spLocks noChangeShapeType="1"/>
              </p:cNvSpPr>
              <p:nvPr/>
            </p:nvSpPr>
            <p:spPr bwMode="auto">
              <a:xfrm>
                <a:off x="3701" y="3321"/>
                <a:ext cx="1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49" name="Line 9"/>
              <p:cNvSpPr>
                <a:spLocks noChangeShapeType="1"/>
              </p:cNvSpPr>
              <p:nvPr/>
            </p:nvSpPr>
            <p:spPr bwMode="auto">
              <a:xfrm>
                <a:off x="3712" y="4054"/>
                <a:ext cx="1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50" name="Line 10"/>
              <p:cNvSpPr>
                <a:spLocks noChangeShapeType="1"/>
              </p:cNvSpPr>
              <p:nvPr/>
            </p:nvSpPr>
            <p:spPr bwMode="auto">
              <a:xfrm>
                <a:off x="3712" y="3798"/>
                <a:ext cx="1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51" name="Line 11"/>
              <p:cNvSpPr>
                <a:spLocks noChangeShapeType="1"/>
              </p:cNvSpPr>
              <p:nvPr/>
            </p:nvSpPr>
            <p:spPr bwMode="auto">
              <a:xfrm flipH="1">
                <a:off x="3712" y="2966"/>
                <a:ext cx="0" cy="1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52" name="Line 12"/>
              <p:cNvSpPr>
                <a:spLocks noChangeShapeType="1"/>
              </p:cNvSpPr>
              <p:nvPr/>
            </p:nvSpPr>
            <p:spPr bwMode="auto">
              <a:xfrm flipV="1">
                <a:off x="4834" y="2967"/>
                <a:ext cx="0" cy="1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424" name="Group 32"/>
            <p:cNvGrpSpPr/>
            <p:nvPr/>
          </p:nvGrpSpPr>
          <p:grpSpPr bwMode="auto">
            <a:xfrm>
              <a:off x="1980" y="2900"/>
              <a:ext cx="305" cy="1298"/>
              <a:chOff x="1980" y="2900"/>
              <a:chExt cx="305" cy="1298"/>
            </a:xfrm>
          </p:grpSpPr>
          <p:sp>
            <p:nvSpPr>
              <p:cNvPr id="17432" name="Text Box 13"/>
              <p:cNvSpPr txBox="1">
                <a:spLocks noChangeArrowheads="1"/>
              </p:cNvSpPr>
              <p:nvPr/>
            </p:nvSpPr>
            <p:spPr bwMode="auto">
              <a:xfrm>
                <a:off x="2003" y="2900"/>
                <a:ext cx="28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a</a:t>
                </a:r>
                <a:r>
                  <a:rPr lang="en-US" altLang="zh-CN" sz="1400" dirty="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n</a:t>
                </a:r>
                <a:endParaRPr lang="en-US" altLang="zh-CN" sz="2000" dirty="0">
                  <a:solidFill>
                    <a:srgbClr val="0000FF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17433" name="Text Box 14"/>
              <p:cNvSpPr txBox="1">
                <a:spLocks noChangeArrowheads="1"/>
              </p:cNvSpPr>
              <p:nvPr/>
            </p:nvSpPr>
            <p:spPr bwMode="auto">
              <a:xfrm>
                <a:off x="1980" y="3907"/>
                <a:ext cx="2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a</a:t>
                </a:r>
                <a:r>
                  <a:rPr lang="en-US" altLang="zh-CN" sz="140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1</a:t>
                </a:r>
                <a:endParaRPr lang="en-US" altLang="zh-CN" sz="2000">
                  <a:solidFill>
                    <a:srgbClr val="0000FF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17434" name="Text Box 15"/>
              <p:cNvSpPr txBox="1">
                <a:spLocks noChangeArrowheads="1"/>
              </p:cNvSpPr>
              <p:nvPr/>
            </p:nvSpPr>
            <p:spPr bwMode="auto">
              <a:xfrm>
                <a:off x="1980" y="3640"/>
                <a:ext cx="2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a</a:t>
                </a:r>
                <a:r>
                  <a:rPr lang="en-US" altLang="zh-CN" sz="140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2</a:t>
                </a:r>
                <a:endParaRPr lang="en-US" altLang="zh-CN" sz="2000">
                  <a:solidFill>
                    <a:srgbClr val="0000FF"/>
                  </a:solidFill>
                  <a:latin typeface="+mn-lt"/>
                  <a:ea typeface="宋体" pitchFamily="2" charset="-122"/>
                </a:endParaRPr>
              </a:p>
            </p:txBody>
          </p:sp>
        </p:grpSp>
        <p:sp>
          <p:nvSpPr>
            <p:cNvPr id="17425" name="Text Box 16"/>
            <p:cNvSpPr txBox="1">
              <a:spLocks noChangeArrowheads="1"/>
            </p:cNvSpPr>
            <p:nvPr/>
          </p:nvSpPr>
          <p:spPr bwMode="auto">
            <a:xfrm>
              <a:off x="2009" y="3139"/>
              <a:ext cx="297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itchFamily="2" charset="-122"/>
                </a:rPr>
                <a:t>……...</a:t>
              </a:r>
              <a:endParaRPr lang="en-US" altLang="zh-CN" sz="20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1289" y="4055"/>
              <a:ext cx="2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1285" y="3051"/>
              <a:ext cx="2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28" name="Text Box 19"/>
            <p:cNvSpPr txBox="1">
              <a:spLocks noChangeArrowheads="1"/>
            </p:cNvSpPr>
            <p:nvPr/>
          </p:nvSpPr>
          <p:spPr bwMode="auto">
            <a:xfrm>
              <a:off x="954" y="3907"/>
              <a:ext cx="4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栈底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429" name="Text Box 20"/>
            <p:cNvSpPr txBox="1">
              <a:spLocks noChangeArrowheads="1"/>
            </p:cNvSpPr>
            <p:nvPr/>
          </p:nvSpPr>
          <p:spPr bwMode="auto">
            <a:xfrm>
              <a:off x="893" y="290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栈顶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430" name="Text Box 27"/>
            <p:cNvSpPr txBox="1">
              <a:spLocks noChangeArrowheads="1"/>
            </p:cNvSpPr>
            <p:nvPr/>
          </p:nvSpPr>
          <p:spPr bwMode="auto">
            <a:xfrm>
              <a:off x="2020" y="2744"/>
              <a:ext cx="29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itchFamily="2" charset="-122"/>
                </a:rPr>
                <a:t>...</a:t>
              </a:r>
              <a:endParaRPr lang="en-US" altLang="zh-CN" sz="20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7431" name="AutoShape 30"/>
            <p:cNvSpPr>
              <a:spLocks noChangeArrowheads="1"/>
            </p:cNvSpPr>
            <p:nvPr/>
          </p:nvSpPr>
          <p:spPr bwMode="auto">
            <a:xfrm>
              <a:off x="3171" y="3290"/>
              <a:ext cx="1588" cy="290"/>
            </a:xfrm>
            <a:prstGeom prst="wedgeRectCallout">
              <a:avLst>
                <a:gd name="adj1" fmla="val -89495"/>
                <a:gd name="adj2" fmla="val 121875"/>
              </a:avLst>
            </a:prstGeom>
            <a:noFill/>
            <a:ln w="28575">
              <a:solidFill>
                <a:srgbClr val="8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宋体" pitchFamily="2" charset="-122"/>
                </a:rPr>
                <a:t>s=(a1,a2,……,an)</a:t>
              </a:r>
              <a:endParaRPr lang="en-US" altLang="zh-CN" sz="2400" dirty="0">
                <a:solidFill>
                  <a:srgbClr val="0000FF"/>
                </a:solidFill>
                <a:latin typeface="+mn-lt"/>
                <a:ea typeface="宋体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5560" y="5429885"/>
            <a:ext cx="8667750" cy="852606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栈</a:t>
            </a:r>
            <a:r>
              <a:rPr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运算</a:t>
            </a:r>
            <a:r>
              <a:rPr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br>
              <a:rPr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sz="1800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置空栈 取栈顶元素 判空栈 </a:t>
            </a:r>
            <a:r>
              <a:rPr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入栈 出栈</a:t>
            </a:r>
            <a:endParaRPr sz="1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Review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grpSp>
        <p:nvGrpSpPr>
          <p:cNvPr id="420866" name="Group 2"/>
          <p:cNvGrpSpPr/>
          <p:nvPr/>
        </p:nvGrpSpPr>
        <p:grpSpPr>
          <a:xfrm>
            <a:off x="169545" y="1771650"/>
            <a:ext cx="2624703" cy="2760663"/>
            <a:chOff x="157" y="1200"/>
            <a:chExt cx="1653" cy="1739"/>
          </a:xfrm>
        </p:grpSpPr>
        <p:sp>
          <p:nvSpPr>
            <p:cNvPr id="420867" name="Line 3"/>
            <p:cNvSpPr>
              <a:spLocks noChangeShapeType="1"/>
            </p:cNvSpPr>
            <p:nvPr/>
          </p:nvSpPr>
          <p:spPr bwMode="auto">
            <a:xfrm>
              <a:off x="656" y="2804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33" name="Text Box 4"/>
            <p:cNvSpPr txBox="1"/>
            <p:nvPr/>
          </p:nvSpPr>
          <p:spPr>
            <a:xfrm>
              <a:off x="157" y="2688"/>
              <a:ext cx="56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top=-1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grpSp>
          <p:nvGrpSpPr>
            <p:cNvPr id="14434" name="Group 5"/>
            <p:cNvGrpSpPr/>
            <p:nvPr/>
          </p:nvGrpSpPr>
          <p:grpSpPr>
            <a:xfrm>
              <a:off x="934" y="1200"/>
              <a:ext cx="876" cy="1532"/>
              <a:chOff x="1568" y="1378"/>
              <a:chExt cx="1361" cy="1532"/>
            </a:xfrm>
          </p:grpSpPr>
          <p:grpSp>
            <p:nvGrpSpPr>
              <p:cNvPr id="14436" name="Group 6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420871" name="Rectangle 7"/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4" cy="14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20872" name="Line 8"/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20873" name="Line 9"/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20874" name="Line 10"/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2087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577" y="2122"/>
                  <a:ext cx="11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20876" name="Line 12"/>
                <p:cNvSpPr>
                  <a:spLocks noChangeShapeType="1"/>
                </p:cNvSpPr>
                <p:nvPr/>
              </p:nvSpPr>
              <p:spPr bwMode="auto">
                <a:xfrm>
                  <a:off x="1577" y="1622"/>
                  <a:ext cx="1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4437" name="Text Box 13"/>
              <p:cNvSpPr txBox="1"/>
              <p:nvPr/>
            </p:nvSpPr>
            <p:spPr>
              <a:xfrm>
                <a:off x="2615" y="2406"/>
                <a:ext cx="30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1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4438" name="Text Box 14"/>
              <p:cNvSpPr txBox="1"/>
              <p:nvPr/>
            </p:nvSpPr>
            <p:spPr>
              <a:xfrm>
                <a:off x="2615" y="2153"/>
                <a:ext cx="30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2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4439" name="Text Box 15"/>
              <p:cNvSpPr txBox="1"/>
              <p:nvPr/>
            </p:nvSpPr>
            <p:spPr>
              <a:xfrm>
                <a:off x="2615" y="1901"/>
                <a:ext cx="30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3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4440" name="Text Box 16"/>
              <p:cNvSpPr txBox="1"/>
              <p:nvPr/>
            </p:nvSpPr>
            <p:spPr>
              <a:xfrm>
                <a:off x="2615" y="1648"/>
                <a:ext cx="30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4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4441" name="Text Box 17"/>
              <p:cNvSpPr txBox="1"/>
              <p:nvPr/>
            </p:nvSpPr>
            <p:spPr>
              <a:xfrm>
                <a:off x="2626" y="1396"/>
                <a:ext cx="30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5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4442" name="Text Box 18"/>
              <p:cNvSpPr txBox="1"/>
              <p:nvPr/>
            </p:nvSpPr>
            <p:spPr>
              <a:xfrm>
                <a:off x="2626" y="2659"/>
                <a:ext cx="30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0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4435" name="Text Box 19"/>
            <p:cNvSpPr txBox="1"/>
            <p:nvPr/>
          </p:nvSpPr>
          <p:spPr>
            <a:xfrm>
              <a:off x="1103" y="2685"/>
              <a:ext cx="43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栈空</a:t>
              </a:r>
              <a:endPara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0885" name="Group 21"/>
          <p:cNvGrpSpPr/>
          <p:nvPr/>
        </p:nvGrpSpPr>
        <p:grpSpPr>
          <a:xfrm>
            <a:off x="2955290" y="3769678"/>
            <a:ext cx="976313" cy="398463"/>
            <a:chOff x="1579" y="2287"/>
            <a:chExt cx="615" cy="251"/>
          </a:xfrm>
        </p:grpSpPr>
        <p:sp>
          <p:nvSpPr>
            <p:cNvPr id="420886" name="Line 22"/>
            <p:cNvSpPr>
              <a:spLocks noChangeShapeType="1"/>
            </p:cNvSpPr>
            <p:nvPr/>
          </p:nvSpPr>
          <p:spPr bwMode="auto">
            <a:xfrm>
              <a:off x="1874" y="2426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31" name="Text Box 23"/>
            <p:cNvSpPr txBox="1"/>
            <p:nvPr/>
          </p:nvSpPr>
          <p:spPr>
            <a:xfrm>
              <a:off x="1579" y="2287"/>
              <a:ext cx="35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420888" name="Group 24"/>
          <p:cNvGrpSpPr/>
          <p:nvPr/>
        </p:nvGrpSpPr>
        <p:grpSpPr>
          <a:xfrm>
            <a:off x="3901440" y="1878965"/>
            <a:ext cx="1391216" cy="2432050"/>
            <a:chOff x="1568" y="1378"/>
            <a:chExt cx="1361" cy="1532"/>
          </a:xfrm>
        </p:grpSpPr>
        <p:grpSp>
          <p:nvGrpSpPr>
            <p:cNvPr id="14417" name="Group 25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420890" name="Rectangle 26"/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4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891" name="Line 27"/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892" name="Line 28"/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893" name="Line 29"/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894" name="Line 30"/>
              <p:cNvSpPr>
                <a:spLocks noChangeShapeType="1"/>
              </p:cNvSpPr>
              <p:nvPr/>
            </p:nvSpPr>
            <p:spPr bwMode="auto">
              <a:xfrm flipV="1">
                <a:off x="1577" y="2122"/>
                <a:ext cx="11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895" name="Line 31"/>
              <p:cNvSpPr>
                <a:spLocks noChangeShapeType="1"/>
              </p:cNvSpPr>
              <p:nvPr/>
            </p:nvSpPr>
            <p:spPr bwMode="auto">
              <a:xfrm>
                <a:off x="1577" y="1622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4418" name="Text Box 32"/>
            <p:cNvSpPr txBox="1"/>
            <p:nvPr/>
          </p:nvSpPr>
          <p:spPr>
            <a:xfrm>
              <a:off x="2615" y="2406"/>
              <a:ext cx="30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419" name="Text Box 33"/>
            <p:cNvSpPr txBox="1"/>
            <p:nvPr/>
          </p:nvSpPr>
          <p:spPr>
            <a:xfrm>
              <a:off x="2615" y="2153"/>
              <a:ext cx="30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420" name="Text Box 34"/>
            <p:cNvSpPr txBox="1"/>
            <p:nvPr/>
          </p:nvSpPr>
          <p:spPr>
            <a:xfrm>
              <a:off x="2615" y="1901"/>
              <a:ext cx="30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421" name="Text Box 35"/>
            <p:cNvSpPr txBox="1"/>
            <p:nvPr/>
          </p:nvSpPr>
          <p:spPr>
            <a:xfrm>
              <a:off x="2615" y="1648"/>
              <a:ext cx="30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4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422" name="Text Box 36"/>
            <p:cNvSpPr txBox="1"/>
            <p:nvPr/>
          </p:nvSpPr>
          <p:spPr>
            <a:xfrm>
              <a:off x="2626" y="1396"/>
              <a:ext cx="30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5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423" name="Text Box 37"/>
            <p:cNvSpPr txBox="1"/>
            <p:nvPr/>
          </p:nvSpPr>
          <p:spPr>
            <a:xfrm>
              <a:off x="2626" y="2659"/>
              <a:ext cx="30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420902" name="Text Box 38"/>
          <p:cNvSpPr txBox="1"/>
          <p:nvPr/>
        </p:nvSpPr>
        <p:spPr>
          <a:xfrm>
            <a:off x="4169728" y="4237038"/>
            <a:ext cx="693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0"/>
              </a:spcBef>
            </a:pPr>
            <a:r>
              <a: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进栈</a:t>
            </a:r>
            <a:endParaRPr lang="zh-CN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903" name="Text Box 39"/>
          <p:cNvSpPr txBox="1"/>
          <p:nvPr/>
        </p:nvSpPr>
        <p:spPr>
          <a:xfrm>
            <a:off x="4355465" y="3906838"/>
            <a:ext cx="36639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A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20908" name="AutoShape 44"/>
          <p:cNvSpPr/>
          <p:nvPr/>
        </p:nvSpPr>
        <p:spPr>
          <a:xfrm>
            <a:off x="5273040" y="1116264"/>
            <a:ext cx="969610" cy="563378"/>
          </a:xfrm>
          <a:prstGeom prst="wedgeEllipseCallout">
            <a:avLst>
              <a:gd name="adj1" fmla="val -71884"/>
              <a:gd name="adj2" fmla="val 76838"/>
            </a:avLst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栈满</a:t>
            </a:r>
            <a:endParaRPr lang="zh-CN" altLang="en-US" sz="20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909" name="Text Box 45"/>
          <p:cNvSpPr txBox="1"/>
          <p:nvPr/>
        </p:nvSpPr>
        <p:spPr>
          <a:xfrm>
            <a:off x="4334828" y="3519488"/>
            <a:ext cx="35242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B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20910" name="Text Box 46"/>
          <p:cNvSpPr txBox="1"/>
          <p:nvPr/>
        </p:nvSpPr>
        <p:spPr>
          <a:xfrm>
            <a:off x="4328478" y="3103563"/>
            <a:ext cx="36639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C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20911" name="Text Box 47"/>
          <p:cNvSpPr txBox="1"/>
          <p:nvPr/>
        </p:nvSpPr>
        <p:spPr>
          <a:xfrm>
            <a:off x="4334828" y="2687638"/>
            <a:ext cx="36639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D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20912" name="Text Box 48"/>
          <p:cNvSpPr txBox="1"/>
          <p:nvPr/>
        </p:nvSpPr>
        <p:spPr>
          <a:xfrm>
            <a:off x="4328478" y="2271713"/>
            <a:ext cx="35242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E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20913" name="Text Box 49"/>
          <p:cNvSpPr txBox="1"/>
          <p:nvPr/>
        </p:nvSpPr>
        <p:spPr>
          <a:xfrm>
            <a:off x="4328478" y="1890713"/>
            <a:ext cx="3378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F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420915" name="Group 51"/>
          <p:cNvGrpSpPr/>
          <p:nvPr/>
        </p:nvGrpSpPr>
        <p:grpSpPr>
          <a:xfrm>
            <a:off x="2975928" y="3304541"/>
            <a:ext cx="976312" cy="398463"/>
            <a:chOff x="1579" y="2101"/>
            <a:chExt cx="615" cy="251"/>
          </a:xfrm>
        </p:grpSpPr>
        <p:sp>
          <p:nvSpPr>
            <p:cNvPr id="420916" name="Line 52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6" name="Text Box 53"/>
            <p:cNvSpPr txBox="1"/>
            <p:nvPr/>
          </p:nvSpPr>
          <p:spPr>
            <a:xfrm>
              <a:off x="1579" y="2101"/>
              <a:ext cx="35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420918" name="Group 54"/>
          <p:cNvGrpSpPr/>
          <p:nvPr/>
        </p:nvGrpSpPr>
        <p:grpSpPr>
          <a:xfrm>
            <a:off x="2975928" y="2923541"/>
            <a:ext cx="976312" cy="398463"/>
            <a:chOff x="1579" y="2101"/>
            <a:chExt cx="615" cy="251"/>
          </a:xfrm>
        </p:grpSpPr>
        <p:sp>
          <p:nvSpPr>
            <p:cNvPr id="420919" name="Line 55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4" name="Text Box 56"/>
            <p:cNvSpPr txBox="1"/>
            <p:nvPr/>
          </p:nvSpPr>
          <p:spPr>
            <a:xfrm>
              <a:off x="1579" y="2101"/>
              <a:ext cx="35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420921" name="Group 57"/>
          <p:cNvGrpSpPr/>
          <p:nvPr/>
        </p:nvGrpSpPr>
        <p:grpSpPr>
          <a:xfrm>
            <a:off x="2975928" y="2542541"/>
            <a:ext cx="976312" cy="398463"/>
            <a:chOff x="1579" y="2101"/>
            <a:chExt cx="615" cy="251"/>
          </a:xfrm>
        </p:grpSpPr>
        <p:sp>
          <p:nvSpPr>
            <p:cNvPr id="420922" name="Line 58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2" name="Text Box 59"/>
            <p:cNvSpPr txBox="1"/>
            <p:nvPr/>
          </p:nvSpPr>
          <p:spPr>
            <a:xfrm>
              <a:off x="1579" y="2101"/>
              <a:ext cx="35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420924" name="Group 60"/>
          <p:cNvGrpSpPr/>
          <p:nvPr/>
        </p:nvGrpSpPr>
        <p:grpSpPr>
          <a:xfrm>
            <a:off x="2963228" y="2202816"/>
            <a:ext cx="976312" cy="398463"/>
            <a:chOff x="1579" y="2101"/>
            <a:chExt cx="615" cy="251"/>
          </a:xfrm>
        </p:grpSpPr>
        <p:sp>
          <p:nvSpPr>
            <p:cNvPr id="420925" name="Line 61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0" name="Text Box 62"/>
            <p:cNvSpPr txBox="1"/>
            <p:nvPr/>
          </p:nvSpPr>
          <p:spPr>
            <a:xfrm>
              <a:off x="1579" y="2101"/>
              <a:ext cx="35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420927" name="Group 63"/>
          <p:cNvGrpSpPr/>
          <p:nvPr/>
        </p:nvGrpSpPr>
        <p:grpSpPr>
          <a:xfrm>
            <a:off x="2963228" y="1898015"/>
            <a:ext cx="976312" cy="398463"/>
            <a:chOff x="1579" y="2101"/>
            <a:chExt cx="615" cy="251"/>
          </a:xfrm>
        </p:grpSpPr>
        <p:sp>
          <p:nvSpPr>
            <p:cNvPr id="420928" name="Line 64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08" name="Text Box 65"/>
            <p:cNvSpPr txBox="1"/>
            <p:nvPr/>
          </p:nvSpPr>
          <p:spPr>
            <a:xfrm>
              <a:off x="1579" y="2101"/>
              <a:ext cx="35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420975" name="AutoShape 111"/>
          <p:cNvSpPr/>
          <p:nvPr/>
        </p:nvSpPr>
        <p:spPr>
          <a:xfrm>
            <a:off x="7901940" y="1145474"/>
            <a:ext cx="969610" cy="563378"/>
          </a:xfrm>
          <a:prstGeom prst="wedgeEllipseCallout">
            <a:avLst>
              <a:gd name="adj1" fmla="val -55722"/>
              <a:gd name="adj2" fmla="val 73444"/>
            </a:avLst>
          </a:prstGeom>
          <a:solidFill>
            <a:schemeClr val="bg1"/>
          </a:solidFill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栈空</a:t>
            </a:r>
            <a:endParaRPr lang="zh-CN" altLang="en-US" sz="20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6020753" y="1860550"/>
            <a:ext cx="958850" cy="398463"/>
            <a:chOff x="3786" y="1480"/>
            <a:chExt cx="604" cy="251"/>
          </a:xfrm>
        </p:grpSpPr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4101" y="1652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06" name="Text Box 42"/>
            <p:cNvSpPr txBox="1"/>
            <p:nvPr/>
          </p:nvSpPr>
          <p:spPr>
            <a:xfrm>
              <a:off x="3786" y="1480"/>
              <a:ext cx="33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19" name="Group 66"/>
          <p:cNvGrpSpPr/>
          <p:nvPr/>
        </p:nvGrpSpPr>
        <p:grpSpPr>
          <a:xfrm>
            <a:off x="6949440" y="1927225"/>
            <a:ext cx="1391216" cy="2432050"/>
            <a:chOff x="4368" y="1056"/>
            <a:chExt cx="876" cy="1532"/>
          </a:xfrm>
        </p:grpSpPr>
        <p:grpSp>
          <p:nvGrpSpPr>
            <p:cNvPr id="14385" name="Group 67"/>
            <p:cNvGrpSpPr/>
            <p:nvPr/>
          </p:nvGrpSpPr>
          <p:grpSpPr>
            <a:xfrm>
              <a:off x="4368" y="1056"/>
              <a:ext cx="876" cy="1532"/>
              <a:chOff x="1568" y="1378"/>
              <a:chExt cx="1361" cy="1532"/>
            </a:xfrm>
          </p:grpSpPr>
          <p:grpSp>
            <p:nvGrpSpPr>
              <p:cNvPr id="14392" name="Group 68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134" name="Rectangle 69"/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4" cy="14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35" name="Line 70"/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36" name="Line 71"/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37" name="Line 72"/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38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577" y="2122"/>
                  <a:ext cx="11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39" name="Line 74"/>
                <p:cNvSpPr>
                  <a:spLocks noChangeShapeType="1"/>
                </p:cNvSpPr>
                <p:nvPr/>
              </p:nvSpPr>
              <p:spPr bwMode="auto">
                <a:xfrm>
                  <a:off x="1577" y="1622"/>
                  <a:ext cx="1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4393" name="Text Box 75"/>
              <p:cNvSpPr txBox="1"/>
              <p:nvPr/>
            </p:nvSpPr>
            <p:spPr>
              <a:xfrm>
                <a:off x="2615" y="2406"/>
                <a:ext cx="30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1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4394" name="Text Box 76"/>
              <p:cNvSpPr txBox="1"/>
              <p:nvPr/>
            </p:nvSpPr>
            <p:spPr>
              <a:xfrm>
                <a:off x="2615" y="2153"/>
                <a:ext cx="30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2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4395" name="Text Box 77"/>
              <p:cNvSpPr txBox="1"/>
              <p:nvPr/>
            </p:nvSpPr>
            <p:spPr>
              <a:xfrm>
                <a:off x="2615" y="1901"/>
                <a:ext cx="30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3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4396" name="Text Box 78"/>
              <p:cNvSpPr txBox="1"/>
              <p:nvPr/>
            </p:nvSpPr>
            <p:spPr>
              <a:xfrm>
                <a:off x="2615" y="1648"/>
                <a:ext cx="30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4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4397" name="Text Box 79"/>
              <p:cNvSpPr txBox="1"/>
              <p:nvPr/>
            </p:nvSpPr>
            <p:spPr>
              <a:xfrm>
                <a:off x="2626" y="1396"/>
                <a:ext cx="30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5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4398" name="Text Box 80"/>
              <p:cNvSpPr txBox="1"/>
              <p:nvPr/>
            </p:nvSpPr>
            <p:spPr>
              <a:xfrm>
                <a:off x="2626" y="2659"/>
                <a:ext cx="30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0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4386" name="Text Box 81"/>
            <p:cNvSpPr txBox="1"/>
            <p:nvPr/>
          </p:nvSpPr>
          <p:spPr>
            <a:xfrm>
              <a:off x="4623" y="2334"/>
              <a:ext cx="23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endPara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87" name="Text Box 82"/>
            <p:cNvSpPr txBox="1"/>
            <p:nvPr/>
          </p:nvSpPr>
          <p:spPr>
            <a:xfrm>
              <a:off x="4623" y="2071"/>
              <a:ext cx="22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itchFamily="2" charset="-122"/>
                </a:rPr>
                <a:t>B</a:t>
              </a:r>
              <a:endPara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88" name="Text Box 83"/>
            <p:cNvSpPr txBox="1"/>
            <p:nvPr/>
          </p:nvSpPr>
          <p:spPr>
            <a:xfrm>
              <a:off x="4619" y="1809"/>
              <a:ext cx="23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itchFamily="2" charset="-122"/>
                </a:rPr>
                <a:t>C</a:t>
              </a:r>
              <a:endPara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89" name="Text Box 84"/>
            <p:cNvSpPr txBox="1"/>
            <p:nvPr/>
          </p:nvSpPr>
          <p:spPr>
            <a:xfrm>
              <a:off x="4623" y="1583"/>
              <a:ext cx="23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itchFamily="2" charset="-122"/>
                </a:rPr>
                <a:t>D</a:t>
              </a:r>
              <a:endPara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90" name="Text Box 85"/>
            <p:cNvSpPr txBox="1"/>
            <p:nvPr/>
          </p:nvSpPr>
          <p:spPr>
            <a:xfrm>
              <a:off x="4623" y="1320"/>
              <a:ext cx="22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itchFamily="2" charset="-122"/>
                </a:rPr>
                <a:t>E</a:t>
              </a:r>
              <a:endPara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91" name="Text Box 86"/>
            <p:cNvSpPr txBox="1"/>
            <p:nvPr/>
          </p:nvSpPr>
          <p:spPr>
            <a:xfrm>
              <a:off x="4628" y="1058"/>
              <a:ext cx="21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itchFamily="2" charset="-122"/>
                </a:rPr>
                <a:t>F</a:t>
              </a:r>
              <a:endPara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40" name="Group 87"/>
          <p:cNvGrpSpPr/>
          <p:nvPr/>
        </p:nvGrpSpPr>
        <p:grpSpPr>
          <a:xfrm>
            <a:off x="6020753" y="2219326"/>
            <a:ext cx="958850" cy="398463"/>
            <a:chOff x="3786" y="1562"/>
            <a:chExt cx="604" cy="251"/>
          </a:xfrm>
        </p:grpSpPr>
        <p:sp>
          <p:nvSpPr>
            <p:cNvPr id="141" name="Line 88"/>
            <p:cNvSpPr>
              <a:spLocks noChangeShapeType="1"/>
            </p:cNvSpPr>
            <p:nvPr/>
          </p:nvSpPr>
          <p:spPr bwMode="auto">
            <a:xfrm>
              <a:off x="4101" y="1734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84" name="Text Box 89"/>
            <p:cNvSpPr txBox="1"/>
            <p:nvPr/>
          </p:nvSpPr>
          <p:spPr>
            <a:xfrm>
              <a:off x="3786" y="1562"/>
              <a:ext cx="33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43" name="Group 90"/>
          <p:cNvGrpSpPr/>
          <p:nvPr/>
        </p:nvGrpSpPr>
        <p:grpSpPr>
          <a:xfrm>
            <a:off x="6020753" y="2976563"/>
            <a:ext cx="958850" cy="398463"/>
            <a:chOff x="3786" y="1539"/>
            <a:chExt cx="604" cy="251"/>
          </a:xfrm>
        </p:grpSpPr>
        <p:sp>
          <p:nvSpPr>
            <p:cNvPr id="144" name="Line 91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82" name="Text Box 92"/>
            <p:cNvSpPr txBox="1"/>
            <p:nvPr/>
          </p:nvSpPr>
          <p:spPr>
            <a:xfrm>
              <a:off x="3786" y="1539"/>
              <a:ext cx="33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46" name="Group 93"/>
          <p:cNvGrpSpPr/>
          <p:nvPr/>
        </p:nvGrpSpPr>
        <p:grpSpPr>
          <a:xfrm>
            <a:off x="6020753" y="3371851"/>
            <a:ext cx="958850" cy="398463"/>
            <a:chOff x="3786" y="1539"/>
            <a:chExt cx="604" cy="251"/>
          </a:xfrm>
        </p:grpSpPr>
        <p:sp>
          <p:nvSpPr>
            <p:cNvPr id="147" name="Line 94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80" name="Text Box 95"/>
            <p:cNvSpPr txBox="1"/>
            <p:nvPr/>
          </p:nvSpPr>
          <p:spPr>
            <a:xfrm>
              <a:off x="3786" y="1539"/>
              <a:ext cx="33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49" name="Group 96"/>
          <p:cNvGrpSpPr/>
          <p:nvPr/>
        </p:nvGrpSpPr>
        <p:grpSpPr>
          <a:xfrm>
            <a:off x="6020753" y="3768726"/>
            <a:ext cx="958850" cy="398463"/>
            <a:chOff x="3786" y="1539"/>
            <a:chExt cx="604" cy="251"/>
          </a:xfrm>
        </p:grpSpPr>
        <p:sp>
          <p:nvSpPr>
            <p:cNvPr id="150" name="Line 97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78" name="Text Box 98"/>
            <p:cNvSpPr txBox="1"/>
            <p:nvPr/>
          </p:nvSpPr>
          <p:spPr>
            <a:xfrm>
              <a:off x="3786" y="1539"/>
              <a:ext cx="33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52" name="Group 99"/>
          <p:cNvGrpSpPr/>
          <p:nvPr/>
        </p:nvGrpSpPr>
        <p:grpSpPr>
          <a:xfrm>
            <a:off x="6020753" y="2599049"/>
            <a:ext cx="958850" cy="399281"/>
            <a:chOff x="3786" y="1527"/>
            <a:chExt cx="604" cy="277"/>
          </a:xfrm>
        </p:grpSpPr>
        <p:sp>
          <p:nvSpPr>
            <p:cNvPr id="7" name="Line 100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76" name="Text Box 101"/>
            <p:cNvSpPr txBox="1"/>
            <p:nvPr/>
          </p:nvSpPr>
          <p:spPr>
            <a:xfrm>
              <a:off x="3786" y="1527"/>
              <a:ext cx="337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55" name="Group 102"/>
          <p:cNvGrpSpPr/>
          <p:nvPr/>
        </p:nvGrpSpPr>
        <p:grpSpPr>
          <a:xfrm>
            <a:off x="6020753" y="4164013"/>
            <a:ext cx="958850" cy="398463"/>
            <a:chOff x="3786" y="1539"/>
            <a:chExt cx="604" cy="251"/>
          </a:xfrm>
        </p:grpSpPr>
        <p:sp>
          <p:nvSpPr>
            <p:cNvPr id="156" name="Line 103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74" name="Text Box 104"/>
            <p:cNvSpPr txBox="1"/>
            <p:nvPr/>
          </p:nvSpPr>
          <p:spPr>
            <a:xfrm>
              <a:off x="3786" y="1539"/>
              <a:ext cx="33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rPr>
                <a:t>top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11" name="Rectangle 105"/>
          <p:cNvSpPr>
            <a:spLocks noChangeArrowheads="1"/>
          </p:cNvSpPr>
          <p:nvPr/>
        </p:nvSpPr>
        <p:spPr bwMode="auto">
          <a:xfrm>
            <a:off x="7178040" y="1946275"/>
            <a:ext cx="687388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Rectangle 106"/>
          <p:cNvSpPr>
            <a:spLocks noChangeArrowheads="1"/>
          </p:cNvSpPr>
          <p:nvPr/>
        </p:nvSpPr>
        <p:spPr bwMode="auto">
          <a:xfrm>
            <a:off x="7101840" y="2403475"/>
            <a:ext cx="687388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" name="Rectangle 107"/>
          <p:cNvSpPr>
            <a:spLocks noChangeArrowheads="1"/>
          </p:cNvSpPr>
          <p:nvPr/>
        </p:nvSpPr>
        <p:spPr bwMode="auto">
          <a:xfrm>
            <a:off x="7254240" y="2784475"/>
            <a:ext cx="687388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1" name="Rectangle 108"/>
          <p:cNvSpPr>
            <a:spLocks noChangeArrowheads="1"/>
          </p:cNvSpPr>
          <p:nvPr/>
        </p:nvSpPr>
        <p:spPr bwMode="auto">
          <a:xfrm>
            <a:off x="7178040" y="3165475"/>
            <a:ext cx="687388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2" name="Rectangle 109"/>
          <p:cNvSpPr>
            <a:spLocks noChangeArrowheads="1"/>
          </p:cNvSpPr>
          <p:nvPr/>
        </p:nvSpPr>
        <p:spPr bwMode="auto">
          <a:xfrm>
            <a:off x="7178040" y="3546475"/>
            <a:ext cx="687388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Rectangle 110"/>
          <p:cNvSpPr>
            <a:spLocks noChangeArrowheads="1"/>
          </p:cNvSpPr>
          <p:nvPr/>
        </p:nvSpPr>
        <p:spPr bwMode="auto">
          <a:xfrm>
            <a:off x="7254240" y="3949700"/>
            <a:ext cx="687388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20914" name="AutoShape 50"/>
          <p:cNvSpPr/>
          <p:nvPr/>
        </p:nvSpPr>
        <p:spPr>
          <a:xfrm>
            <a:off x="3669030" y="5229225"/>
            <a:ext cx="4807584" cy="922020"/>
          </a:xfrm>
          <a:prstGeom prst="wedgeRectCallout">
            <a:avLst>
              <a:gd name="adj1" fmla="val -7329"/>
              <a:gd name="adj2" fmla="val -129532"/>
            </a:avLst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设数组大小为</a:t>
            </a: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endParaRPr lang="en-US" altLang="zh-CN" sz="18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top=-1,</a:t>
            </a:r>
            <a:r>
              <a:rPr lang="zh-CN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栈空，此时出栈，则</a:t>
            </a:r>
            <a:r>
              <a:rPr lang="zh-CN" altLang="zh-CN" sz="1800" b="1" dirty="0">
                <a:solidFill>
                  <a:srgbClr val="FF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下溢</a:t>
            </a:r>
            <a:r>
              <a:rPr lang="zh-CN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underflow)</a:t>
            </a:r>
            <a:endParaRPr lang="en-US" altLang="zh-CN" sz="18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top=M-1,</a:t>
            </a:r>
            <a:r>
              <a:rPr lang="zh-CN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栈满，此时入栈，则</a:t>
            </a:r>
            <a:r>
              <a:rPr lang="zh-CN" altLang="zh-CN" sz="1800" b="1" dirty="0">
                <a:solidFill>
                  <a:srgbClr val="FF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上溢</a:t>
            </a:r>
            <a:r>
              <a:rPr lang="zh-CN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overflow)</a:t>
            </a:r>
            <a:endParaRPr lang="en-US" altLang="zh-CN" sz="18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20884" name="AutoShape 20"/>
          <p:cNvSpPr/>
          <p:nvPr/>
        </p:nvSpPr>
        <p:spPr>
          <a:xfrm>
            <a:off x="251143" y="5446396"/>
            <a:ext cx="2874009" cy="645159"/>
          </a:xfrm>
          <a:prstGeom prst="wedgeRectCallout">
            <a:avLst>
              <a:gd name="adj1" fmla="val -38097"/>
              <a:gd name="adj2" fmla="val -179912"/>
            </a:avLst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>
              <a:spcBef>
                <a:spcPct val="0"/>
              </a:spcBef>
            </a:pPr>
            <a:r>
              <a:rPr lang="zh-CN" altLang="en-US" sz="1800" b="1" dirty="0">
                <a:solidFill>
                  <a:srgbClr val="FF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栈顶指针</a:t>
            </a: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top,</a:t>
            </a:r>
            <a:r>
              <a:rPr lang="zh-CN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指向实际栈顶</a:t>
            </a:r>
            <a:endParaRPr lang="zh-CN" altLang="zh-CN" sz="18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位置，初值为</a:t>
            </a: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endParaRPr lang="en-US" altLang="zh-CN" sz="18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20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20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0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0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20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20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20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2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20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4" dur="500"/>
                                        <p:tgtEl>
                                          <p:spTgt spid="42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209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2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20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420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4208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420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420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02" grpId="0" build="p"/>
      <p:bldP spid="420903" grpId="0"/>
      <p:bldP spid="420908" grpId="0" bldLvl="0" animBg="1"/>
      <p:bldP spid="420909" grpId="0"/>
      <p:bldP spid="420910" grpId="0"/>
      <p:bldP spid="420911" grpId="0"/>
      <p:bldP spid="420912" grpId="0"/>
      <p:bldP spid="420913" grpId="0"/>
      <p:bldP spid="420975" grpId="0" bldLvl="0" animBg="1"/>
      <p:bldP spid="11" grpId="0" bldLvl="0" animBg="1"/>
      <p:bldP spid="13" grpId="0" bldLvl="0" animBg="1"/>
      <p:bldP spid="160" grpId="0" bldLvl="0" animBg="1"/>
      <p:bldP spid="161" grpId="0" bldLvl="0" animBg="1"/>
      <p:bldP spid="162" grpId="0" bldLvl="0" animBg="1"/>
      <p:bldP spid="15" grpId="0" bldLvl="0" animBg="1"/>
      <p:bldP spid="420914" grpId="0" animBg="1" build="p"/>
      <p:bldP spid="420884" grpId="0" animBg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Definition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57505" y="1124585"/>
            <a:ext cx="8536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50000"/>
              </a:lnSpc>
            </a:pP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◆</a:t>
            </a:r>
            <a:r>
              <a:rPr lang="en-US" altLang="zh-CN" b="1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栈和队列逻辑</a:t>
            </a: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结构</a:t>
            </a:r>
            <a:endParaRPr lang="zh-CN" altLang="en-US" b="1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5" name="图片 4" descr="/private/var/folders/kq/0p1sd9jx43z8yjmvd3n9l_v40000gn/T/com.kingsoft.wpsoffice.mac/photoedit2/20230913093545/temp.png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3" y="1844675"/>
            <a:ext cx="8522335" cy="25457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260" y="4652645"/>
            <a:ext cx="79527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仿宋" charset="0"/>
                <a:ea typeface="仿宋" charset="0"/>
              </a:rPr>
              <a:t>栈和队列是两种特殊的</a:t>
            </a:r>
            <a:r>
              <a:rPr lang="zh-CN" altLang="en-US" sz="2000">
                <a:solidFill>
                  <a:srgbClr val="FF0000"/>
                </a:solidFill>
                <a:latin typeface="仿宋" charset="0"/>
                <a:ea typeface="仿宋" charset="0"/>
              </a:rPr>
              <a:t>线性表</a:t>
            </a:r>
            <a:endParaRPr lang="zh-CN" altLang="en-US" sz="2000">
              <a:latin typeface="仿宋" charset="0"/>
              <a:ea typeface="仿宋" charset="0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仿宋" charset="0"/>
                <a:ea typeface="仿宋" charset="0"/>
              </a:rPr>
              <a:t>栈和队列是</a:t>
            </a:r>
            <a:r>
              <a:rPr lang="zh-CN" altLang="en-US" sz="2000">
                <a:solidFill>
                  <a:srgbClr val="FF0000"/>
                </a:solidFill>
                <a:latin typeface="仿宋" charset="0"/>
                <a:ea typeface="仿宋" charset="0"/>
              </a:rPr>
              <a:t>操作受限</a:t>
            </a:r>
            <a:r>
              <a:rPr lang="zh-CN" altLang="en-US" sz="2000">
                <a:latin typeface="仿宋" charset="0"/>
                <a:ea typeface="仿宋" charset="0"/>
              </a:rPr>
              <a:t>的线性表，称为限定数据结构（限定插入和删除只能在表的</a:t>
            </a:r>
            <a:r>
              <a:rPr lang="zh-CN" altLang="en-US" sz="2000">
                <a:solidFill>
                  <a:srgbClr val="FF0000"/>
                </a:solidFill>
                <a:latin typeface="仿宋" charset="0"/>
                <a:ea typeface="仿宋" charset="0"/>
              </a:rPr>
              <a:t>端点</a:t>
            </a:r>
            <a:r>
              <a:rPr lang="zh-CN" altLang="en-US" sz="2000">
                <a:latin typeface="仿宋" charset="0"/>
                <a:ea typeface="仿宋" charset="0"/>
              </a:rPr>
              <a:t>进行的线性表）</a:t>
            </a:r>
            <a:endParaRPr lang="en-US" altLang="zh-CN" sz="2000">
              <a:latin typeface="仿宋" charset="0"/>
              <a:ea typeface="仿宋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Practice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57505" y="1124585"/>
            <a:ext cx="8536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50000"/>
              </a:lnSpc>
            </a:pP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◆</a:t>
            </a:r>
            <a:r>
              <a:rPr lang="en-US" altLang="zh-CN" b="1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汉诺塔</a:t>
            </a:r>
            <a:endParaRPr lang="zh-CN" altLang="en-US" b="1">
              <a:latin typeface="仿宋" charset="0"/>
              <a:ea typeface="仿宋" charset="0"/>
              <a:cs typeface="仿宋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763395" y="1845310"/>
            <a:ext cx="5438775" cy="2212975"/>
            <a:chOff x="1152" y="2640"/>
            <a:chExt cx="3426" cy="1394"/>
          </a:xfrm>
        </p:grpSpPr>
        <p:graphicFrame>
          <p:nvGraphicFramePr>
            <p:cNvPr id="3" name="Object 6"/>
            <p:cNvGraphicFramePr>
              <a:graphicFrameLocks noChangeAspect="1"/>
            </p:cNvGraphicFramePr>
            <p:nvPr/>
          </p:nvGraphicFramePr>
          <p:xfrm>
            <a:off x="1152" y="2640"/>
            <a:ext cx="3426" cy="1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" r:id="rId2" imgW="5438775" imgH="1943100" progId="Paint.Picture">
                    <p:embed/>
                  </p:oleObj>
                </mc:Choice>
                <mc:Fallback>
                  <p:oleObj name="" r:id="rId2" imgW="5438775" imgH="1943100" progId="Paint.Picture">
                    <p:embed/>
                    <p:pic>
                      <p:nvPicPr>
                        <p:cNvPr id="0" name="Object 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52" y="2640"/>
                          <a:ext cx="3426" cy="1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/>
            <p:nvPr/>
          </p:nvSpPr>
          <p:spPr>
            <a:xfrm>
              <a:off x="1578" y="3744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2736" y="3744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936" y="3744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32790" y="4437380"/>
            <a:ext cx="77857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b="1">
                <a:latin typeface="仿宋" charset="0"/>
                <a:ea typeface="仿宋" charset="0"/>
                <a:cs typeface="仿宋" charset="0"/>
              </a:rPr>
              <a:t>相传在很久以前，有个寺庙里的几个和尚整天不停地移动着 64 个盘子，日复一日，年复一年。据说，当 64 个盘子全部移完的那一天就是世界末日...</a:t>
            </a:r>
            <a:endParaRPr lang="zh-CN" altLang="en-US" sz="1800" b="1">
              <a:latin typeface="仿宋" charset="0"/>
              <a:ea typeface="仿宋" charset="0"/>
              <a:cs typeface="仿宋" charset="0"/>
            </a:endParaRPr>
          </a:p>
          <a:p>
            <a:endParaRPr lang="zh-CN" altLang="en-US" sz="1800" b="1">
              <a:latin typeface="仿宋" charset="0"/>
              <a:ea typeface="仿宋" charset="0"/>
              <a:cs typeface="仿宋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Practice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57505" y="1124585"/>
            <a:ext cx="8536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50000"/>
              </a:lnSpc>
            </a:pPr>
            <a:r>
              <a:rPr lang="zh-CN" altLang="en-US">
                <a:latin typeface="仿宋" charset="0"/>
                <a:ea typeface="仿宋" charset="0"/>
                <a:cs typeface="仿宋" charset="0"/>
              </a:rPr>
              <a:t>◆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汉诺塔</a:t>
            </a:r>
            <a:endParaRPr lang="zh-CN" altLang="en-US">
              <a:latin typeface="仿宋" charset="0"/>
              <a:ea typeface="仿宋" charset="0"/>
              <a:cs typeface="仿宋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852295" y="1772920"/>
            <a:ext cx="5438775" cy="2212975"/>
            <a:chOff x="1152" y="2640"/>
            <a:chExt cx="3426" cy="1394"/>
          </a:xfrm>
        </p:grpSpPr>
        <p:graphicFrame>
          <p:nvGraphicFramePr>
            <p:cNvPr id="3" name="Object 6"/>
            <p:cNvGraphicFramePr>
              <a:graphicFrameLocks noChangeAspect="1"/>
            </p:cNvGraphicFramePr>
            <p:nvPr/>
          </p:nvGraphicFramePr>
          <p:xfrm>
            <a:off x="1152" y="2640"/>
            <a:ext cx="3426" cy="1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" r:id="rId2" imgW="5438775" imgH="1943100" progId="Paint.Picture">
                    <p:embed/>
                  </p:oleObj>
                </mc:Choice>
                <mc:Fallback>
                  <p:oleObj name="" r:id="rId2" imgW="5438775" imgH="1943100" progId="Paint.Picture">
                    <p:embed/>
                    <p:pic>
                      <p:nvPicPr>
                        <p:cNvPr id="0" name="Object 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52" y="2640"/>
                          <a:ext cx="3426" cy="1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/>
            <p:nvPr/>
          </p:nvSpPr>
          <p:spPr>
            <a:xfrm>
              <a:off x="1578" y="3744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2736" y="3744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936" y="3744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Rectangle 2"/>
          <p:cNvSpPr/>
          <p:nvPr/>
        </p:nvSpPr>
        <p:spPr>
          <a:xfrm>
            <a:off x="235585" y="4077335"/>
            <a:ext cx="8672513" cy="251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 	</a:t>
            </a:r>
            <a:r>
              <a:rPr lang="zh-CN" altLang="en-US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有</a:t>
            </a: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A,B,C</a:t>
            </a:r>
            <a:r>
              <a:rPr lang="zh-CN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三个塔座，</a:t>
            </a: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A</a:t>
            </a:r>
            <a:r>
              <a:rPr lang="zh-CN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上套有</a:t>
            </a: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</a:t>
            </a:r>
            <a:r>
              <a:rPr lang="zh-CN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个直径不同的圆盘，按直径从小到大叠放，形如宝塔,编号1,2,3……</a:t>
            </a: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</a:t>
            </a:r>
            <a:r>
              <a:rPr lang="zh-CN" altLang="en-US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。</a:t>
            </a:r>
            <a:r>
              <a:rPr lang="zh-CN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要求将</a:t>
            </a: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</a:t>
            </a:r>
            <a:r>
              <a:rPr lang="zh-CN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个圆盘从</a:t>
            </a: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A</a:t>
            </a:r>
            <a:r>
              <a:rPr lang="zh-CN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移到</a:t>
            </a:r>
            <a:r>
              <a:rPr lang="en-US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C</a:t>
            </a:r>
            <a:r>
              <a:rPr lang="zh-CN" altLang="en-US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，</a:t>
            </a:r>
            <a:r>
              <a:rPr lang="zh-CN" altLang="zh-CN" sz="1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叠放顺序不变，移动过程中遵循下列原则：</a:t>
            </a:r>
            <a:endParaRPr lang="zh-CN" altLang="zh-CN" sz="18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marL="742950" lvl="1" indent="-285750" algn="l" eaLnBrk="1" hangingPunct="1">
              <a:lnSpc>
                <a:spcPct val="120000"/>
              </a:lnSpc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18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每次只能移一个圆盘；</a:t>
            </a:r>
            <a:endParaRPr lang="zh-CN" altLang="en-US" sz="1800" b="1" dirty="0"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marL="742950" lvl="1" indent="-285750" algn="l" eaLnBrk="1" hangingPunct="1">
              <a:lnSpc>
                <a:spcPct val="120000"/>
              </a:lnSpc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18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圆盘可在三个塔座上任意移动；</a:t>
            </a:r>
            <a:endParaRPr lang="zh-CN" altLang="en-US" sz="1800" b="1" dirty="0"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marL="742950" lvl="1" indent="-285750" algn="l" eaLnBrk="1" hangingPunct="1">
              <a:lnSpc>
                <a:spcPct val="120000"/>
              </a:lnSpc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18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任何时刻，每个塔座上不能将大盘压到小盘上。</a:t>
            </a:r>
            <a:endParaRPr lang="zh-CN" altLang="en-US" sz="1800" b="1" dirty="0"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68260" y="2132965"/>
            <a:ext cx="859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hlinkClick r:id="rId4" action="ppaction://hlinkfile"/>
              </a:rPr>
              <a:t>demo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cs typeface="Times New Roman Bold" panose="02020603050405020304" charset="0"/>
              </a:rPr>
              <a:t>Practice</a:t>
            </a:r>
            <a:endParaRPr lang="en-US" altLang="zh-CN" sz="28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57505" y="1124585"/>
            <a:ext cx="8536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50000"/>
              </a:lnSpc>
            </a:pP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◆</a:t>
            </a:r>
            <a:r>
              <a:rPr lang="en-US" altLang="zh-CN" b="1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b="1">
                <a:latin typeface="仿宋" charset="0"/>
                <a:ea typeface="仿宋" charset="0"/>
                <a:cs typeface="仿宋" charset="0"/>
              </a:rPr>
              <a:t>汉诺塔</a:t>
            </a:r>
            <a:endParaRPr lang="zh-CN" altLang="en-US" b="1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12" name="图片 11" descr="20230915115712_rec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90" y="1845310"/>
            <a:ext cx="5753100" cy="16954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27405" y="3717290"/>
            <a:ext cx="724535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 algn="l" eaLnBrk="1" latinLnBrk="0" hangingPunct="1">
              <a:lnSpc>
                <a:spcPct val="150000"/>
              </a:lnSpc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将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个盘子从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移动到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，可以看成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个盘子按照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大小放在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B，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将最大的盘子从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放到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marL="742950" lvl="1" indent="-285750" algn="l" eaLnBrk="1" latinLnBrk="0" hangingPunct="1">
              <a:lnSpc>
                <a:spcPct val="150000"/>
              </a:lnSpc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altLang="zh-CN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个盘子可以转化为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个盘子从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到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过程</a:t>
            </a:r>
            <a:endParaRPr lang="zh-CN" altLang="en-US" sz="2000" b="1" dirty="0"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lvl="1" indent="0" algn="l" eaLnBrk="1" latinLnBrk="0" hangingPunct="1">
              <a:lnSpc>
                <a:spcPct val="150000"/>
              </a:lnSpc>
              <a:buClr>
                <a:srgbClr val="DB4325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....</a:t>
            </a:r>
            <a:endParaRPr lang="zh-CN" altLang="en-US" sz="2000" b="1" dirty="0"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lvl="1" indent="0" algn="l" eaLnBrk="1" latinLnBrk="0" hangingPunct="1">
              <a:lnSpc>
                <a:spcPct val="150000"/>
              </a:lnSpc>
              <a:buClr>
                <a:srgbClr val="DB4325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_INSTRUCTOR VIEW19C14C36-AC8E-43BC-9DB6-C2AAF774C7DC|PANE__TAG" val="_"/>
</p:tagLst>
</file>

<file path=ppt/tags/tag10.xml><?xml version="1.0" encoding="utf-8"?>
<p:tagLst xmlns:p="http://schemas.openxmlformats.org/presentationml/2006/main">
  <p:tag name="_INSTRUCTOR VIEW19C14C36-AC8E-43BC-9DB6-C2AAF774C7DC|PANE__TAG" val="_"/>
</p:tagLst>
</file>

<file path=ppt/tags/tag100.xml><?xml version="1.0" encoding="utf-8"?>
<p:tagLst xmlns:p="http://schemas.openxmlformats.org/presentationml/2006/main">
  <p:tag name="_INSTRUCTOR VIEW19C14C36-AC8E-43BC-9DB6-C2AAF774C7DC|PANE__TAG" val="_"/>
</p:tagLst>
</file>

<file path=ppt/tags/tag101.xml><?xml version="1.0" encoding="utf-8"?>
<p:tagLst xmlns:p="http://schemas.openxmlformats.org/presentationml/2006/main">
  <p:tag name="_INSTRUCTOR VIEW19C14C36-AC8E-43BC-9DB6-C2AAF774C7DC|PANE__TAG" val="_"/>
</p:tagLst>
</file>

<file path=ppt/tags/tag102.xml><?xml version="1.0" encoding="utf-8"?>
<p:tagLst xmlns:p="http://schemas.openxmlformats.org/presentationml/2006/main">
  <p:tag name="_INSTRUCTOR VIEW19C14C36-AC8E-43BC-9DB6-C2AAF774C7DC|PANE__TAG" val="_"/>
</p:tagLst>
</file>

<file path=ppt/tags/tag103.xml><?xml version="1.0" encoding="utf-8"?>
<p:tagLst xmlns:p="http://schemas.openxmlformats.org/presentationml/2006/main">
  <p:tag name="_INSTRUCTOR VIEW19C14C36-AC8E-43BC-9DB6-C2AAF774C7DC|PANE__TAG" val="_"/>
</p:tagLst>
</file>

<file path=ppt/tags/tag104.xml><?xml version="1.0" encoding="utf-8"?>
<p:tagLst xmlns:p="http://schemas.openxmlformats.org/presentationml/2006/main">
  <p:tag name="_INSTRUCTOR VIEW19C14C36-AC8E-43BC-9DB6-C2AAF774C7DC|PANE__TAG" val="_"/>
</p:tagLst>
</file>

<file path=ppt/tags/tag105.xml><?xml version="1.0" encoding="utf-8"?>
<p:tagLst xmlns:p="http://schemas.openxmlformats.org/presentationml/2006/main">
  <p:tag name="_INSTRUCTOR VIEW19C14C36-AC8E-43BC-9DB6-C2AAF774C7DC|PANE__TAG" val="_"/>
</p:tagLst>
</file>

<file path=ppt/tags/tag106.xml><?xml version="1.0" encoding="utf-8"?>
<p:tagLst xmlns:p="http://schemas.openxmlformats.org/presentationml/2006/main">
  <p:tag name="_INSTRUCTOR VIEW19C14C36-AC8E-43BC-9DB6-C2AAF774C7DC|PANE__TAG" val="_"/>
</p:tagLst>
</file>

<file path=ppt/tags/tag107.xml><?xml version="1.0" encoding="utf-8"?>
<p:tagLst xmlns:p="http://schemas.openxmlformats.org/presentationml/2006/main">
  <p:tag name="_INSTRUCTOR VIEW19C14C36-AC8E-43BC-9DB6-C2AAF774C7DC|PANE__TAG" val="_"/>
</p:tagLst>
</file>

<file path=ppt/tags/tag108.xml><?xml version="1.0" encoding="utf-8"?>
<p:tagLst xmlns:p="http://schemas.openxmlformats.org/presentationml/2006/main">
  <p:tag name="_INSTRUCTOR VIEW19C14C36-AC8E-43BC-9DB6-C2AAF774C7DC|PANE__TAG" val="_"/>
</p:tagLst>
</file>

<file path=ppt/tags/tag109.xml><?xml version="1.0" encoding="utf-8"?>
<p:tagLst xmlns:p="http://schemas.openxmlformats.org/presentationml/2006/main">
  <p:tag name="_INSTRUCTOR VIEW19C14C36-AC8E-43BC-9DB6-C2AAF774C7DC|PANE__TAG" val="_"/>
</p:tagLst>
</file>

<file path=ppt/tags/tag11.xml><?xml version="1.0" encoding="utf-8"?>
<p:tagLst xmlns:p="http://schemas.openxmlformats.org/presentationml/2006/main">
  <p:tag name="_INSTRUCTOR VIEW19C14C36-AC8E-43BC-9DB6-C2AAF774C7DC|PANE__TAG" val="_"/>
</p:tagLst>
</file>

<file path=ppt/tags/tag110.xml><?xml version="1.0" encoding="utf-8"?>
<p:tagLst xmlns:p="http://schemas.openxmlformats.org/presentationml/2006/main">
  <p:tag name="_INSTRUCTOR VIEW19C14C36-AC8E-43BC-9DB6-C2AAF774C7DC|PANE__TAG" val="_"/>
</p:tagLst>
</file>

<file path=ppt/tags/tag111.xml><?xml version="1.0" encoding="utf-8"?>
<p:tagLst xmlns:p="http://schemas.openxmlformats.org/presentationml/2006/main">
  <p:tag name="_INSTRUCTOR VIEW19C14C36-AC8E-43BC-9DB6-C2AAF774C7DC|PANE__TAG" val="_"/>
</p:tagLst>
</file>

<file path=ppt/tags/tag112.xml><?xml version="1.0" encoding="utf-8"?>
<p:tagLst xmlns:p="http://schemas.openxmlformats.org/presentationml/2006/main">
  <p:tag name="_INSTRUCTOR VIEW19C14C36-AC8E-43BC-9DB6-C2AAF774C7DC|PANE__TAG" val="_"/>
</p:tagLst>
</file>

<file path=ppt/tags/tag113.xml><?xml version="1.0" encoding="utf-8"?>
<p:tagLst xmlns:p="http://schemas.openxmlformats.org/presentationml/2006/main">
  <p:tag name="_INSTRUCTOR VIEW19C14C36-AC8E-43BC-9DB6-C2AAF774C7DC|PANE__TAG" val="_"/>
</p:tagLst>
</file>

<file path=ppt/tags/tag114.xml><?xml version="1.0" encoding="utf-8"?>
<p:tagLst xmlns:p="http://schemas.openxmlformats.org/presentationml/2006/main">
  <p:tag name="_INSTRUCTOR VIEW19C14C36-AC8E-43BC-9DB6-C2AAF774C7DC|PANE__TAG" val="_"/>
</p:tagLst>
</file>

<file path=ppt/tags/tag115.xml><?xml version="1.0" encoding="utf-8"?>
<p:tagLst xmlns:p="http://schemas.openxmlformats.org/presentationml/2006/main">
  <p:tag name="_INSTRUCTOR VIEW19C14C36-AC8E-43BC-9DB6-C2AAF774C7DC|PANE__TAG" val="_"/>
</p:tagLst>
</file>

<file path=ppt/tags/tag116.xml><?xml version="1.0" encoding="utf-8"?>
<p:tagLst xmlns:p="http://schemas.openxmlformats.org/presentationml/2006/main">
  <p:tag name="_INSTRUCTOR VIEW19C14C36-AC8E-43BC-9DB6-C2AAF774C7DC|PANE__TAG" val="_"/>
</p:tagLst>
</file>

<file path=ppt/tags/tag117.xml><?xml version="1.0" encoding="utf-8"?>
<p:tagLst xmlns:p="http://schemas.openxmlformats.org/presentationml/2006/main">
  <p:tag name="_INSTRUCTOR VIEW19C14C36-AC8E-43BC-9DB6-C2AAF774C7DC|PANE__TAG" val="_"/>
</p:tagLst>
</file>

<file path=ppt/tags/tag118.xml><?xml version="1.0" encoding="utf-8"?>
<p:tagLst xmlns:p="http://schemas.openxmlformats.org/presentationml/2006/main">
  <p:tag name="_INSTRUCTOR VIEW19C14C36-AC8E-43BC-9DB6-C2AAF774C7DC|PANE__TAG" val="_"/>
</p:tagLst>
</file>

<file path=ppt/tags/tag119.xml><?xml version="1.0" encoding="utf-8"?>
<p:tagLst xmlns:p="http://schemas.openxmlformats.org/presentationml/2006/main">
  <p:tag name="_INSTRUCTOR VIEW19C14C36-AC8E-43BC-9DB6-C2AAF774C7DC|PANE__TAG" val="_"/>
</p:tagLst>
</file>

<file path=ppt/tags/tag12.xml><?xml version="1.0" encoding="utf-8"?>
<p:tagLst xmlns:p="http://schemas.openxmlformats.org/presentationml/2006/main">
  <p:tag name="_INSTRUCTOR VIEW19C14C36-AC8E-43BC-9DB6-C2AAF774C7DC|PANE__TAG" val="_"/>
</p:tagLst>
</file>

<file path=ppt/tags/tag120.xml><?xml version="1.0" encoding="utf-8"?>
<p:tagLst xmlns:p="http://schemas.openxmlformats.org/presentationml/2006/main">
  <p:tag name="_INSTRUCTOR VIEW19C14C36-AC8E-43BC-9DB6-C2AAF774C7DC|PANE__TAG" val="_"/>
</p:tagLst>
</file>

<file path=ppt/tags/tag121.xml><?xml version="1.0" encoding="utf-8"?>
<p:tagLst xmlns:p="http://schemas.openxmlformats.org/presentationml/2006/main">
  <p:tag name="_INSTRUCTOR VIEW19C14C36-AC8E-43BC-9DB6-C2AAF774C7DC|PANE__TAG" val="_"/>
</p:tagLst>
</file>

<file path=ppt/tags/tag122.xml><?xml version="1.0" encoding="utf-8"?>
<p:tagLst xmlns:p="http://schemas.openxmlformats.org/presentationml/2006/main">
  <p:tag name="_INSTRUCTOR VIEW19C14C36-AC8E-43BC-9DB6-C2AAF774C7DC|PANE__TAG" val="_"/>
</p:tagLst>
</file>

<file path=ppt/tags/tag123.xml><?xml version="1.0" encoding="utf-8"?>
<p:tagLst xmlns:p="http://schemas.openxmlformats.org/presentationml/2006/main">
  <p:tag name="_INSTRUCTOR VIEW19C14C36-AC8E-43BC-9DB6-C2AAF774C7DC|PANE__TAG" val="_"/>
</p:tagLst>
</file>

<file path=ppt/tags/tag124.xml><?xml version="1.0" encoding="utf-8"?>
<p:tagLst xmlns:p="http://schemas.openxmlformats.org/presentationml/2006/main">
  <p:tag name="_INSTRUCTOR VIEW19C14C36-AC8E-43BC-9DB6-C2AAF774C7DC|PANE__TAG" val="_"/>
</p:tagLst>
</file>

<file path=ppt/tags/tag125.xml><?xml version="1.0" encoding="utf-8"?>
<p:tagLst xmlns:p="http://schemas.openxmlformats.org/presentationml/2006/main">
  <p:tag name="_INSTRUCTOR VIEW19C14C36-AC8E-43BC-9DB6-C2AAF774C7DC|PANE__TAG" val="_"/>
</p:tagLst>
</file>

<file path=ppt/tags/tag126.xml><?xml version="1.0" encoding="utf-8"?>
<p:tagLst xmlns:p="http://schemas.openxmlformats.org/presentationml/2006/main">
  <p:tag name="_INSTRUCTOR VIEW19C14C36-AC8E-43BC-9DB6-C2AAF774C7DC|PANE__TAG" val="_"/>
</p:tagLst>
</file>

<file path=ppt/tags/tag127.xml><?xml version="1.0" encoding="utf-8"?>
<p:tagLst xmlns:p="http://schemas.openxmlformats.org/presentationml/2006/main">
  <p:tag name="_INSTRUCTOR VIEW19C14C36-AC8E-43BC-9DB6-C2AAF774C7DC|PANE__TAG" val="_"/>
</p:tagLst>
</file>

<file path=ppt/tags/tag128.xml><?xml version="1.0" encoding="utf-8"?>
<p:tagLst xmlns:p="http://schemas.openxmlformats.org/presentationml/2006/main">
  <p:tag name="_INSTRUCTOR VIEW19C14C36-AC8E-43BC-9DB6-C2AAF774C7DC|PANE__TAG" val="_"/>
</p:tagLst>
</file>

<file path=ppt/tags/tag129.xml><?xml version="1.0" encoding="utf-8"?>
<p:tagLst xmlns:p="http://schemas.openxmlformats.org/presentationml/2006/main">
  <p:tag name="_INSTRUCTOR VIEW19C14C36-AC8E-43BC-9DB6-C2AAF774C7DC|PANE__TAG" val="_"/>
</p:tagLst>
</file>

<file path=ppt/tags/tag13.xml><?xml version="1.0" encoding="utf-8"?>
<p:tagLst xmlns:p="http://schemas.openxmlformats.org/presentationml/2006/main">
  <p:tag name="_INSTRUCTOR VIEW19C14C36-AC8E-43BC-9DB6-C2AAF774C7DC|PANE__TAG" val="_"/>
</p:tagLst>
</file>

<file path=ppt/tags/tag130.xml><?xml version="1.0" encoding="utf-8"?>
<p:tagLst xmlns:p="http://schemas.openxmlformats.org/presentationml/2006/main">
  <p:tag name="_INSTRUCTOR VIEW19C14C36-AC8E-43BC-9DB6-C2AAF774C7DC|PANE__TAG" val="_"/>
</p:tagLst>
</file>

<file path=ppt/tags/tag131.xml><?xml version="1.0" encoding="utf-8"?>
<p:tagLst xmlns:p="http://schemas.openxmlformats.org/presentationml/2006/main">
  <p:tag name="_INSTRUCTOR VIEW19C14C36-AC8E-43BC-9DB6-C2AAF774C7DC|PANE__TAG" val="_"/>
</p:tagLst>
</file>

<file path=ppt/tags/tag132.xml><?xml version="1.0" encoding="utf-8"?>
<p:tagLst xmlns:p="http://schemas.openxmlformats.org/presentationml/2006/main">
  <p:tag name="_INSTRUCTOR VIEW19C14C36-AC8E-43BC-9DB6-C2AAF774C7DC|PANE__TAG" val="_"/>
</p:tagLst>
</file>

<file path=ppt/tags/tag133.xml><?xml version="1.0" encoding="utf-8"?>
<p:tagLst xmlns:p="http://schemas.openxmlformats.org/presentationml/2006/main">
  <p:tag name="_INSTRUCTOR VIEW19C14C36-AC8E-43BC-9DB6-C2AAF774C7DC|PANE__TAG" val="_"/>
</p:tagLst>
</file>

<file path=ppt/tags/tag134.xml><?xml version="1.0" encoding="utf-8"?>
<p:tagLst xmlns:p="http://schemas.openxmlformats.org/presentationml/2006/main">
  <p:tag name="_INSTRUCTOR VIEW19C14C36-AC8E-43BC-9DB6-C2AAF774C7DC|PANE__TAG" val="_"/>
</p:tagLst>
</file>

<file path=ppt/tags/tag135.xml><?xml version="1.0" encoding="utf-8"?>
<p:tagLst xmlns:p="http://schemas.openxmlformats.org/presentationml/2006/main">
  <p:tag name="_INSTRUCTOR VIEW19C14C36-AC8E-43BC-9DB6-C2AAF774C7DC|PANE__TAG" val="_"/>
</p:tagLst>
</file>

<file path=ppt/tags/tag136.xml><?xml version="1.0" encoding="utf-8"?>
<p:tagLst xmlns:p="http://schemas.openxmlformats.org/presentationml/2006/main">
  <p:tag name="_INSTRUCTOR VIEW19C14C36-AC8E-43BC-9DB6-C2AAF774C7DC|PANE__TAG" val="_"/>
</p:tagLst>
</file>

<file path=ppt/tags/tag137.xml><?xml version="1.0" encoding="utf-8"?>
<p:tagLst xmlns:p="http://schemas.openxmlformats.org/presentationml/2006/main">
  <p:tag name="_INSTRUCTOR VIEW19C14C36-AC8E-43BC-9DB6-C2AAF774C7DC|PANE__TAG" val="_"/>
</p:tagLst>
</file>

<file path=ppt/tags/tag138.xml><?xml version="1.0" encoding="utf-8"?>
<p:tagLst xmlns:p="http://schemas.openxmlformats.org/presentationml/2006/main">
  <p:tag name="_INSTRUCTOR VIEW19C14C36-AC8E-43BC-9DB6-C2AAF774C7DC|PANE__TAG" val="_"/>
</p:tagLst>
</file>

<file path=ppt/tags/tag139.xml><?xml version="1.0" encoding="utf-8"?>
<p:tagLst xmlns:p="http://schemas.openxmlformats.org/presentationml/2006/main">
  <p:tag name="_INSTRUCTOR VIEW19C14C36-AC8E-43BC-9DB6-C2AAF774C7DC|PANE__TAG" val="_"/>
</p:tagLst>
</file>

<file path=ppt/tags/tag14.xml><?xml version="1.0" encoding="utf-8"?>
<p:tagLst xmlns:p="http://schemas.openxmlformats.org/presentationml/2006/main">
  <p:tag name="_INSTRUCTOR VIEW19C14C36-AC8E-43BC-9DB6-C2AAF774C7DC|PANE__TAG" val="_"/>
</p:tagLst>
</file>

<file path=ppt/tags/tag140.xml><?xml version="1.0" encoding="utf-8"?>
<p:tagLst xmlns:p="http://schemas.openxmlformats.org/presentationml/2006/main">
  <p:tag name="_INSTRUCTOR VIEW19C14C36-AC8E-43BC-9DB6-C2AAF774C7DC|PANE__TAG" val="_"/>
</p:tagLst>
</file>

<file path=ppt/tags/tag141.xml><?xml version="1.0" encoding="utf-8"?>
<p:tagLst xmlns:p="http://schemas.openxmlformats.org/presentationml/2006/main">
  <p:tag name="_INSTRUCTOR VIEW19C14C36-AC8E-43BC-9DB6-C2AAF774C7DC|PANE__TAG" val="_"/>
</p:tagLst>
</file>

<file path=ppt/tags/tag142.xml><?xml version="1.0" encoding="utf-8"?>
<p:tagLst xmlns:p="http://schemas.openxmlformats.org/presentationml/2006/main">
  <p:tag name="_INSTRUCTOR VIEW19C14C36-AC8E-43BC-9DB6-C2AAF774C7DC|PANE__TAG" val="_"/>
</p:tagLst>
</file>

<file path=ppt/tags/tag143.xml><?xml version="1.0" encoding="utf-8"?>
<p:tagLst xmlns:p="http://schemas.openxmlformats.org/presentationml/2006/main">
  <p:tag name="_INSTRUCTOR VIEW19C14C36-AC8E-43BC-9DB6-C2AAF774C7DC|PANE__TAG" val="_"/>
</p:tagLst>
</file>

<file path=ppt/tags/tag144.xml><?xml version="1.0" encoding="utf-8"?>
<p:tagLst xmlns:p="http://schemas.openxmlformats.org/presentationml/2006/main">
  <p:tag name="_INSTRUCTOR VIEW19C14C36-AC8E-43BC-9DB6-C2AAF774C7DC|PANE__TAG" val="_"/>
</p:tagLst>
</file>

<file path=ppt/tags/tag145.xml><?xml version="1.0" encoding="utf-8"?>
<p:tagLst xmlns:p="http://schemas.openxmlformats.org/presentationml/2006/main">
  <p:tag name="_INSTRUCTOR VIEW19C14C36-AC8E-43BC-9DB6-C2AAF774C7DC|PANE__TAG" val="_"/>
</p:tagLst>
</file>

<file path=ppt/tags/tag146.xml><?xml version="1.0" encoding="utf-8"?>
<p:tagLst xmlns:p="http://schemas.openxmlformats.org/presentationml/2006/main">
  <p:tag name="_INSTRUCTOR VIEW19C14C36-AC8E-43BC-9DB6-C2AAF774C7DC|PANE__TAG" val="_"/>
</p:tagLst>
</file>

<file path=ppt/tags/tag147.xml><?xml version="1.0" encoding="utf-8"?>
<p:tagLst xmlns:p="http://schemas.openxmlformats.org/presentationml/2006/main">
  <p:tag name="_INSTRUCTOR VIEW19C14C36-AC8E-43BC-9DB6-C2AAF774C7DC|PANE__TAG" val="_"/>
</p:tagLst>
</file>

<file path=ppt/tags/tag148.xml><?xml version="1.0" encoding="utf-8"?>
<p:tagLst xmlns:p="http://schemas.openxmlformats.org/presentationml/2006/main">
  <p:tag name="_INSTRUCTOR VIEW19C14C36-AC8E-43BC-9DB6-C2AAF774C7DC|PANE__TAG" val="_"/>
</p:tagLst>
</file>

<file path=ppt/tags/tag149.xml><?xml version="1.0" encoding="utf-8"?>
<p:tagLst xmlns:p="http://schemas.openxmlformats.org/presentationml/2006/main">
  <p:tag name="_INSTRUCTOR VIEW19C14C36-AC8E-43BC-9DB6-C2AAF774C7DC|PANE__TAG" val="_"/>
</p:tagLst>
</file>

<file path=ppt/tags/tag15.xml><?xml version="1.0" encoding="utf-8"?>
<p:tagLst xmlns:p="http://schemas.openxmlformats.org/presentationml/2006/main">
  <p:tag name="_INSTRUCTOR VIEW19C14C36-AC8E-43BC-9DB6-C2AAF774C7DC|PANE__TAG" val="_"/>
</p:tagLst>
</file>

<file path=ppt/tags/tag150.xml><?xml version="1.0" encoding="utf-8"?>
<p:tagLst xmlns:p="http://schemas.openxmlformats.org/presentationml/2006/main">
  <p:tag name="_INSTRUCTOR VIEW19C14C36-AC8E-43BC-9DB6-C2AAF774C7DC|PANE__TAG" val="_"/>
</p:tagLst>
</file>

<file path=ppt/tags/tag151.xml><?xml version="1.0" encoding="utf-8"?>
<p:tagLst xmlns:p="http://schemas.openxmlformats.org/presentationml/2006/main">
  <p:tag name="_INSTRUCTOR VIEW19C14C36-AC8E-43BC-9DB6-C2AAF774C7DC|PANE__TAG" val="_"/>
</p:tagLst>
</file>

<file path=ppt/tags/tag152.xml><?xml version="1.0" encoding="utf-8"?>
<p:tagLst xmlns:p="http://schemas.openxmlformats.org/presentationml/2006/main">
  <p:tag name="_INSTRUCTOR VIEW19C14C36-AC8E-43BC-9DB6-C2AAF774C7DC|PANE__TAG" val="_"/>
</p:tagLst>
</file>

<file path=ppt/tags/tag153.xml><?xml version="1.0" encoding="utf-8"?>
<p:tagLst xmlns:p="http://schemas.openxmlformats.org/presentationml/2006/main">
  <p:tag name="_INSTRUCTOR VIEW19C14C36-AC8E-43BC-9DB6-C2AAF774C7DC|PANE__TAG" val="_"/>
</p:tagLst>
</file>

<file path=ppt/tags/tag154.xml><?xml version="1.0" encoding="utf-8"?>
<p:tagLst xmlns:p="http://schemas.openxmlformats.org/presentationml/2006/main">
  <p:tag name="_INSTRUCTOR VIEW19C14C36-AC8E-43BC-9DB6-C2AAF774C7DC|PANE__TAG" val="_"/>
</p:tagLst>
</file>

<file path=ppt/tags/tag155.xml><?xml version="1.0" encoding="utf-8"?>
<p:tagLst xmlns:p="http://schemas.openxmlformats.org/presentationml/2006/main">
  <p:tag name="_INSTRUCTOR VIEW19C14C36-AC8E-43BC-9DB6-C2AAF774C7DC|PANE__TAG" val="_"/>
</p:tagLst>
</file>

<file path=ppt/tags/tag156.xml><?xml version="1.0" encoding="utf-8"?>
<p:tagLst xmlns:p="http://schemas.openxmlformats.org/presentationml/2006/main">
  <p:tag name="_INSTRUCTOR VIEW19C14C36-AC8E-43BC-9DB6-C2AAF774C7DC|PANE__TAG" val="_"/>
</p:tagLst>
</file>

<file path=ppt/tags/tag157.xml><?xml version="1.0" encoding="utf-8"?>
<p:tagLst xmlns:p="http://schemas.openxmlformats.org/presentationml/2006/main">
  <p:tag name="_INSTRUCTOR VIEW19C14C36-AC8E-43BC-9DB6-C2AAF774C7DC|PANE__TAG" val="_"/>
</p:tagLst>
</file>

<file path=ppt/tags/tag158.xml><?xml version="1.0" encoding="utf-8"?>
<p:tagLst xmlns:p="http://schemas.openxmlformats.org/presentationml/2006/main">
  <p:tag name="_INSTRUCTOR VIEW19C14C36-AC8E-43BC-9DB6-C2AAF774C7DC|PANE__TAG" val="_"/>
</p:tagLst>
</file>

<file path=ppt/tags/tag159.xml><?xml version="1.0" encoding="utf-8"?>
<p:tagLst xmlns:p="http://schemas.openxmlformats.org/presentationml/2006/main">
  <p:tag name="_INSTRUCTOR VIEW19C14C36-AC8E-43BC-9DB6-C2AAF774C7DC|PANE__TAG" val="_"/>
</p:tagLst>
</file>

<file path=ppt/tags/tag16.xml><?xml version="1.0" encoding="utf-8"?>
<p:tagLst xmlns:p="http://schemas.openxmlformats.org/presentationml/2006/main">
  <p:tag name="_INSTRUCTOR VIEW19C14C36-AC8E-43BC-9DB6-C2AAF774C7DC|PANE__TAG" val="_"/>
</p:tagLst>
</file>

<file path=ppt/tags/tag160.xml><?xml version="1.0" encoding="utf-8"?>
<p:tagLst xmlns:p="http://schemas.openxmlformats.org/presentationml/2006/main">
  <p:tag name="_INSTRUCTOR VIEW19C14C36-AC8E-43BC-9DB6-C2AAF774C7DC|PANE__TAG" val="_"/>
</p:tagLst>
</file>

<file path=ppt/tags/tag161.xml><?xml version="1.0" encoding="utf-8"?>
<p:tagLst xmlns:p="http://schemas.openxmlformats.org/presentationml/2006/main">
  <p:tag name="_INSTRUCTOR VIEW19C14C36-AC8E-43BC-9DB6-C2AAF774C7DC|PANE__TAG" val="_"/>
</p:tagLst>
</file>

<file path=ppt/tags/tag162.xml><?xml version="1.0" encoding="utf-8"?>
<p:tagLst xmlns:p="http://schemas.openxmlformats.org/presentationml/2006/main">
  <p:tag name="_INSTRUCTOR VIEW19C14C36-AC8E-43BC-9DB6-C2AAF774C7DC|PANE__TAG" val="_"/>
</p:tagLst>
</file>

<file path=ppt/tags/tag163.xml><?xml version="1.0" encoding="utf-8"?>
<p:tagLst xmlns:p="http://schemas.openxmlformats.org/presentationml/2006/main">
  <p:tag name="_INSTRUCTOR VIEW19C14C36-AC8E-43BC-9DB6-C2AAF774C7DC|PANE__TAG" val="_"/>
</p:tagLst>
</file>

<file path=ppt/tags/tag164.xml><?xml version="1.0" encoding="utf-8"?>
<p:tagLst xmlns:p="http://schemas.openxmlformats.org/presentationml/2006/main">
  <p:tag name="_INSTRUCTOR VIEW19C14C36-AC8E-43BC-9DB6-C2AAF774C7DC|PANE__TAG" val="_"/>
</p:tagLst>
</file>

<file path=ppt/tags/tag165.xml><?xml version="1.0" encoding="utf-8"?>
<p:tagLst xmlns:p="http://schemas.openxmlformats.org/presentationml/2006/main">
  <p:tag name="_INSTRUCTOR VIEW19C14C36-AC8E-43BC-9DB6-C2AAF774C7DC|PANE__TAG" val="_"/>
</p:tagLst>
</file>

<file path=ppt/tags/tag166.xml><?xml version="1.0" encoding="utf-8"?>
<p:tagLst xmlns:p="http://schemas.openxmlformats.org/presentationml/2006/main">
  <p:tag name="_INSTRUCTOR VIEW19C14C36-AC8E-43BC-9DB6-C2AAF774C7DC|PANE__TAG" val="_"/>
</p:tagLst>
</file>

<file path=ppt/tags/tag167.xml><?xml version="1.0" encoding="utf-8"?>
<p:tagLst xmlns:p="http://schemas.openxmlformats.org/presentationml/2006/main">
  <p:tag name="_INSTRUCTOR VIEW19C14C36-AC8E-43BC-9DB6-C2AAF774C7DC|PANE__TAG" val="_"/>
</p:tagLst>
</file>

<file path=ppt/tags/tag168.xml><?xml version="1.0" encoding="utf-8"?>
<p:tagLst xmlns:p="http://schemas.openxmlformats.org/presentationml/2006/main">
  <p:tag name="_INSTRUCTOR VIEW19C14C36-AC8E-43BC-9DB6-C2AAF774C7DC|PANE__TAG" val="_"/>
</p:tagLst>
</file>

<file path=ppt/tags/tag169.xml><?xml version="1.0" encoding="utf-8"?>
<p:tagLst xmlns:p="http://schemas.openxmlformats.org/presentationml/2006/main">
  <p:tag name="_INSTRUCTOR VIEW19C14C36-AC8E-43BC-9DB6-C2AAF774C7DC|PANE__TAG" val="_"/>
</p:tagLst>
</file>

<file path=ppt/tags/tag17.xml><?xml version="1.0" encoding="utf-8"?>
<p:tagLst xmlns:p="http://schemas.openxmlformats.org/presentationml/2006/main">
  <p:tag name="_INSTRUCTOR VIEW19C14C36-AC8E-43BC-9DB6-C2AAF774C7DC|PANE__TAG" val="_"/>
</p:tagLst>
</file>

<file path=ppt/tags/tag170.xml><?xml version="1.0" encoding="utf-8"?>
<p:tagLst xmlns:p="http://schemas.openxmlformats.org/presentationml/2006/main">
  <p:tag name="_INSTRUCTOR VIEW19C14C36-AC8E-43BC-9DB6-C2AAF774C7DC|PANE__TAG" val="_"/>
</p:tagLst>
</file>

<file path=ppt/tags/tag171.xml><?xml version="1.0" encoding="utf-8"?>
<p:tagLst xmlns:p="http://schemas.openxmlformats.org/presentationml/2006/main">
  <p:tag name="_INSTRUCTOR VIEW19C14C36-AC8E-43BC-9DB6-C2AAF774C7DC|PANE__TAG" val="_"/>
</p:tagLst>
</file>

<file path=ppt/tags/tag172.xml><?xml version="1.0" encoding="utf-8"?>
<p:tagLst xmlns:p="http://schemas.openxmlformats.org/presentationml/2006/main">
  <p:tag name="_INSTRUCTOR VIEW19C14C36-AC8E-43BC-9DB6-C2AAF774C7DC|PANE__TAG" val="_"/>
</p:tagLst>
</file>

<file path=ppt/tags/tag173.xml><?xml version="1.0" encoding="utf-8"?>
<p:tagLst xmlns:p="http://schemas.openxmlformats.org/presentationml/2006/main">
  <p:tag name="_INSTRUCTOR VIEW19C14C36-AC8E-43BC-9DB6-C2AAF774C7DC|PANE__TAG" val="_"/>
</p:tagLst>
</file>

<file path=ppt/tags/tag174.xml><?xml version="1.0" encoding="utf-8"?>
<p:tagLst xmlns:p="http://schemas.openxmlformats.org/presentationml/2006/main">
  <p:tag name="_INSTRUCTOR VIEW19C14C36-AC8E-43BC-9DB6-C2AAF774C7DC|PANE__TAG" val="_"/>
</p:tagLst>
</file>

<file path=ppt/tags/tag175.xml><?xml version="1.0" encoding="utf-8"?>
<p:tagLst xmlns:p="http://schemas.openxmlformats.org/presentationml/2006/main">
  <p:tag name="_INSTRUCTOR VIEW19C14C36-AC8E-43BC-9DB6-C2AAF774C7DC|PANE__TAG" val="_"/>
</p:tagLst>
</file>

<file path=ppt/tags/tag176.xml><?xml version="1.0" encoding="utf-8"?>
<p:tagLst xmlns:p="http://schemas.openxmlformats.org/presentationml/2006/main">
  <p:tag name="_INSTRUCTOR VIEW19C14C36-AC8E-43BC-9DB6-C2AAF774C7DC|PANE__TAG" val="_"/>
</p:tagLst>
</file>

<file path=ppt/tags/tag177.xml><?xml version="1.0" encoding="utf-8"?>
<p:tagLst xmlns:p="http://schemas.openxmlformats.org/presentationml/2006/main">
  <p:tag name="_INSTRUCTOR VIEW19C14C36-AC8E-43BC-9DB6-C2AAF774C7DC|PANE__TAG" val="_"/>
</p:tagLst>
</file>

<file path=ppt/tags/tag178.xml><?xml version="1.0" encoding="utf-8"?>
<p:tagLst xmlns:p="http://schemas.openxmlformats.org/presentationml/2006/main">
  <p:tag name="_INSTRUCTOR VIEW19C14C36-AC8E-43BC-9DB6-C2AAF774C7DC|PANE__TAG" val="_"/>
</p:tagLst>
</file>

<file path=ppt/tags/tag179.xml><?xml version="1.0" encoding="utf-8"?>
<p:tagLst xmlns:p="http://schemas.openxmlformats.org/presentationml/2006/main">
  <p:tag name="_INSTRUCTOR VIEW19C14C36-AC8E-43BC-9DB6-C2AAF774C7DC|PANE__TAG" val="_"/>
</p:tagLst>
</file>

<file path=ppt/tags/tag18.xml><?xml version="1.0" encoding="utf-8"?>
<p:tagLst xmlns:p="http://schemas.openxmlformats.org/presentationml/2006/main">
  <p:tag name="_INSTRUCTOR VIEW19C14C36-AC8E-43BC-9DB6-C2AAF774C7DC|PANE__TAG" val="_"/>
</p:tagLst>
</file>

<file path=ppt/tags/tag180.xml><?xml version="1.0" encoding="utf-8"?>
<p:tagLst xmlns:p="http://schemas.openxmlformats.org/presentationml/2006/main">
  <p:tag name="_INSTRUCTOR VIEW19C14C36-AC8E-43BC-9DB6-C2AAF774C7DC|PANE__TAG" val="_"/>
</p:tagLst>
</file>

<file path=ppt/tags/tag181.xml><?xml version="1.0" encoding="utf-8"?>
<p:tagLst xmlns:p="http://schemas.openxmlformats.org/presentationml/2006/main">
  <p:tag name="_INSTRUCTOR VIEW19C14C36-AC8E-43BC-9DB6-C2AAF774C7DC|PANE__TAG" val="_"/>
</p:tagLst>
</file>

<file path=ppt/tags/tag182.xml><?xml version="1.0" encoding="utf-8"?>
<p:tagLst xmlns:p="http://schemas.openxmlformats.org/presentationml/2006/main">
  <p:tag name="_INSTRUCTOR VIEW19C14C36-AC8E-43BC-9DB6-C2AAF774C7DC|PANE__TAG" val="_"/>
</p:tagLst>
</file>

<file path=ppt/tags/tag183.xml><?xml version="1.0" encoding="utf-8"?>
<p:tagLst xmlns:p="http://schemas.openxmlformats.org/presentationml/2006/main">
  <p:tag name="_INSTRUCTOR VIEW19C14C36-AC8E-43BC-9DB6-C2AAF774C7DC|PANE__TAG" val="_"/>
</p:tagLst>
</file>

<file path=ppt/tags/tag184.xml><?xml version="1.0" encoding="utf-8"?>
<p:tagLst xmlns:p="http://schemas.openxmlformats.org/presentationml/2006/main">
  <p:tag name="_INSTRUCTOR VIEW19C14C36-AC8E-43BC-9DB6-C2AAF774C7DC|PANE__TAG" val="_"/>
</p:tagLst>
</file>

<file path=ppt/tags/tag185.xml><?xml version="1.0" encoding="utf-8"?>
<p:tagLst xmlns:p="http://schemas.openxmlformats.org/presentationml/2006/main">
  <p:tag name="_INSTRUCTOR VIEW19C14C36-AC8E-43BC-9DB6-C2AAF774C7DC|PANE__TAG" val="_"/>
</p:tagLst>
</file>

<file path=ppt/tags/tag186.xml><?xml version="1.0" encoding="utf-8"?>
<p:tagLst xmlns:p="http://schemas.openxmlformats.org/presentationml/2006/main">
  <p:tag name="_INSTRUCTOR VIEW19C14C36-AC8E-43BC-9DB6-C2AAF774C7DC|PANE__TAG" val="_"/>
</p:tagLst>
</file>

<file path=ppt/tags/tag187.xml><?xml version="1.0" encoding="utf-8"?>
<p:tagLst xmlns:p="http://schemas.openxmlformats.org/presentationml/2006/main">
  <p:tag name="_INSTRUCTOR VIEW19C14C36-AC8E-43BC-9DB6-C2AAF774C7DC|PANE__TAG" val="_"/>
</p:tagLst>
</file>

<file path=ppt/tags/tag188.xml><?xml version="1.0" encoding="utf-8"?>
<p:tagLst xmlns:p="http://schemas.openxmlformats.org/presentationml/2006/main">
  <p:tag name="_INSTRUCTOR VIEW19C14C36-AC8E-43BC-9DB6-C2AAF774C7DC|PANE__TAG" val="_"/>
</p:tagLst>
</file>

<file path=ppt/tags/tag189.xml><?xml version="1.0" encoding="utf-8"?>
<p:tagLst xmlns:p="http://schemas.openxmlformats.org/presentationml/2006/main">
  <p:tag name="_INSTRUCTOR VIEW19C14C36-AC8E-43BC-9DB6-C2AAF774C7DC|PANE__TAG" val="_"/>
</p:tagLst>
</file>

<file path=ppt/tags/tag19.xml><?xml version="1.0" encoding="utf-8"?>
<p:tagLst xmlns:p="http://schemas.openxmlformats.org/presentationml/2006/main">
  <p:tag name="_INSTRUCTOR VIEW19C14C36-AC8E-43BC-9DB6-C2AAF774C7DC|PANE__TAG" val="_"/>
</p:tagLst>
</file>

<file path=ppt/tags/tag190.xml><?xml version="1.0" encoding="utf-8"?>
<p:tagLst xmlns:p="http://schemas.openxmlformats.org/presentationml/2006/main">
  <p:tag name="_INSTRUCTOR VIEW19C14C36-AC8E-43BC-9DB6-C2AAF774C7DC|PANE__TAG" val="_"/>
</p:tagLst>
</file>

<file path=ppt/tags/tag191.xml><?xml version="1.0" encoding="utf-8"?>
<p:tagLst xmlns:p="http://schemas.openxmlformats.org/presentationml/2006/main">
  <p:tag name="_INSTRUCTOR VIEW19C14C36-AC8E-43BC-9DB6-C2AAF774C7DC|PANE__TAG" val="_"/>
</p:tagLst>
</file>

<file path=ppt/tags/tag192.xml><?xml version="1.0" encoding="utf-8"?>
<p:tagLst xmlns:p="http://schemas.openxmlformats.org/presentationml/2006/main">
  <p:tag name="_INSTRUCTOR VIEW19C14C36-AC8E-43BC-9DB6-C2AAF774C7DC|PANE__TAG" val="_"/>
</p:tagLst>
</file>

<file path=ppt/tags/tag193.xml><?xml version="1.0" encoding="utf-8"?>
<p:tagLst xmlns:p="http://schemas.openxmlformats.org/presentationml/2006/main">
  <p:tag name="_INSTRUCTOR VIEW19C14C36-AC8E-43BC-9DB6-C2AAF774C7DC|PANE__TAG" val="_"/>
</p:tagLst>
</file>

<file path=ppt/tags/tag194.xml><?xml version="1.0" encoding="utf-8"?>
<p:tagLst xmlns:p="http://schemas.openxmlformats.org/presentationml/2006/main">
  <p:tag name="_INSTRUCTOR VIEW19C14C36-AC8E-43BC-9DB6-C2AAF774C7DC|PANE__TAG" val="_"/>
</p:tagLst>
</file>

<file path=ppt/tags/tag195.xml><?xml version="1.0" encoding="utf-8"?>
<p:tagLst xmlns:p="http://schemas.openxmlformats.org/presentationml/2006/main">
  <p:tag name="_INSTRUCTOR VIEW19C14C36-AC8E-43BC-9DB6-C2AAF774C7DC|PANE__TAG" val="_"/>
</p:tagLst>
</file>

<file path=ppt/tags/tag196.xml><?xml version="1.0" encoding="utf-8"?>
<p:tagLst xmlns:p="http://schemas.openxmlformats.org/presentationml/2006/main">
  <p:tag name="_INSTRUCTOR VIEW19C14C36-AC8E-43BC-9DB6-C2AAF774C7DC|PANE__TAG" val="_"/>
</p:tagLst>
</file>

<file path=ppt/tags/tag197.xml><?xml version="1.0" encoding="utf-8"?>
<p:tagLst xmlns:p="http://schemas.openxmlformats.org/presentationml/2006/main">
  <p:tag name="_INSTRUCTOR VIEW19C14C36-AC8E-43BC-9DB6-C2AAF774C7DC|PANE__TAG" val="_"/>
</p:tagLst>
</file>

<file path=ppt/tags/tag198.xml><?xml version="1.0" encoding="utf-8"?>
<p:tagLst xmlns:p="http://schemas.openxmlformats.org/presentationml/2006/main">
  <p:tag name="_INSTRUCTOR VIEW19C14C36-AC8E-43BC-9DB6-C2AAF774C7DC|PANE__TAG" val="_"/>
</p:tagLst>
</file>

<file path=ppt/tags/tag199.xml><?xml version="1.0" encoding="utf-8"?>
<p:tagLst xmlns:p="http://schemas.openxmlformats.org/presentationml/2006/main">
  <p:tag name="_INSTRUCTOR VIEW19C14C36-AC8E-43BC-9DB6-C2AAF774C7DC|PANE__TAG" val="_"/>
</p:tagLst>
</file>

<file path=ppt/tags/tag2.xml><?xml version="1.0" encoding="utf-8"?>
<p:tagLst xmlns:p="http://schemas.openxmlformats.org/presentationml/2006/main">
  <p:tag name="_INSTRUCTOR VIEW19C14C36-AC8E-43BC-9DB6-C2AAF774C7DC|PANE__TAG" val="_"/>
</p:tagLst>
</file>

<file path=ppt/tags/tag20.xml><?xml version="1.0" encoding="utf-8"?>
<p:tagLst xmlns:p="http://schemas.openxmlformats.org/presentationml/2006/main">
  <p:tag name="_INSTRUCTOR VIEW19C14C36-AC8E-43BC-9DB6-C2AAF774C7DC|PANE__TAG" val="_"/>
</p:tagLst>
</file>

<file path=ppt/tags/tag200.xml><?xml version="1.0" encoding="utf-8"?>
<p:tagLst xmlns:p="http://schemas.openxmlformats.org/presentationml/2006/main">
  <p:tag name="_INSTRUCTOR VIEW19C14C36-AC8E-43BC-9DB6-C2AAF774C7DC|PANE__TAG" val="_"/>
</p:tagLst>
</file>

<file path=ppt/tags/tag201.xml><?xml version="1.0" encoding="utf-8"?>
<p:tagLst xmlns:p="http://schemas.openxmlformats.org/presentationml/2006/main">
  <p:tag name="_INSTRUCTOR VIEW19C14C36-AC8E-43BC-9DB6-C2AAF774C7DC|PANE__TAG" val="_"/>
</p:tagLst>
</file>

<file path=ppt/tags/tag202.xml><?xml version="1.0" encoding="utf-8"?>
<p:tagLst xmlns:p="http://schemas.openxmlformats.org/presentationml/2006/main">
  <p:tag name="_INSTRUCTOR VIEW19C14C36-AC8E-43BC-9DB6-C2AAF774C7DC|PANE__TAG" val="_"/>
</p:tagLst>
</file>

<file path=ppt/tags/tag203.xml><?xml version="1.0" encoding="utf-8"?>
<p:tagLst xmlns:p="http://schemas.openxmlformats.org/presentationml/2006/main">
  <p:tag name="_INSTRUCTOR VIEW19C14C36-AC8E-43BC-9DB6-C2AAF774C7DC|PANE__TAG" val="_"/>
</p:tagLst>
</file>

<file path=ppt/tags/tag204.xml><?xml version="1.0" encoding="utf-8"?>
<p:tagLst xmlns:p="http://schemas.openxmlformats.org/presentationml/2006/main">
  <p:tag name="_INSTRUCTOR VIEW19C14C36-AC8E-43BC-9DB6-C2AAF774C7DC|PANE__TAG" val="_"/>
</p:tagLst>
</file>

<file path=ppt/tags/tag205.xml><?xml version="1.0" encoding="utf-8"?>
<p:tagLst xmlns:p="http://schemas.openxmlformats.org/presentationml/2006/main">
  <p:tag name="_INSTRUCTOR VIEW19C14C36-AC8E-43BC-9DB6-C2AAF774C7DC|PANE__TAG" val="_"/>
</p:tagLst>
</file>

<file path=ppt/tags/tag206.xml><?xml version="1.0" encoding="utf-8"?>
<p:tagLst xmlns:p="http://schemas.openxmlformats.org/presentationml/2006/main">
  <p:tag name="_INSTRUCTOR VIEW19C14C36-AC8E-43BC-9DB6-C2AAF774C7DC|PANE__TAG" val="_"/>
</p:tagLst>
</file>

<file path=ppt/tags/tag207.xml><?xml version="1.0" encoding="utf-8"?>
<p:tagLst xmlns:p="http://schemas.openxmlformats.org/presentationml/2006/main">
  <p:tag name="_INSTRUCTOR VIEW19C14C36-AC8E-43BC-9DB6-C2AAF774C7DC|PANE__TAG" val="_"/>
</p:tagLst>
</file>

<file path=ppt/tags/tag208.xml><?xml version="1.0" encoding="utf-8"?>
<p:tagLst xmlns:p="http://schemas.openxmlformats.org/presentationml/2006/main">
  <p:tag name="_INSTRUCTOR VIEW19C14C36-AC8E-43BC-9DB6-C2AAF774C7DC|PANE__TAG" val="_"/>
</p:tagLst>
</file>

<file path=ppt/tags/tag209.xml><?xml version="1.0" encoding="utf-8"?>
<p:tagLst xmlns:p="http://schemas.openxmlformats.org/presentationml/2006/main">
  <p:tag name="_INSTRUCTOR VIEW19C14C36-AC8E-43BC-9DB6-C2AAF774C7DC|PANE__TAG" val="_"/>
</p:tagLst>
</file>

<file path=ppt/tags/tag21.xml><?xml version="1.0" encoding="utf-8"?>
<p:tagLst xmlns:p="http://schemas.openxmlformats.org/presentationml/2006/main">
  <p:tag name="_INSTRUCTOR VIEW19C14C36-AC8E-43BC-9DB6-C2AAF774C7DC|PANE__TAG" val="_"/>
</p:tagLst>
</file>

<file path=ppt/tags/tag210.xml><?xml version="1.0" encoding="utf-8"?>
<p:tagLst xmlns:p="http://schemas.openxmlformats.org/presentationml/2006/main">
  <p:tag name="_INSTRUCTOR VIEW19C14C36-AC8E-43BC-9DB6-C2AAF774C7DC|PANE__TAG" val="_"/>
</p:tagLst>
</file>

<file path=ppt/tags/tag211.xml><?xml version="1.0" encoding="utf-8"?>
<p:tagLst xmlns:p="http://schemas.openxmlformats.org/presentationml/2006/main">
  <p:tag name="_INSTRUCTOR VIEW19C14C36-AC8E-43BC-9DB6-C2AAF774C7DC|PANE__TAG" val="_"/>
</p:tagLst>
</file>

<file path=ppt/tags/tag212.xml><?xml version="1.0" encoding="utf-8"?>
<p:tagLst xmlns:p="http://schemas.openxmlformats.org/presentationml/2006/main">
  <p:tag name="_INSTRUCTOR VIEW19C14C36-AC8E-43BC-9DB6-C2AAF774C7DC|PANE__TAG" val="_"/>
</p:tagLst>
</file>

<file path=ppt/tags/tag213.xml><?xml version="1.0" encoding="utf-8"?>
<p:tagLst xmlns:p="http://schemas.openxmlformats.org/presentationml/2006/main">
  <p:tag name="_INSTRUCTOR VIEW19C14C36-AC8E-43BC-9DB6-C2AAF774C7DC|PANE__TAG" val="_"/>
</p:tagLst>
</file>

<file path=ppt/tags/tag214.xml><?xml version="1.0" encoding="utf-8"?>
<p:tagLst xmlns:p="http://schemas.openxmlformats.org/presentationml/2006/main">
  <p:tag name="_INSTRUCTOR VIEW19C14C36-AC8E-43BC-9DB6-C2AAF774C7DC|PANE__TAG" val="_"/>
</p:tagLst>
</file>

<file path=ppt/tags/tag215.xml><?xml version="1.0" encoding="utf-8"?>
<p:tagLst xmlns:p="http://schemas.openxmlformats.org/presentationml/2006/main">
  <p:tag name="_INSTRUCTOR VIEW19C14C36-AC8E-43BC-9DB6-C2AAF774C7DC|PANE__TAG" val="_"/>
</p:tagLst>
</file>

<file path=ppt/tags/tag216.xml><?xml version="1.0" encoding="utf-8"?>
<p:tagLst xmlns:p="http://schemas.openxmlformats.org/presentationml/2006/main">
  <p:tag name="_INSTRUCTOR VIEW19C14C36-AC8E-43BC-9DB6-C2AAF774C7DC|PANE__TAG" val="_"/>
</p:tagLst>
</file>

<file path=ppt/tags/tag217.xml><?xml version="1.0" encoding="utf-8"?>
<p:tagLst xmlns:p="http://schemas.openxmlformats.org/presentationml/2006/main">
  <p:tag name="_INSTRUCTOR VIEW19C14C36-AC8E-43BC-9DB6-C2AAF774C7DC|PANE__TAG" val="_"/>
</p:tagLst>
</file>

<file path=ppt/tags/tag218.xml><?xml version="1.0" encoding="utf-8"?>
<p:tagLst xmlns:p="http://schemas.openxmlformats.org/presentationml/2006/main">
  <p:tag name="_INSTRUCTOR VIEW19C14C36-AC8E-43BC-9DB6-C2AAF774C7DC|PANE__TAG" val="_"/>
</p:tagLst>
</file>

<file path=ppt/tags/tag219.xml><?xml version="1.0" encoding="utf-8"?>
<p:tagLst xmlns:p="http://schemas.openxmlformats.org/presentationml/2006/main">
  <p:tag name="_INSTRUCTOR VIEW19C14C36-AC8E-43BC-9DB6-C2AAF774C7DC|PANE__TAG" val="_"/>
</p:tagLst>
</file>

<file path=ppt/tags/tag22.xml><?xml version="1.0" encoding="utf-8"?>
<p:tagLst xmlns:p="http://schemas.openxmlformats.org/presentationml/2006/main">
  <p:tag name="_INSTRUCTOR VIEW19C14C36-AC8E-43BC-9DB6-C2AAF774C7DC|PANE__TAG" val="_"/>
</p:tagLst>
</file>

<file path=ppt/tags/tag220.xml><?xml version="1.0" encoding="utf-8"?>
<p:tagLst xmlns:p="http://schemas.openxmlformats.org/presentationml/2006/main">
  <p:tag name="_INSTRUCTOR VIEW19C14C36-AC8E-43BC-9DB6-C2AAF774C7DC|PANE__TAG" val="_"/>
</p:tagLst>
</file>

<file path=ppt/tags/tag221.xml><?xml version="1.0" encoding="utf-8"?>
<p:tagLst xmlns:p="http://schemas.openxmlformats.org/presentationml/2006/main">
  <p:tag name="_INSTRUCTOR VIEW19C14C36-AC8E-43BC-9DB6-C2AAF774C7DC|PANE__TAG" val="_"/>
</p:tagLst>
</file>

<file path=ppt/tags/tag222.xml><?xml version="1.0" encoding="utf-8"?>
<p:tagLst xmlns:p="http://schemas.openxmlformats.org/presentationml/2006/main">
  <p:tag name="_INSTRUCTOR VIEW19C14C36-AC8E-43BC-9DB6-C2AAF774C7DC|PANE__TAG" val="_"/>
</p:tagLst>
</file>

<file path=ppt/tags/tag223.xml><?xml version="1.0" encoding="utf-8"?>
<p:tagLst xmlns:p="http://schemas.openxmlformats.org/presentationml/2006/main">
  <p:tag name="_INSTRUCTOR VIEW19C14C36-AC8E-43BC-9DB6-C2AAF774C7DC|PANE__TAG" val="_"/>
</p:tagLst>
</file>

<file path=ppt/tags/tag224.xml><?xml version="1.0" encoding="utf-8"?>
<p:tagLst xmlns:p="http://schemas.openxmlformats.org/presentationml/2006/main">
  <p:tag name="_INSTRUCTOR VIEW19C14C36-AC8E-43BC-9DB6-C2AAF774C7DC|PANE__TAG" val="_"/>
</p:tagLst>
</file>

<file path=ppt/tags/tag225.xml><?xml version="1.0" encoding="utf-8"?>
<p:tagLst xmlns:p="http://schemas.openxmlformats.org/presentationml/2006/main">
  <p:tag name="_INSTRUCTOR VIEW19C14C36-AC8E-43BC-9DB6-C2AAF774C7DC|PANE__TAG" val="_"/>
</p:tagLst>
</file>

<file path=ppt/tags/tag226.xml><?xml version="1.0" encoding="utf-8"?>
<p:tagLst xmlns:p="http://schemas.openxmlformats.org/presentationml/2006/main">
  <p:tag name="_INSTRUCTOR VIEW19C14C36-AC8E-43BC-9DB6-C2AAF774C7DC|PANE__TAG" val="_"/>
</p:tagLst>
</file>

<file path=ppt/tags/tag227.xml><?xml version="1.0" encoding="utf-8"?>
<p:tagLst xmlns:p="http://schemas.openxmlformats.org/presentationml/2006/main">
  <p:tag name="_INSTRUCTOR VIEW19C14C36-AC8E-43BC-9DB6-C2AAF774C7DC|PANE__TAG" val="_"/>
</p:tagLst>
</file>

<file path=ppt/tags/tag228.xml><?xml version="1.0" encoding="utf-8"?>
<p:tagLst xmlns:p="http://schemas.openxmlformats.org/presentationml/2006/main">
  <p:tag name="_INSTRUCTOR VIEW19C14C36-AC8E-43BC-9DB6-C2AAF774C7DC|PANE__TAG" val="_"/>
</p:tagLst>
</file>

<file path=ppt/tags/tag229.xml><?xml version="1.0" encoding="utf-8"?>
<p:tagLst xmlns:p="http://schemas.openxmlformats.org/presentationml/2006/main">
  <p:tag name="_INSTRUCTOR VIEW19C14C36-AC8E-43BC-9DB6-C2AAF774C7DC|PANE__TAG" val="_"/>
</p:tagLst>
</file>

<file path=ppt/tags/tag23.xml><?xml version="1.0" encoding="utf-8"?>
<p:tagLst xmlns:p="http://schemas.openxmlformats.org/presentationml/2006/main">
  <p:tag name="_INSTRUCTOR VIEW19C14C36-AC8E-43BC-9DB6-C2AAF774C7DC|PANE__TAG" val="_"/>
</p:tagLst>
</file>

<file path=ppt/tags/tag230.xml><?xml version="1.0" encoding="utf-8"?>
<p:tagLst xmlns:p="http://schemas.openxmlformats.org/presentationml/2006/main">
  <p:tag name="_INSTRUCTOR VIEW19C14C36-AC8E-43BC-9DB6-C2AAF774C7DC|PANE__TAG" val="_"/>
</p:tagLst>
</file>

<file path=ppt/tags/tag231.xml><?xml version="1.0" encoding="utf-8"?>
<p:tagLst xmlns:p="http://schemas.openxmlformats.org/presentationml/2006/main">
  <p:tag name="_INSTRUCTOR VIEW19C14C36-AC8E-43BC-9DB6-C2AAF774C7DC|PANE__TAG" val="_"/>
</p:tagLst>
</file>

<file path=ppt/tags/tag232.xml><?xml version="1.0" encoding="utf-8"?>
<p:tagLst xmlns:p="http://schemas.openxmlformats.org/presentationml/2006/main">
  <p:tag name="_INSTRUCTOR VIEW19C14C36-AC8E-43BC-9DB6-C2AAF774C7DC|PANE__TAG" val="_"/>
</p:tagLst>
</file>

<file path=ppt/tags/tag233.xml><?xml version="1.0" encoding="utf-8"?>
<p:tagLst xmlns:p="http://schemas.openxmlformats.org/presentationml/2006/main">
  <p:tag name="_INSTRUCTOR VIEW19C14C36-AC8E-43BC-9DB6-C2AAF774C7DC|PANE__TAG" val="_"/>
</p:tagLst>
</file>

<file path=ppt/tags/tag234.xml><?xml version="1.0" encoding="utf-8"?>
<p:tagLst xmlns:p="http://schemas.openxmlformats.org/presentationml/2006/main">
  <p:tag name="_INSTRUCTOR VIEW19C14C36-AC8E-43BC-9DB6-C2AAF774C7DC|PANE__TAG" val="_"/>
</p:tagLst>
</file>

<file path=ppt/tags/tag235.xml><?xml version="1.0" encoding="utf-8"?>
<p:tagLst xmlns:p="http://schemas.openxmlformats.org/presentationml/2006/main">
  <p:tag name="_INSTRUCTOR VIEW19C14C36-AC8E-43BC-9DB6-C2AAF774C7DC|PANE__TAG" val="_"/>
</p:tagLst>
</file>

<file path=ppt/tags/tag236.xml><?xml version="1.0" encoding="utf-8"?>
<p:tagLst xmlns:p="http://schemas.openxmlformats.org/presentationml/2006/main">
  <p:tag name="_INSTRUCTOR VIEW19C14C36-AC8E-43BC-9DB6-C2AAF774C7DC|PANE__TAG" val="_"/>
</p:tagLst>
</file>

<file path=ppt/tags/tag237.xml><?xml version="1.0" encoding="utf-8"?>
<p:tagLst xmlns:p="http://schemas.openxmlformats.org/presentationml/2006/main">
  <p:tag name="_INSTRUCTOR VIEW19C14C36-AC8E-43BC-9DB6-C2AAF774C7DC|PANE__TAG" val="_"/>
</p:tagLst>
</file>

<file path=ppt/tags/tag238.xml><?xml version="1.0" encoding="utf-8"?>
<p:tagLst xmlns:p="http://schemas.openxmlformats.org/presentationml/2006/main">
  <p:tag name="_INSTRUCTOR VIEW19C14C36-AC8E-43BC-9DB6-C2AAF774C7DC|PANE__TAG" val="_"/>
</p:tagLst>
</file>

<file path=ppt/tags/tag239.xml><?xml version="1.0" encoding="utf-8"?>
<p:tagLst xmlns:p="http://schemas.openxmlformats.org/presentationml/2006/main">
  <p:tag name="_INSTRUCTOR VIEW19C14C36-AC8E-43BC-9DB6-C2AAF774C7DC|PANE__TAG" val="_"/>
</p:tagLst>
</file>

<file path=ppt/tags/tag24.xml><?xml version="1.0" encoding="utf-8"?>
<p:tagLst xmlns:p="http://schemas.openxmlformats.org/presentationml/2006/main">
  <p:tag name="_INSTRUCTOR VIEW19C14C36-AC8E-43BC-9DB6-C2AAF774C7DC|PANE__TAG" val="_"/>
</p:tagLst>
</file>

<file path=ppt/tags/tag240.xml><?xml version="1.0" encoding="utf-8"?>
<p:tagLst xmlns:p="http://schemas.openxmlformats.org/presentationml/2006/main">
  <p:tag name="_INSTRUCTOR VIEW19C14C36-AC8E-43BC-9DB6-C2AAF774C7DC|PANE__TAG" val="_"/>
</p:tagLst>
</file>

<file path=ppt/tags/tag241.xml><?xml version="1.0" encoding="utf-8"?>
<p:tagLst xmlns:p="http://schemas.openxmlformats.org/presentationml/2006/main">
  <p:tag name="_INSTRUCTOR VIEW19C14C36-AC8E-43BC-9DB6-C2AAF774C7DC|PANE__TAG" val="_"/>
</p:tagLst>
</file>

<file path=ppt/tags/tag242.xml><?xml version="1.0" encoding="utf-8"?>
<p:tagLst xmlns:p="http://schemas.openxmlformats.org/presentationml/2006/main">
  <p:tag name="_INSTRUCTOR VIEW19C14C36-AC8E-43BC-9DB6-C2AAF774C7DC|PANE__TAG" val="_"/>
</p:tagLst>
</file>

<file path=ppt/tags/tag243.xml><?xml version="1.0" encoding="utf-8"?>
<p:tagLst xmlns:p="http://schemas.openxmlformats.org/presentationml/2006/main">
  <p:tag name="_INSTRUCTOR VIEW19C14C36-AC8E-43BC-9DB6-C2AAF774C7DC|PANE__TAG" val="_"/>
</p:tagLst>
</file>

<file path=ppt/tags/tag244.xml><?xml version="1.0" encoding="utf-8"?>
<p:tagLst xmlns:p="http://schemas.openxmlformats.org/presentationml/2006/main">
  <p:tag name="_INSTRUCTOR VIEW19C14C36-AC8E-43BC-9DB6-C2AAF774C7DC|PANE__TAG" val="_"/>
</p:tagLst>
</file>

<file path=ppt/tags/tag245.xml><?xml version="1.0" encoding="utf-8"?>
<p:tagLst xmlns:p="http://schemas.openxmlformats.org/presentationml/2006/main">
  <p:tag name="_INSTRUCTOR VIEW19C14C36-AC8E-43BC-9DB6-C2AAF774C7DC|PANE__TAG" val="_"/>
</p:tagLst>
</file>

<file path=ppt/tags/tag246.xml><?xml version="1.0" encoding="utf-8"?>
<p:tagLst xmlns:p="http://schemas.openxmlformats.org/presentationml/2006/main">
  <p:tag name="_INSTRUCTOR VIEW19C14C36-AC8E-43BC-9DB6-C2AAF774C7DC|PANE__TAG" val="_"/>
</p:tagLst>
</file>

<file path=ppt/tags/tag247.xml><?xml version="1.0" encoding="utf-8"?>
<p:tagLst xmlns:p="http://schemas.openxmlformats.org/presentationml/2006/main">
  <p:tag name="_INSTRUCTOR VIEW19C14C36-AC8E-43BC-9DB6-C2AAF774C7DC|PANE__TAG" val="_"/>
</p:tagLst>
</file>

<file path=ppt/tags/tag248.xml><?xml version="1.0" encoding="utf-8"?>
<p:tagLst xmlns:p="http://schemas.openxmlformats.org/presentationml/2006/main">
  <p:tag name="_INSTRUCTOR VIEW19C14C36-AC8E-43BC-9DB6-C2AAF774C7DC|PANE__TAG" val="_"/>
</p:tagLst>
</file>

<file path=ppt/tags/tag249.xml><?xml version="1.0" encoding="utf-8"?>
<p:tagLst xmlns:p="http://schemas.openxmlformats.org/presentationml/2006/main">
  <p:tag name="_INSTRUCTOR VIEW19C14C36-AC8E-43BC-9DB6-C2AAF774C7DC|PANE__TAG" val="_"/>
</p:tagLst>
</file>

<file path=ppt/tags/tag25.xml><?xml version="1.0" encoding="utf-8"?>
<p:tagLst xmlns:p="http://schemas.openxmlformats.org/presentationml/2006/main">
  <p:tag name="_INSTRUCTOR VIEW19C14C36-AC8E-43BC-9DB6-C2AAF774C7DC|PANE__TAG" val="_"/>
</p:tagLst>
</file>

<file path=ppt/tags/tag250.xml><?xml version="1.0" encoding="utf-8"?>
<p:tagLst xmlns:p="http://schemas.openxmlformats.org/presentationml/2006/main">
  <p:tag name="_INSTRUCTOR VIEW19C14C36-AC8E-43BC-9DB6-C2AAF774C7DC|PANE__TAG" val="_"/>
</p:tagLst>
</file>

<file path=ppt/tags/tag251.xml><?xml version="1.0" encoding="utf-8"?>
<p:tagLst xmlns:p="http://schemas.openxmlformats.org/presentationml/2006/main">
  <p:tag name="_INSTRUCTOR VIEW19C14C36-AC8E-43BC-9DB6-C2AAF774C7DC|PANE__TAG" val="_"/>
</p:tagLst>
</file>

<file path=ppt/tags/tag252.xml><?xml version="1.0" encoding="utf-8"?>
<p:tagLst xmlns:p="http://schemas.openxmlformats.org/presentationml/2006/main">
  <p:tag name="_INSTRUCTOR VIEW19C14C36-AC8E-43BC-9DB6-C2AAF774C7DC|PANE__TAG" val="_"/>
</p:tagLst>
</file>

<file path=ppt/tags/tag253.xml><?xml version="1.0" encoding="utf-8"?>
<p:tagLst xmlns:p="http://schemas.openxmlformats.org/presentationml/2006/main">
  <p:tag name="_INSTRUCTOR VIEW19C14C36-AC8E-43BC-9DB6-C2AAF774C7DC|PANE__TAG" val="_"/>
</p:tagLst>
</file>

<file path=ppt/tags/tag254.xml><?xml version="1.0" encoding="utf-8"?>
<p:tagLst xmlns:p="http://schemas.openxmlformats.org/presentationml/2006/main">
  <p:tag name="_INSTRUCTOR VIEW19C14C36-AC8E-43BC-9DB6-C2AAF774C7DC|PANE__TAG" val="_"/>
</p:tagLst>
</file>

<file path=ppt/tags/tag255.xml><?xml version="1.0" encoding="utf-8"?>
<p:tagLst xmlns:p="http://schemas.openxmlformats.org/presentationml/2006/main">
  <p:tag name="_INSTRUCTOR VIEW19C14C36-AC8E-43BC-9DB6-C2AAF774C7DC|PANE__TAG" val="_"/>
</p:tagLst>
</file>

<file path=ppt/tags/tag256.xml><?xml version="1.0" encoding="utf-8"?>
<p:tagLst xmlns:p="http://schemas.openxmlformats.org/presentationml/2006/main">
  <p:tag name="_INSTRUCTOR VIEW19C14C36-AC8E-43BC-9DB6-C2AAF774C7DC|PANE__TAG" val="_"/>
</p:tagLst>
</file>

<file path=ppt/tags/tag257.xml><?xml version="1.0" encoding="utf-8"?>
<p:tagLst xmlns:p="http://schemas.openxmlformats.org/presentationml/2006/main">
  <p:tag name="_INSTRUCTOR VIEW19C14C36-AC8E-43BC-9DB6-C2AAF774C7DC|PANE__TAG" val="_"/>
</p:tagLst>
</file>

<file path=ppt/tags/tag258.xml><?xml version="1.0" encoding="utf-8"?>
<p:tagLst xmlns:p="http://schemas.openxmlformats.org/presentationml/2006/main">
  <p:tag name="_INSTRUCTOR VIEW19C14C36-AC8E-43BC-9DB6-C2AAF774C7DC|PANE__TAG" val="_"/>
</p:tagLst>
</file>

<file path=ppt/tags/tag259.xml><?xml version="1.0" encoding="utf-8"?>
<p:tagLst xmlns:p="http://schemas.openxmlformats.org/presentationml/2006/main">
  <p:tag name="_INSTRUCTOR VIEW19C14C36-AC8E-43BC-9DB6-C2AAF774C7DC|PANE__TAG" val="_"/>
</p:tagLst>
</file>

<file path=ppt/tags/tag26.xml><?xml version="1.0" encoding="utf-8"?>
<p:tagLst xmlns:p="http://schemas.openxmlformats.org/presentationml/2006/main">
  <p:tag name="_INSTRUCTOR VIEW19C14C36-AC8E-43BC-9DB6-C2AAF774C7DC|PANE__TAG" val="_"/>
</p:tagLst>
</file>

<file path=ppt/tags/tag260.xml><?xml version="1.0" encoding="utf-8"?>
<p:tagLst xmlns:p="http://schemas.openxmlformats.org/presentationml/2006/main">
  <p:tag name="_INSTRUCTOR VIEW19C14C36-AC8E-43BC-9DB6-C2AAF774C7DC|PANE__TAG" val="_"/>
</p:tagLst>
</file>

<file path=ppt/tags/tag261.xml><?xml version="1.0" encoding="utf-8"?>
<p:tagLst xmlns:p="http://schemas.openxmlformats.org/presentationml/2006/main">
  <p:tag name="_INSTRUCTOR VIEW19C14C36-AC8E-43BC-9DB6-C2AAF774C7DC|PANE__TAG" val="_"/>
</p:tagLst>
</file>

<file path=ppt/tags/tag262.xml><?xml version="1.0" encoding="utf-8"?>
<p:tagLst xmlns:p="http://schemas.openxmlformats.org/presentationml/2006/main">
  <p:tag name="_INSTRUCTOR VIEW19C14C36-AC8E-43BC-9DB6-C2AAF774C7DC|PANE__TAG" val="_"/>
</p:tagLst>
</file>

<file path=ppt/tags/tag263.xml><?xml version="1.0" encoding="utf-8"?>
<p:tagLst xmlns:p="http://schemas.openxmlformats.org/presentationml/2006/main">
  <p:tag name="_INSTRUCTOR VIEW19C14C36-AC8E-43BC-9DB6-C2AAF774C7DC|PANE__TAG" val="_"/>
</p:tagLst>
</file>

<file path=ppt/tags/tag264.xml><?xml version="1.0" encoding="utf-8"?>
<p:tagLst xmlns:p="http://schemas.openxmlformats.org/presentationml/2006/main">
  <p:tag name="_INSTRUCTOR VIEW19C14C36-AC8E-43BC-9DB6-C2AAF774C7DC|PANE__TAG" val="_"/>
</p:tagLst>
</file>

<file path=ppt/tags/tag265.xml><?xml version="1.0" encoding="utf-8"?>
<p:tagLst xmlns:p="http://schemas.openxmlformats.org/presentationml/2006/main">
  <p:tag name="_INSTRUCTOR VIEW19C14C36-AC8E-43BC-9DB6-C2AAF774C7DC|PANE__TAG" val="_"/>
</p:tagLst>
</file>

<file path=ppt/tags/tag266.xml><?xml version="1.0" encoding="utf-8"?>
<p:tagLst xmlns:p="http://schemas.openxmlformats.org/presentationml/2006/main">
  <p:tag name="_INSTRUCTOR VIEW19C14C36-AC8E-43BC-9DB6-C2AAF774C7DC|PANE__TAG" val="_"/>
</p:tagLst>
</file>

<file path=ppt/tags/tag267.xml><?xml version="1.0" encoding="utf-8"?>
<p:tagLst xmlns:p="http://schemas.openxmlformats.org/presentationml/2006/main">
  <p:tag name="_INSTRUCTOR VIEW19C14C36-AC8E-43BC-9DB6-C2AAF774C7DC|PANE__TAG" val="_"/>
</p:tagLst>
</file>

<file path=ppt/tags/tag268.xml><?xml version="1.0" encoding="utf-8"?>
<p:tagLst xmlns:p="http://schemas.openxmlformats.org/presentationml/2006/main">
  <p:tag name="_INSTRUCTOR VIEW19C14C36-AC8E-43BC-9DB6-C2AAF774C7DC|PANE__TAG" val="_"/>
</p:tagLst>
</file>

<file path=ppt/tags/tag269.xml><?xml version="1.0" encoding="utf-8"?>
<p:tagLst xmlns:p="http://schemas.openxmlformats.org/presentationml/2006/main">
  <p:tag name="_INSTRUCTOR VIEW19C14C36-AC8E-43BC-9DB6-C2AAF774C7DC|PANE__TAG" val="_"/>
</p:tagLst>
</file>

<file path=ppt/tags/tag27.xml><?xml version="1.0" encoding="utf-8"?>
<p:tagLst xmlns:p="http://schemas.openxmlformats.org/presentationml/2006/main">
  <p:tag name="_INSTRUCTOR VIEW19C14C36-AC8E-43BC-9DB6-C2AAF774C7DC|PANE__TAG" val="_"/>
</p:tagLst>
</file>

<file path=ppt/tags/tag270.xml><?xml version="1.0" encoding="utf-8"?>
<p:tagLst xmlns:p="http://schemas.openxmlformats.org/presentationml/2006/main">
  <p:tag name="_INSTRUCTOR VIEW19C14C36-AC8E-43BC-9DB6-C2AAF774C7DC|PANE__TAG" val="_"/>
</p:tagLst>
</file>

<file path=ppt/tags/tag271.xml><?xml version="1.0" encoding="utf-8"?>
<p:tagLst xmlns:p="http://schemas.openxmlformats.org/presentationml/2006/main">
  <p:tag name="_INSTRUCTOR VIEW19C14C36-AC8E-43BC-9DB6-C2AAF774C7DC|PANE__TAG" val="_"/>
</p:tagLst>
</file>

<file path=ppt/tags/tag272.xml><?xml version="1.0" encoding="utf-8"?>
<p:tagLst xmlns:p="http://schemas.openxmlformats.org/presentationml/2006/main">
  <p:tag name="_INSTRUCTOR VIEW19C14C36-AC8E-43BC-9DB6-C2AAF774C7DC|PANE__TAG" val="_"/>
</p:tagLst>
</file>

<file path=ppt/tags/tag273.xml><?xml version="1.0" encoding="utf-8"?>
<p:tagLst xmlns:p="http://schemas.openxmlformats.org/presentationml/2006/main">
  <p:tag name="_INSTRUCTOR VIEW19C14C36-AC8E-43BC-9DB6-C2AAF774C7DC|PANE__TAG" val="_"/>
</p:tagLst>
</file>

<file path=ppt/tags/tag274.xml><?xml version="1.0" encoding="utf-8"?>
<p:tagLst xmlns:p="http://schemas.openxmlformats.org/presentationml/2006/main">
  <p:tag name="_INSTRUCTOR VIEW19C14C36-AC8E-43BC-9DB6-C2AAF774C7DC|PANE__TAG" val="_"/>
</p:tagLst>
</file>

<file path=ppt/tags/tag275.xml><?xml version="1.0" encoding="utf-8"?>
<p:tagLst xmlns:p="http://schemas.openxmlformats.org/presentationml/2006/main">
  <p:tag name="_INSTRUCTOR VIEW19C14C36-AC8E-43BC-9DB6-C2AAF774C7DC|PANE__TAG" val="_"/>
</p:tagLst>
</file>

<file path=ppt/tags/tag276.xml><?xml version="1.0" encoding="utf-8"?>
<p:tagLst xmlns:p="http://schemas.openxmlformats.org/presentationml/2006/main">
  <p:tag name="_INSTRUCTOR VIEW19C14C36-AC8E-43BC-9DB6-C2AAF774C7DC|PANE__TAG" val="_"/>
</p:tagLst>
</file>

<file path=ppt/tags/tag277.xml><?xml version="1.0" encoding="utf-8"?>
<p:tagLst xmlns:p="http://schemas.openxmlformats.org/presentationml/2006/main">
  <p:tag name="_INSTRUCTOR VIEW19C14C36-AC8E-43BC-9DB6-C2AAF774C7DC|PANE__TAG" val="_"/>
</p:tagLst>
</file>

<file path=ppt/tags/tag278.xml><?xml version="1.0" encoding="utf-8"?>
<p:tagLst xmlns:p="http://schemas.openxmlformats.org/presentationml/2006/main">
  <p:tag name="_INSTRUCTOR VIEW19C14C36-AC8E-43BC-9DB6-C2AAF774C7DC|PANE__TAG" val="_"/>
</p:tagLst>
</file>

<file path=ppt/tags/tag279.xml><?xml version="1.0" encoding="utf-8"?>
<p:tagLst xmlns:p="http://schemas.openxmlformats.org/presentationml/2006/main">
  <p:tag name="_INSTRUCTOR VIEW19C14C36-AC8E-43BC-9DB6-C2AAF774C7DC|PANE__TAG" val="_"/>
</p:tagLst>
</file>

<file path=ppt/tags/tag28.xml><?xml version="1.0" encoding="utf-8"?>
<p:tagLst xmlns:p="http://schemas.openxmlformats.org/presentationml/2006/main">
  <p:tag name="_INSTRUCTOR VIEW19C14C36-AC8E-43BC-9DB6-C2AAF774C7DC|PANE__TAG" val="_"/>
</p:tagLst>
</file>

<file path=ppt/tags/tag280.xml><?xml version="1.0" encoding="utf-8"?>
<p:tagLst xmlns:p="http://schemas.openxmlformats.org/presentationml/2006/main">
  <p:tag name="_INSTRUCTOR VIEW19C14C36-AC8E-43BC-9DB6-C2AAF774C7DC|PANE__TAG" val="_"/>
</p:tagLst>
</file>

<file path=ppt/tags/tag281.xml><?xml version="1.0" encoding="utf-8"?>
<p:tagLst xmlns:p="http://schemas.openxmlformats.org/presentationml/2006/main">
  <p:tag name="_INSTRUCTOR VIEW19C14C36-AC8E-43BC-9DB6-C2AAF774C7DC|PANE__TAG" val="_"/>
</p:tagLst>
</file>

<file path=ppt/tags/tag282.xml><?xml version="1.0" encoding="utf-8"?>
<p:tagLst xmlns:p="http://schemas.openxmlformats.org/presentationml/2006/main">
  <p:tag name="_INSTRUCTOR VIEW19C14C36-AC8E-43BC-9DB6-C2AAF774C7DC|PANE__TAG" val="_"/>
</p:tagLst>
</file>

<file path=ppt/tags/tag283.xml><?xml version="1.0" encoding="utf-8"?>
<p:tagLst xmlns:p="http://schemas.openxmlformats.org/presentationml/2006/main">
  <p:tag name="_INSTRUCTOR VIEW19C14C36-AC8E-43BC-9DB6-C2AAF774C7DC|PANE__TAG" val="_"/>
</p:tagLst>
</file>

<file path=ppt/tags/tag284.xml><?xml version="1.0" encoding="utf-8"?>
<p:tagLst xmlns:p="http://schemas.openxmlformats.org/presentationml/2006/main">
  <p:tag name="_INSTRUCTOR VIEW19C14C36-AC8E-43BC-9DB6-C2AAF774C7DC|PANE__TAG" val="_"/>
</p:tagLst>
</file>

<file path=ppt/tags/tag285.xml><?xml version="1.0" encoding="utf-8"?>
<p:tagLst xmlns:p="http://schemas.openxmlformats.org/presentationml/2006/main">
  <p:tag name="_INSTRUCTOR VIEW19C14C36-AC8E-43BC-9DB6-C2AAF774C7DC|PANE__TAG" val="_"/>
</p:tagLst>
</file>

<file path=ppt/tags/tag286.xml><?xml version="1.0" encoding="utf-8"?>
<p:tagLst xmlns:p="http://schemas.openxmlformats.org/presentationml/2006/main">
  <p:tag name="_INSTRUCTOR VIEW19C14C36-AC8E-43BC-9DB6-C2AAF774C7DC|PANE__TAG" val="_"/>
</p:tagLst>
</file>

<file path=ppt/tags/tag287.xml><?xml version="1.0" encoding="utf-8"?>
<p:tagLst xmlns:p="http://schemas.openxmlformats.org/presentationml/2006/main">
  <p:tag name="_INSTRUCTOR VIEW19C14C36-AC8E-43BC-9DB6-C2AAF774C7DC|PANE__TAG" val="_"/>
</p:tagLst>
</file>

<file path=ppt/tags/tag288.xml><?xml version="1.0" encoding="utf-8"?>
<p:tagLst xmlns:p="http://schemas.openxmlformats.org/presentationml/2006/main">
  <p:tag name="_INSTRUCTOR VIEW19C14C36-AC8E-43BC-9DB6-C2AAF774C7DC|PANE__TAG" val="_"/>
</p:tagLst>
</file>

<file path=ppt/tags/tag289.xml><?xml version="1.0" encoding="utf-8"?>
<p:tagLst xmlns:p="http://schemas.openxmlformats.org/presentationml/2006/main">
  <p:tag name="_INSTRUCTOR VIEW19C14C36-AC8E-43BC-9DB6-C2AAF774C7DC|PANE__TAG" val="_"/>
</p:tagLst>
</file>

<file path=ppt/tags/tag29.xml><?xml version="1.0" encoding="utf-8"?>
<p:tagLst xmlns:p="http://schemas.openxmlformats.org/presentationml/2006/main">
  <p:tag name="_INSTRUCTOR VIEW19C14C36-AC8E-43BC-9DB6-C2AAF774C7DC|PANE__TAG" val="_"/>
</p:tagLst>
</file>

<file path=ppt/tags/tag290.xml><?xml version="1.0" encoding="utf-8"?>
<p:tagLst xmlns:p="http://schemas.openxmlformats.org/presentationml/2006/main">
  <p:tag name="_INSTRUCTOR VIEW19C14C36-AC8E-43BC-9DB6-C2AAF774C7DC|PANE__TAG" val="_"/>
</p:tagLst>
</file>

<file path=ppt/tags/tag291.xml><?xml version="1.0" encoding="utf-8"?>
<p:tagLst xmlns:p="http://schemas.openxmlformats.org/presentationml/2006/main">
  <p:tag name="_INSTRUCTOR VIEW19C14C36-AC8E-43BC-9DB6-C2AAF774C7DC|PANE__TAG" val="_"/>
</p:tagLst>
</file>

<file path=ppt/tags/tag292.xml><?xml version="1.0" encoding="utf-8"?>
<p:tagLst xmlns:p="http://schemas.openxmlformats.org/presentationml/2006/main">
  <p:tag name="_INSTRUCTOR VIEW19C14C36-AC8E-43BC-9DB6-C2AAF774C7DC|PANE__TAG" val="_"/>
</p:tagLst>
</file>

<file path=ppt/tags/tag293.xml><?xml version="1.0" encoding="utf-8"?>
<p:tagLst xmlns:p="http://schemas.openxmlformats.org/presentationml/2006/main">
  <p:tag name="_INSTRUCTOR VIEW19C14C36-AC8E-43BC-9DB6-C2AAF774C7DC|PANE__TAG" val="_"/>
</p:tagLst>
</file>

<file path=ppt/tags/tag294.xml><?xml version="1.0" encoding="utf-8"?>
<p:tagLst xmlns:p="http://schemas.openxmlformats.org/presentationml/2006/main">
  <p:tag name="_INSTRUCTOR VIEW19C14C36-AC8E-43BC-9DB6-C2AAF774C7DC|PANE__TAG" val="_"/>
</p:tagLst>
</file>

<file path=ppt/tags/tag295.xml><?xml version="1.0" encoding="utf-8"?>
<p:tagLst xmlns:p="http://schemas.openxmlformats.org/presentationml/2006/main">
  <p:tag name="_INSTRUCTOR VIEW19C14C36-AC8E-43BC-9DB6-C2AAF774C7DC|PANE__TAG" val="_"/>
</p:tagLst>
</file>

<file path=ppt/tags/tag296.xml><?xml version="1.0" encoding="utf-8"?>
<p:tagLst xmlns:p="http://schemas.openxmlformats.org/presentationml/2006/main">
  <p:tag name="_INSTRUCTOR VIEW19C14C36-AC8E-43BC-9DB6-C2AAF774C7DC|PANE__TAG" val="_"/>
</p:tagLst>
</file>

<file path=ppt/tags/tag297.xml><?xml version="1.0" encoding="utf-8"?>
<p:tagLst xmlns:p="http://schemas.openxmlformats.org/presentationml/2006/main">
  <p:tag name="_INSTRUCTOR VIEW19C14C36-AC8E-43BC-9DB6-C2AAF774C7DC|PANE__TAG" val="_"/>
</p:tagLst>
</file>

<file path=ppt/tags/tag298.xml><?xml version="1.0" encoding="utf-8"?>
<p:tagLst xmlns:p="http://schemas.openxmlformats.org/presentationml/2006/main">
  <p:tag name="_INSTRUCTOR VIEW19C14C36-AC8E-43BC-9DB6-C2AAF774C7DC|PANE__TAG" val="_"/>
</p:tagLst>
</file>

<file path=ppt/tags/tag299.xml><?xml version="1.0" encoding="utf-8"?>
<p:tagLst xmlns:p="http://schemas.openxmlformats.org/presentationml/2006/main">
  <p:tag name="_INSTRUCTOR VIEW19C14C36-AC8E-43BC-9DB6-C2AAF774C7DC|PANE__TAG" val="_"/>
</p:tagLst>
</file>

<file path=ppt/tags/tag3.xml><?xml version="1.0" encoding="utf-8"?>
<p:tagLst xmlns:p="http://schemas.openxmlformats.org/presentationml/2006/main">
  <p:tag name="_INSTRUCTOR VIEW19C14C36-AC8E-43BC-9DB6-C2AAF774C7DC|PANE__TAG" val="_"/>
</p:tagLst>
</file>

<file path=ppt/tags/tag30.xml><?xml version="1.0" encoding="utf-8"?>
<p:tagLst xmlns:p="http://schemas.openxmlformats.org/presentationml/2006/main">
  <p:tag name="_INSTRUCTOR VIEW19C14C36-AC8E-43BC-9DB6-C2AAF774C7DC|PANE__TAG" val="_"/>
</p:tagLst>
</file>

<file path=ppt/tags/tag300.xml><?xml version="1.0" encoding="utf-8"?>
<p:tagLst xmlns:p="http://schemas.openxmlformats.org/presentationml/2006/main">
  <p:tag name="_INSTRUCTOR VIEW19C14C36-AC8E-43BC-9DB6-C2AAF774C7DC|PANE__TAG" val="_"/>
</p:tagLst>
</file>

<file path=ppt/tags/tag301.xml><?xml version="1.0" encoding="utf-8"?>
<p:tagLst xmlns:p="http://schemas.openxmlformats.org/presentationml/2006/main">
  <p:tag name="_INSTRUCTOR VIEW19C14C36-AC8E-43BC-9DB6-C2AAF774C7DC|PANE__TAG" val="_"/>
</p:tagLst>
</file>

<file path=ppt/tags/tag302.xml><?xml version="1.0" encoding="utf-8"?>
<p:tagLst xmlns:p="http://schemas.openxmlformats.org/presentationml/2006/main">
  <p:tag name="_INSTRUCTOR VIEW19C14C36-AC8E-43BC-9DB6-C2AAF774C7DC|PANE__TAG" val="_"/>
</p:tagLst>
</file>

<file path=ppt/tags/tag303.xml><?xml version="1.0" encoding="utf-8"?>
<p:tagLst xmlns:p="http://schemas.openxmlformats.org/presentationml/2006/main">
  <p:tag name="_INSTRUCTOR VIEW19C14C36-AC8E-43BC-9DB6-C2AAF774C7DC|PANE__TAG" val="_"/>
</p:tagLst>
</file>

<file path=ppt/tags/tag304.xml><?xml version="1.0" encoding="utf-8"?>
<p:tagLst xmlns:p="http://schemas.openxmlformats.org/presentationml/2006/main">
  <p:tag name="_INSTRUCTOR VIEW19C14C36-AC8E-43BC-9DB6-C2AAF774C7DC|PANE__TAG" val="_"/>
</p:tagLst>
</file>

<file path=ppt/tags/tag305.xml><?xml version="1.0" encoding="utf-8"?>
<p:tagLst xmlns:p="http://schemas.openxmlformats.org/presentationml/2006/main">
  <p:tag name="_INSTRUCTOR VIEW19C14C36-AC8E-43BC-9DB6-C2AAF774C7DC|PANE__TAG" val="_"/>
</p:tagLst>
</file>

<file path=ppt/tags/tag306.xml><?xml version="1.0" encoding="utf-8"?>
<p:tagLst xmlns:p="http://schemas.openxmlformats.org/presentationml/2006/main">
  <p:tag name="_INSTRUCTOR VIEW19C14C36-AC8E-43BC-9DB6-C2AAF774C7DC|PANE__TAG" val="_"/>
</p:tagLst>
</file>

<file path=ppt/tags/tag307.xml><?xml version="1.0" encoding="utf-8"?>
<p:tagLst xmlns:p="http://schemas.openxmlformats.org/presentationml/2006/main">
  <p:tag name="_INSTRUCTOR VIEW19C14C36-AC8E-43BC-9DB6-C2AAF774C7DC|PANE__TAG" val="_"/>
</p:tagLst>
</file>

<file path=ppt/tags/tag308.xml><?xml version="1.0" encoding="utf-8"?>
<p:tagLst xmlns:p="http://schemas.openxmlformats.org/presentationml/2006/main">
  <p:tag name="_INSTRUCTOR VIEW19C14C36-AC8E-43BC-9DB6-C2AAF774C7DC|PANE__TAG" val="_"/>
</p:tagLst>
</file>

<file path=ppt/tags/tag309.xml><?xml version="1.0" encoding="utf-8"?>
<p:tagLst xmlns:p="http://schemas.openxmlformats.org/presentationml/2006/main">
  <p:tag name="_INSTRUCTOR VIEW19C14C36-AC8E-43BC-9DB6-C2AAF774C7DC|PANE__TAG" val="_"/>
</p:tagLst>
</file>

<file path=ppt/tags/tag31.xml><?xml version="1.0" encoding="utf-8"?>
<p:tagLst xmlns:p="http://schemas.openxmlformats.org/presentationml/2006/main">
  <p:tag name="_INSTRUCTOR VIEW19C14C36-AC8E-43BC-9DB6-C2AAF774C7DC|PANE__TAG" val="_"/>
</p:tagLst>
</file>

<file path=ppt/tags/tag310.xml><?xml version="1.0" encoding="utf-8"?>
<p:tagLst xmlns:p="http://schemas.openxmlformats.org/presentationml/2006/main">
  <p:tag name="_INSTRUCTOR VIEW19C14C36-AC8E-43BC-9DB6-C2AAF774C7DC|PANE__TAG" val="_"/>
</p:tagLst>
</file>

<file path=ppt/tags/tag311.xml><?xml version="1.0" encoding="utf-8"?>
<p:tagLst xmlns:p="http://schemas.openxmlformats.org/presentationml/2006/main">
  <p:tag name="_INSTRUCTOR VIEW19C14C36-AC8E-43BC-9DB6-C2AAF774C7DC|PANE__TAG" val="_"/>
</p:tagLst>
</file>

<file path=ppt/tags/tag312.xml><?xml version="1.0" encoding="utf-8"?>
<p:tagLst xmlns:p="http://schemas.openxmlformats.org/presentationml/2006/main">
  <p:tag name="_INSTRUCTOR VIEW19C14C36-AC8E-43BC-9DB6-C2AAF774C7DC|PANE__TAG" val="_"/>
</p:tagLst>
</file>

<file path=ppt/tags/tag313.xml><?xml version="1.0" encoding="utf-8"?>
<p:tagLst xmlns:p="http://schemas.openxmlformats.org/presentationml/2006/main">
  <p:tag name="_INSTRUCTOR VIEW19C14C36-AC8E-43BC-9DB6-C2AAF774C7DC|PANE__TAG" val="_"/>
</p:tagLst>
</file>

<file path=ppt/tags/tag314.xml><?xml version="1.0" encoding="utf-8"?>
<p:tagLst xmlns:p="http://schemas.openxmlformats.org/presentationml/2006/main">
  <p:tag name="_INSTRUCTOR VIEW19C14C36-AC8E-43BC-9DB6-C2AAF774C7DC|PANE__TAG" val="_"/>
</p:tagLst>
</file>

<file path=ppt/tags/tag315.xml><?xml version="1.0" encoding="utf-8"?>
<p:tagLst xmlns:p="http://schemas.openxmlformats.org/presentationml/2006/main">
  <p:tag name="_INSTRUCTOR VIEW19C14C36-AC8E-43BC-9DB6-C2AAF774C7DC|PANE__TAG" val="_"/>
</p:tagLst>
</file>

<file path=ppt/tags/tag316.xml><?xml version="1.0" encoding="utf-8"?>
<p:tagLst xmlns:p="http://schemas.openxmlformats.org/presentationml/2006/main">
  <p:tag name="_INSTRUCTOR VIEW19C14C36-AC8E-43BC-9DB6-C2AAF774C7DC|PANE__TAG" val="_"/>
</p:tagLst>
</file>

<file path=ppt/tags/tag317.xml><?xml version="1.0" encoding="utf-8"?>
<p:tagLst xmlns:p="http://schemas.openxmlformats.org/presentationml/2006/main">
  <p:tag name="_INSTRUCTOR VIEW19C14C36-AC8E-43BC-9DB6-C2AAF774C7DC|PANE__TAG" val="_"/>
</p:tagLst>
</file>

<file path=ppt/tags/tag318.xml><?xml version="1.0" encoding="utf-8"?>
<p:tagLst xmlns:p="http://schemas.openxmlformats.org/presentationml/2006/main">
  <p:tag name="_INSTRUCTOR VIEW19C14C36-AC8E-43BC-9DB6-C2AAF774C7DC|PANE__TAG" val="_"/>
</p:tagLst>
</file>

<file path=ppt/tags/tag319.xml><?xml version="1.0" encoding="utf-8"?>
<p:tagLst xmlns:p="http://schemas.openxmlformats.org/presentationml/2006/main">
  <p:tag name="_INSTRUCTOR VIEW19C14C36-AC8E-43BC-9DB6-C2AAF774C7DC|PANE__TAG" val="_"/>
</p:tagLst>
</file>

<file path=ppt/tags/tag32.xml><?xml version="1.0" encoding="utf-8"?>
<p:tagLst xmlns:p="http://schemas.openxmlformats.org/presentationml/2006/main">
  <p:tag name="_INSTRUCTOR VIEW19C14C36-AC8E-43BC-9DB6-C2AAF774C7DC|PANE__TAG" val="_"/>
</p:tagLst>
</file>

<file path=ppt/tags/tag320.xml><?xml version="1.0" encoding="utf-8"?>
<p:tagLst xmlns:p="http://schemas.openxmlformats.org/presentationml/2006/main">
  <p:tag name="_INSTRUCTOR VIEW19C14C36-AC8E-43BC-9DB6-C2AAF774C7DC|PANE__TAG" val="_"/>
</p:tagLst>
</file>

<file path=ppt/tags/tag321.xml><?xml version="1.0" encoding="utf-8"?>
<p:tagLst xmlns:p="http://schemas.openxmlformats.org/presentationml/2006/main">
  <p:tag name="_INSTRUCTOR VIEW19C14C36-AC8E-43BC-9DB6-C2AAF774C7DC|PANE__TAG" val="_"/>
</p:tagLst>
</file>

<file path=ppt/tags/tag322.xml><?xml version="1.0" encoding="utf-8"?>
<p:tagLst xmlns:p="http://schemas.openxmlformats.org/presentationml/2006/main">
  <p:tag name="_INSTRUCTOR VIEW19C14C36-AC8E-43BC-9DB6-C2AAF774C7DC|PANE__TAG" val="_"/>
</p:tagLst>
</file>

<file path=ppt/tags/tag323.xml><?xml version="1.0" encoding="utf-8"?>
<p:tagLst xmlns:p="http://schemas.openxmlformats.org/presentationml/2006/main">
  <p:tag name="_INSTRUCTOR VIEW19C14C36-AC8E-43BC-9DB6-C2AAF774C7DC|PANE__TAG" val="_"/>
</p:tagLst>
</file>

<file path=ppt/tags/tag324.xml><?xml version="1.0" encoding="utf-8"?>
<p:tagLst xmlns:p="http://schemas.openxmlformats.org/presentationml/2006/main">
  <p:tag name="_INSTRUCTOR VIEW19C14C36-AC8E-43BC-9DB6-C2AAF774C7DC|PANE__TAG" val="_"/>
</p:tagLst>
</file>

<file path=ppt/tags/tag325.xml><?xml version="1.0" encoding="utf-8"?>
<p:tagLst xmlns:p="http://schemas.openxmlformats.org/presentationml/2006/main">
  <p:tag name="_INSTRUCTOR VIEW19C14C36-AC8E-43BC-9DB6-C2AAF774C7DC|PANE__TAG" val="_"/>
</p:tagLst>
</file>

<file path=ppt/tags/tag326.xml><?xml version="1.0" encoding="utf-8"?>
<p:tagLst xmlns:p="http://schemas.openxmlformats.org/presentationml/2006/main">
  <p:tag name="_INSTRUCTOR VIEW19C14C36-AC8E-43BC-9DB6-C2AAF774C7DC|PANE__TAG" val="_"/>
</p:tagLst>
</file>

<file path=ppt/tags/tag327.xml><?xml version="1.0" encoding="utf-8"?>
<p:tagLst xmlns:p="http://schemas.openxmlformats.org/presentationml/2006/main">
  <p:tag name="_INSTRUCTOR VIEW19C14C36-AC8E-43BC-9DB6-C2AAF774C7DC|PANE__TAG" val="_"/>
</p:tagLst>
</file>

<file path=ppt/tags/tag328.xml><?xml version="1.0" encoding="utf-8"?>
<p:tagLst xmlns:p="http://schemas.openxmlformats.org/presentationml/2006/main">
  <p:tag name="_INSTRUCTOR VIEW19C14C36-AC8E-43BC-9DB6-C2AAF774C7DC|PANE__TAG" val="_"/>
</p:tagLst>
</file>

<file path=ppt/tags/tag329.xml><?xml version="1.0" encoding="utf-8"?>
<p:tagLst xmlns:p="http://schemas.openxmlformats.org/presentationml/2006/main">
  <p:tag name="_INSTRUCTOR VIEW19C14C36-AC8E-43BC-9DB6-C2AAF774C7DC|PANE__TAG" val="_"/>
</p:tagLst>
</file>

<file path=ppt/tags/tag33.xml><?xml version="1.0" encoding="utf-8"?>
<p:tagLst xmlns:p="http://schemas.openxmlformats.org/presentationml/2006/main">
  <p:tag name="_INSTRUCTOR VIEW19C14C36-AC8E-43BC-9DB6-C2AAF774C7DC|PANE__TAG" val="_"/>
</p:tagLst>
</file>

<file path=ppt/tags/tag330.xml><?xml version="1.0" encoding="utf-8"?>
<p:tagLst xmlns:p="http://schemas.openxmlformats.org/presentationml/2006/main">
  <p:tag name="_INSTRUCTOR VIEW19C14C36-AC8E-43BC-9DB6-C2AAF774C7DC|PANE__TAG" val="_"/>
</p:tagLst>
</file>

<file path=ppt/tags/tag331.xml><?xml version="1.0" encoding="utf-8"?>
<p:tagLst xmlns:p="http://schemas.openxmlformats.org/presentationml/2006/main">
  <p:tag name="_INSTRUCTOR VIEW19C14C36-AC8E-43BC-9DB6-C2AAF774C7DC|PANE__TAG" val="_"/>
</p:tagLst>
</file>

<file path=ppt/tags/tag332.xml><?xml version="1.0" encoding="utf-8"?>
<p:tagLst xmlns:p="http://schemas.openxmlformats.org/presentationml/2006/main">
  <p:tag name="_INSTRUCTOR VIEW19C14C36-AC8E-43BC-9DB6-C2AAF774C7DC|PANE__TAG" val="_"/>
</p:tagLst>
</file>

<file path=ppt/tags/tag333.xml><?xml version="1.0" encoding="utf-8"?>
<p:tagLst xmlns:p="http://schemas.openxmlformats.org/presentationml/2006/main">
  <p:tag name="_INSTRUCTOR VIEW19C14C36-AC8E-43BC-9DB6-C2AAF774C7DC|PANE__TAG" val="_"/>
</p:tagLst>
</file>

<file path=ppt/tags/tag334.xml><?xml version="1.0" encoding="utf-8"?>
<p:tagLst xmlns:p="http://schemas.openxmlformats.org/presentationml/2006/main">
  <p:tag name="_INSTRUCTOR VIEW19C14C36-AC8E-43BC-9DB6-C2AAF774C7DC|PANE__TAG" val="_"/>
</p:tagLst>
</file>

<file path=ppt/tags/tag335.xml><?xml version="1.0" encoding="utf-8"?>
<p:tagLst xmlns:p="http://schemas.openxmlformats.org/presentationml/2006/main">
  <p:tag name="_INSTRUCTOR VIEW19C14C36-AC8E-43BC-9DB6-C2AAF774C7DC|PANE__TAG" val="_"/>
</p:tagLst>
</file>

<file path=ppt/tags/tag336.xml><?xml version="1.0" encoding="utf-8"?>
<p:tagLst xmlns:p="http://schemas.openxmlformats.org/presentationml/2006/main">
  <p:tag name="_INSTRUCTOR VIEW19C14C36-AC8E-43BC-9DB6-C2AAF774C7DC|PANE__TAG" val="_"/>
</p:tagLst>
</file>

<file path=ppt/tags/tag337.xml><?xml version="1.0" encoding="utf-8"?>
<p:tagLst xmlns:p="http://schemas.openxmlformats.org/presentationml/2006/main">
  <p:tag name="_INSTRUCTOR VIEW19C14C36-AC8E-43BC-9DB6-C2AAF774C7DC|PANE__TAG" val="_"/>
</p:tagLst>
</file>

<file path=ppt/tags/tag338.xml><?xml version="1.0" encoding="utf-8"?>
<p:tagLst xmlns:p="http://schemas.openxmlformats.org/presentationml/2006/main">
  <p:tag name="_INSTRUCTOR VIEW19C14C36-AC8E-43BC-9DB6-C2AAF774C7DC|PANE__TAG" val="_"/>
</p:tagLst>
</file>

<file path=ppt/tags/tag339.xml><?xml version="1.0" encoding="utf-8"?>
<p:tagLst xmlns:p="http://schemas.openxmlformats.org/presentationml/2006/main">
  <p:tag name="_INSTRUCTOR VIEW19C14C36-AC8E-43BC-9DB6-C2AAF774C7DC|PANE__TAG" val="_"/>
</p:tagLst>
</file>

<file path=ppt/tags/tag34.xml><?xml version="1.0" encoding="utf-8"?>
<p:tagLst xmlns:p="http://schemas.openxmlformats.org/presentationml/2006/main">
  <p:tag name="_INSTRUCTOR VIEW19C14C36-AC8E-43BC-9DB6-C2AAF774C7DC|PANE__TAG" val="_"/>
</p:tagLst>
</file>

<file path=ppt/tags/tag340.xml><?xml version="1.0" encoding="utf-8"?>
<p:tagLst xmlns:p="http://schemas.openxmlformats.org/presentationml/2006/main">
  <p:tag name="_INSTRUCTOR VIEW19C14C36-AC8E-43BC-9DB6-C2AAF774C7DC|PANE__TAG" val="_"/>
</p:tagLst>
</file>

<file path=ppt/tags/tag341.xml><?xml version="1.0" encoding="utf-8"?>
<p:tagLst xmlns:p="http://schemas.openxmlformats.org/presentationml/2006/main">
  <p:tag name="_INSTRUCTOR VIEW19C14C36-AC8E-43BC-9DB6-C2AAF774C7DC|PANE__TAG" val="_"/>
</p:tagLst>
</file>

<file path=ppt/tags/tag342.xml><?xml version="1.0" encoding="utf-8"?>
<p:tagLst xmlns:p="http://schemas.openxmlformats.org/presentationml/2006/main">
  <p:tag name="_INSTRUCTOR VIEW19C14C36-AC8E-43BC-9DB6-C2AAF774C7DC|PANE__TAG" val="_"/>
</p:tagLst>
</file>

<file path=ppt/tags/tag343.xml><?xml version="1.0" encoding="utf-8"?>
<p:tagLst xmlns:p="http://schemas.openxmlformats.org/presentationml/2006/main">
  <p:tag name="_INSTRUCTOR VIEW19C14C36-AC8E-43BC-9DB6-C2AAF774C7DC|PANE__TAG" val="_"/>
</p:tagLst>
</file>

<file path=ppt/tags/tag344.xml><?xml version="1.0" encoding="utf-8"?>
<p:tagLst xmlns:p="http://schemas.openxmlformats.org/presentationml/2006/main">
  <p:tag name="_INSTRUCTOR VIEW19C14C36-AC8E-43BC-9DB6-C2AAF774C7DC|PANE__TAG" val="_"/>
</p:tagLst>
</file>

<file path=ppt/tags/tag345.xml><?xml version="1.0" encoding="utf-8"?>
<p:tagLst xmlns:p="http://schemas.openxmlformats.org/presentationml/2006/main">
  <p:tag name="_INSTRUCTOR VIEW19C14C36-AC8E-43BC-9DB6-C2AAF774C7DC|PANE__TAG" val="_"/>
</p:tagLst>
</file>

<file path=ppt/tags/tag346.xml><?xml version="1.0" encoding="utf-8"?>
<p:tagLst xmlns:p="http://schemas.openxmlformats.org/presentationml/2006/main">
  <p:tag name="_INSTRUCTOR VIEW19C14C36-AC8E-43BC-9DB6-C2AAF774C7DC|PANE__TAG" val="_"/>
</p:tagLst>
</file>

<file path=ppt/tags/tag347.xml><?xml version="1.0" encoding="utf-8"?>
<p:tagLst xmlns:p="http://schemas.openxmlformats.org/presentationml/2006/main">
  <p:tag name="_INSTRUCTOR VIEW19C14C36-AC8E-43BC-9DB6-C2AAF774C7DC|PANE__TAG" val="_"/>
</p:tagLst>
</file>

<file path=ppt/tags/tag348.xml><?xml version="1.0" encoding="utf-8"?>
<p:tagLst xmlns:p="http://schemas.openxmlformats.org/presentationml/2006/main">
  <p:tag name="_INSTRUCTOR VIEW19C14C36-AC8E-43BC-9DB6-C2AAF774C7DC|PANE__TAG" val="_"/>
</p:tagLst>
</file>

<file path=ppt/tags/tag349.xml><?xml version="1.0" encoding="utf-8"?>
<p:tagLst xmlns:p="http://schemas.openxmlformats.org/presentationml/2006/main">
  <p:tag name="_INSTRUCTOR VIEW19C14C36-AC8E-43BC-9DB6-C2AAF774C7DC|PANE__TAG" val="_"/>
</p:tagLst>
</file>

<file path=ppt/tags/tag35.xml><?xml version="1.0" encoding="utf-8"?>
<p:tagLst xmlns:p="http://schemas.openxmlformats.org/presentationml/2006/main">
  <p:tag name="_INSTRUCTOR VIEW19C14C36-AC8E-43BC-9DB6-C2AAF774C7DC|PANE__TAG" val="_"/>
</p:tagLst>
</file>

<file path=ppt/tags/tag350.xml><?xml version="1.0" encoding="utf-8"?>
<p:tagLst xmlns:p="http://schemas.openxmlformats.org/presentationml/2006/main">
  <p:tag name="_INSTRUCTOR VIEW19C14C36-AC8E-43BC-9DB6-C2AAF774C7DC|PANE__TAG" val="_"/>
</p:tagLst>
</file>

<file path=ppt/tags/tag351.xml><?xml version="1.0" encoding="utf-8"?>
<p:tagLst xmlns:p="http://schemas.openxmlformats.org/presentationml/2006/main">
  <p:tag name="_INSTRUCTOR VIEW19C14C36-AC8E-43BC-9DB6-C2AAF774C7DC|PANE__TAG" val="_"/>
</p:tagLst>
</file>

<file path=ppt/tags/tag352.xml><?xml version="1.0" encoding="utf-8"?>
<p:tagLst xmlns:p="http://schemas.openxmlformats.org/presentationml/2006/main">
  <p:tag name="_INSTRUCTOR VIEW19C14C36-AC8E-43BC-9DB6-C2AAF774C7DC|PANE__TAG" val="_"/>
</p:tagLst>
</file>

<file path=ppt/tags/tag353.xml><?xml version="1.0" encoding="utf-8"?>
<p:tagLst xmlns:p="http://schemas.openxmlformats.org/presentationml/2006/main">
  <p:tag name="_INSTRUCTOR VIEW19C14C36-AC8E-43BC-9DB6-C2AAF774C7DC|PANE__TAG" val="_"/>
</p:tagLst>
</file>

<file path=ppt/tags/tag354.xml><?xml version="1.0" encoding="utf-8"?>
<p:tagLst xmlns:p="http://schemas.openxmlformats.org/presentationml/2006/main">
  <p:tag name="_INSTRUCTOR VIEW19C14C36-AC8E-43BC-9DB6-C2AAF774C7DC|PANE__TAG" val="_"/>
</p:tagLst>
</file>

<file path=ppt/tags/tag355.xml><?xml version="1.0" encoding="utf-8"?>
<p:tagLst xmlns:p="http://schemas.openxmlformats.org/presentationml/2006/main">
  <p:tag name="_INSTRUCTOR VIEW19C14C36-AC8E-43BC-9DB6-C2AAF774C7DC|PANE__TAG" val="_"/>
</p:tagLst>
</file>

<file path=ppt/tags/tag356.xml><?xml version="1.0" encoding="utf-8"?>
<p:tagLst xmlns:p="http://schemas.openxmlformats.org/presentationml/2006/main">
  <p:tag name="_INSTRUCTOR VIEW19C14C36-AC8E-43BC-9DB6-C2AAF774C7DC|PANE__TAG" val="_"/>
</p:tagLst>
</file>

<file path=ppt/tags/tag357.xml><?xml version="1.0" encoding="utf-8"?>
<p:tagLst xmlns:p="http://schemas.openxmlformats.org/presentationml/2006/main">
  <p:tag name="_INSTRUCTOR VIEW19C14C36-AC8E-43BC-9DB6-C2AAF774C7DC|PANE__TAG" val="_"/>
</p:tagLst>
</file>

<file path=ppt/tags/tag358.xml><?xml version="1.0" encoding="utf-8"?>
<p:tagLst xmlns:p="http://schemas.openxmlformats.org/presentationml/2006/main">
  <p:tag name="_INSTRUCTOR VIEW19C14C36-AC8E-43BC-9DB6-C2AAF774C7DC|PANE__TAG" val="_"/>
</p:tagLst>
</file>

<file path=ppt/tags/tag359.xml><?xml version="1.0" encoding="utf-8"?>
<p:tagLst xmlns:p="http://schemas.openxmlformats.org/presentationml/2006/main">
  <p:tag name="_INSTRUCTOR VIEW19C14C36-AC8E-43BC-9DB6-C2AAF774C7DC|PANE__TAG" val="_"/>
</p:tagLst>
</file>

<file path=ppt/tags/tag36.xml><?xml version="1.0" encoding="utf-8"?>
<p:tagLst xmlns:p="http://schemas.openxmlformats.org/presentationml/2006/main">
  <p:tag name="_INSTRUCTOR VIEW19C14C36-AC8E-43BC-9DB6-C2AAF774C7DC|PANE__TAG" val="_"/>
</p:tagLst>
</file>

<file path=ppt/tags/tag360.xml><?xml version="1.0" encoding="utf-8"?>
<p:tagLst xmlns:p="http://schemas.openxmlformats.org/presentationml/2006/main">
  <p:tag name="_INSTRUCTOR VIEW19C14C36-AC8E-43BC-9DB6-C2AAF774C7DC|PANE__TAG" val="_"/>
</p:tagLst>
</file>

<file path=ppt/tags/tag361.xml><?xml version="1.0" encoding="utf-8"?>
<p:tagLst xmlns:p="http://schemas.openxmlformats.org/presentationml/2006/main">
  <p:tag name="_INSTRUCTOR VIEW19C14C36-AC8E-43BC-9DB6-C2AAF774C7DC|PANE__TAG" val="_"/>
</p:tagLst>
</file>

<file path=ppt/tags/tag362.xml><?xml version="1.0" encoding="utf-8"?>
<p:tagLst xmlns:p="http://schemas.openxmlformats.org/presentationml/2006/main">
  <p:tag name="_INSTRUCTOR VIEW19C14C36-AC8E-43BC-9DB6-C2AAF774C7DC|PANE__TAG" val="_"/>
</p:tagLst>
</file>

<file path=ppt/tags/tag363.xml><?xml version="1.0" encoding="utf-8"?>
<p:tagLst xmlns:p="http://schemas.openxmlformats.org/presentationml/2006/main">
  <p:tag name="_INSTRUCTOR VIEW19C14C36-AC8E-43BC-9DB6-C2AAF774C7DC|PANE__TAG" val="_"/>
</p:tagLst>
</file>

<file path=ppt/tags/tag364.xml><?xml version="1.0" encoding="utf-8"?>
<p:tagLst xmlns:p="http://schemas.openxmlformats.org/presentationml/2006/main">
  <p:tag name="_INSTRUCTOR VIEW19C14C36-AC8E-43BC-9DB6-C2AAF774C7DC|PANE__TAG" val="_"/>
</p:tagLst>
</file>

<file path=ppt/tags/tag365.xml><?xml version="1.0" encoding="utf-8"?>
<p:tagLst xmlns:p="http://schemas.openxmlformats.org/presentationml/2006/main">
  <p:tag name="_INSTRUCTOR VIEW19C14C36-AC8E-43BC-9DB6-C2AAF774C7DC|PANE__TAG" val="_"/>
</p:tagLst>
</file>

<file path=ppt/tags/tag366.xml><?xml version="1.0" encoding="utf-8"?>
<p:tagLst xmlns:p="http://schemas.openxmlformats.org/presentationml/2006/main">
  <p:tag name="_INSTRUCTOR VIEW19C14C36-AC8E-43BC-9DB6-C2AAF774C7DC|PANE__TAG" val="_"/>
</p:tagLst>
</file>

<file path=ppt/tags/tag367.xml><?xml version="1.0" encoding="utf-8"?>
<p:tagLst xmlns:p="http://schemas.openxmlformats.org/presentationml/2006/main">
  <p:tag name="_INSTRUCTOR VIEW19C14C36-AC8E-43BC-9DB6-C2AAF774C7DC|PANE__TAG" val="_"/>
</p:tagLst>
</file>

<file path=ppt/tags/tag368.xml><?xml version="1.0" encoding="utf-8"?>
<p:tagLst xmlns:p="http://schemas.openxmlformats.org/presentationml/2006/main">
  <p:tag name="_INSTRUCTOR VIEW19C14C36-AC8E-43BC-9DB6-C2AAF774C7DC|PANE__TAG" val="_"/>
</p:tagLst>
</file>

<file path=ppt/tags/tag369.xml><?xml version="1.0" encoding="utf-8"?>
<p:tagLst xmlns:p="http://schemas.openxmlformats.org/presentationml/2006/main">
  <p:tag name="_INSTRUCTOR VIEW19C14C36-AC8E-43BC-9DB6-C2AAF774C7DC|PANE__TAG" val="_"/>
</p:tagLst>
</file>

<file path=ppt/tags/tag37.xml><?xml version="1.0" encoding="utf-8"?>
<p:tagLst xmlns:p="http://schemas.openxmlformats.org/presentationml/2006/main">
  <p:tag name="_INSTRUCTOR VIEW19C14C36-AC8E-43BC-9DB6-C2AAF774C7DC|PANE__TAG" val="_"/>
</p:tagLst>
</file>

<file path=ppt/tags/tag370.xml><?xml version="1.0" encoding="utf-8"?>
<p:tagLst xmlns:p="http://schemas.openxmlformats.org/presentationml/2006/main">
  <p:tag name="_INSTRUCTOR VIEW19C14C36-AC8E-43BC-9DB6-C2AAF774C7DC|PANE__TAG" val="_"/>
</p:tagLst>
</file>

<file path=ppt/tags/tag371.xml><?xml version="1.0" encoding="utf-8"?>
<p:tagLst xmlns:p="http://schemas.openxmlformats.org/presentationml/2006/main">
  <p:tag name="_INSTRUCTOR VIEW19C14C36-AC8E-43BC-9DB6-C2AAF774C7DC|PANE__TAG" val="_"/>
</p:tagLst>
</file>

<file path=ppt/tags/tag372.xml><?xml version="1.0" encoding="utf-8"?>
<p:tagLst xmlns:p="http://schemas.openxmlformats.org/presentationml/2006/main">
  <p:tag name="_INSTRUCTOR VIEW19C14C36-AC8E-43BC-9DB6-C2AAF774C7DC|PANE__TAG" val="_"/>
</p:tagLst>
</file>

<file path=ppt/tags/tag373.xml><?xml version="1.0" encoding="utf-8"?>
<p:tagLst xmlns:p="http://schemas.openxmlformats.org/presentationml/2006/main">
  <p:tag name="_INSTRUCTOR VIEW19C14C36-AC8E-43BC-9DB6-C2AAF774C7DC|PANE__TAG" val="_"/>
</p:tagLst>
</file>

<file path=ppt/tags/tag374.xml><?xml version="1.0" encoding="utf-8"?>
<p:tagLst xmlns:p="http://schemas.openxmlformats.org/presentationml/2006/main">
  <p:tag name="_INSTRUCTOR VIEW19C14C36-AC8E-43BC-9DB6-C2AAF774C7DC|PANE__TAG" val="_"/>
</p:tagLst>
</file>

<file path=ppt/tags/tag375.xml><?xml version="1.0" encoding="utf-8"?>
<p:tagLst xmlns:p="http://schemas.openxmlformats.org/presentationml/2006/main">
  <p:tag name="_INSTRUCTOR VIEW19C14C36-AC8E-43BC-9DB6-C2AAF774C7DC|PANE__TAG" val="_"/>
</p:tagLst>
</file>

<file path=ppt/tags/tag376.xml><?xml version="1.0" encoding="utf-8"?>
<p:tagLst xmlns:p="http://schemas.openxmlformats.org/presentationml/2006/main">
  <p:tag name="_INSTRUCTOR VIEW19C14C36-AC8E-43BC-9DB6-C2AAF774C7DC|PANE__TAG" val="_"/>
</p:tagLst>
</file>

<file path=ppt/tags/tag377.xml><?xml version="1.0" encoding="utf-8"?>
<p:tagLst xmlns:p="http://schemas.openxmlformats.org/presentationml/2006/main">
  <p:tag name="_INSTRUCTOR VIEW19C14C36-AC8E-43BC-9DB6-C2AAF774C7DC|PANE__TAG" val="_"/>
</p:tagLst>
</file>

<file path=ppt/tags/tag378.xml><?xml version="1.0" encoding="utf-8"?>
<p:tagLst xmlns:p="http://schemas.openxmlformats.org/presentationml/2006/main">
  <p:tag name="_INSTRUCTOR VIEW19C14C36-AC8E-43BC-9DB6-C2AAF774C7DC|PANE__TAG" val="_"/>
</p:tagLst>
</file>

<file path=ppt/tags/tag379.xml><?xml version="1.0" encoding="utf-8"?>
<p:tagLst xmlns:p="http://schemas.openxmlformats.org/presentationml/2006/main">
  <p:tag name="_INSTRUCTOR VIEW19C14C36-AC8E-43BC-9DB6-C2AAF774C7DC|PANE__TAG" val="_"/>
</p:tagLst>
</file>

<file path=ppt/tags/tag38.xml><?xml version="1.0" encoding="utf-8"?>
<p:tagLst xmlns:p="http://schemas.openxmlformats.org/presentationml/2006/main">
  <p:tag name="_INSTRUCTOR VIEW19C14C36-AC8E-43BC-9DB6-C2AAF774C7DC|PANE__TAG" val="_"/>
</p:tagLst>
</file>

<file path=ppt/tags/tag380.xml><?xml version="1.0" encoding="utf-8"?>
<p:tagLst xmlns:p="http://schemas.openxmlformats.org/presentationml/2006/main">
  <p:tag name="_INSTRUCTOR VIEW19C14C36-AC8E-43BC-9DB6-C2AAF774C7DC|PANE__TAG" val="_"/>
</p:tagLst>
</file>

<file path=ppt/tags/tag381.xml><?xml version="1.0" encoding="utf-8"?>
<p:tagLst xmlns:p="http://schemas.openxmlformats.org/presentationml/2006/main">
  <p:tag name="_INSTRUCTOR VIEW19C14C36-AC8E-43BC-9DB6-C2AAF774C7DC|PANE__TAG" val="_"/>
</p:tagLst>
</file>

<file path=ppt/tags/tag382.xml><?xml version="1.0" encoding="utf-8"?>
<p:tagLst xmlns:p="http://schemas.openxmlformats.org/presentationml/2006/main">
  <p:tag name="_INSTRUCTOR VIEW19C14C36-AC8E-43BC-9DB6-C2AAF774C7DC|PANE__TAG" val="_"/>
</p:tagLst>
</file>

<file path=ppt/tags/tag383.xml><?xml version="1.0" encoding="utf-8"?>
<p:tagLst xmlns:p="http://schemas.openxmlformats.org/presentationml/2006/main">
  <p:tag name="_INSTRUCTOR VIEW19C14C36-AC8E-43BC-9DB6-C2AAF774C7DC|PANE__TAG" val="_"/>
</p:tagLst>
</file>

<file path=ppt/tags/tag384.xml><?xml version="1.0" encoding="utf-8"?>
<p:tagLst xmlns:p="http://schemas.openxmlformats.org/presentationml/2006/main">
  <p:tag name="_INSTRUCTOR VIEW19C14C36-AC8E-43BC-9DB6-C2AAF774C7DC|PANE__TAG" val="_"/>
</p:tagLst>
</file>

<file path=ppt/tags/tag385.xml><?xml version="1.0" encoding="utf-8"?>
<p:tagLst xmlns:p="http://schemas.openxmlformats.org/presentationml/2006/main">
  <p:tag name="_INSTRUCTOR VIEW19C14C36-AC8E-43BC-9DB6-C2AAF774C7DC|PANE__TAG" val="_"/>
</p:tagLst>
</file>

<file path=ppt/tags/tag386.xml><?xml version="1.0" encoding="utf-8"?>
<p:tagLst xmlns:p="http://schemas.openxmlformats.org/presentationml/2006/main">
  <p:tag name="_INSTRUCTOR VIEW19C14C36-AC8E-43BC-9DB6-C2AAF774C7DC|PANE__TAG" val="_"/>
</p:tagLst>
</file>

<file path=ppt/tags/tag387.xml><?xml version="1.0" encoding="utf-8"?>
<p:tagLst xmlns:p="http://schemas.openxmlformats.org/presentationml/2006/main">
  <p:tag name="_INSTRUCTOR VIEW19C14C36-AC8E-43BC-9DB6-C2AAF774C7DC|PANE__TAG" val="_"/>
</p:tagLst>
</file>

<file path=ppt/tags/tag388.xml><?xml version="1.0" encoding="utf-8"?>
<p:tagLst xmlns:p="http://schemas.openxmlformats.org/presentationml/2006/main">
  <p:tag name="_INSTRUCTOR VIEW19C14C36-AC8E-43BC-9DB6-C2AAF774C7DC|PANE__TAG" val="_"/>
</p:tagLst>
</file>

<file path=ppt/tags/tag389.xml><?xml version="1.0" encoding="utf-8"?>
<p:tagLst xmlns:p="http://schemas.openxmlformats.org/presentationml/2006/main">
  <p:tag name="_INSTRUCTOR VIEW19C14C36-AC8E-43BC-9DB6-C2AAF774C7DC|PANE__TAG" val="_"/>
</p:tagLst>
</file>

<file path=ppt/tags/tag39.xml><?xml version="1.0" encoding="utf-8"?>
<p:tagLst xmlns:p="http://schemas.openxmlformats.org/presentationml/2006/main">
  <p:tag name="_INSTRUCTOR VIEW19C14C36-AC8E-43BC-9DB6-C2AAF774C7DC|PANE__TAG" val="_"/>
</p:tagLst>
</file>

<file path=ppt/tags/tag390.xml><?xml version="1.0" encoding="utf-8"?>
<p:tagLst xmlns:p="http://schemas.openxmlformats.org/presentationml/2006/main">
  <p:tag name="_INSTRUCTOR VIEW19C14C36-AC8E-43BC-9DB6-C2AAF774C7DC|PANE__TAG" val="_"/>
</p:tagLst>
</file>

<file path=ppt/tags/tag391.xml><?xml version="1.0" encoding="utf-8"?>
<p:tagLst xmlns:p="http://schemas.openxmlformats.org/presentationml/2006/main">
  <p:tag name="_INSTRUCTOR VIEW19C14C36-AC8E-43BC-9DB6-C2AAF774C7DC|PANE__TAG" val="_"/>
</p:tagLst>
</file>

<file path=ppt/tags/tag392.xml><?xml version="1.0" encoding="utf-8"?>
<p:tagLst xmlns:p="http://schemas.openxmlformats.org/presentationml/2006/main">
  <p:tag name="_INSTRUCTOR VIEW19C14C36-AC8E-43BC-9DB6-C2AAF774C7DC|PANE__TAG" val="_"/>
</p:tagLst>
</file>

<file path=ppt/tags/tag393.xml><?xml version="1.0" encoding="utf-8"?>
<p:tagLst xmlns:p="http://schemas.openxmlformats.org/presentationml/2006/main">
  <p:tag name="_INSTRUCTOR VIEW19C14C36-AC8E-43BC-9DB6-C2AAF774C7DC|PANE__TAG" val="_"/>
</p:tagLst>
</file>

<file path=ppt/tags/tag394.xml><?xml version="1.0" encoding="utf-8"?>
<p:tagLst xmlns:p="http://schemas.openxmlformats.org/presentationml/2006/main">
  <p:tag name="_INSTRUCTOR VIEW19C14C36-AC8E-43BC-9DB6-C2AAF774C7DC|PANE__TAG" val="_"/>
</p:tagLst>
</file>

<file path=ppt/tags/tag395.xml><?xml version="1.0" encoding="utf-8"?>
<p:tagLst xmlns:p="http://schemas.openxmlformats.org/presentationml/2006/main">
  <p:tag name="_INSTRUCTOR VIEW19C14C36-AC8E-43BC-9DB6-C2AAF774C7DC|PANE__TAG" val="_"/>
</p:tagLst>
</file>

<file path=ppt/tags/tag396.xml><?xml version="1.0" encoding="utf-8"?>
<p:tagLst xmlns:p="http://schemas.openxmlformats.org/presentationml/2006/main">
  <p:tag name="_INSTRUCTOR VIEW19C14C36-AC8E-43BC-9DB6-C2AAF774C7DC|PANE__TAG" val="_"/>
</p:tagLst>
</file>

<file path=ppt/tags/tag397.xml><?xml version="1.0" encoding="utf-8"?>
<p:tagLst xmlns:p="http://schemas.openxmlformats.org/presentationml/2006/main">
  <p:tag name="_INSTRUCTOR VIEW19C14C36-AC8E-43BC-9DB6-C2AAF774C7DC|PANE__TAG" val="_"/>
</p:tagLst>
</file>

<file path=ppt/tags/tag398.xml><?xml version="1.0" encoding="utf-8"?>
<p:tagLst xmlns:p="http://schemas.openxmlformats.org/presentationml/2006/main">
  <p:tag name="_INSTRUCTOR VIEW19C14C36-AC8E-43BC-9DB6-C2AAF774C7DC|PANE__TAG" val="_"/>
</p:tagLst>
</file>

<file path=ppt/tags/tag399.xml><?xml version="1.0" encoding="utf-8"?>
<p:tagLst xmlns:p="http://schemas.openxmlformats.org/presentationml/2006/main">
  <p:tag name="_INSTRUCTOR VIEW19C14C36-AC8E-43BC-9DB6-C2AAF774C7DC|PANE__TAG" val="_"/>
</p:tagLst>
</file>

<file path=ppt/tags/tag4.xml><?xml version="1.0" encoding="utf-8"?>
<p:tagLst xmlns:p="http://schemas.openxmlformats.org/presentationml/2006/main">
  <p:tag name="_INSTRUCTOR VIEW19C14C36-AC8E-43BC-9DB6-C2AAF774C7DC|PANE__TAG" val="_"/>
</p:tagLst>
</file>

<file path=ppt/tags/tag40.xml><?xml version="1.0" encoding="utf-8"?>
<p:tagLst xmlns:p="http://schemas.openxmlformats.org/presentationml/2006/main">
  <p:tag name="_INSTRUCTOR VIEW19C14C36-AC8E-43BC-9DB6-C2AAF774C7DC|PANE__TAG" val="_"/>
</p:tagLst>
</file>

<file path=ppt/tags/tag400.xml><?xml version="1.0" encoding="utf-8"?>
<p:tagLst xmlns:p="http://schemas.openxmlformats.org/presentationml/2006/main">
  <p:tag name="_INSTRUCTOR VIEW19C14C36-AC8E-43BC-9DB6-C2AAF774C7DC|PANE__TAG" val="_"/>
</p:tagLst>
</file>

<file path=ppt/tags/tag401.xml><?xml version="1.0" encoding="utf-8"?>
<p:tagLst xmlns:p="http://schemas.openxmlformats.org/presentationml/2006/main">
  <p:tag name="COMMONDATA" val="eyJoZGlkIjoiNTNlYzU2NDZlZWRhZGY1YzdjNGExMDUwNGJjODllMjkifQ=="/>
</p:tagLst>
</file>

<file path=ppt/tags/tag41.xml><?xml version="1.0" encoding="utf-8"?>
<p:tagLst xmlns:p="http://schemas.openxmlformats.org/presentationml/2006/main">
  <p:tag name="_INSTRUCTOR VIEW19C14C36-AC8E-43BC-9DB6-C2AAF774C7DC|PANE__TAG" val="_"/>
</p:tagLst>
</file>

<file path=ppt/tags/tag42.xml><?xml version="1.0" encoding="utf-8"?>
<p:tagLst xmlns:p="http://schemas.openxmlformats.org/presentationml/2006/main">
  <p:tag name="_INSTRUCTOR VIEW19C14C36-AC8E-43BC-9DB6-C2AAF774C7DC|PANE__TAG" val="_"/>
</p:tagLst>
</file>

<file path=ppt/tags/tag43.xml><?xml version="1.0" encoding="utf-8"?>
<p:tagLst xmlns:p="http://schemas.openxmlformats.org/presentationml/2006/main">
  <p:tag name="_INSTRUCTOR VIEW19C14C36-AC8E-43BC-9DB6-C2AAF774C7DC|PANE__TAG" val="_"/>
</p:tagLst>
</file>

<file path=ppt/tags/tag44.xml><?xml version="1.0" encoding="utf-8"?>
<p:tagLst xmlns:p="http://schemas.openxmlformats.org/presentationml/2006/main">
  <p:tag name="_INSTRUCTOR VIEW19C14C36-AC8E-43BC-9DB6-C2AAF774C7DC|PANE__TAG" val="_"/>
</p:tagLst>
</file>

<file path=ppt/tags/tag45.xml><?xml version="1.0" encoding="utf-8"?>
<p:tagLst xmlns:p="http://schemas.openxmlformats.org/presentationml/2006/main">
  <p:tag name="_INSTRUCTOR VIEW19C14C36-AC8E-43BC-9DB6-C2AAF774C7DC|PANE__TAG" val="_"/>
</p:tagLst>
</file>

<file path=ppt/tags/tag46.xml><?xml version="1.0" encoding="utf-8"?>
<p:tagLst xmlns:p="http://schemas.openxmlformats.org/presentationml/2006/main">
  <p:tag name="_INSTRUCTOR VIEW19C14C36-AC8E-43BC-9DB6-C2AAF774C7DC|PANE__TAG" val="_"/>
</p:tagLst>
</file>

<file path=ppt/tags/tag47.xml><?xml version="1.0" encoding="utf-8"?>
<p:tagLst xmlns:p="http://schemas.openxmlformats.org/presentationml/2006/main">
  <p:tag name="_INSTRUCTOR VIEW19C14C36-AC8E-43BC-9DB6-C2AAF774C7DC|PANE__TAG" val="_"/>
</p:tagLst>
</file>

<file path=ppt/tags/tag48.xml><?xml version="1.0" encoding="utf-8"?>
<p:tagLst xmlns:p="http://schemas.openxmlformats.org/presentationml/2006/main">
  <p:tag name="_INSTRUCTOR VIEW19C14C36-AC8E-43BC-9DB6-C2AAF774C7DC|PANE__TAG" val="_"/>
</p:tagLst>
</file>

<file path=ppt/tags/tag49.xml><?xml version="1.0" encoding="utf-8"?>
<p:tagLst xmlns:p="http://schemas.openxmlformats.org/presentationml/2006/main">
  <p:tag name="_INSTRUCTOR VIEW19C14C36-AC8E-43BC-9DB6-C2AAF774C7DC|PANE__TAG" val="_"/>
</p:tagLst>
</file>

<file path=ppt/tags/tag5.xml><?xml version="1.0" encoding="utf-8"?>
<p:tagLst xmlns:p="http://schemas.openxmlformats.org/presentationml/2006/main">
  <p:tag name="_INSTRUCTOR VIEW19C14C36-AC8E-43BC-9DB6-C2AAF774C7DC|PANE__TAG" val="_"/>
</p:tagLst>
</file>

<file path=ppt/tags/tag50.xml><?xml version="1.0" encoding="utf-8"?>
<p:tagLst xmlns:p="http://schemas.openxmlformats.org/presentationml/2006/main">
  <p:tag name="_INSTRUCTOR VIEW19C14C36-AC8E-43BC-9DB6-C2AAF774C7DC|PANE__TAG" val="_"/>
</p:tagLst>
</file>

<file path=ppt/tags/tag51.xml><?xml version="1.0" encoding="utf-8"?>
<p:tagLst xmlns:p="http://schemas.openxmlformats.org/presentationml/2006/main">
  <p:tag name="_INSTRUCTOR VIEW19C14C36-AC8E-43BC-9DB6-C2AAF774C7DC|PANE__TAG" val="_"/>
</p:tagLst>
</file>

<file path=ppt/tags/tag52.xml><?xml version="1.0" encoding="utf-8"?>
<p:tagLst xmlns:p="http://schemas.openxmlformats.org/presentationml/2006/main">
  <p:tag name="_INSTRUCTOR VIEW19C14C36-AC8E-43BC-9DB6-C2AAF774C7DC|PANE__TAG" val="_"/>
</p:tagLst>
</file>

<file path=ppt/tags/tag53.xml><?xml version="1.0" encoding="utf-8"?>
<p:tagLst xmlns:p="http://schemas.openxmlformats.org/presentationml/2006/main">
  <p:tag name="_INSTRUCTOR VIEW19C14C36-AC8E-43BC-9DB6-C2AAF774C7DC|PANE__TAG" val="_"/>
</p:tagLst>
</file>

<file path=ppt/tags/tag54.xml><?xml version="1.0" encoding="utf-8"?>
<p:tagLst xmlns:p="http://schemas.openxmlformats.org/presentationml/2006/main">
  <p:tag name="_INSTRUCTOR VIEW19C14C36-AC8E-43BC-9DB6-C2AAF774C7DC|PANE__TAG" val="_"/>
</p:tagLst>
</file>

<file path=ppt/tags/tag55.xml><?xml version="1.0" encoding="utf-8"?>
<p:tagLst xmlns:p="http://schemas.openxmlformats.org/presentationml/2006/main">
  <p:tag name="_INSTRUCTOR VIEW19C14C36-AC8E-43BC-9DB6-C2AAF774C7DC|PANE__TAG" val="_"/>
</p:tagLst>
</file>

<file path=ppt/tags/tag56.xml><?xml version="1.0" encoding="utf-8"?>
<p:tagLst xmlns:p="http://schemas.openxmlformats.org/presentationml/2006/main">
  <p:tag name="_INSTRUCTOR VIEW19C14C36-AC8E-43BC-9DB6-C2AAF774C7DC|PANE__TAG" val="_"/>
</p:tagLst>
</file>

<file path=ppt/tags/tag57.xml><?xml version="1.0" encoding="utf-8"?>
<p:tagLst xmlns:p="http://schemas.openxmlformats.org/presentationml/2006/main">
  <p:tag name="_INSTRUCTOR VIEW19C14C36-AC8E-43BC-9DB6-C2AAF774C7DC|PANE__TAG" val="_"/>
</p:tagLst>
</file>

<file path=ppt/tags/tag58.xml><?xml version="1.0" encoding="utf-8"?>
<p:tagLst xmlns:p="http://schemas.openxmlformats.org/presentationml/2006/main">
  <p:tag name="_INSTRUCTOR VIEW19C14C36-AC8E-43BC-9DB6-C2AAF774C7DC|PANE__TAG" val="_"/>
</p:tagLst>
</file>

<file path=ppt/tags/tag59.xml><?xml version="1.0" encoding="utf-8"?>
<p:tagLst xmlns:p="http://schemas.openxmlformats.org/presentationml/2006/main">
  <p:tag name="_INSTRUCTOR VIEW19C14C36-AC8E-43BC-9DB6-C2AAF774C7DC|PANE__TAG" val="_"/>
</p:tagLst>
</file>

<file path=ppt/tags/tag6.xml><?xml version="1.0" encoding="utf-8"?>
<p:tagLst xmlns:p="http://schemas.openxmlformats.org/presentationml/2006/main">
  <p:tag name="_INSTRUCTOR VIEW19C14C36-AC8E-43BC-9DB6-C2AAF774C7DC|PANE__TAG" val="_"/>
</p:tagLst>
</file>

<file path=ppt/tags/tag60.xml><?xml version="1.0" encoding="utf-8"?>
<p:tagLst xmlns:p="http://schemas.openxmlformats.org/presentationml/2006/main">
  <p:tag name="_INSTRUCTOR VIEW19C14C36-AC8E-43BC-9DB6-C2AAF774C7DC|PANE__TAG" val="_"/>
</p:tagLst>
</file>

<file path=ppt/tags/tag61.xml><?xml version="1.0" encoding="utf-8"?>
<p:tagLst xmlns:p="http://schemas.openxmlformats.org/presentationml/2006/main">
  <p:tag name="_INSTRUCTOR VIEW19C14C36-AC8E-43BC-9DB6-C2AAF774C7DC|PANE__TAG" val="_"/>
</p:tagLst>
</file>

<file path=ppt/tags/tag62.xml><?xml version="1.0" encoding="utf-8"?>
<p:tagLst xmlns:p="http://schemas.openxmlformats.org/presentationml/2006/main">
  <p:tag name="_INSTRUCTOR VIEW19C14C36-AC8E-43BC-9DB6-C2AAF774C7DC|PANE__TAG" val="_"/>
</p:tagLst>
</file>

<file path=ppt/tags/tag63.xml><?xml version="1.0" encoding="utf-8"?>
<p:tagLst xmlns:p="http://schemas.openxmlformats.org/presentationml/2006/main">
  <p:tag name="_INSTRUCTOR VIEW19C14C36-AC8E-43BC-9DB6-C2AAF774C7DC|PANE__TAG" val="_"/>
</p:tagLst>
</file>

<file path=ppt/tags/tag64.xml><?xml version="1.0" encoding="utf-8"?>
<p:tagLst xmlns:p="http://schemas.openxmlformats.org/presentationml/2006/main">
  <p:tag name="_INSTRUCTOR VIEW19C14C36-AC8E-43BC-9DB6-C2AAF774C7DC|PANE__TAG" val="_"/>
</p:tagLst>
</file>

<file path=ppt/tags/tag65.xml><?xml version="1.0" encoding="utf-8"?>
<p:tagLst xmlns:p="http://schemas.openxmlformats.org/presentationml/2006/main">
  <p:tag name="_INSTRUCTOR VIEW19C14C36-AC8E-43BC-9DB6-C2AAF774C7DC|PANE__TAG" val="_"/>
</p:tagLst>
</file>

<file path=ppt/tags/tag66.xml><?xml version="1.0" encoding="utf-8"?>
<p:tagLst xmlns:p="http://schemas.openxmlformats.org/presentationml/2006/main">
  <p:tag name="_INSTRUCTOR VIEW19C14C36-AC8E-43BC-9DB6-C2AAF774C7DC|PANE__TAG" val="_"/>
</p:tagLst>
</file>

<file path=ppt/tags/tag67.xml><?xml version="1.0" encoding="utf-8"?>
<p:tagLst xmlns:p="http://schemas.openxmlformats.org/presentationml/2006/main">
  <p:tag name="_INSTRUCTOR VIEW19C14C36-AC8E-43BC-9DB6-C2AAF774C7DC|PANE__TAG" val="_"/>
</p:tagLst>
</file>

<file path=ppt/tags/tag68.xml><?xml version="1.0" encoding="utf-8"?>
<p:tagLst xmlns:p="http://schemas.openxmlformats.org/presentationml/2006/main">
  <p:tag name="_INSTRUCTOR VIEW19C14C36-AC8E-43BC-9DB6-C2AAF774C7DC|PANE__TAG" val="_"/>
</p:tagLst>
</file>

<file path=ppt/tags/tag69.xml><?xml version="1.0" encoding="utf-8"?>
<p:tagLst xmlns:p="http://schemas.openxmlformats.org/presentationml/2006/main">
  <p:tag name="_INSTRUCTOR VIEW19C14C36-AC8E-43BC-9DB6-C2AAF774C7DC|PANE__TAG" val="_"/>
</p:tagLst>
</file>

<file path=ppt/tags/tag7.xml><?xml version="1.0" encoding="utf-8"?>
<p:tagLst xmlns:p="http://schemas.openxmlformats.org/presentationml/2006/main">
  <p:tag name="_INSTRUCTOR VIEW19C14C36-AC8E-43BC-9DB6-C2AAF774C7DC|PANE__TAG" val="_"/>
</p:tagLst>
</file>

<file path=ppt/tags/tag70.xml><?xml version="1.0" encoding="utf-8"?>
<p:tagLst xmlns:p="http://schemas.openxmlformats.org/presentationml/2006/main">
  <p:tag name="_INSTRUCTOR VIEW19C14C36-AC8E-43BC-9DB6-C2AAF774C7DC|PANE__TAG" val="_"/>
</p:tagLst>
</file>

<file path=ppt/tags/tag71.xml><?xml version="1.0" encoding="utf-8"?>
<p:tagLst xmlns:p="http://schemas.openxmlformats.org/presentationml/2006/main">
  <p:tag name="_INSTRUCTOR VIEW19C14C36-AC8E-43BC-9DB6-C2AAF774C7DC|PANE__TAG" val="_"/>
</p:tagLst>
</file>

<file path=ppt/tags/tag72.xml><?xml version="1.0" encoding="utf-8"?>
<p:tagLst xmlns:p="http://schemas.openxmlformats.org/presentationml/2006/main">
  <p:tag name="_INSTRUCTOR VIEW19C14C36-AC8E-43BC-9DB6-C2AAF774C7DC|PANE__TAG" val="_"/>
</p:tagLst>
</file>

<file path=ppt/tags/tag73.xml><?xml version="1.0" encoding="utf-8"?>
<p:tagLst xmlns:p="http://schemas.openxmlformats.org/presentationml/2006/main">
  <p:tag name="_INSTRUCTOR VIEW19C14C36-AC8E-43BC-9DB6-C2AAF774C7DC|PANE__TAG" val="_"/>
</p:tagLst>
</file>

<file path=ppt/tags/tag74.xml><?xml version="1.0" encoding="utf-8"?>
<p:tagLst xmlns:p="http://schemas.openxmlformats.org/presentationml/2006/main">
  <p:tag name="_INSTRUCTOR VIEW19C14C36-AC8E-43BC-9DB6-C2AAF774C7DC|PANE__TAG" val="_"/>
</p:tagLst>
</file>

<file path=ppt/tags/tag75.xml><?xml version="1.0" encoding="utf-8"?>
<p:tagLst xmlns:p="http://schemas.openxmlformats.org/presentationml/2006/main">
  <p:tag name="_INSTRUCTOR VIEW19C14C36-AC8E-43BC-9DB6-C2AAF774C7DC|PANE__TAG" val="_"/>
</p:tagLst>
</file>

<file path=ppt/tags/tag76.xml><?xml version="1.0" encoding="utf-8"?>
<p:tagLst xmlns:p="http://schemas.openxmlformats.org/presentationml/2006/main">
  <p:tag name="_INSTRUCTOR VIEW19C14C36-AC8E-43BC-9DB6-C2AAF774C7DC|PANE__TAG" val="_"/>
</p:tagLst>
</file>

<file path=ppt/tags/tag77.xml><?xml version="1.0" encoding="utf-8"?>
<p:tagLst xmlns:p="http://schemas.openxmlformats.org/presentationml/2006/main">
  <p:tag name="_INSTRUCTOR VIEW19C14C36-AC8E-43BC-9DB6-C2AAF774C7DC|PANE__TAG" val="_"/>
</p:tagLst>
</file>

<file path=ppt/tags/tag78.xml><?xml version="1.0" encoding="utf-8"?>
<p:tagLst xmlns:p="http://schemas.openxmlformats.org/presentationml/2006/main">
  <p:tag name="_INSTRUCTOR VIEW19C14C36-AC8E-43BC-9DB6-C2AAF774C7DC|PANE__TAG" val="_"/>
</p:tagLst>
</file>

<file path=ppt/tags/tag79.xml><?xml version="1.0" encoding="utf-8"?>
<p:tagLst xmlns:p="http://schemas.openxmlformats.org/presentationml/2006/main">
  <p:tag name="_INSTRUCTOR VIEW19C14C36-AC8E-43BC-9DB6-C2AAF774C7DC|PANE__TAG" val="_"/>
</p:tagLst>
</file>

<file path=ppt/tags/tag8.xml><?xml version="1.0" encoding="utf-8"?>
<p:tagLst xmlns:p="http://schemas.openxmlformats.org/presentationml/2006/main">
  <p:tag name="_INSTRUCTOR VIEW19C14C36-AC8E-43BC-9DB6-C2AAF774C7DC|PANE__TAG" val="_"/>
</p:tagLst>
</file>

<file path=ppt/tags/tag80.xml><?xml version="1.0" encoding="utf-8"?>
<p:tagLst xmlns:p="http://schemas.openxmlformats.org/presentationml/2006/main">
  <p:tag name="_INSTRUCTOR VIEW19C14C36-AC8E-43BC-9DB6-C2AAF774C7DC|PANE__TAG" val="_"/>
</p:tagLst>
</file>

<file path=ppt/tags/tag81.xml><?xml version="1.0" encoding="utf-8"?>
<p:tagLst xmlns:p="http://schemas.openxmlformats.org/presentationml/2006/main">
  <p:tag name="_INSTRUCTOR VIEW19C14C36-AC8E-43BC-9DB6-C2AAF774C7DC|PANE__TAG" val="_"/>
</p:tagLst>
</file>

<file path=ppt/tags/tag82.xml><?xml version="1.0" encoding="utf-8"?>
<p:tagLst xmlns:p="http://schemas.openxmlformats.org/presentationml/2006/main">
  <p:tag name="_INSTRUCTOR VIEW19C14C36-AC8E-43BC-9DB6-C2AAF774C7DC|PANE__TAG" val="_"/>
</p:tagLst>
</file>

<file path=ppt/tags/tag83.xml><?xml version="1.0" encoding="utf-8"?>
<p:tagLst xmlns:p="http://schemas.openxmlformats.org/presentationml/2006/main">
  <p:tag name="_INSTRUCTOR VIEW19C14C36-AC8E-43BC-9DB6-C2AAF774C7DC|PANE__TAG" val="_"/>
</p:tagLst>
</file>

<file path=ppt/tags/tag84.xml><?xml version="1.0" encoding="utf-8"?>
<p:tagLst xmlns:p="http://schemas.openxmlformats.org/presentationml/2006/main">
  <p:tag name="_INSTRUCTOR VIEW19C14C36-AC8E-43BC-9DB6-C2AAF774C7DC|PANE__TAG" val="_"/>
</p:tagLst>
</file>

<file path=ppt/tags/tag85.xml><?xml version="1.0" encoding="utf-8"?>
<p:tagLst xmlns:p="http://schemas.openxmlformats.org/presentationml/2006/main">
  <p:tag name="_INSTRUCTOR VIEW19C14C36-AC8E-43BC-9DB6-C2AAF774C7DC|PANE__TAG" val="_"/>
</p:tagLst>
</file>

<file path=ppt/tags/tag86.xml><?xml version="1.0" encoding="utf-8"?>
<p:tagLst xmlns:p="http://schemas.openxmlformats.org/presentationml/2006/main">
  <p:tag name="_INSTRUCTOR VIEW19C14C36-AC8E-43BC-9DB6-C2AAF774C7DC|PANE__TAG" val="_"/>
</p:tagLst>
</file>

<file path=ppt/tags/tag87.xml><?xml version="1.0" encoding="utf-8"?>
<p:tagLst xmlns:p="http://schemas.openxmlformats.org/presentationml/2006/main">
  <p:tag name="_INSTRUCTOR VIEW19C14C36-AC8E-43BC-9DB6-C2AAF774C7DC|PANE__TAG" val="_"/>
</p:tagLst>
</file>

<file path=ppt/tags/tag88.xml><?xml version="1.0" encoding="utf-8"?>
<p:tagLst xmlns:p="http://schemas.openxmlformats.org/presentationml/2006/main">
  <p:tag name="_INSTRUCTOR VIEW19C14C36-AC8E-43BC-9DB6-C2AAF774C7DC|PANE__TAG" val="_"/>
</p:tagLst>
</file>

<file path=ppt/tags/tag89.xml><?xml version="1.0" encoding="utf-8"?>
<p:tagLst xmlns:p="http://schemas.openxmlformats.org/presentationml/2006/main">
  <p:tag name="_INSTRUCTOR VIEW19C14C36-AC8E-43BC-9DB6-C2AAF774C7DC|PANE__TAG" val="_"/>
</p:tagLst>
</file>

<file path=ppt/tags/tag9.xml><?xml version="1.0" encoding="utf-8"?>
<p:tagLst xmlns:p="http://schemas.openxmlformats.org/presentationml/2006/main">
  <p:tag name="_INSTRUCTOR VIEW19C14C36-AC8E-43BC-9DB6-C2AAF774C7DC|PANE__TAG" val="_"/>
</p:tagLst>
</file>

<file path=ppt/tags/tag90.xml><?xml version="1.0" encoding="utf-8"?>
<p:tagLst xmlns:p="http://schemas.openxmlformats.org/presentationml/2006/main">
  <p:tag name="_INSTRUCTOR VIEW19C14C36-AC8E-43BC-9DB6-C2AAF774C7DC|PANE__TAG" val="_"/>
</p:tagLst>
</file>

<file path=ppt/tags/tag91.xml><?xml version="1.0" encoding="utf-8"?>
<p:tagLst xmlns:p="http://schemas.openxmlformats.org/presentationml/2006/main">
  <p:tag name="_INSTRUCTOR VIEW19C14C36-AC8E-43BC-9DB6-C2AAF774C7DC|PANE__TAG" val="_"/>
</p:tagLst>
</file>

<file path=ppt/tags/tag92.xml><?xml version="1.0" encoding="utf-8"?>
<p:tagLst xmlns:p="http://schemas.openxmlformats.org/presentationml/2006/main">
  <p:tag name="_INSTRUCTOR VIEW19C14C36-AC8E-43BC-9DB6-C2AAF774C7DC|PANE__TAG" val="_"/>
</p:tagLst>
</file>

<file path=ppt/tags/tag93.xml><?xml version="1.0" encoding="utf-8"?>
<p:tagLst xmlns:p="http://schemas.openxmlformats.org/presentationml/2006/main">
  <p:tag name="_INSTRUCTOR VIEW19C14C36-AC8E-43BC-9DB6-C2AAF774C7DC|PANE__TAG" val="_"/>
</p:tagLst>
</file>

<file path=ppt/tags/tag94.xml><?xml version="1.0" encoding="utf-8"?>
<p:tagLst xmlns:p="http://schemas.openxmlformats.org/presentationml/2006/main">
  <p:tag name="_INSTRUCTOR VIEW19C14C36-AC8E-43BC-9DB6-C2AAF774C7DC|PANE__TAG" val="_"/>
</p:tagLst>
</file>

<file path=ppt/tags/tag95.xml><?xml version="1.0" encoding="utf-8"?>
<p:tagLst xmlns:p="http://schemas.openxmlformats.org/presentationml/2006/main">
  <p:tag name="_INSTRUCTOR VIEW19C14C36-AC8E-43BC-9DB6-C2AAF774C7DC|PANE__TAG" val="_"/>
</p:tagLst>
</file>

<file path=ppt/tags/tag96.xml><?xml version="1.0" encoding="utf-8"?>
<p:tagLst xmlns:p="http://schemas.openxmlformats.org/presentationml/2006/main">
  <p:tag name="_INSTRUCTOR VIEW19C14C36-AC8E-43BC-9DB6-C2AAF774C7DC|PANE__TAG" val="_"/>
</p:tagLst>
</file>

<file path=ppt/tags/tag97.xml><?xml version="1.0" encoding="utf-8"?>
<p:tagLst xmlns:p="http://schemas.openxmlformats.org/presentationml/2006/main">
  <p:tag name="_INSTRUCTOR VIEW19C14C36-AC8E-43BC-9DB6-C2AAF774C7DC|PANE__TAG" val="_"/>
</p:tagLst>
</file>

<file path=ppt/tags/tag98.xml><?xml version="1.0" encoding="utf-8"?>
<p:tagLst xmlns:p="http://schemas.openxmlformats.org/presentationml/2006/main">
  <p:tag name="_INSTRUCTOR VIEW19C14C36-AC8E-43BC-9DB6-C2AAF774C7DC|PANE__TAG" val="_"/>
</p:tagLst>
</file>

<file path=ppt/tags/tag99.xml><?xml version="1.0" encoding="utf-8"?>
<p:tagLst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3880</Words>
  <Application>WPS 文字</Application>
  <PresentationFormat>全屏显示(4:3)</PresentationFormat>
  <Paragraphs>936</Paragraphs>
  <Slides>29</Slides>
  <Notes>45</Notes>
  <HiddenSlides>1</HiddenSlides>
  <MMClips>0</MMClips>
  <ScaleCrop>false</ScaleCrop>
  <HeadingPairs>
    <vt:vector size="8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66" baseType="lpstr">
      <vt:lpstr>Arial</vt:lpstr>
      <vt:lpstr>宋体</vt:lpstr>
      <vt:lpstr>Wingdings</vt:lpstr>
      <vt:lpstr>Times New Roman</vt:lpstr>
      <vt:lpstr>汉仪书宋二KW</vt:lpstr>
      <vt:lpstr>微软雅黑</vt:lpstr>
      <vt:lpstr>汉仪旗黑</vt:lpstr>
      <vt:lpstr>Calibri</vt:lpstr>
      <vt:lpstr>Times New Roman Bold</vt:lpstr>
      <vt:lpstr>华文细黑</vt:lpstr>
      <vt:lpstr>黑体</vt:lpstr>
      <vt:lpstr>隶书</vt:lpstr>
      <vt:lpstr>报隶-简</vt:lpstr>
      <vt:lpstr>仿宋</vt:lpstr>
      <vt:lpstr>楷体_GB2312</vt:lpstr>
      <vt:lpstr>方正仿宋_GBK</vt:lpstr>
      <vt:lpstr>Comic Sans MS</vt:lpstr>
      <vt:lpstr>仿宋</vt:lpstr>
      <vt:lpstr>Symbol</vt:lpstr>
      <vt:lpstr>楷体</vt:lpstr>
      <vt:lpstr>Times New Roman Regular</vt:lpstr>
      <vt:lpstr>微软雅黑</vt:lpstr>
      <vt:lpstr>宋体</vt:lpstr>
      <vt:lpstr>Arial Unicode MS</vt:lpstr>
      <vt:lpstr>等线 Light</vt:lpstr>
      <vt:lpstr>汉仪中等线KW</vt:lpstr>
      <vt:lpstr>等线</vt:lpstr>
      <vt:lpstr>Helvetica Neue</vt:lpstr>
      <vt:lpstr>汉仪中黑KW</vt:lpstr>
      <vt:lpstr>汉仪楷体简</vt:lpstr>
      <vt:lpstr>Kingsoft Sign</vt:lpstr>
      <vt:lpstr>汉仪楷体KW</vt:lpstr>
      <vt:lpstr>黑体-简</vt:lpstr>
      <vt:lpstr>自定义设计方案</vt:lpstr>
      <vt:lpstr>1_自定义设计方案</vt:lpstr>
      <vt:lpstr>Paint.Picture</vt:lpstr>
      <vt:lpstr>Paint.Picture</vt:lpstr>
      <vt:lpstr>Data Structures and Algorithms</vt:lpstr>
      <vt:lpstr>Assessment</vt:lpstr>
      <vt:lpstr>Review</vt:lpstr>
      <vt:lpstr>Review</vt:lpstr>
      <vt:lpstr>Review</vt:lpstr>
      <vt:lpstr>Definition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栈的应用</vt:lpstr>
      <vt:lpstr>栈的应用</vt:lpstr>
      <vt:lpstr>栈的应用</vt:lpstr>
      <vt:lpstr>栈的应用</vt:lpstr>
      <vt:lpstr>栈的应用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Homework</vt:lpstr>
      <vt:lpstr>Thanks!</vt:lpstr>
    </vt:vector>
  </TitlesOfParts>
  <Company>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RLab</dc:creator>
  <cp:lastModifiedBy>谢婷</cp:lastModifiedBy>
  <cp:revision>2679</cp:revision>
  <cp:lastPrinted>2023-09-19T02:14:54Z</cp:lastPrinted>
  <dcterms:created xsi:type="dcterms:W3CDTF">2023-09-19T02:14:54Z</dcterms:created>
  <dcterms:modified xsi:type="dcterms:W3CDTF">2023-09-19T02:14:54Z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5DE4C44F98D7F696E6B303652C5DB5B9_43</vt:lpwstr>
  </property>
</Properties>
</file>