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156-C444-410A-9BCD-146430F9BFE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017B-8DAE-4574-8F09-1D1325D7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8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156-C444-410A-9BCD-146430F9BFE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017B-8DAE-4574-8F09-1D1325D7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156-C444-410A-9BCD-146430F9BFE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017B-8DAE-4574-8F09-1D1325D7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156-C444-410A-9BCD-146430F9BFE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017B-8DAE-4574-8F09-1D1325D7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3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156-C444-410A-9BCD-146430F9BFE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017B-8DAE-4574-8F09-1D1325D7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156-C444-410A-9BCD-146430F9BFE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017B-8DAE-4574-8F09-1D1325D7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156-C444-410A-9BCD-146430F9BFE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017B-8DAE-4574-8F09-1D1325D7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156-C444-410A-9BCD-146430F9BFE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017B-8DAE-4574-8F09-1D1325D7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8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156-C444-410A-9BCD-146430F9BFE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017B-8DAE-4574-8F09-1D1325D7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6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156-C444-410A-9BCD-146430F9BFE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017B-8DAE-4574-8F09-1D1325D7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156-C444-410A-9BCD-146430F9BFE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017B-8DAE-4574-8F09-1D1325D7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1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156-C444-410A-9BCD-146430F9BFE5}" type="datetimeFigureOut">
              <a:rPr lang="en-US" smtClean="0"/>
              <a:t>9/13/2013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017B-8DAE-4574-8F09-1D1325D7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7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632588" y="296563"/>
            <a:ext cx="8850958" cy="50003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Analytics Plugin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8208" y="642552"/>
            <a:ext cx="7687057" cy="44927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VideoAnalytics Lib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64553" y="1013264"/>
            <a:ext cx="1983440" cy="3906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Logging 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8196274" y="1013264"/>
            <a:ext cx="2941283" cy="3906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BatchingLogAgent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9079299" y="5724102"/>
            <a:ext cx="1412481" cy="3892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Config XML</a:t>
            </a:r>
          </a:p>
        </p:txBody>
      </p:sp>
      <p:sp>
        <p:nvSpPr>
          <p:cNvPr id="9" name="Up Arrow 8"/>
          <p:cNvSpPr/>
          <p:nvPr/>
        </p:nvSpPr>
        <p:spPr>
          <a:xfrm>
            <a:off x="9440162" y="4849992"/>
            <a:ext cx="741406" cy="933829"/>
          </a:xfrm>
          <a:prstGeom prst="upArrow">
            <a:avLst>
              <a:gd name="adj1" fmla="val 50000"/>
              <a:gd name="adj2" fmla="val 3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22319" y="5558085"/>
            <a:ext cx="978268" cy="8333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ILoggingTarget</a:t>
            </a:r>
          </a:p>
          <a:p>
            <a:pPr algn="ctr"/>
            <a:r>
              <a:rPr lang="en-US" sz="1000" dirty="0" smtClean="0"/>
              <a:t>Custom Log</a:t>
            </a:r>
          </a:p>
          <a:p>
            <a:pPr algn="ctr"/>
            <a:r>
              <a:rPr lang="en-US" sz="1000" dirty="0" smtClean="0"/>
              <a:t>Target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7128664" y="4812442"/>
            <a:ext cx="926905" cy="823790"/>
          </a:xfrm>
          <a:prstGeom prst="downArrow">
            <a:avLst>
              <a:gd name="adj1" fmla="val 6822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ILog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84743" y="2047098"/>
            <a:ext cx="935511" cy="81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Adaptive Monitor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22358" y="1013263"/>
            <a:ext cx="1965216" cy="3906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Analytics Collector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355610" y="2186100"/>
            <a:ext cx="1564398" cy="533420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Events, data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212255" y="2047098"/>
            <a:ext cx="920580" cy="81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Adaptive Plugin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4743" y="3027401"/>
            <a:ext cx="935511" cy="81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Edge Server Monitor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355610" y="3166403"/>
            <a:ext cx="1564398" cy="533420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Events, data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1484743" y="4007703"/>
            <a:ext cx="935511" cy="81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Environment Monitor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2356022" y="4146705"/>
            <a:ext cx="1581840" cy="533420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Events, data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1481147" y="1323301"/>
            <a:ext cx="933959" cy="48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84959" y="1307453"/>
            <a:ext cx="886729" cy="518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Player Monitor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68722" y="1446868"/>
            <a:ext cx="962807" cy="59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 Aggregators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5558896" y="1482811"/>
            <a:ext cx="858648" cy="526184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ILog</a:t>
            </a:r>
            <a:endParaRPr lang="en-US" sz="1400" dirty="0"/>
          </a:p>
        </p:txBody>
      </p:sp>
      <p:sp>
        <p:nvSpPr>
          <p:cNvPr id="41" name="Right Arrow 40"/>
          <p:cNvSpPr/>
          <p:nvPr/>
        </p:nvSpPr>
        <p:spPr>
          <a:xfrm>
            <a:off x="5702272" y="3166900"/>
            <a:ext cx="669979" cy="526184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ILog</a:t>
            </a:r>
            <a:endParaRPr lang="en-US" sz="1400" dirty="0"/>
          </a:p>
        </p:txBody>
      </p:sp>
      <p:sp>
        <p:nvSpPr>
          <p:cNvPr id="44" name="Right Arrow 43"/>
          <p:cNvSpPr/>
          <p:nvPr/>
        </p:nvSpPr>
        <p:spPr>
          <a:xfrm>
            <a:off x="2355610" y="1375570"/>
            <a:ext cx="405935" cy="433424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ight Arrow 44"/>
          <p:cNvSpPr/>
          <p:nvPr/>
        </p:nvSpPr>
        <p:spPr>
          <a:xfrm>
            <a:off x="3499927" y="1318033"/>
            <a:ext cx="475415" cy="526184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ight Arrow 49"/>
          <p:cNvSpPr/>
          <p:nvPr/>
        </p:nvSpPr>
        <p:spPr>
          <a:xfrm>
            <a:off x="1069633" y="2186100"/>
            <a:ext cx="520404" cy="533420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8365781" y="1482811"/>
            <a:ext cx="957033" cy="3336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Queue</a:t>
            </a:r>
          </a:p>
          <a:p>
            <a:pPr algn="ctr"/>
            <a:r>
              <a:rPr lang="en-US" sz="1200" dirty="0" smtClean="0"/>
              <a:t>Manager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558203" y="1482811"/>
            <a:ext cx="1389884" cy="3336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IBatchAgent:</a:t>
            </a:r>
          </a:p>
          <a:p>
            <a:pPr algn="ctr"/>
            <a:r>
              <a:rPr lang="en-US" sz="1200" dirty="0" smtClean="0"/>
              <a:t>RESTDataClient or</a:t>
            </a:r>
          </a:p>
          <a:p>
            <a:pPr algn="ctr"/>
            <a:r>
              <a:rPr lang="en-US" sz="1200" dirty="0" smtClean="0"/>
              <a:t>Custom (possibly JSONDataClient)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9133946" y="2790568"/>
            <a:ext cx="602544" cy="707422"/>
          </a:xfrm>
          <a:prstGeom prst="rightArrow">
            <a:avLst>
              <a:gd name="adj1" fmla="val 59316"/>
              <a:gd name="adj2" fmla="val 34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Batch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0779041" y="2538394"/>
            <a:ext cx="1147303" cy="1256017"/>
          </a:xfrm>
          <a:prstGeom prst="rightArrow">
            <a:avLst>
              <a:gd name="adj1" fmla="val 60494"/>
              <a:gd name="adj2" fmla="val 25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Serialized batch sent to server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9790745" y="2938315"/>
            <a:ext cx="924800" cy="45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Serialization, data trimming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452065" y="2784387"/>
            <a:ext cx="632328" cy="71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Logs grouped into batches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37862" y="3312346"/>
            <a:ext cx="1132041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 smtClean="0"/>
              <a:t>IEdgeServerMonitor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3935647" y="2340170"/>
            <a:ext cx="1021433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 smtClean="0"/>
              <a:t>IAdaptiveMonitor</a:t>
            </a:r>
            <a:endParaRPr lang="en-US" sz="900" dirty="0"/>
          </a:p>
        </p:txBody>
      </p:sp>
      <p:sp>
        <p:nvSpPr>
          <p:cNvPr id="60" name="Right Brace 59"/>
          <p:cNvSpPr/>
          <p:nvPr/>
        </p:nvSpPr>
        <p:spPr>
          <a:xfrm>
            <a:off x="5285234" y="2269939"/>
            <a:ext cx="273662" cy="2339955"/>
          </a:xfrm>
          <a:prstGeom prst="rightBrace">
            <a:avLst>
              <a:gd name="adj1" fmla="val 104660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17575" y="5561160"/>
            <a:ext cx="995580" cy="838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ILoggingSource</a:t>
            </a:r>
          </a:p>
          <a:p>
            <a:pPr algn="ctr"/>
            <a:r>
              <a:rPr lang="en-US" sz="1000" dirty="0" smtClean="0"/>
              <a:t>Custom Log</a:t>
            </a:r>
          </a:p>
          <a:p>
            <a:pPr algn="ctr"/>
            <a:r>
              <a:rPr lang="en-US" sz="1000" dirty="0" smtClean="0"/>
              <a:t>Source</a:t>
            </a:r>
          </a:p>
        </p:txBody>
      </p:sp>
      <p:sp>
        <p:nvSpPr>
          <p:cNvPr id="62" name="Up Arrow 61"/>
          <p:cNvSpPr/>
          <p:nvPr/>
        </p:nvSpPr>
        <p:spPr>
          <a:xfrm>
            <a:off x="6104587" y="4812442"/>
            <a:ext cx="946569" cy="823790"/>
          </a:xfrm>
          <a:prstGeom prst="upArrow">
            <a:avLst>
              <a:gd name="adj1" fmla="val 6044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ILog</a:t>
            </a:r>
            <a:endParaRPr lang="en-US" sz="1400" dirty="0"/>
          </a:p>
        </p:txBody>
      </p:sp>
      <p:sp>
        <p:nvSpPr>
          <p:cNvPr id="63" name="Right Arrow 62"/>
          <p:cNvSpPr/>
          <p:nvPr/>
        </p:nvSpPr>
        <p:spPr>
          <a:xfrm>
            <a:off x="7750338" y="2903309"/>
            <a:ext cx="669979" cy="526184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ILog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970598" y="4284522"/>
            <a:ext cx="1210588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 smtClean="0"/>
              <a:t>IEnvironmentMonitor</a:t>
            </a:r>
            <a:endParaRPr 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220935" y="5876612"/>
            <a:ext cx="496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Audience Insight Client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2256" y="6373007"/>
            <a:ext cx="196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Existing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1896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72808" y="144378"/>
            <a:ext cx="7228503" cy="5622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Player Framework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8558658" y="144378"/>
            <a:ext cx="3225666" cy="5622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Audience Insight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584461" y="530141"/>
            <a:ext cx="4674591" cy="5085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Analytics Plugin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600081" y="867026"/>
            <a:ext cx="3495701" cy="4607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VideoAnalytics Lib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016426" y="1190479"/>
            <a:ext cx="932202" cy="423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Logging 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8699378" y="1145695"/>
            <a:ext cx="2941283" cy="39067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BatchingLogAgent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72189" y="5887151"/>
            <a:ext cx="1412481" cy="7882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Config XML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18964" y="5893917"/>
            <a:ext cx="800481" cy="7882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ILoggingTarget</a:t>
            </a:r>
          </a:p>
          <a:p>
            <a:pPr algn="ctr"/>
            <a:r>
              <a:rPr lang="en-US" sz="800" dirty="0" smtClean="0"/>
              <a:t>Custom Log</a:t>
            </a:r>
          </a:p>
          <a:p>
            <a:pPr algn="ctr"/>
            <a:r>
              <a:rPr lang="en-US" sz="800" dirty="0" smtClean="0"/>
              <a:t>Target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6526510" y="5325980"/>
            <a:ext cx="422047" cy="675656"/>
          </a:xfrm>
          <a:prstGeom prst="downArrow">
            <a:avLst>
              <a:gd name="adj1" fmla="val 6822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ILog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8909" y="2376201"/>
            <a:ext cx="935511" cy="50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Adaptive Monitor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74231" y="1190479"/>
            <a:ext cx="1965216" cy="3737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Analytics Collector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307483" y="2363316"/>
            <a:ext cx="1564398" cy="533420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Events, data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319544" y="2376201"/>
            <a:ext cx="920580" cy="50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Adaptive Plugin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38909" y="3003356"/>
            <a:ext cx="935511" cy="50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Edge Server Monitor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307483" y="2990471"/>
            <a:ext cx="1564398" cy="533420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Events, data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427114" y="3653811"/>
            <a:ext cx="935511" cy="50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Environment Monitor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296100" y="3640926"/>
            <a:ext cx="1581840" cy="533420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Events, data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1433020" y="1500517"/>
            <a:ext cx="933959" cy="48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36832" y="1484669"/>
            <a:ext cx="886729" cy="518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Player Monitor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20595" y="1624084"/>
            <a:ext cx="962807" cy="59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 Aggregators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510769" y="1660027"/>
            <a:ext cx="858648" cy="526184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ILog</a:t>
            </a:r>
            <a:endParaRPr lang="en-US" sz="1400" dirty="0"/>
          </a:p>
        </p:txBody>
      </p:sp>
      <p:sp>
        <p:nvSpPr>
          <p:cNvPr id="24" name="Right Arrow 23"/>
          <p:cNvSpPr/>
          <p:nvPr/>
        </p:nvSpPr>
        <p:spPr>
          <a:xfrm>
            <a:off x="5658720" y="3367246"/>
            <a:ext cx="669979" cy="526184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ILog</a:t>
            </a:r>
            <a:endParaRPr lang="en-US" sz="1400" dirty="0"/>
          </a:p>
        </p:txBody>
      </p:sp>
      <p:sp>
        <p:nvSpPr>
          <p:cNvPr id="25" name="Right Arrow 24"/>
          <p:cNvSpPr/>
          <p:nvPr/>
        </p:nvSpPr>
        <p:spPr>
          <a:xfrm>
            <a:off x="2307483" y="1552786"/>
            <a:ext cx="405935" cy="433424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ight Arrow 25"/>
          <p:cNvSpPr/>
          <p:nvPr/>
        </p:nvSpPr>
        <p:spPr>
          <a:xfrm>
            <a:off x="3451800" y="1495249"/>
            <a:ext cx="475415" cy="526184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Right Arrow 26"/>
          <p:cNvSpPr/>
          <p:nvPr/>
        </p:nvSpPr>
        <p:spPr>
          <a:xfrm>
            <a:off x="1159637" y="2363316"/>
            <a:ext cx="382272" cy="533420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8868885" y="1615242"/>
            <a:ext cx="957033" cy="3336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Queue</a:t>
            </a:r>
          </a:p>
          <a:p>
            <a:pPr algn="ctr"/>
            <a:r>
              <a:rPr lang="en-US" sz="1200" dirty="0" smtClean="0"/>
              <a:t>Manager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061307" y="1615242"/>
            <a:ext cx="1389884" cy="3336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IBatchAgent:</a:t>
            </a:r>
          </a:p>
          <a:p>
            <a:pPr algn="ctr"/>
            <a:r>
              <a:rPr lang="en-US" sz="1200" dirty="0" smtClean="0"/>
              <a:t>RESTDataClient or</a:t>
            </a:r>
          </a:p>
          <a:p>
            <a:pPr algn="ctr"/>
            <a:r>
              <a:rPr lang="en-US" sz="1200" dirty="0" smtClean="0"/>
              <a:t>Custom (possibly JSONDataClient)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9637050" y="2922999"/>
            <a:ext cx="602544" cy="707422"/>
          </a:xfrm>
          <a:prstGeom prst="rightArrow">
            <a:avLst>
              <a:gd name="adj1" fmla="val 59316"/>
              <a:gd name="adj2" fmla="val 3486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Batch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1248472" y="2803603"/>
            <a:ext cx="883570" cy="959596"/>
          </a:xfrm>
          <a:prstGeom prst="rightArrow">
            <a:avLst>
              <a:gd name="adj1" fmla="val 60494"/>
              <a:gd name="adj2" fmla="val 252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Serialized batch sent to server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10278238" y="3070745"/>
            <a:ext cx="924800" cy="4561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Serialization, data trimming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955169" y="2916818"/>
            <a:ext cx="632328" cy="719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Logs grouped into batches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9735" y="3136414"/>
            <a:ext cx="1132041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 smtClean="0"/>
              <a:t>IEdgeServerMonitor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3887520" y="2517386"/>
            <a:ext cx="1021433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 smtClean="0"/>
              <a:t>IAdaptiveMonitor</a:t>
            </a:r>
            <a:endParaRPr lang="en-US" sz="900" dirty="0"/>
          </a:p>
        </p:txBody>
      </p:sp>
      <p:sp>
        <p:nvSpPr>
          <p:cNvPr id="36" name="Right Brace 35"/>
          <p:cNvSpPr/>
          <p:nvPr/>
        </p:nvSpPr>
        <p:spPr>
          <a:xfrm>
            <a:off x="5237107" y="2447155"/>
            <a:ext cx="273662" cy="2354174"/>
          </a:xfrm>
          <a:prstGeom prst="rightBrace">
            <a:avLst>
              <a:gd name="adj1" fmla="val 104660"/>
              <a:gd name="adj2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89593" y="5893916"/>
            <a:ext cx="855422" cy="7932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ILoggingSource</a:t>
            </a:r>
          </a:p>
          <a:p>
            <a:pPr algn="ctr"/>
            <a:r>
              <a:rPr lang="en-US" sz="800" dirty="0" smtClean="0"/>
              <a:t>Custom Log</a:t>
            </a:r>
          </a:p>
          <a:p>
            <a:pPr algn="ctr"/>
            <a:r>
              <a:rPr lang="en-US" sz="800" dirty="0" smtClean="0"/>
              <a:t>Source</a:t>
            </a:r>
          </a:p>
        </p:txBody>
      </p:sp>
      <p:sp>
        <p:nvSpPr>
          <p:cNvPr id="38" name="Up Arrow 37"/>
          <p:cNvSpPr/>
          <p:nvPr/>
        </p:nvSpPr>
        <p:spPr>
          <a:xfrm>
            <a:off x="6024102" y="5325981"/>
            <a:ext cx="435151" cy="640722"/>
          </a:xfrm>
          <a:prstGeom prst="upArrow">
            <a:avLst>
              <a:gd name="adj1" fmla="val 6044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ILog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910676" y="3778743"/>
            <a:ext cx="1210588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 smtClean="0"/>
              <a:t>IEnvironmentMonitor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233292" y="5853629"/>
            <a:ext cx="496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Audience Insight Client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4613" y="6350024"/>
            <a:ext cx="196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New Configuration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35347" y="144378"/>
            <a:ext cx="883994" cy="562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AI </a:t>
            </a:r>
            <a:r>
              <a:rPr lang="en-US" sz="1600" dirty="0" smtClean="0"/>
              <a:t>Adapter</a:t>
            </a:r>
          </a:p>
          <a:p>
            <a:pPr algn="ctr"/>
            <a:endParaRPr lang="en-US" sz="900" dirty="0" smtClean="0"/>
          </a:p>
          <a:p>
            <a:pPr algn="ctr"/>
            <a:r>
              <a:rPr lang="en-US" sz="800" dirty="0" smtClean="0"/>
              <a:t>Microsoft.</a:t>
            </a:r>
          </a:p>
          <a:p>
            <a:pPr algn="ctr"/>
            <a:r>
              <a:rPr lang="en-US" sz="800" dirty="0" smtClean="0"/>
              <a:t>.Analytics</a:t>
            </a:r>
          </a:p>
          <a:p>
            <a:pPr algn="ctr"/>
            <a:r>
              <a:rPr lang="en-US" sz="800" dirty="0" smtClean="0"/>
              <a:t>.AudienceInsight</a:t>
            </a:r>
            <a:endParaRPr lang="en-US" sz="800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6858141" y="3036619"/>
            <a:ext cx="815187" cy="526184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ILog</a:t>
            </a:r>
            <a:endParaRPr lang="en-US" sz="1400" dirty="0"/>
          </a:p>
        </p:txBody>
      </p:sp>
      <p:sp>
        <p:nvSpPr>
          <p:cNvPr id="39" name="Right Arrow 38"/>
          <p:cNvSpPr/>
          <p:nvPr/>
        </p:nvSpPr>
        <p:spPr>
          <a:xfrm>
            <a:off x="8089618" y="3035740"/>
            <a:ext cx="730111" cy="526184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ILog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8763886" y="5887152"/>
            <a:ext cx="1230800" cy="7882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 Log Data (from non-video app)</a:t>
            </a:r>
          </a:p>
        </p:txBody>
      </p:sp>
      <p:sp>
        <p:nvSpPr>
          <p:cNvPr id="46" name="Up Arrow 45"/>
          <p:cNvSpPr/>
          <p:nvPr/>
        </p:nvSpPr>
        <p:spPr>
          <a:xfrm>
            <a:off x="9120874" y="5004153"/>
            <a:ext cx="435151" cy="936405"/>
          </a:xfrm>
          <a:prstGeom prst="upArrow">
            <a:avLst>
              <a:gd name="adj1" fmla="val 60443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 smtClean="0"/>
              <a:t>ILog</a:t>
            </a:r>
            <a:endParaRPr lang="en-US" sz="1200" dirty="0"/>
          </a:p>
        </p:txBody>
      </p:sp>
      <p:sp>
        <p:nvSpPr>
          <p:cNvPr id="48" name="Up Arrow 47"/>
          <p:cNvSpPr/>
          <p:nvPr/>
        </p:nvSpPr>
        <p:spPr>
          <a:xfrm>
            <a:off x="10685932" y="5016352"/>
            <a:ext cx="435151" cy="936405"/>
          </a:xfrm>
          <a:prstGeom prst="upArrow">
            <a:avLst>
              <a:gd name="adj1" fmla="val 60443"/>
              <a:gd name="adj2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1427114" y="4280030"/>
            <a:ext cx="935511" cy="114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Advertising Logging </a:t>
            </a:r>
            <a:r>
              <a:rPr lang="en-US" sz="1100" dirty="0" smtClean="0"/>
              <a:t>Source</a:t>
            </a:r>
          </a:p>
          <a:p>
            <a:pPr algn="ctr"/>
            <a:endParaRPr lang="en-US" sz="800" dirty="0" smtClean="0"/>
          </a:p>
          <a:p>
            <a:pPr algn="ctr"/>
            <a:r>
              <a:rPr lang="en-US" sz="800" dirty="0" smtClean="0"/>
              <a:t>Microsoft</a:t>
            </a:r>
          </a:p>
          <a:p>
            <a:pPr algn="ctr"/>
            <a:r>
              <a:rPr lang="en-US" sz="800" dirty="0" smtClean="0"/>
              <a:t>.Analytics</a:t>
            </a:r>
          </a:p>
          <a:p>
            <a:pPr algn="ctr"/>
            <a:r>
              <a:rPr lang="en-US" sz="800" dirty="0"/>
              <a:t>.</a:t>
            </a:r>
            <a:r>
              <a:rPr lang="en-US" sz="800" dirty="0" smtClean="0"/>
              <a:t>Advertising</a:t>
            </a:r>
            <a:endParaRPr lang="en-US" sz="800" dirty="0" smtClean="0"/>
          </a:p>
        </p:txBody>
      </p:sp>
      <p:sp>
        <p:nvSpPr>
          <p:cNvPr id="51" name="Right Arrow 50"/>
          <p:cNvSpPr/>
          <p:nvPr/>
        </p:nvSpPr>
        <p:spPr>
          <a:xfrm>
            <a:off x="2296100" y="4312016"/>
            <a:ext cx="1575782" cy="533420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ILog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319544" y="4620908"/>
            <a:ext cx="920580" cy="50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 Plugin(s)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1159637" y="4608023"/>
            <a:ext cx="382272" cy="533420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ight Arrow 53"/>
          <p:cNvSpPr/>
          <p:nvPr/>
        </p:nvSpPr>
        <p:spPr>
          <a:xfrm>
            <a:off x="2296100" y="4928109"/>
            <a:ext cx="3777656" cy="533420"/>
          </a:xfrm>
          <a:prstGeom prst="rightArrow">
            <a:avLst>
              <a:gd name="adj1" fmla="val 50000"/>
              <a:gd name="adj2" fmla="val 38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ILog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2764788" y="4729972"/>
            <a:ext cx="594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OR -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6730" y="4378596"/>
            <a:ext cx="11784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(Additional info added to log)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464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39123</TotalTime>
  <Words>205</Words>
  <Application>Microsoft Office PowerPoint</Application>
  <PresentationFormat>Widescreen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Martin</dc:creator>
  <cp:lastModifiedBy>Shaun Martin</cp:lastModifiedBy>
  <cp:revision>33</cp:revision>
  <dcterms:created xsi:type="dcterms:W3CDTF">2013-07-25T17:37:00Z</dcterms:created>
  <dcterms:modified xsi:type="dcterms:W3CDTF">2013-09-13T21:12:19Z</dcterms:modified>
</cp:coreProperties>
</file>