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EAFEC-B31A-4331-8C86-72862CE35D7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BA80F8F-B1A5-4F50-9764-386247D729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Big Data</a:t>
          </a:r>
          <a:endParaRPr lang="en-US"/>
        </a:p>
      </dgm:t>
    </dgm:pt>
    <dgm:pt modelId="{F86DF4D7-595E-4142-AAC1-A412A3FE92CE}" type="parTrans" cxnId="{6A08CF47-C348-4DDB-BB30-96B1BC558B4C}">
      <dgm:prSet/>
      <dgm:spPr/>
      <dgm:t>
        <a:bodyPr/>
        <a:lstStyle/>
        <a:p>
          <a:endParaRPr lang="en-US"/>
        </a:p>
      </dgm:t>
    </dgm:pt>
    <dgm:pt modelId="{CA6C49DE-FFFA-4A48-8005-48B1336518D0}" type="sibTrans" cxnId="{6A08CF47-C348-4DDB-BB30-96B1BC558B4C}">
      <dgm:prSet/>
      <dgm:spPr/>
      <dgm:t>
        <a:bodyPr/>
        <a:lstStyle/>
        <a:p>
          <a:endParaRPr lang="en-US"/>
        </a:p>
      </dgm:t>
    </dgm:pt>
    <dgm:pt modelId="{2DC14A1D-8D47-464D-98D1-52ADDB07D6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Data mining</a:t>
          </a:r>
          <a:endParaRPr lang="en-US"/>
        </a:p>
      </dgm:t>
    </dgm:pt>
    <dgm:pt modelId="{F40A61E3-1126-43B6-BDC6-616087E2E086}" type="parTrans" cxnId="{DCF5884D-ECD7-4070-9C08-1CC40C6AE0EB}">
      <dgm:prSet/>
      <dgm:spPr/>
      <dgm:t>
        <a:bodyPr/>
        <a:lstStyle/>
        <a:p>
          <a:endParaRPr lang="en-US"/>
        </a:p>
      </dgm:t>
    </dgm:pt>
    <dgm:pt modelId="{F4B00A2F-62CF-4E62-B303-060C85A31BE4}" type="sibTrans" cxnId="{DCF5884D-ECD7-4070-9C08-1CC40C6AE0EB}">
      <dgm:prSet/>
      <dgm:spPr/>
      <dgm:t>
        <a:bodyPr/>
        <a:lstStyle/>
        <a:p>
          <a:endParaRPr lang="en-US"/>
        </a:p>
      </dgm:t>
    </dgm:pt>
    <dgm:pt modelId="{D04B8F22-5159-4852-A706-5914450EB4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Data science </a:t>
          </a:r>
          <a:endParaRPr lang="en-US"/>
        </a:p>
      </dgm:t>
    </dgm:pt>
    <dgm:pt modelId="{866E57F2-9DA9-49AE-BB83-5C3041DFDEB8}" type="parTrans" cxnId="{6A62157F-1CF6-442F-9617-AD831481C977}">
      <dgm:prSet/>
      <dgm:spPr/>
      <dgm:t>
        <a:bodyPr/>
        <a:lstStyle/>
        <a:p>
          <a:endParaRPr lang="en-US"/>
        </a:p>
      </dgm:t>
    </dgm:pt>
    <dgm:pt modelId="{429239BF-3711-40DB-B135-371D78298127}" type="sibTrans" cxnId="{6A62157F-1CF6-442F-9617-AD831481C977}">
      <dgm:prSet/>
      <dgm:spPr/>
      <dgm:t>
        <a:bodyPr/>
        <a:lstStyle/>
        <a:p>
          <a:endParaRPr lang="en-US"/>
        </a:p>
      </dgm:t>
    </dgm:pt>
    <dgm:pt modelId="{8ACE1313-2B3C-4F95-BD69-94E46DF4371F}" type="pres">
      <dgm:prSet presAssocID="{D39EAFEC-B31A-4331-8C86-72862CE35D7B}" presName="root" presStyleCnt="0">
        <dgm:presLayoutVars>
          <dgm:dir/>
          <dgm:resizeHandles val="exact"/>
        </dgm:presLayoutVars>
      </dgm:prSet>
      <dgm:spPr/>
    </dgm:pt>
    <dgm:pt modelId="{13DCC944-4B4E-42AF-8C8F-297A3BDB09F8}" type="pres">
      <dgm:prSet presAssocID="{4BA80F8F-B1A5-4F50-9764-386247D72962}" presName="compNode" presStyleCnt="0"/>
      <dgm:spPr/>
    </dgm:pt>
    <dgm:pt modelId="{BF227E0B-3797-48D4-AF3C-387166D17003}" type="pres">
      <dgm:prSet presAssocID="{4BA80F8F-B1A5-4F50-9764-386247D729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618E546-52FA-44EA-8980-AD216F2164BC}" type="pres">
      <dgm:prSet presAssocID="{4BA80F8F-B1A5-4F50-9764-386247D72962}" presName="spaceRect" presStyleCnt="0"/>
      <dgm:spPr/>
    </dgm:pt>
    <dgm:pt modelId="{2578C36A-B752-42A2-A1E1-24539379CECB}" type="pres">
      <dgm:prSet presAssocID="{4BA80F8F-B1A5-4F50-9764-386247D72962}" presName="textRect" presStyleLbl="revTx" presStyleIdx="0" presStyleCnt="3">
        <dgm:presLayoutVars>
          <dgm:chMax val="1"/>
          <dgm:chPref val="1"/>
        </dgm:presLayoutVars>
      </dgm:prSet>
      <dgm:spPr/>
    </dgm:pt>
    <dgm:pt modelId="{332DD491-951B-421D-9844-8531090FF4A2}" type="pres">
      <dgm:prSet presAssocID="{CA6C49DE-FFFA-4A48-8005-48B1336518D0}" presName="sibTrans" presStyleCnt="0"/>
      <dgm:spPr/>
    </dgm:pt>
    <dgm:pt modelId="{4A74DEA6-4733-4347-A3D8-F9F26D1D0C39}" type="pres">
      <dgm:prSet presAssocID="{2DC14A1D-8D47-464D-98D1-52ADDB07D68B}" presName="compNode" presStyleCnt="0"/>
      <dgm:spPr/>
    </dgm:pt>
    <dgm:pt modelId="{9B6F0B72-BA43-4981-9B3D-7D6259DCDC6B}" type="pres">
      <dgm:prSet presAssocID="{2DC14A1D-8D47-464D-98D1-52ADDB07D6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8146E959-9A49-490C-ABA4-1B84A2B0B0D3}" type="pres">
      <dgm:prSet presAssocID="{2DC14A1D-8D47-464D-98D1-52ADDB07D68B}" presName="spaceRect" presStyleCnt="0"/>
      <dgm:spPr/>
    </dgm:pt>
    <dgm:pt modelId="{F2079A69-F389-4F34-BABF-CE69D9A2CF21}" type="pres">
      <dgm:prSet presAssocID="{2DC14A1D-8D47-464D-98D1-52ADDB07D68B}" presName="textRect" presStyleLbl="revTx" presStyleIdx="1" presStyleCnt="3">
        <dgm:presLayoutVars>
          <dgm:chMax val="1"/>
          <dgm:chPref val="1"/>
        </dgm:presLayoutVars>
      </dgm:prSet>
      <dgm:spPr/>
    </dgm:pt>
    <dgm:pt modelId="{0BAE8510-D56D-488D-980E-525C1A8B973A}" type="pres">
      <dgm:prSet presAssocID="{F4B00A2F-62CF-4E62-B303-060C85A31BE4}" presName="sibTrans" presStyleCnt="0"/>
      <dgm:spPr/>
    </dgm:pt>
    <dgm:pt modelId="{88DFE3E9-8C17-40DE-96E7-204AE66D58DD}" type="pres">
      <dgm:prSet presAssocID="{D04B8F22-5159-4852-A706-5914450EB47C}" presName="compNode" presStyleCnt="0"/>
      <dgm:spPr/>
    </dgm:pt>
    <dgm:pt modelId="{B3617CE8-7BFE-478F-9FE3-79160DBB0DF0}" type="pres">
      <dgm:prSet presAssocID="{D04B8F22-5159-4852-A706-5914450EB4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1AF62BFA-F80A-4985-9B74-207ACCB83923}" type="pres">
      <dgm:prSet presAssocID="{D04B8F22-5159-4852-A706-5914450EB47C}" presName="spaceRect" presStyleCnt="0"/>
      <dgm:spPr/>
    </dgm:pt>
    <dgm:pt modelId="{A35BE1A9-BDFE-4014-9C71-34A354326933}" type="pres">
      <dgm:prSet presAssocID="{D04B8F22-5159-4852-A706-5914450EB47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08CF47-C348-4DDB-BB30-96B1BC558B4C}" srcId="{D39EAFEC-B31A-4331-8C86-72862CE35D7B}" destId="{4BA80F8F-B1A5-4F50-9764-386247D72962}" srcOrd="0" destOrd="0" parTransId="{F86DF4D7-595E-4142-AAC1-A412A3FE92CE}" sibTransId="{CA6C49DE-FFFA-4A48-8005-48B1336518D0}"/>
    <dgm:cxn modelId="{DCF5884D-ECD7-4070-9C08-1CC40C6AE0EB}" srcId="{D39EAFEC-B31A-4331-8C86-72862CE35D7B}" destId="{2DC14A1D-8D47-464D-98D1-52ADDB07D68B}" srcOrd="1" destOrd="0" parTransId="{F40A61E3-1126-43B6-BDC6-616087E2E086}" sibTransId="{F4B00A2F-62CF-4E62-B303-060C85A31BE4}"/>
    <dgm:cxn modelId="{0C149770-4827-4791-86C5-40EE658E4FAE}" type="presOf" srcId="{4BA80F8F-B1A5-4F50-9764-386247D72962}" destId="{2578C36A-B752-42A2-A1E1-24539379CECB}" srcOrd="0" destOrd="0" presId="urn:microsoft.com/office/officeart/2018/2/layout/IconLabelList"/>
    <dgm:cxn modelId="{6A62157F-1CF6-442F-9617-AD831481C977}" srcId="{D39EAFEC-B31A-4331-8C86-72862CE35D7B}" destId="{D04B8F22-5159-4852-A706-5914450EB47C}" srcOrd="2" destOrd="0" parTransId="{866E57F2-9DA9-49AE-BB83-5C3041DFDEB8}" sibTransId="{429239BF-3711-40DB-B135-371D78298127}"/>
    <dgm:cxn modelId="{F2A18B8A-8EFC-4E4A-AE95-2C945F932D77}" type="presOf" srcId="{2DC14A1D-8D47-464D-98D1-52ADDB07D68B}" destId="{F2079A69-F389-4F34-BABF-CE69D9A2CF21}" srcOrd="0" destOrd="0" presId="urn:microsoft.com/office/officeart/2018/2/layout/IconLabelList"/>
    <dgm:cxn modelId="{BF7EAFA8-03FF-47AE-874F-D41847657F27}" type="presOf" srcId="{D04B8F22-5159-4852-A706-5914450EB47C}" destId="{A35BE1A9-BDFE-4014-9C71-34A354326933}" srcOrd="0" destOrd="0" presId="urn:microsoft.com/office/officeart/2018/2/layout/IconLabelList"/>
    <dgm:cxn modelId="{68A9D4C6-49CB-4664-86CD-3E46C76FB202}" type="presOf" srcId="{D39EAFEC-B31A-4331-8C86-72862CE35D7B}" destId="{8ACE1313-2B3C-4F95-BD69-94E46DF4371F}" srcOrd="0" destOrd="0" presId="urn:microsoft.com/office/officeart/2018/2/layout/IconLabelList"/>
    <dgm:cxn modelId="{8EBFFD1E-99D9-4986-A4DA-2728425B5374}" type="presParOf" srcId="{8ACE1313-2B3C-4F95-BD69-94E46DF4371F}" destId="{13DCC944-4B4E-42AF-8C8F-297A3BDB09F8}" srcOrd="0" destOrd="0" presId="urn:microsoft.com/office/officeart/2018/2/layout/IconLabelList"/>
    <dgm:cxn modelId="{B2D98E1E-A631-4803-94A6-F9A8A077F8CE}" type="presParOf" srcId="{13DCC944-4B4E-42AF-8C8F-297A3BDB09F8}" destId="{BF227E0B-3797-48D4-AF3C-387166D17003}" srcOrd="0" destOrd="0" presId="urn:microsoft.com/office/officeart/2018/2/layout/IconLabelList"/>
    <dgm:cxn modelId="{9386216A-A2C0-4EAC-B5A3-88D6488F158F}" type="presParOf" srcId="{13DCC944-4B4E-42AF-8C8F-297A3BDB09F8}" destId="{3618E546-52FA-44EA-8980-AD216F2164BC}" srcOrd="1" destOrd="0" presId="urn:microsoft.com/office/officeart/2018/2/layout/IconLabelList"/>
    <dgm:cxn modelId="{0B120FBC-F1AF-46FA-8B17-36D634D1A5B5}" type="presParOf" srcId="{13DCC944-4B4E-42AF-8C8F-297A3BDB09F8}" destId="{2578C36A-B752-42A2-A1E1-24539379CECB}" srcOrd="2" destOrd="0" presId="urn:microsoft.com/office/officeart/2018/2/layout/IconLabelList"/>
    <dgm:cxn modelId="{C0C063DC-67AD-43BD-AB63-1394268642E4}" type="presParOf" srcId="{8ACE1313-2B3C-4F95-BD69-94E46DF4371F}" destId="{332DD491-951B-421D-9844-8531090FF4A2}" srcOrd="1" destOrd="0" presId="urn:microsoft.com/office/officeart/2018/2/layout/IconLabelList"/>
    <dgm:cxn modelId="{758C05EB-9A88-4862-BDC5-624735DD97C0}" type="presParOf" srcId="{8ACE1313-2B3C-4F95-BD69-94E46DF4371F}" destId="{4A74DEA6-4733-4347-A3D8-F9F26D1D0C39}" srcOrd="2" destOrd="0" presId="urn:microsoft.com/office/officeart/2018/2/layout/IconLabelList"/>
    <dgm:cxn modelId="{18DA1600-C247-4F5A-BA72-C2337EE7301F}" type="presParOf" srcId="{4A74DEA6-4733-4347-A3D8-F9F26D1D0C39}" destId="{9B6F0B72-BA43-4981-9B3D-7D6259DCDC6B}" srcOrd="0" destOrd="0" presId="urn:microsoft.com/office/officeart/2018/2/layout/IconLabelList"/>
    <dgm:cxn modelId="{B3ECD863-4913-47E6-B31F-900D8F7C8E4F}" type="presParOf" srcId="{4A74DEA6-4733-4347-A3D8-F9F26D1D0C39}" destId="{8146E959-9A49-490C-ABA4-1B84A2B0B0D3}" srcOrd="1" destOrd="0" presId="urn:microsoft.com/office/officeart/2018/2/layout/IconLabelList"/>
    <dgm:cxn modelId="{05C8DF72-6433-4F57-8C2D-FC2ACA39A495}" type="presParOf" srcId="{4A74DEA6-4733-4347-A3D8-F9F26D1D0C39}" destId="{F2079A69-F389-4F34-BABF-CE69D9A2CF21}" srcOrd="2" destOrd="0" presId="urn:microsoft.com/office/officeart/2018/2/layout/IconLabelList"/>
    <dgm:cxn modelId="{0167DC97-4181-4410-B8F7-572C7DC6C7EE}" type="presParOf" srcId="{8ACE1313-2B3C-4F95-BD69-94E46DF4371F}" destId="{0BAE8510-D56D-488D-980E-525C1A8B973A}" srcOrd="3" destOrd="0" presId="urn:microsoft.com/office/officeart/2018/2/layout/IconLabelList"/>
    <dgm:cxn modelId="{56656BA9-9C29-47A7-9B60-A6D2C4969F49}" type="presParOf" srcId="{8ACE1313-2B3C-4F95-BD69-94E46DF4371F}" destId="{88DFE3E9-8C17-40DE-96E7-204AE66D58DD}" srcOrd="4" destOrd="0" presId="urn:microsoft.com/office/officeart/2018/2/layout/IconLabelList"/>
    <dgm:cxn modelId="{6A7A7814-D0E5-4779-A2D7-60434CEF8DF9}" type="presParOf" srcId="{88DFE3E9-8C17-40DE-96E7-204AE66D58DD}" destId="{B3617CE8-7BFE-478F-9FE3-79160DBB0DF0}" srcOrd="0" destOrd="0" presId="urn:microsoft.com/office/officeart/2018/2/layout/IconLabelList"/>
    <dgm:cxn modelId="{C837CDBB-68D9-46CC-89CE-03381611E08A}" type="presParOf" srcId="{88DFE3E9-8C17-40DE-96E7-204AE66D58DD}" destId="{1AF62BFA-F80A-4985-9B74-207ACCB83923}" srcOrd="1" destOrd="0" presId="urn:microsoft.com/office/officeart/2018/2/layout/IconLabelList"/>
    <dgm:cxn modelId="{3BA3692A-09BB-4573-81EB-2EAC5B152BA1}" type="presParOf" srcId="{88DFE3E9-8C17-40DE-96E7-204AE66D58DD}" destId="{A35BE1A9-BDFE-4014-9C71-34A3543269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27E0B-3797-48D4-AF3C-387166D17003}">
      <dsp:nvSpPr>
        <dsp:cNvPr id="0" name=""/>
        <dsp:cNvSpPr/>
      </dsp:nvSpPr>
      <dsp:spPr>
        <a:xfrm>
          <a:off x="916987" y="534201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8C36A-B752-42A2-A1E1-24539379CECB}">
      <dsp:nvSpPr>
        <dsp:cNvPr id="0" name=""/>
        <dsp:cNvSpPr/>
      </dsp:nvSpPr>
      <dsp:spPr>
        <a:xfrm>
          <a:off x="34391" y="2360536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u="sng" kern="1200"/>
            <a:t>Big Data</a:t>
          </a:r>
          <a:endParaRPr lang="en-US" sz="3600" kern="1200"/>
        </a:p>
      </dsp:txBody>
      <dsp:txXfrm>
        <a:off x="34391" y="2360536"/>
        <a:ext cx="3209437" cy="720000"/>
      </dsp:txXfrm>
    </dsp:sp>
    <dsp:sp modelId="{9B6F0B72-BA43-4981-9B3D-7D6259DCDC6B}">
      <dsp:nvSpPr>
        <dsp:cNvPr id="0" name=""/>
        <dsp:cNvSpPr/>
      </dsp:nvSpPr>
      <dsp:spPr>
        <a:xfrm>
          <a:off x="4688076" y="534201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79A69-F389-4F34-BABF-CE69D9A2CF21}">
      <dsp:nvSpPr>
        <dsp:cNvPr id="0" name=""/>
        <dsp:cNvSpPr/>
      </dsp:nvSpPr>
      <dsp:spPr>
        <a:xfrm>
          <a:off x="3805480" y="2360536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u="sng" kern="1200"/>
            <a:t>Data mining</a:t>
          </a:r>
          <a:endParaRPr lang="en-US" sz="3600" kern="1200"/>
        </a:p>
      </dsp:txBody>
      <dsp:txXfrm>
        <a:off x="3805480" y="2360536"/>
        <a:ext cx="3209437" cy="720000"/>
      </dsp:txXfrm>
    </dsp:sp>
    <dsp:sp modelId="{B3617CE8-7BFE-478F-9FE3-79160DBB0DF0}">
      <dsp:nvSpPr>
        <dsp:cNvPr id="0" name=""/>
        <dsp:cNvSpPr/>
      </dsp:nvSpPr>
      <dsp:spPr>
        <a:xfrm>
          <a:off x="8459164" y="534201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BE1A9-BDFE-4014-9C71-34A354326933}">
      <dsp:nvSpPr>
        <dsp:cNvPr id="0" name=""/>
        <dsp:cNvSpPr/>
      </dsp:nvSpPr>
      <dsp:spPr>
        <a:xfrm>
          <a:off x="7576569" y="2360536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u="sng" kern="1200"/>
            <a:t>Data science </a:t>
          </a:r>
          <a:endParaRPr lang="en-US" sz="3600" kern="1200"/>
        </a:p>
      </dsp:txBody>
      <dsp:txXfrm>
        <a:off x="7576569" y="2360536"/>
        <a:ext cx="320943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8990-9ED3-4146-B7F5-B88B4B001F4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478-683A-49E2-ACCF-4B7DA14B9AB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30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8990-9ED3-4146-B7F5-B88B4B001F4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478-683A-49E2-ACCF-4B7DA14B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1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8990-9ED3-4146-B7F5-B88B4B001F4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478-683A-49E2-ACCF-4B7DA14B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5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8990-9ED3-4146-B7F5-B88B4B001F4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478-683A-49E2-ACCF-4B7DA14B9AB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60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8990-9ED3-4146-B7F5-B88B4B001F4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478-683A-49E2-ACCF-4B7DA14B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6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8990-9ED3-4146-B7F5-B88B4B001F4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478-683A-49E2-ACCF-4B7DA14B9A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453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8990-9ED3-4146-B7F5-B88B4B001F4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478-683A-49E2-ACCF-4B7DA14B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86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8990-9ED3-4146-B7F5-B88B4B001F4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478-683A-49E2-ACCF-4B7DA14B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0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8990-9ED3-4146-B7F5-B88B4B001F4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478-683A-49E2-ACCF-4B7DA14B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9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8990-9ED3-4146-B7F5-B88B4B001F4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478-683A-49E2-ACCF-4B7DA14B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8990-9ED3-4146-B7F5-B88B4B001F4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478-683A-49E2-ACCF-4B7DA14B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9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8990-9ED3-4146-B7F5-B88B4B001F4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478-683A-49E2-ACCF-4B7DA14B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5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8990-9ED3-4146-B7F5-B88B4B001F4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478-683A-49E2-ACCF-4B7DA14B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6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8990-9ED3-4146-B7F5-B88B4B001F4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478-683A-49E2-ACCF-4B7DA14B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8990-9ED3-4146-B7F5-B88B4B001F4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478-683A-49E2-ACCF-4B7DA14B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0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8990-9ED3-4146-B7F5-B88B4B001F4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478-683A-49E2-ACCF-4B7DA14B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6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8990-9ED3-4146-B7F5-B88B4B001F4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478-683A-49E2-ACCF-4B7DA14B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0D8990-9ED3-4146-B7F5-B88B4B001F4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D2F478-683A-49E2-ACCF-4B7DA14B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8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D7D3-126E-43D3-9F3D-D81AA919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91751"/>
            <a:ext cx="8761706" cy="236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Rayan: personal assistant based on human computer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F58C7-D177-4A79-9302-6E3EA8790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716499"/>
            <a:ext cx="6400800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Supervisor: Dr. Julie Weeds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Student Number: 164848</a:t>
            </a:r>
          </a:p>
        </p:txBody>
      </p:sp>
    </p:spTree>
    <p:extLst>
      <p:ext uri="{BB962C8B-B14F-4D97-AF65-F5344CB8AC3E}">
        <p14:creationId xmlns:p14="http://schemas.microsoft.com/office/powerpoint/2010/main" val="234400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794C-7512-4E6A-B1E6-0AB7E431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Interactive 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F284B-059F-4211-8EA4-E9C96AE38995}"/>
              </a:ext>
            </a:extLst>
          </p:cNvPr>
          <p:cNvSpPr txBox="1"/>
          <p:nvPr/>
        </p:nvSpPr>
        <p:spPr>
          <a:xfrm>
            <a:off x="1335352" y="2511422"/>
            <a:ext cx="6536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Helps to truck the story of the conversation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Can also be used to deal with ambiguities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Always trains with 100% accuracy since it is guided</a:t>
            </a:r>
          </a:p>
        </p:txBody>
      </p:sp>
    </p:spTree>
    <p:extLst>
      <p:ext uri="{BB962C8B-B14F-4D97-AF65-F5344CB8AC3E}">
        <p14:creationId xmlns:p14="http://schemas.microsoft.com/office/powerpoint/2010/main" val="192995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C8A6-5A49-4926-B03D-EC8CA4CB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6B854-B79F-41FB-AD65-0F92DE101433}"/>
              </a:ext>
            </a:extLst>
          </p:cNvPr>
          <p:cNvSpPr txBox="1"/>
          <p:nvPr/>
        </p:nvSpPr>
        <p:spPr>
          <a:xfrm>
            <a:off x="1464733" y="2413000"/>
            <a:ext cx="7052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tests were successful the NLU model can classify the intent up to 90% accuracy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core model follows the stories and performs directly as applied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More training data can be used to make it work with more example of intents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B129B-3145-4781-B1AD-DECF567FDD49}"/>
              </a:ext>
            </a:extLst>
          </p:cNvPr>
          <p:cNvSpPr txBox="1"/>
          <p:nvPr/>
        </p:nvSpPr>
        <p:spPr>
          <a:xfrm>
            <a:off x="1464733" y="4732867"/>
            <a:ext cx="668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Disadvantage: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Story dependent </a:t>
            </a:r>
          </a:p>
        </p:txBody>
      </p:sp>
    </p:spTree>
    <p:extLst>
      <p:ext uri="{BB962C8B-B14F-4D97-AF65-F5344CB8AC3E}">
        <p14:creationId xmlns:p14="http://schemas.microsoft.com/office/powerpoint/2010/main" val="341574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9BFF-4533-471C-A211-F93C4D69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0" y="423334"/>
            <a:ext cx="8737600" cy="8214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1E8C7-71C2-4832-B6D0-1A2AAE7FD6B5}"/>
              </a:ext>
            </a:extLst>
          </p:cNvPr>
          <p:cNvSpPr txBox="1"/>
          <p:nvPr/>
        </p:nvSpPr>
        <p:spPr>
          <a:xfrm>
            <a:off x="3673013" y="3136612"/>
            <a:ext cx="484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5122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2464-4CD1-4EDB-BB8A-5374A6C9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135" y="356198"/>
            <a:ext cx="8420877" cy="11716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881A4-3C96-406C-8C9D-E30838932386}"/>
              </a:ext>
            </a:extLst>
          </p:cNvPr>
          <p:cNvSpPr txBox="1"/>
          <p:nvPr/>
        </p:nvSpPr>
        <p:spPr>
          <a:xfrm>
            <a:off x="1600868" y="2752688"/>
            <a:ext cx="5118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Motivation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Implementation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Rasa-Background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Evaluation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Q/A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908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9633-E595-4E7C-8325-1FCBDAC0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120" y="609601"/>
            <a:ext cx="8737600" cy="8699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ABBC9-B56A-4EA6-9C9E-41A2ACD73A5D}"/>
              </a:ext>
            </a:extLst>
          </p:cNvPr>
          <p:cNvSpPr txBox="1"/>
          <p:nvPr/>
        </p:nvSpPr>
        <p:spPr>
          <a:xfrm>
            <a:off x="1542757" y="1860537"/>
            <a:ext cx="6300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Chatbots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 assistant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Impression of personalized bot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Responds to commands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6BCAC-79D5-4EF4-8127-AFDDEF802E65}"/>
              </a:ext>
            </a:extLst>
          </p:cNvPr>
          <p:cNvSpPr txBox="1"/>
          <p:nvPr/>
        </p:nvSpPr>
        <p:spPr>
          <a:xfrm>
            <a:off x="1542757" y="4138863"/>
            <a:ext cx="6815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 of known chatbots: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Google assistant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Apple’s Siri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Amazon’s Alexa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3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CA28-56A9-4897-B8B4-594F7466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556" y="765815"/>
            <a:ext cx="8420877" cy="9900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61437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12EA9AF-2C11-4311-84C8-D0DB6E2F6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4655755"/>
              </p:ext>
            </p:extLst>
          </p:nvPr>
        </p:nvGraphicFramePr>
        <p:xfrm>
          <a:off x="685800" y="1809199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8BC4C20-397C-44C1-AFFB-42FF511820A4}"/>
              </a:ext>
            </a:extLst>
          </p:cNvPr>
          <p:cNvSpPr txBox="1"/>
          <p:nvPr/>
        </p:nvSpPr>
        <p:spPr>
          <a:xfrm>
            <a:off x="3821722" y="586156"/>
            <a:ext cx="4548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My interest in</a:t>
            </a:r>
          </a:p>
        </p:txBody>
      </p:sp>
    </p:spTree>
    <p:extLst>
      <p:ext uri="{BB962C8B-B14F-4D97-AF65-F5344CB8AC3E}">
        <p14:creationId xmlns:p14="http://schemas.microsoft.com/office/powerpoint/2010/main" val="25977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E578-B01B-4C4F-A9B6-AA97751F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556" y="522542"/>
            <a:ext cx="8420877" cy="8690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4BC07-2A5B-4D18-B379-5443D8B5781A}"/>
              </a:ext>
            </a:extLst>
          </p:cNvPr>
          <p:cNvSpPr txBox="1"/>
          <p:nvPr/>
        </p:nvSpPr>
        <p:spPr>
          <a:xfrm>
            <a:off x="1894556" y="2875288"/>
            <a:ext cx="7251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Tried to implement: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Nltk</a:t>
            </a:r>
            <a:r>
              <a:rPr lang="en-US" sz="2800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A back-end to deal with ambiguities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Custom </a:t>
            </a:r>
            <a:r>
              <a:rPr lang="en-US" sz="2800" dirty="0" err="1"/>
              <a:t>DataBase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416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869A-1C91-4E98-ABC5-1E12FB26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556" y="513250"/>
            <a:ext cx="8420877" cy="885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Rasa- 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3DBFC-8131-4DCB-9E7D-2E51DEAD5949}"/>
              </a:ext>
            </a:extLst>
          </p:cNvPr>
          <p:cNvSpPr txBox="1"/>
          <p:nvPr/>
        </p:nvSpPr>
        <p:spPr>
          <a:xfrm>
            <a:off x="1379902" y="2806749"/>
            <a:ext cx="855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NLU: Natural Language Understanding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Core: dialogue handling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Interactive training</a:t>
            </a:r>
          </a:p>
        </p:txBody>
      </p:sp>
    </p:spTree>
    <p:extLst>
      <p:ext uri="{BB962C8B-B14F-4D97-AF65-F5344CB8AC3E}">
        <p14:creationId xmlns:p14="http://schemas.microsoft.com/office/powerpoint/2010/main" val="53384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6EA9-F243-4BCC-87B2-C2AAEE3B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159" y="16086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RASA -NLU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1D5FF-D73D-4F31-9927-CFCB7C2D173A}"/>
              </a:ext>
            </a:extLst>
          </p:cNvPr>
          <p:cNvSpPr txBox="1"/>
          <p:nvPr/>
        </p:nvSpPr>
        <p:spPr>
          <a:xfrm>
            <a:off x="1634067" y="2514137"/>
            <a:ext cx="754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Train intents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Classify all the queries based on this intents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Retrieve entities(slots)</a:t>
            </a:r>
          </a:p>
        </p:txBody>
      </p:sp>
    </p:spTree>
    <p:extLst>
      <p:ext uri="{BB962C8B-B14F-4D97-AF65-F5344CB8AC3E}">
        <p14:creationId xmlns:p14="http://schemas.microsoft.com/office/powerpoint/2010/main" val="45605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B10FB-31D4-4B9A-A8DF-58E1381E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479" y="20584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Rasa Core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E828EF-9632-4F38-9E8A-D15F5194EFD9}"/>
              </a:ext>
            </a:extLst>
          </p:cNvPr>
          <p:cNvSpPr txBox="1"/>
          <p:nvPr/>
        </p:nvSpPr>
        <p:spPr>
          <a:xfrm>
            <a:off x="1622425" y="3040107"/>
            <a:ext cx="55710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Long-Short-Term-memory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Story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Uses entities (slots) to handle actions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29199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199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Slice</vt:lpstr>
      <vt:lpstr>Rayan: personal assistant based on human computer interaction</vt:lpstr>
      <vt:lpstr>Content</vt:lpstr>
      <vt:lpstr>Introduction</vt:lpstr>
      <vt:lpstr>Motivation</vt:lpstr>
      <vt:lpstr>PowerPoint Presentation</vt:lpstr>
      <vt:lpstr>Implementation</vt:lpstr>
      <vt:lpstr>Rasa- background</vt:lpstr>
      <vt:lpstr>RASA -NLU</vt:lpstr>
      <vt:lpstr>Rasa Core</vt:lpstr>
      <vt:lpstr> Interactive Training</vt:lpstr>
      <vt:lpstr>Evaluation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Rayan: personal assistant based on human computer interaction</dc:title>
  <dc:creator>Hovik Hakobyan</dc:creator>
  <cp:lastModifiedBy>Hovik Hakobyan</cp:lastModifiedBy>
  <cp:revision>3</cp:revision>
  <dcterms:created xsi:type="dcterms:W3CDTF">2019-05-21T07:51:43Z</dcterms:created>
  <dcterms:modified xsi:type="dcterms:W3CDTF">2019-05-22T08:58:00Z</dcterms:modified>
</cp:coreProperties>
</file>