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81FB"/>
    <a:srgbClr val="8BBEE1"/>
    <a:srgbClr val="4AAEC6"/>
    <a:srgbClr val="3093D6"/>
    <a:srgbClr val="1B50A5"/>
    <a:srgbClr val="2784B3"/>
    <a:srgbClr val="53ACD9"/>
    <a:srgbClr val="2582D7"/>
    <a:srgbClr val="A9DD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100" d="100"/>
          <a:sy n="100" d="100"/>
        </p:scale>
        <p:origin x="70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4ACA9D-1BF8-4B20-A819-E857CB04B30F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79844A0-2BBB-485D-9FE9-03D9B192DC8B}">
      <dgm:prSet/>
      <dgm:spPr>
        <a:solidFill>
          <a:srgbClr val="1B50A5"/>
        </a:solidFill>
      </dgm:spPr>
      <dgm:t>
        <a:bodyPr/>
        <a:lstStyle/>
        <a:p>
          <a:r>
            <a:rPr lang="hr-HR" b="0" i="0"/>
            <a:t>Na svakom skretanju i raskrižju postavimo 2 oznake, jedan prije i jedan poslije</a:t>
          </a:r>
          <a:endParaRPr lang="en-US"/>
        </a:p>
      </dgm:t>
    </dgm:pt>
    <dgm:pt modelId="{874FE68C-E4D9-42C1-A8E4-EB39F27AC389}" type="parTrans" cxnId="{F47FE4D8-37EC-40DC-B928-7D79C53F6B91}">
      <dgm:prSet/>
      <dgm:spPr/>
      <dgm:t>
        <a:bodyPr/>
        <a:lstStyle/>
        <a:p>
          <a:endParaRPr lang="en-US"/>
        </a:p>
      </dgm:t>
    </dgm:pt>
    <dgm:pt modelId="{0109309D-C2EC-4D5A-9DE5-24EF025EB3A5}" type="sibTrans" cxnId="{F47FE4D8-37EC-40DC-B928-7D79C53F6B91}">
      <dgm:prSet/>
      <dgm:spPr/>
      <dgm:t>
        <a:bodyPr/>
        <a:lstStyle/>
        <a:p>
          <a:endParaRPr lang="en-US"/>
        </a:p>
      </dgm:t>
    </dgm:pt>
    <dgm:pt modelId="{2C1B4A25-6502-4F16-922D-15027E20FFD7}">
      <dgm:prSet/>
      <dgm:spPr>
        <a:solidFill>
          <a:srgbClr val="3093D6"/>
        </a:solidFill>
      </dgm:spPr>
      <dgm:t>
        <a:bodyPr/>
        <a:lstStyle/>
        <a:p>
          <a:r>
            <a:rPr lang="hr-HR" dirty="0"/>
            <a:t>Na skretanju i raskrižju uzmi random smjer za daljnji put</a:t>
          </a:r>
          <a:endParaRPr lang="en-US" dirty="0"/>
        </a:p>
      </dgm:t>
    </dgm:pt>
    <dgm:pt modelId="{61877423-F25F-4063-892D-C5A19B0BE970}" type="parTrans" cxnId="{074D115F-5EBE-455E-BBAE-2F3E775B775B}">
      <dgm:prSet/>
      <dgm:spPr/>
      <dgm:t>
        <a:bodyPr/>
        <a:lstStyle/>
        <a:p>
          <a:endParaRPr lang="en-US"/>
        </a:p>
      </dgm:t>
    </dgm:pt>
    <dgm:pt modelId="{D0CE7CA2-1A94-433F-8B5F-9C498C095A4E}" type="sibTrans" cxnId="{074D115F-5EBE-455E-BBAE-2F3E775B775B}">
      <dgm:prSet/>
      <dgm:spPr/>
      <dgm:t>
        <a:bodyPr/>
        <a:lstStyle/>
        <a:p>
          <a:endParaRPr lang="en-US"/>
        </a:p>
      </dgm:t>
    </dgm:pt>
    <dgm:pt modelId="{B8C73A43-ABBC-4C92-A714-AD7B8FC1C81F}">
      <dgm:prSet/>
      <dgm:spPr>
        <a:solidFill>
          <a:srgbClr val="4AAEC6"/>
        </a:solidFill>
      </dgm:spPr>
      <dgm:t>
        <a:bodyPr/>
        <a:lstStyle/>
        <a:p>
          <a:r>
            <a:rPr lang="hr-HR" b="0" i="0" dirty="0"/>
            <a:t>Nikada se ne ulazi u put/raskrižje gdje postoje 2 oznake</a:t>
          </a:r>
          <a:endParaRPr lang="en-US" dirty="0"/>
        </a:p>
      </dgm:t>
    </dgm:pt>
    <dgm:pt modelId="{6F02C939-CB3B-41C7-8B77-574A4B403CB1}" type="parTrans" cxnId="{89CFE823-B0A6-4113-BD9D-31A000BBF0D2}">
      <dgm:prSet/>
      <dgm:spPr/>
      <dgm:t>
        <a:bodyPr/>
        <a:lstStyle/>
        <a:p>
          <a:endParaRPr lang="en-US"/>
        </a:p>
      </dgm:t>
    </dgm:pt>
    <dgm:pt modelId="{FF3E5C02-5258-4A84-AFF0-029866570900}" type="sibTrans" cxnId="{89CFE823-B0A6-4113-BD9D-31A000BBF0D2}">
      <dgm:prSet/>
      <dgm:spPr/>
      <dgm:t>
        <a:bodyPr/>
        <a:lstStyle/>
        <a:p>
          <a:endParaRPr lang="en-US"/>
        </a:p>
      </dgm:t>
    </dgm:pt>
    <dgm:pt modelId="{32E1E5D0-52E8-4084-A093-F45294F7F659}" type="pres">
      <dgm:prSet presAssocID="{DE4ACA9D-1BF8-4B20-A819-E857CB04B30F}" presName="outerComposite" presStyleCnt="0">
        <dgm:presLayoutVars>
          <dgm:chMax val="5"/>
          <dgm:dir/>
          <dgm:resizeHandles val="exact"/>
        </dgm:presLayoutVars>
      </dgm:prSet>
      <dgm:spPr/>
    </dgm:pt>
    <dgm:pt modelId="{B0D48A77-F50C-4606-A576-A7E40CD86D9F}" type="pres">
      <dgm:prSet presAssocID="{DE4ACA9D-1BF8-4B20-A819-E857CB04B30F}" presName="dummyMaxCanvas" presStyleCnt="0">
        <dgm:presLayoutVars/>
      </dgm:prSet>
      <dgm:spPr/>
    </dgm:pt>
    <dgm:pt modelId="{0B18F7CC-BF3F-4FBA-9008-7D381C8087A5}" type="pres">
      <dgm:prSet presAssocID="{DE4ACA9D-1BF8-4B20-A819-E857CB04B30F}" presName="ThreeNodes_1" presStyleLbl="node1" presStyleIdx="0" presStyleCnt="3">
        <dgm:presLayoutVars>
          <dgm:bulletEnabled val="1"/>
        </dgm:presLayoutVars>
      </dgm:prSet>
      <dgm:spPr/>
    </dgm:pt>
    <dgm:pt modelId="{82547E3A-A277-4EEF-8E48-C04B3F60257B}" type="pres">
      <dgm:prSet presAssocID="{DE4ACA9D-1BF8-4B20-A819-E857CB04B30F}" presName="ThreeNodes_2" presStyleLbl="node1" presStyleIdx="1" presStyleCnt="3">
        <dgm:presLayoutVars>
          <dgm:bulletEnabled val="1"/>
        </dgm:presLayoutVars>
      </dgm:prSet>
      <dgm:spPr/>
    </dgm:pt>
    <dgm:pt modelId="{201C2024-5424-4831-8D2D-8D8D9260ACC5}" type="pres">
      <dgm:prSet presAssocID="{DE4ACA9D-1BF8-4B20-A819-E857CB04B30F}" presName="ThreeNodes_3" presStyleLbl="node1" presStyleIdx="2" presStyleCnt="3">
        <dgm:presLayoutVars>
          <dgm:bulletEnabled val="1"/>
        </dgm:presLayoutVars>
      </dgm:prSet>
      <dgm:spPr/>
    </dgm:pt>
    <dgm:pt modelId="{1E7BA7CF-B299-4738-B0CC-959109612E83}" type="pres">
      <dgm:prSet presAssocID="{DE4ACA9D-1BF8-4B20-A819-E857CB04B30F}" presName="ThreeConn_1-2" presStyleLbl="fgAccFollowNode1" presStyleIdx="0" presStyleCnt="2">
        <dgm:presLayoutVars>
          <dgm:bulletEnabled val="1"/>
        </dgm:presLayoutVars>
      </dgm:prSet>
      <dgm:spPr/>
    </dgm:pt>
    <dgm:pt modelId="{90E4702F-F8E7-48C9-B997-6D49D8A38DC7}" type="pres">
      <dgm:prSet presAssocID="{DE4ACA9D-1BF8-4B20-A819-E857CB04B30F}" presName="ThreeConn_2-3" presStyleLbl="fgAccFollowNode1" presStyleIdx="1" presStyleCnt="2">
        <dgm:presLayoutVars>
          <dgm:bulletEnabled val="1"/>
        </dgm:presLayoutVars>
      </dgm:prSet>
      <dgm:spPr/>
    </dgm:pt>
    <dgm:pt modelId="{CA7AFDD1-12FC-4012-9951-872CAA8B2010}" type="pres">
      <dgm:prSet presAssocID="{DE4ACA9D-1BF8-4B20-A819-E857CB04B30F}" presName="ThreeNodes_1_text" presStyleLbl="node1" presStyleIdx="2" presStyleCnt="3">
        <dgm:presLayoutVars>
          <dgm:bulletEnabled val="1"/>
        </dgm:presLayoutVars>
      </dgm:prSet>
      <dgm:spPr/>
    </dgm:pt>
    <dgm:pt modelId="{09389D90-2C50-41B3-9544-857F29BE319C}" type="pres">
      <dgm:prSet presAssocID="{DE4ACA9D-1BF8-4B20-A819-E857CB04B30F}" presName="ThreeNodes_2_text" presStyleLbl="node1" presStyleIdx="2" presStyleCnt="3">
        <dgm:presLayoutVars>
          <dgm:bulletEnabled val="1"/>
        </dgm:presLayoutVars>
      </dgm:prSet>
      <dgm:spPr/>
    </dgm:pt>
    <dgm:pt modelId="{64442FBA-E526-4561-82BE-1084C32CBB57}" type="pres">
      <dgm:prSet presAssocID="{DE4ACA9D-1BF8-4B20-A819-E857CB04B30F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C845C600-EE9A-49F1-B7DE-582D41AFCE09}" type="presOf" srcId="{B8C73A43-ABBC-4C92-A714-AD7B8FC1C81F}" destId="{64442FBA-E526-4561-82BE-1084C32CBB57}" srcOrd="1" destOrd="0" presId="urn:microsoft.com/office/officeart/2005/8/layout/vProcess5"/>
    <dgm:cxn modelId="{89CFE823-B0A6-4113-BD9D-31A000BBF0D2}" srcId="{DE4ACA9D-1BF8-4B20-A819-E857CB04B30F}" destId="{B8C73A43-ABBC-4C92-A714-AD7B8FC1C81F}" srcOrd="2" destOrd="0" parTransId="{6F02C939-CB3B-41C7-8B77-574A4B403CB1}" sibTransId="{FF3E5C02-5258-4A84-AFF0-029866570900}"/>
    <dgm:cxn modelId="{82BDA72B-A1BA-4686-9D4A-66B2B5ED7B21}" type="presOf" srcId="{0109309D-C2EC-4D5A-9DE5-24EF025EB3A5}" destId="{1E7BA7CF-B299-4738-B0CC-959109612E83}" srcOrd="0" destOrd="0" presId="urn:microsoft.com/office/officeart/2005/8/layout/vProcess5"/>
    <dgm:cxn modelId="{074D115F-5EBE-455E-BBAE-2F3E775B775B}" srcId="{DE4ACA9D-1BF8-4B20-A819-E857CB04B30F}" destId="{2C1B4A25-6502-4F16-922D-15027E20FFD7}" srcOrd="1" destOrd="0" parTransId="{61877423-F25F-4063-892D-C5A19B0BE970}" sibTransId="{D0CE7CA2-1A94-433F-8B5F-9C498C095A4E}"/>
    <dgm:cxn modelId="{82EE7B44-1E92-4F26-9CD4-7479657E526F}" type="presOf" srcId="{879844A0-2BBB-485D-9FE9-03D9B192DC8B}" destId="{CA7AFDD1-12FC-4012-9951-872CAA8B2010}" srcOrd="1" destOrd="0" presId="urn:microsoft.com/office/officeart/2005/8/layout/vProcess5"/>
    <dgm:cxn modelId="{763D4E51-D810-4FC9-B61C-BA52CCCCA8AC}" type="presOf" srcId="{2C1B4A25-6502-4F16-922D-15027E20FFD7}" destId="{09389D90-2C50-41B3-9544-857F29BE319C}" srcOrd="1" destOrd="0" presId="urn:microsoft.com/office/officeart/2005/8/layout/vProcess5"/>
    <dgm:cxn modelId="{E76279C0-F00E-448B-AC32-630EE072DC9B}" type="presOf" srcId="{2C1B4A25-6502-4F16-922D-15027E20FFD7}" destId="{82547E3A-A277-4EEF-8E48-C04B3F60257B}" srcOrd="0" destOrd="0" presId="urn:microsoft.com/office/officeart/2005/8/layout/vProcess5"/>
    <dgm:cxn modelId="{11F015C1-A740-423C-89FF-52696D4A6D76}" type="presOf" srcId="{D0CE7CA2-1A94-433F-8B5F-9C498C095A4E}" destId="{90E4702F-F8E7-48C9-B997-6D49D8A38DC7}" srcOrd="0" destOrd="0" presId="urn:microsoft.com/office/officeart/2005/8/layout/vProcess5"/>
    <dgm:cxn modelId="{D34183CD-3159-4FBA-A3AD-0F81D6DCC8A5}" type="presOf" srcId="{B8C73A43-ABBC-4C92-A714-AD7B8FC1C81F}" destId="{201C2024-5424-4831-8D2D-8D8D9260ACC5}" srcOrd="0" destOrd="0" presId="urn:microsoft.com/office/officeart/2005/8/layout/vProcess5"/>
    <dgm:cxn modelId="{1CA5EBD4-77E4-48A1-9FEB-45B65446AAAB}" type="presOf" srcId="{DE4ACA9D-1BF8-4B20-A819-E857CB04B30F}" destId="{32E1E5D0-52E8-4084-A093-F45294F7F659}" srcOrd="0" destOrd="0" presId="urn:microsoft.com/office/officeart/2005/8/layout/vProcess5"/>
    <dgm:cxn modelId="{F47FE4D8-37EC-40DC-B928-7D79C53F6B91}" srcId="{DE4ACA9D-1BF8-4B20-A819-E857CB04B30F}" destId="{879844A0-2BBB-485D-9FE9-03D9B192DC8B}" srcOrd="0" destOrd="0" parTransId="{874FE68C-E4D9-42C1-A8E4-EB39F27AC389}" sibTransId="{0109309D-C2EC-4D5A-9DE5-24EF025EB3A5}"/>
    <dgm:cxn modelId="{9023E7E5-6311-484D-B6C7-E063A2C055E5}" type="presOf" srcId="{879844A0-2BBB-485D-9FE9-03D9B192DC8B}" destId="{0B18F7CC-BF3F-4FBA-9008-7D381C8087A5}" srcOrd="0" destOrd="0" presId="urn:microsoft.com/office/officeart/2005/8/layout/vProcess5"/>
    <dgm:cxn modelId="{84F2EA2A-B8B0-4FDF-BC84-1948CC3AFBDA}" type="presParOf" srcId="{32E1E5D0-52E8-4084-A093-F45294F7F659}" destId="{B0D48A77-F50C-4606-A576-A7E40CD86D9F}" srcOrd="0" destOrd="0" presId="urn:microsoft.com/office/officeart/2005/8/layout/vProcess5"/>
    <dgm:cxn modelId="{EE995B8E-3614-48A4-88A4-EA0F5E02FF1F}" type="presParOf" srcId="{32E1E5D0-52E8-4084-A093-F45294F7F659}" destId="{0B18F7CC-BF3F-4FBA-9008-7D381C8087A5}" srcOrd="1" destOrd="0" presId="urn:microsoft.com/office/officeart/2005/8/layout/vProcess5"/>
    <dgm:cxn modelId="{E2CEC63C-1B07-4DC8-8E9D-7F5A7D083C9F}" type="presParOf" srcId="{32E1E5D0-52E8-4084-A093-F45294F7F659}" destId="{82547E3A-A277-4EEF-8E48-C04B3F60257B}" srcOrd="2" destOrd="0" presId="urn:microsoft.com/office/officeart/2005/8/layout/vProcess5"/>
    <dgm:cxn modelId="{EB00B682-8D4F-49D2-9E80-E42224890B5D}" type="presParOf" srcId="{32E1E5D0-52E8-4084-A093-F45294F7F659}" destId="{201C2024-5424-4831-8D2D-8D8D9260ACC5}" srcOrd="3" destOrd="0" presId="urn:microsoft.com/office/officeart/2005/8/layout/vProcess5"/>
    <dgm:cxn modelId="{5E4C0970-FEB9-44BD-8551-D99001A437FD}" type="presParOf" srcId="{32E1E5D0-52E8-4084-A093-F45294F7F659}" destId="{1E7BA7CF-B299-4738-B0CC-959109612E83}" srcOrd="4" destOrd="0" presId="urn:microsoft.com/office/officeart/2005/8/layout/vProcess5"/>
    <dgm:cxn modelId="{C9EED805-781F-4810-BC11-C6627ADBFB88}" type="presParOf" srcId="{32E1E5D0-52E8-4084-A093-F45294F7F659}" destId="{90E4702F-F8E7-48C9-B997-6D49D8A38DC7}" srcOrd="5" destOrd="0" presId="urn:microsoft.com/office/officeart/2005/8/layout/vProcess5"/>
    <dgm:cxn modelId="{7655D6C9-1DEC-47B2-B038-AAA13BA71FF6}" type="presParOf" srcId="{32E1E5D0-52E8-4084-A093-F45294F7F659}" destId="{CA7AFDD1-12FC-4012-9951-872CAA8B2010}" srcOrd="6" destOrd="0" presId="urn:microsoft.com/office/officeart/2005/8/layout/vProcess5"/>
    <dgm:cxn modelId="{B9A3C518-8F3D-4564-B443-FA7F34375FD8}" type="presParOf" srcId="{32E1E5D0-52E8-4084-A093-F45294F7F659}" destId="{09389D90-2C50-41B3-9544-857F29BE319C}" srcOrd="7" destOrd="0" presId="urn:microsoft.com/office/officeart/2005/8/layout/vProcess5"/>
    <dgm:cxn modelId="{05011D59-2FE0-409B-93F2-1A9CEDC6675B}" type="presParOf" srcId="{32E1E5D0-52E8-4084-A093-F45294F7F659}" destId="{64442FBA-E526-4561-82BE-1084C32CBB57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5D9FDF-756B-4E01-B7B4-61F8C1027880}" type="doc">
      <dgm:prSet loTypeId="urn:microsoft.com/office/officeart/2005/8/layout/lProcess1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hr-HR"/>
        </a:p>
      </dgm:t>
    </dgm:pt>
    <dgm:pt modelId="{87BA73BD-EA43-4DE9-A49A-9CB9387ACE68}">
      <dgm:prSet phldrT="[Text]"/>
      <dgm:spPr/>
      <dgm:t>
        <a:bodyPr/>
        <a:lstStyle/>
        <a:p>
          <a:r>
            <a:rPr lang="hr-HR" dirty="0"/>
            <a:t>Raskrižje ima 1 oznaku</a:t>
          </a:r>
        </a:p>
      </dgm:t>
    </dgm:pt>
    <dgm:pt modelId="{A0BBD8A9-C849-4DBB-9434-22D294947505}" type="parTrans" cxnId="{65EB31EB-6C83-42A2-92FB-FC5966EF9C25}">
      <dgm:prSet/>
      <dgm:spPr/>
      <dgm:t>
        <a:bodyPr/>
        <a:lstStyle/>
        <a:p>
          <a:endParaRPr lang="hr-HR"/>
        </a:p>
      </dgm:t>
    </dgm:pt>
    <dgm:pt modelId="{4269ED22-9040-4352-8707-6E733A20A223}" type="sibTrans" cxnId="{65EB31EB-6C83-42A2-92FB-FC5966EF9C25}">
      <dgm:prSet/>
      <dgm:spPr/>
      <dgm:t>
        <a:bodyPr/>
        <a:lstStyle/>
        <a:p>
          <a:endParaRPr lang="hr-HR"/>
        </a:p>
      </dgm:t>
    </dgm:pt>
    <dgm:pt modelId="{FBCF5BBB-3E7A-4103-9CA3-DEC2FF7A432E}">
      <dgm:prSet phldrT="[Text]"/>
      <dgm:spPr/>
      <dgm:t>
        <a:bodyPr/>
        <a:lstStyle/>
        <a:p>
          <a:r>
            <a:rPr lang="hr-HR" dirty="0"/>
            <a:t>Okreni se za 180°</a:t>
          </a:r>
        </a:p>
      </dgm:t>
    </dgm:pt>
    <dgm:pt modelId="{D8E01C96-C8F9-443F-9690-7717FF806AE2}" type="parTrans" cxnId="{4E9FD097-B6DB-4A1B-BEB9-2F775C5A3588}">
      <dgm:prSet/>
      <dgm:spPr/>
      <dgm:t>
        <a:bodyPr/>
        <a:lstStyle/>
        <a:p>
          <a:endParaRPr lang="hr-HR"/>
        </a:p>
      </dgm:t>
    </dgm:pt>
    <dgm:pt modelId="{7C969541-F4AC-468C-BE76-395829D63BB4}" type="sibTrans" cxnId="{4E9FD097-B6DB-4A1B-BEB9-2F775C5A3588}">
      <dgm:prSet/>
      <dgm:spPr/>
      <dgm:t>
        <a:bodyPr/>
        <a:lstStyle/>
        <a:p>
          <a:endParaRPr lang="hr-HR"/>
        </a:p>
      </dgm:t>
    </dgm:pt>
    <dgm:pt modelId="{7D189740-0689-4618-869F-E37F2A5A3B07}">
      <dgm:prSet phldrT="[Text]"/>
      <dgm:spPr/>
      <dgm:t>
        <a:bodyPr/>
        <a:lstStyle/>
        <a:p>
          <a:r>
            <a:rPr lang="hr-HR" dirty="0"/>
            <a:t>Vrati se natrag po istom putu</a:t>
          </a:r>
        </a:p>
      </dgm:t>
    </dgm:pt>
    <dgm:pt modelId="{F13CCE9F-EE06-451E-906D-FA8347B01192}" type="parTrans" cxnId="{00DFEC82-7443-4CF9-AA41-A8218F7AB178}">
      <dgm:prSet/>
      <dgm:spPr/>
      <dgm:t>
        <a:bodyPr/>
        <a:lstStyle/>
        <a:p>
          <a:endParaRPr lang="hr-HR"/>
        </a:p>
      </dgm:t>
    </dgm:pt>
    <dgm:pt modelId="{865C4978-BBDD-4B46-970D-A4E8B27E8019}" type="sibTrans" cxnId="{00DFEC82-7443-4CF9-AA41-A8218F7AB178}">
      <dgm:prSet/>
      <dgm:spPr/>
      <dgm:t>
        <a:bodyPr/>
        <a:lstStyle/>
        <a:p>
          <a:endParaRPr lang="hr-HR"/>
        </a:p>
      </dgm:t>
    </dgm:pt>
    <dgm:pt modelId="{F1CB8019-1421-4262-9177-CD0119EEDE7B}">
      <dgm:prSet phldrT="[Text]"/>
      <dgm:spPr/>
      <dgm:t>
        <a:bodyPr/>
        <a:lstStyle/>
        <a:p>
          <a:r>
            <a:rPr lang="hr-HR" dirty="0"/>
            <a:t>Ako nema 1 oznaku</a:t>
          </a:r>
        </a:p>
      </dgm:t>
    </dgm:pt>
    <dgm:pt modelId="{BE247530-1B71-4D5F-9ED2-0CF942AF5B04}" type="parTrans" cxnId="{4DC7EB1E-F696-4158-A74A-F8BD7EC87ED9}">
      <dgm:prSet/>
      <dgm:spPr/>
      <dgm:t>
        <a:bodyPr/>
        <a:lstStyle/>
        <a:p>
          <a:endParaRPr lang="hr-HR"/>
        </a:p>
      </dgm:t>
    </dgm:pt>
    <dgm:pt modelId="{A56B956F-4418-4C28-86C2-8EE929DA4827}" type="sibTrans" cxnId="{4DC7EB1E-F696-4158-A74A-F8BD7EC87ED9}">
      <dgm:prSet/>
      <dgm:spPr/>
      <dgm:t>
        <a:bodyPr/>
        <a:lstStyle/>
        <a:p>
          <a:endParaRPr lang="hr-HR"/>
        </a:p>
      </dgm:t>
    </dgm:pt>
    <dgm:pt modelId="{A39A6892-57DE-4DF7-B1B1-AA4E37A911E2}">
      <dgm:prSet phldrT="[Text]"/>
      <dgm:spPr/>
      <dgm:t>
        <a:bodyPr/>
        <a:lstStyle/>
        <a:p>
          <a:r>
            <a:rPr lang="hr-HR" dirty="0"/>
            <a:t>Uzmi put s 0 oznaka</a:t>
          </a:r>
        </a:p>
      </dgm:t>
    </dgm:pt>
    <dgm:pt modelId="{F9F98B8E-BAB7-4424-B579-099B91662C06}" type="parTrans" cxnId="{20F85AF0-C590-4A2D-9454-4352EF65183C}">
      <dgm:prSet/>
      <dgm:spPr/>
      <dgm:t>
        <a:bodyPr/>
        <a:lstStyle/>
        <a:p>
          <a:endParaRPr lang="hr-HR"/>
        </a:p>
      </dgm:t>
    </dgm:pt>
    <dgm:pt modelId="{FFABCDED-3919-4F49-9386-43AA6FD0DCA2}" type="sibTrans" cxnId="{20F85AF0-C590-4A2D-9454-4352EF65183C}">
      <dgm:prSet/>
      <dgm:spPr/>
      <dgm:t>
        <a:bodyPr/>
        <a:lstStyle/>
        <a:p>
          <a:endParaRPr lang="hr-HR"/>
        </a:p>
      </dgm:t>
    </dgm:pt>
    <dgm:pt modelId="{D851C9E6-5307-4DB5-B59D-FA38AD1A7ACC}">
      <dgm:prSet phldrT="[Text]"/>
      <dgm:spPr/>
      <dgm:t>
        <a:bodyPr/>
        <a:lstStyle/>
        <a:p>
          <a:r>
            <a:rPr lang="hr-HR" dirty="0"/>
            <a:t>Ako nema puta s 0 oznaka, uzmi s najmanje oznaka</a:t>
          </a:r>
        </a:p>
      </dgm:t>
    </dgm:pt>
    <dgm:pt modelId="{C05F67D7-F07C-468C-8F97-6DB3AFD36420}" type="parTrans" cxnId="{B35C0AB7-19F2-4190-8215-95043348EE65}">
      <dgm:prSet/>
      <dgm:spPr/>
      <dgm:t>
        <a:bodyPr/>
        <a:lstStyle/>
        <a:p>
          <a:endParaRPr lang="hr-HR"/>
        </a:p>
      </dgm:t>
    </dgm:pt>
    <dgm:pt modelId="{15913075-B8C0-4B83-A07C-CB4BEA17FF0C}" type="sibTrans" cxnId="{B35C0AB7-19F2-4190-8215-95043348EE65}">
      <dgm:prSet/>
      <dgm:spPr/>
      <dgm:t>
        <a:bodyPr/>
        <a:lstStyle/>
        <a:p>
          <a:endParaRPr lang="hr-HR"/>
        </a:p>
      </dgm:t>
    </dgm:pt>
    <dgm:pt modelId="{073F486B-77C3-4687-8E79-C2E7289CF6D3}">
      <dgm:prSet phldrT="[Text]"/>
      <dgm:spPr/>
      <dgm:t>
        <a:bodyPr/>
        <a:lstStyle/>
        <a:p>
          <a:r>
            <a:rPr lang="hr-HR" dirty="0"/>
            <a:t>Raskrižje ima oznake</a:t>
          </a:r>
        </a:p>
      </dgm:t>
    </dgm:pt>
    <dgm:pt modelId="{DBB54629-72A9-49E4-8034-91D342F32AF9}" type="parTrans" cxnId="{A6653C3D-6C23-4687-8311-5F2D02A439B3}">
      <dgm:prSet/>
      <dgm:spPr/>
      <dgm:t>
        <a:bodyPr/>
        <a:lstStyle/>
        <a:p>
          <a:endParaRPr lang="hr-HR"/>
        </a:p>
      </dgm:t>
    </dgm:pt>
    <dgm:pt modelId="{1441B357-4E19-49EA-A8F3-2A0C2AFBD4AB}" type="sibTrans" cxnId="{A6653C3D-6C23-4687-8311-5F2D02A439B3}">
      <dgm:prSet/>
      <dgm:spPr/>
      <dgm:t>
        <a:bodyPr/>
        <a:lstStyle/>
        <a:p>
          <a:endParaRPr lang="hr-HR"/>
        </a:p>
      </dgm:t>
    </dgm:pt>
    <dgm:pt modelId="{787D405F-878E-4A0C-A1F2-D07C9CAB66CA}">
      <dgm:prSet phldrT="[Text]"/>
      <dgm:spPr/>
      <dgm:t>
        <a:bodyPr/>
        <a:lstStyle/>
        <a:p>
          <a:r>
            <a:rPr lang="hr-HR" dirty="0"/>
            <a:t>Na križanju označi da je to slijepa ulica</a:t>
          </a:r>
        </a:p>
      </dgm:t>
    </dgm:pt>
    <dgm:pt modelId="{BFF0E438-831A-4C5A-B820-BA20991B6966}" type="parTrans" cxnId="{63712F05-456A-48EA-91CE-465BB91C7A76}">
      <dgm:prSet/>
      <dgm:spPr/>
      <dgm:t>
        <a:bodyPr/>
        <a:lstStyle/>
        <a:p>
          <a:endParaRPr lang="hr-HR"/>
        </a:p>
      </dgm:t>
    </dgm:pt>
    <dgm:pt modelId="{57949DEF-7AB6-438B-81EA-E87FB120A29F}" type="sibTrans" cxnId="{63712F05-456A-48EA-91CE-465BB91C7A76}">
      <dgm:prSet/>
      <dgm:spPr/>
      <dgm:t>
        <a:bodyPr/>
        <a:lstStyle/>
        <a:p>
          <a:endParaRPr lang="hr-HR"/>
        </a:p>
      </dgm:t>
    </dgm:pt>
    <dgm:pt modelId="{FD0C3BE7-5BE6-4477-B873-478B505E441A}" type="pres">
      <dgm:prSet presAssocID="{105D9FDF-756B-4E01-B7B4-61F8C1027880}" presName="Name0" presStyleCnt="0">
        <dgm:presLayoutVars>
          <dgm:dir/>
          <dgm:animLvl val="lvl"/>
          <dgm:resizeHandles val="exact"/>
        </dgm:presLayoutVars>
      </dgm:prSet>
      <dgm:spPr/>
    </dgm:pt>
    <dgm:pt modelId="{1FDC1E79-9853-435A-AA5E-FD7D207B5FB8}" type="pres">
      <dgm:prSet presAssocID="{87BA73BD-EA43-4DE9-A49A-9CB9387ACE68}" presName="vertFlow" presStyleCnt="0"/>
      <dgm:spPr/>
    </dgm:pt>
    <dgm:pt modelId="{0BA75415-1E01-47F0-8BC5-B339094D2CC6}" type="pres">
      <dgm:prSet presAssocID="{87BA73BD-EA43-4DE9-A49A-9CB9387ACE68}" presName="header" presStyleLbl="node1" presStyleIdx="0" presStyleCnt="3" custLinFactNeighborX="58390"/>
      <dgm:spPr/>
    </dgm:pt>
    <dgm:pt modelId="{8AE17A77-A74F-44D3-8790-AAEBFAB0AC61}" type="pres">
      <dgm:prSet presAssocID="{D8E01C96-C8F9-443F-9690-7717FF806AE2}" presName="parTrans" presStyleLbl="sibTrans2D1" presStyleIdx="0" presStyleCnt="5"/>
      <dgm:spPr/>
    </dgm:pt>
    <dgm:pt modelId="{158678E7-2C3F-4B10-A3B4-EC42F450289C}" type="pres">
      <dgm:prSet presAssocID="{FBCF5BBB-3E7A-4103-9CA3-DEC2FF7A432E}" presName="child" presStyleLbl="alignAccFollowNode1" presStyleIdx="0" presStyleCnt="5" custLinFactNeighborX="58390">
        <dgm:presLayoutVars>
          <dgm:chMax val="0"/>
          <dgm:bulletEnabled val="1"/>
        </dgm:presLayoutVars>
      </dgm:prSet>
      <dgm:spPr/>
    </dgm:pt>
    <dgm:pt modelId="{5D58297E-AD02-4093-9572-3163DD19F1D5}" type="pres">
      <dgm:prSet presAssocID="{7C969541-F4AC-468C-BE76-395829D63BB4}" presName="sibTrans" presStyleLbl="sibTrans2D1" presStyleIdx="1" presStyleCnt="5"/>
      <dgm:spPr/>
    </dgm:pt>
    <dgm:pt modelId="{0D8EF446-3720-4874-B77F-35C712CDBA33}" type="pres">
      <dgm:prSet presAssocID="{7D189740-0689-4618-869F-E37F2A5A3B07}" presName="child" presStyleLbl="alignAccFollowNode1" presStyleIdx="1" presStyleCnt="5" custLinFactNeighborX="58390">
        <dgm:presLayoutVars>
          <dgm:chMax val="0"/>
          <dgm:bulletEnabled val="1"/>
        </dgm:presLayoutVars>
      </dgm:prSet>
      <dgm:spPr/>
    </dgm:pt>
    <dgm:pt modelId="{C720A989-5892-42E3-9F11-1F155ED3D35F}" type="pres">
      <dgm:prSet presAssocID="{865C4978-BBDD-4B46-970D-A4E8B27E8019}" presName="sibTrans" presStyleLbl="sibTrans2D1" presStyleIdx="2" presStyleCnt="5"/>
      <dgm:spPr/>
    </dgm:pt>
    <dgm:pt modelId="{5C7F70E7-B191-4432-AC19-EB802B75E600}" type="pres">
      <dgm:prSet presAssocID="{787D405F-878E-4A0C-A1F2-D07C9CAB66CA}" presName="child" presStyleLbl="alignAccFollowNode1" presStyleIdx="2" presStyleCnt="5" custLinFactNeighborX="58390">
        <dgm:presLayoutVars>
          <dgm:chMax val="0"/>
          <dgm:bulletEnabled val="1"/>
        </dgm:presLayoutVars>
      </dgm:prSet>
      <dgm:spPr/>
    </dgm:pt>
    <dgm:pt modelId="{8B4F25C5-14A4-4228-BA6D-9AF262FFCF13}" type="pres">
      <dgm:prSet presAssocID="{87BA73BD-EA43-4DE9-A49A-9CB9387ACE68}" presName="hSp" presStyleCnt="0"/>
      <dgm:spPr/>
    </dgm:pt>
    <dgm:pt modelId="{0A91D824-F85A-450D-8C2C-23036F5E9736}" type="pres">
      <dgm:prSet presAssocID="{073F486B-77C3-4687-8E79-C2E7289CF6D3}" presName="vertFlow" presStyleCnt="0"/>
      <dgm:spPr/>
    </dgm:pt>
    <dgm:pt modelId="{D42BDB1C-7E8F-4C73-9F58-1DFA910249C0}" type="pres">
      <dgm:prSet presAssocID="{073F486B-77C3-4687-8E79-C2E7289CF6D3}" presName="header" presStyleLbl="node1" presStyleIdx="1" presStyleCnt="3" custLinFactY="-36430" custLinFactNeighborX="0" custLinFactNeighborY="-100000"/>
      <dgm:spPr/>
    </dgm:pt>
    <dgm:pt modelId="{A08C6B25-0805-4861-8C75-655F9F0D923E}" type="pres">
      <dgm:prSet presAssocID="{073F486B-77C3-4687-8E79-C2E7289CF6D3}" presName="hSp" presStyleCnt="0"/>
      <dgm:spPr/>
    </dgm:pt>
    <dgm:pt modelId="{E9CAE37C-24C1-43F8-80AB-2B9475260DE8}" type="pres">
      <dgm:prSet presAssocID="{F1CB8019-1421-4262-9177-CD0119EEDE7B}" presName="vertFlow" presStyleCnt="0"/>
      <dgm:spPr/>
    </dgm:pt>
    <dgm:pt modelId="{F1EC7EBB-B09D-4E37-A098-1D275E039558}" type="pres">
      <dgm:prSet presAssocID="{F1CB8019-1421-4262-9177-CD0119EEDE7B}" presName="header" presStyleLbl="node1" presStyleIdx="2" presStyleCnt="3" custLinFactNeighborX="-60832"/>
      <dgm:spPr/>
    </dgm:pt>
    <dgm:pt modelId="{7692286E-FD94-44F6-B8F9-1E550C5E9AD4}" type="pres">
      <dgm:prSet presAssocID="{F9F98B8E-BAB7-4424-B579-099B91662C06}" presName="parTrans" presStyleLbl="sibTrans2D1" presStyleIdx="3" presStyleCnt="5"/>
      <dgm:spPr/>
    </dgm:pt>
    <dgm:pt modelId="{06BD7C8D-F267-4A92-942B-B36E5310AFC2}" type="pres">
      <dgm:prSet presAssocID="{A39A6892-57DE-4DF7-B1B1-AA4E37A911E2}" presName="child" presStyleLbl="alignAccFollowNode1" presStyleIdx="3" presStyleCnt="5" custLinFactNeighborX="-60832">
        <dgm:presLayoutVars>
          <dgm:chMax val="0"/>
          <dgm:bulletEnabled val="1"/>
        </dgm:presLayoutVars>
      </dgm:prSet>
      <dgm:spPr/>
    </dgm:pt>
    <dgm:pt modelId="{0688D645-EA09-482B-B1A3-8FC889F8848A}" type="pres">
      <dgm:prSet presAssocID="{FFABCDED-3919-4F49-9386-43AA6FD0DCA2}" presName="sibTrans" presStyleLbl="sibTrans2D1" presStyleIdx="4" presStyleCnt="5"/>
      <dgm:spPr/>
    </dgm:pt>
    <dgm:pt modelId="{49FE4055-C0FA-4F26-8D25-EE626B5964D8}" type="pres">
      <dgm:prSet presAssocID="{D851C9E6-5307-4DB5-B59D-FA38AD1A7ACC}" presName="child" presStyleLbl="alignAccFollowNode1" presStyleIdx="4" presStyleCnt="5" custLinFactNeighborX="-60832">
        <dgm:presLayoutVars>
          <dgm:chMax val="0"/>
          <dgm:bulletEnabled val="1"/>
        </dgm:presLayoutVars>
      </dgm:prSet>
      <dgm:spPr/>
    </dgm:pt>
  </dgm:ptLst>
  <dgm:cxnLst>
    <dgm:cxn modelId="{63712F05-456A-48EA-91CE-465BB91C7A76}" srcId="{87BA73BD-EA43-4DE9-A49A-9CB9387ACE68}" destId="{787D405F-878E-4A0C-A1F2-D07C9CAB66CA}" srcOrd="2" destOrd="0" parTransId="{BFF0E438-831A-4C5A-B820-BA20991B6966}" sibTransId="{57949DEF-7AB6-438B-81EA-E87FB120A29F}"/>
    <dgm:cxn modelId="{1E375008-3975-450E-97B3-027466E140CF}" type="presOf" srcId="{F1CB8019-1421-4262-9177-CD0119EEDE7B}" destId="{F1EC7EBB-B09D-4E37-A098-1D275E039558}" srcOrd="0" destOrd="0" presId="urn:microsoft.com/office/officeart/2005/8/layout/lProcess1"/>
    <dgm:cxn modelId="{A1F9201A-F925-4922-B23F-C709EAC4C760}" type="presOf" srcId="{F9F98B8E-BAB7-4424-B579-099B91662C06}" destId="{7692286E-FD94-44F6-B8F9-1E550C5E9AD4}" srcOrd="0" destOrd="0" presId="urn:microsoft.com/office/officeart/2005/8/layout/lProcess1"/>
    <dgm:cxn modelId="{4DC7EB1E-F696-4158-A74A-F8BD7EC87ED9}" srcId="{105D9FDF-756B-4E01-B7B4-61F8C1027880}" destId="{F1CB8019-1421-4262-9177-CD0119EEDE7B}" srcOrd="2" destOrd="0" parTransId="{BE247530-1B71-4D5F-9ED2-0CF942AF5B04}" sibTransId="{A56B956F-4418-4C28-86C2-8EE929DA4827}"/>
    <dgm:cxn modelId="{A6653C3D-6C23-4687-8311-5F2D02A439B3}" srcId="{105D9FDF-756B-4E01-B7B4-61F8C1027880}" destId="{073F486B-77C3-4687-8E79-C2E7289CF6D3}" srcOrd="1" destOrd="0" parTransId="{DBB54629-72A9-49E4-8034-91D342F32AF9}" sibTransId="{1441B357-4E19-49EA-A8F3-2A0C2AFBD4AB}"/>
    <dgm:cxn modelId="{6A834243-82B0-49C4-8305-D36DA47B0CA6}" type="presOf" srcId="{073F486B-77C3-4687-8E79-C2E7289CF6D3}" destId="{D42BDB1C-7E8F-4C73-9F58-1DFA910249C0}" srcOrd="0" destOrd="0" presId="urn:microsoft.com/office/officeart/2005/8/layout/lProcess1"/>
    <dgm:cxn modelId="{BE0CDB75-FEE1-41AA-85B9-1057CC19C4F7}" type="presOf" srcId="{D8E01C96-C8F9-443F-9690-7717FF806AE2}" destId="{8AE17A77-A74F-44D3-8790-AAEBFAB0AC61}" srcOrd="0" destOrd="0" presId="urn:microsoft.com/office/officeart/2005/8/layout/lProcess1"/>
    <dgm:cxn modelId="{00DFEC82-7443-4CF9-AA41-A8218F7AB178}" srcId="{87BA73BD-EA43-4DE9-A49A-9CB9387ACE68}" destId="{7D189740-0689-4618-869F-E37F2A5A3B07}" srcOrd="1" destOrd="0" parTransId="{F13CCE9F-EE06-451E-906D-FA8347B01192}" sibTransId="{865C4978-BBDD-4B46-970D-A4E8B27E8019}"/>
    <dgm:cxn modelId="{46C3AE8D-E44E-41AC-A102-2AA8994A2F62}" type="presOf" srcId="{865C4978-BBDD-4B46-970D-A4E8B27E8019}" destId="{C720A989-5892-42E3-9F11-1F155ED3D35F}" srcOrd="0" destOrd="0" presId="urn:microsoft.com/office/officeart/2005/8/layout/lProcess1"/>
    <dgm:cxn modelId="{9F2D7095-CF49-43B7-BD7F-74F0CFFCD33E}" type="presOf" srcId="{D851C9E6-5307-4DB5-B59D-FA38AD1A7ACC}" destId="{49FE4055-C0FA-4F26-8D25-EE626B5964D8}" srcOrd="0" destOrd="0" presId="urn:microsoft.com/office/officeart/2005/8/layout/lProcess1"/>
    <dgm:cxn modelId="{4E9FD097-B6DB-4A1B-BEB9-2F775C5A3588}" srcId="{87BA73BD-EA43-4DE9-A49A-9CB9387ACE68}" destId="{FBCF5BBB-3E7A-4103-9CA3-DEC2FF7A432E}" srcOrd="0" destOrd="0" parTransId="{D8E01C96-C8F9-443F-9690-7717FF806AE2}" sibTransId="{7C969541-F4AC-468C-BE76-395829D63BB4}"/>
    <dgm:cxn modelId="{906FA7A1-8836-4E22-9771-8128D5A288AF}" type="presOf" srcId="{FBCF5BBB-3E7A-4103-9CA3-DEC2FF7A432E}" destId="{158678E7-2C3F-4B10-A3B4-EC42F450289C}" srcOrd="0" destOrd="0" presId="urn:microsoft.com/office/officeart/2005/8/layout/lProcess1"/>
    <dgm:cxn modelId="{94D926A6-6F57-4045-8E9D-5CF116716336}" type="presOf" srcId="{105D9FDF-756B-4E01-B7B4-61F8C1027880}" destId="{FD0C3BE7-5BE6-4477-B873-478B505E441A}" srcOrd="0" destOrd="0" presId="urn:microsoft.com/office/officeart/2005/8/layout/lProcess1"/>
    <dgm:cxn modelId="{B35C0AB7-19F2-4190-8215-95043348EE65}" srcId="{F1CB8019-1421-4262-9177-CD0119EEDE7B}" destId="{D851C9E6-5307-4DB5-B59D-FA38AD1A7ACC}" srcOrd="1" destOrd="0" parTransId="{C05F67D7-F07C-468C-8F97-6DB3AFD36420}" sibTransId="{15913075-B8C0-4B83-A07C-CB4BEA17FF0C}"/>
    <dgm:cxn modelId="{2D25BAD1-4C05-4453-AEA6-F26FFA8C568A}" type="presOf" srcId="{87BA73BD-EA43-4DE9-A49A-9CB9387ACE68}" destId="{0BA75415-1E01-47F0-8BC5-B339094D2CC6}" srcOrd="0" destOrd="0" presId="urn:microsoft.com/office/officeart/2005/8/layout/lProcess1"/>
    <dgm:cxn modelId="{BBBE7CD4-786A-40E5-8216-14BB9F552323}" type="presOf" srcId="{FFABCDED-3919-4F49-9386-43AA6FD0DCA2}" destId="{0688D645-EA09-482B-B1A3-8FC889F8848A}" srcOrd="0" destOrd="0" presId="urn:microsoft.com/office/officeart/2005/8/layout/lProcess1"/>
    <dgm:cxn modelId="{8A17F0DC-A351-45D7-A0BF-3B6CFF4EAEE6}" type="presOf" srcId="{A39A6892-57DE-4DF7-B1B1-AA4E37A911E2}" destId="{06BD7C8D-F267-4A92-942B-B36E5310AFC2}" srcOrd="0" destOrd="0" presId="urn:microsoft.com/office/officeart/2005/8/layout/lProcess1"/>
    <dgm:cxn modelId="{2AD9FEE1-52E6-4608-9118-B9D3F1F41E1F}" type="presOf" srcId="{787D405F-878E-4A0C-A1F2-D07C9CAB66CA}" destId="{5C7F70E7-B191-4432-AC19-EB802B75E600}" srcOrd="0" destOrd="0" presId="urn:microsoft.com/office/officeart/2005/8/layout/lProcess1"/>
    <dgm:cxn modelId="{1E5CB8E4-514F-486A-B602-ED1222CAC0A9}" type="presOf" srcId="{7C969541-F4AC-468C-BE76-395829D63BB4}" destId="{5D58297E-AD02-4093-9572-3163DD19F1D5}" srcOrd="0" destOrd="0" presId="urn:microsoft.com/office/officeart/2005/8/layout/lProcess1"/>
    <dgm:cxn modelId="{65EB31EB-6C83-42A2-92FB-FC5966EF9C25}" srcId="{105D9FDF-756B-4E01-B7B4-61F8C1027880}" destId="{87BA73BD-EA43-4DE9-A49A-9CB9387ACE68}" srcOrd="0" destOrd="0" parTransId="{A0BBD8A9-C849-4DBB-9434-22D294947505}" sibTransId="{4269ED22-9040-4352-8707-6E733A20A223}"/>
    <dgm:cxn modelId="{20F85AF0-C590-4A2D-9454-4352EF65183C}" srcId="{F1CB8019-1421-4262-9177-CD0119EEDE7B}" destId="{A39A6892-57DE-4DF7-B1B1-AA4E37A911E2}" srcOrd="0" destOrd="0" parTransId="{F9F98B8E-BAB7-4424-B579-099B91662C06}" sibTransId="{FFABCDED-3919-4F49-9386-43AA6FD0DCA2}"/>
    <dgm:cxn modelId="{7B5B85F7-017A-4567-99ED-31CC3C724AA2}" type="presOf" srcId="{7D189740-0689-4618-869F-E37F2A5A3B07}" destId="{0D8EF446-3720-4874-B77F-35C712CDBA33}" srcOrd="0" destOrd="0" presId="urn:microsoft.com/office/officeart/2005/8/layout/lProcess1"/>
    <dgm:cxn modelId="{6E127827-E04D-466C-B6C1-F40E61D0D714}" type="presParOf" srcId="{FD0C3BE7-5BE6-4477-B873-478B505E441A}" destId="{1FDC1E79-9853-435A-AA5E-FD7D207B5FB8}" srcOrd="0" destOrd="0" presId="urn:microsoft.com/office/officeart/2005/8/layout/lProcess1"/>
    <dgm:cxn modelId="{48A15B33-AC49-4A0B-884D-3CD71035AF0E}" type="presParOf" srcId="{1FDC1E79-9853-435A-AA5E-FD7D207B5FB8}" destId="{0BA75415-1E01-47F0-8BC5-B339094D2CC6}" srcOrd="0" destOrd="0" presId="urn:microsoft.com/office/officeart/2005/8/layout/lProcess1"/>
    <dgm:cxn modelId="{8D25C4BF-2F06-4F7F-8EA0-8D7294EBFC66}" type="presParOf" srcId="{1FDC1E79-9853-435A-AA5E-FD7D207B5FB8}" destId="{8AE17A77-A74F-44D3-8790-AAEBFAB0AC61}" srcOrd="1" destOrd="0" presId="urn:microsoft.com/office/officeart/2005/8/layout/lProcess1"/>
    <dgm:cxn modelId="{83DF47B3-0E55-45DF-B0DB-2122CF7CBD88}" type="presParOf" srcId="{1FDC1E79-9853-435A-AA5E-FD7D207B5FB8}" destId="{158678E7-2C3F-4B10-A3B4-EC42F450289C}" srcOrd="2" destOrd="0" presId="urn:microsoft.com/office/officeart/2005/8/layout/lProcess1"/>
    <dgm:cxn modelId="{565D1BD3-95FD-4B35-A1F3-F62345E92A62}" type="presParOf" srcId="{1FDC1E79-9853-435A-AA5E-FD7D207B5FB8}" destId="{5D58297E-AD02-4093-9572-3163DD19F1D5}" srcOrd="3" destOrd="0" presId="urn:microsoft.com/office/officeart/2005/8/layout/lProcess1"/>
    <dgm:cxn modelId="{66519237-86CB-472F-82CD-425B015A26AD}" type="presParOf" srcId="{1FDC1E79-9853-435A-AA5E-FD7D207B5FB8}" destId="{0D8EF446-3720-4874-B77F-35C712CDBA33}" srcOrd="4" destOrd="0" presId="urn:microsoft.com/office/officeart/2005/8/layout/lProcess1"/>
    <dgm:cxn modelId="{DD098F9B-6ABE-4EE6-AFA2-9C583330D5FC}" type="presParOf" srcId="{1FDC1E79-9853-435A-AA5E-FD7D207B5FB8}" destId="{C720A989-5892-42E3-9F11-1F155ED3D35F}" srcOrd="5" destOrd="0" presId="urn:microsoft.com/office/officeart/2005/8/layout/lProcess1"/>
    <dgm:cxn modelId="{91C233EC-E7C7-4C61-876A-A0AE59059EF7}" type="presParOf" srcId="{1FDC1E79-9853-435A-AA5E-FD7D207B5FB8}" destId="{5C7F70E7-B191-4432-AC19-EB802B75E600}" srcOrd="6" destOrd="0" presId="urn:microsoft.com/office/officeart/2005/8/layout/lProcess1"/>
    <dgm:cxn modelId="{91DAC948-25C8-4BB4-A368-0AC25E76FA83}" type="presParOf" srcId="{FD0C3BE7-5BE6-4477-B873-478B505E441A}" destId="{8B4F25C5-14A4-4228-BA6D-9AF262FFCF13}" srcOrd="1" destOrd="0" presId="urn:microsoft.com/office/officeart/2005/8/layout/lProcess1"/>
    <dgm:cxn modelId="{73FE8F6E-690F-4DD3-B1B8-E3D0DF60776A}" type="presParOf" srcId="{FD0C3BE7-5BE6-4477-B873-478B505E441A}" destId="{0A91D824-F85A-450D-8C2C-23036F5E9736}" srcOrd="2" destOrd="0" presId="urn:microsoft.com/office/officeart/2005/8/layout/lProcess1"/>
    <dgm:cxn modelId="{C5A758C5-1014-465F-A510-05E807303796}" type="presParOf" srcId="{0A91D824-F85A-450D-8C2C-23036F5E9736}" destId="{D42BDB1C-7E8F-4C73-9F58-1DFA910249C0}" srcOrd="0" destOrd="0" presId="urn:microsoft.com/office/officeart/2005/8/layout/lProcess1"/>
    <dgm:cxn modelId="{7A5F42F4-60C9-4B12-A06C-743ED60DFECF}" type="presParOf" srcId="{FD0C3BE7-5BE6-4477-B873-478B505E441A}" destId="{A08C6B25-0805-4861-8C75-655F9F0D923E}" srcOrd="3" destOrd="0" presId="urn:microsoft.com/office/officeart/2005/8/layout/lProcess1"/>
    <dgm:cxn modelId="{8547512A-03A7-4A92-8698-6829B21A9A20}" type="presParOf" srcId="{FD0C3BE7-5BE6-4477-B873-478B505E441A}" destId="{E9CAE37C-24C1-43F8-80AB-2B9475260DE8}" srcOrd="4" destOrd="0" presId="urn:microsoft.com/office/officeart/2005/8/layout/lProcess1"/>
    <dgm:cxn modelId="{EEBAFB1C-B3C8-44CB-86CD-5549A6C0DC0E}" type="presParOf" srcId="{E9CAE37C-24C1-43F8-80AB-2B9475260DE8}" destId="{F1EC7EBB-B09D-4E37-A098-1D275E039558}" srcOrd="0" destOrd="0" presId="urn:microsoft.com/office/officeart/2005/8/layout/lProcess1"/>
    <dgm:cxn modelId="{BB05F2DD-94BB-4A18-B1C3-73805A233FA4}" type="presParOf" srcId="{E9CAE37C-24C1-43F8-80AB-2B9475260DE8}" destId="{7692286E-FD94-44F6-B8F9-1E550C5E9AD4}" srcOrd="1" destOrd="0" presId="urn:microsoft.com/office/officeart/2005/8/layout/lProcess1"/>
    <dgm:cxn modelId="{CC36581B-B623-4E8D-B690-5020449D1662}" type="presParOf" srcId="{E9CAE37C-24C1-43F8-80AB-2B9475260DE8}" destId="{06BD7C8D-F267-4A92-942B-B36E5310AFC2}" srcOrd="2" destOrd="0" presId="urn:microsoft.com/office/officeart/2005/8/layout/lProcess1"/>
    <dgm:cxn modelId="{E0953E44-A5F4-451E-94C0-B6C082060645}" type="presParOf" srcId="{E9CAE37C-24C1-43F8-80AB-2B9475260DE8}" destId="{0688D645-EA09-482B-B1A3-8FC889F8848A}" srcOrd="3" destOrd="0" presId="urn:microsoft.com/office/officeart/2005/8/layout/lProcess1"/>
    <dgm:cxn modelId="{163AEDBC-FF2D-401F-8357-1F25C53DBC62}" type="presParOf" srcId="{E9CAE37C-24C1-43F8-80AB-2B9475260DE8}" destId="{49FE4055-C0FA-4F26-8D25-EE626B5964D8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18F7CC-BF3F-4FBA-9008-7D381C8087A5}">
      <dsp:nvSpPr>
        <dsp:cNvPr id="0" name=""/>
        <dsp:cNvSpPr/>
      </dsp:nvSpPr>
      <dsp:spPr>
        <a:xfrm>
          <a:off x="0" y="0"/>
          <a:ext cx="7993699" cy="1216930"/>
        </a:xfrm>
        <a:prstGeom prst="roundRect">
          <a:avLst>
            <a:gd name="adj" fmla="val 10000"/>
          </a:avLst>
        </a:prstGeom>
        <a:solidFill>
          <a:srgbClr val="1B50A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500" b="0" i="0" kern="1200"/>
            <a:t>Na svakom skretanju i raskrižju postavimo 2 oznake, jedan prije i jedan poslije</a:t>
          </a:r>
          <a:endParaRPr lang="en-US" sz="2500" kern="1200"/>
        </a:p>
      </dsp:txBody>
      <dsp:txXfrm>
        <a:off x="35643" y="35643"/>
        <a:ext cx="6680535" cy="1145644"/>
      </dsp:txXfrm>
    </dsp:sp>
    <dsp:sp modelId="{82547E3A-A277-4EEF-8E48-C04B3F60257B}">
      <dsp:nvSpPr>
        <dsp:cNvPr id="0" name=""/>
        <dsp:cNvSpPr/>
      </dsp:nvSpPr>
      <dsp:spPr>
        <a:xfrm>
          <a:off x="705326" y="1419751"/>
          <a:ext cx="7993699" cy="1216930"/>
        </a:xfrm>
        <a:prstGeom prst="roundRect">
          <a:avLst>
            <a:gd name="adj" fmla="val 10000"/>
          </a:avLst>
        </a:prstGeom>
        <a:solidFill>
          <a:srgbClr val="3093D6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500" kern="1200" dirty="0"/>
            <a:t>Na skretanju i raskrižju uzmi random smjer za daljnji put</a:t>
          </a:r>
          <a:endParaRPr lang="en-US" sz="2500" kern="1200" dirty="0"/>
        </a:p>
      </dsp:txBody>
      <dsp:txXfrm>
        <a:off x="740969" y="1455394"/>
        <a:ext cx="6426082" cy="1145644"/>
      </dsp:txXfrm>
    </dsp:sp>
    <dsp:sp modelId="{201C2024-5424-4831-8D2D-8D8D9260ACC5}">
      <dsp:nvSpPr>
        <dsp:cNvPr id="0" name=""/>
        <dsp:cNvSpPr/>
      </dsp:nvSpPr>
      <dsp:spPr>
        <a:xfrm>
          <a:off x="1410652" y="2839503"/>
          <a:ext cx="7993699" cy="1216930"/>
        </a:xfrm>
        <a:prstGeom prst="roundRect">
          <a:avLst>
            <a:gd name="adj" fmla="val 10000"/>
          </a:avLst>
        </a:prstGeom>
        <a:solidFill>
          <a:srgbClr val="4AAEC6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500" b="0" i="0" kern="1200" dirty="0"/>
            <a:t>Nikada se ne ulazi u put/raskrižje gdje postoje 2 oznake</a:t>
          </a:r>
          <a:endParaRPr lang="en-US" sz="2500" kern="1200" dirty="0"/>
        </a:p>
      </dsp:txBody>
      <dsp:txXfrm>
        <a:off x="1446295" y="2875146"/>
        <a:ext cx="6426082" cy="1145644"/>
      </dsp:txXfrm>
    </dsp:sp>
    <dsp:sp modelId="{1E7BA7CF-B299-4738-B0CC-959109612E83}">
      <dsp:nvSpPr>
        <dsp:cNvPr id="0" name=""/>
        <dsp:cNvSpPr/>
      </dsp:nvSpPr>
      <dsp:spPr>
        <a:xfrm>
          <a:off x="7202694" y="922838"/>
          <a:ext cx="791004" cy="79100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7380670" y="922838"/>
        <a:ext cx="435052" cy="595231"/>
      </dsp:txXfrm>
    </dsp:sp>
    <dsp:sp modelId="{90E4702F-F8E7-48C9-B997-6D49D8A38DC7}">
      <dsp:nvSpPr>
        <dsp:cNvPr id="0" name=""/>
        <dsp:cNvSpPr/>
      </dsp:nvSpPr>
      <dsp:spPr>
        <a:xfrm>
          <a:off x="7908020" y="2334477"/>
          <a:ext cx="791004" cy="79100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629769"/>
            <a:satOff val="-4713"/>
            <a:lumOff val="-10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1629769"/>
              <a:satOff val="-4713"/>
              <a:lumOff val="-1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8085996" y="2334477"/>
        <a:ext cx="435052" cy="5952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A75415-1E01-47F0-8BC5-B339094D2CC6}">
      <dsp:nvSpPr>
        <dsp:cNvPr id="0" name=""/>
        <dsp:cNvSpPr/>
      </dsp:nvSpPr>
      <dsp:spPr>
        <a:xfrm>
          <a:off x="1332727" y="868533"/>
          <a:ext cx="2281964" cy="5704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700" kern="1200" dirty="0"/>
            <a:t>Raskrižje ima 1 oznaku</a:t>
          </a:r>
        </a:p>
      </dsp:txBody>
      <dsp:txXfrm>
        <a:off x="1349436" y="885242"/>
        <a:ext cx="2248546" cy="537073"/>
      </dsp:txXfrm>
    </dsp:sp>
    <dsp:sp modelId="{8AE17A77-A74F-44D3-8790-AAEBFAB0AC61}">
      <dsp:nvSpPr>
        <dsp:cNvPr id="0" name=""/>
        <dsp:cNvSpPr/>
      </dsp:nvSpPr>
      <dsp:spPr>
        <a:xfrm rot="5400000">
          <a:off x="2423791" y="1488942"/>
          <a:ext cx="99835" cy="99835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58678E7-2C3F-4B10-A3B4-EC42F450289C}">
      <dsp:nvSpPr>
        <dsp:cNvPr id="0" name=""/>
        <dsp:cNvSpPr/>
      </dsp:nvSpPr>
      <dsp:spPr>
        <a:xfrm>
          <a:off x="1332727" y="1638696"/>
          <a:ext cx="2281964" cy="57049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300" kern="1200" dirty="0"/>
            <a:t>Okreni se za 180°</a:t>
          </a:r>
        </a:p>
      </dsp:txBody>
      <dsp:txXfrm>
        <a:off x="1349436" y="1655405"/>
        <a:ext cx="2248546" cy="537073"/>
      </dsp:txXfrm>
    </dsp:sp>
    <dsp:sp modelId="{5D58297E-AD02-4093-9572-3163DD19F1D5}">
      <dsp:nvSpPr>
        <dsp:cNvPr id="0" name=""/>
        <dsp:cNvSpPr/>
      </dsp:nvSpPr>
      <dsp:spPr>
        <a:xfrm rot="5400000">
          <a:off x="2423791" y="2259105"/>
          <a:ext cx="99835" cy="99835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8EF446-3720-4874-B77F-35C712CDBA33}">
      <dsp:nvSpPr>
        <dsp:cNvPr id="0" name=""/>
        <dsp:cNvSpPr/>
      </dsp:nvSpPr>
      <dsp:spPr>
        <a:xfrm>
          <a:off x="1332727" y="2408858"/>
          <a:ext cx="2281964" cy="570491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300" kern="1200" dirty="0"/>
            <a:t>Vrati se natrag po istom putu</a:t>
          </a:r>
        </a:p>
      </dsp:txBody>
      <dsp:txXfrm>
        <a:off x="1349436" y="2425567"/>
        <a:ext cx="2248546" cy="537073"/>
      </dsp:txXfrm>
    </dsp:sp>
    <dsp:sp modelId="{C720A989-5892-42E3-9F11-1F155ED3D35F}">
      <dsp:nvSpPr>
        <dsp:cNvPr id="0" name=""/>
        <dsp:cNvSpPr/>
      </dsp:nvSpPr>
      <dsp:spPr>
        <a:xfrm rot="5400000">
          <a:off x="2423791" y="3029267"/>
          <a:ext cx="99835" cy="99835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C7F70E7-B191-4432-AC19-EB802B75E600}">
      <dsp:nvSpPr>
        <dsp:cNvPr id="0" name=""/>
        <dsp:cNvSpPr/>
      </dsp:nvSpPr>
      <dsp:spPr>
        <a:xfrm>
          <a:off x="1332727" y="3179021"/>
          <a:ext cx="2281964" cy="570491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300" kern="1200" dirty="0"/>
            <a:t>Na križanju označi da je to slijepa ulica</a:t>
          </a:r>
        </a:p>
      </dsp:txBody>
      <dsp:txXfrm>
        <a:off x="1349436" y="3195730"/>
        <a:ext cx="2248546" cy="537073"/>
      </dsp:txXfrm>
    </dsp:sp>
    <dsp:sp modelId="{D42BDB1C-7E8F-4C73-9F58-1DFA910249C0}">
      <dsp:nvSpPr>
        <dsp:cNvPr id="0" name=""/>
        <dsp:cNvSpPr/>
      </dsp:nvSpPr>
      <dsp:spPr>
        <a:xfrm>
          <a:off x="2601727" y="90212"/>
          <a:ext cx="2281964" cy="5704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700" kern="1200" dirty="0"/>
            <a:t>Raskrižje ima oznake</a:t>
          </a:r>
        </a:p>
      </dsp:txBody>
      <dsp:txXfrm>
        <a:off x="2618436" y="106921"/>
        <a:ext cx="2248546" cy="537073"/>
      </dsp:txXfrm>
    </dsp:sp>
    <dsp:sp modelId="{F1EC7EBB-B09D-4E37-A098-1D275E039558}">
      <dsp:nvSpPr>
        <dsp:cNvPr id="0" name=""/>
        <dsp:cNvSpPr/>
      </dsp:nvSpPr>
      <dsp:spPr>
        <a:xfrm>
          <a:off x="3815002" y="868533"/>
          <a:ext cx="2281964" cy="5704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700" kern="1200" dirty="0"/>
            <a:t>Ako nema 1 oznaku</a:t>
          </a:r>
        </a:p>
      </dsp:txBody>
      <dsp:txXfrm>
        <a:off x="3831711" y="885242"/>
        <a:ext cx="2248546" cy="537073"/>
      </dsp:txXfrm>
    </dsp:sp>
    <dsp:sp modelId="{7692286E-FD94-44F6-B8F9-1E550C5E9AD4}">
      <dsp:nvSpPr>
        <dsp:cNvPr id="0" name=""/>
        <dsp:cNvSpPr/>
      </dsp:nvSpPr>
      <dsp:spPr>
        <a:xfrm rot="5400000">
          <a:off x="4906066" y="1488942"/>
          <a:ext cx="99835" cy="99835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6BD7C8D-F267-4A92-942B-B36E5310AFC2}">
      <dsp:nvSpPr>
        <dsp:cNvPr id="0" name=""/>
        <dsp:cNvSpPr/>
      </dsp:nvSpPr>
      <dsp:spPr>
        <a:xfrm>
          <a:off x="3815002" y="1638696"/>
          <a:ext cx="2281964" cy="570491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300" kern="1200" dirty="0"/>
            <a:t>Uzmi put s 0 oznaka</a:t>
          </a:r>
        </a:p>
      </dsp:txBody>
      <dsp:txXfrm>
        <a:off x="3831711" y="1655405"/>
        <a:ext cx="2248546" cy="537073"/>
      </dsp:txXfrm>
    </dsp:sp>
    <dsp:sp modelId="{0688D645-EA09-482B-B1A3-8FC889F8848A}">
      <dsp:nvSpPr>
        <dsp:cNvPr id="0" name=""/>
        <dsp:cNvSpPr/>
      </dsp:nvSpPr>
      <dsp:spPr>
        <a:xfrm rot="5400000">
          <a:off x="4906066" y="2259105"/>
          <a:ext cx="99835" cy="99835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9FE4055-C0FA-4F26-8D25-EE626B5964D8}">
      <dsp:nvSpPr>
        <dsp:cNvPr id="0" name=""/>
        <dsp:cNvSpPr/>
      </dsp:nvSpPr>
      <dsp:spPr>
        <a:xfrm>
          <a:off x="3815002" y="2408858"/>
          <a:ext cx="2281964" cy="570491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300" kern="1200" dirty="0"/>
            <a:t>Ako nema puta s 0 oznaka, uzmi s najmanje oznaka</a:t>
          </a:r>
        </a:p>
      </dsp:txBody>
      <dsp:txXfrm>
        <a:off x="3831711" y="2425567"/>
        <a:ext cx="2248546" cy="5370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13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54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3873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38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100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94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9894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26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09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64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351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35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2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77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45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771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DAF61AA-5A98-4049-A93E-477E5505141A}" type="datetimeFigureOut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1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  <p:sldLayoutId id="2147483916" r:id="rId12"/>
    <p:sldLayoutId id="2147483917" r:id="rId13"/>
    <p:sldLayoutId id="2147483918" r:id="rId14"/>
    <p:sldLayoutId id="2147483919" r:id="rId15"/>
    <p:sldLayoutId id="2147483920" r:id="rId16"/>
    <p:sldLayoutId id="21474839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ovac.github.io/MazeSolverTremaux/index.html" TargetMode="External"/><Relationship Id="rId2" Type="http://schemas.openxmlformats.org/officeDocument/2006/relationships/hyperlink" Target="https://github.com/Hovac/MazeSolverTremau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mandri00@fesb.hr" TargetMode="External"/><Relationship Id="rId2" Type="http://schemas.openxmlformats.org/officeDocument/2006/relationships/hyperlink" Target="mailto:abralic00@fesb.h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izeleh00@fesb.h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>
            <a:extLst>
              <a:ext uri="{FF2B5EF4-FFF2-40B4-BE49-F238E27FC236}">
                <a16:creationId xmlns:a16="http://schemas.microsoft.com/office/drawing/2014/main" id="{5294DEE6-8684-4387-9566-39D86C7ECC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l="5782" t="21630" r="3309"/>
          <a:stretch/>
        </p:blipFill>
        <p:spPr>
          <a:xfrm>
            <a:off x="20" y="-6485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D894E1-B3F7-4B6A-B331-01DD65C95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3014" y="2547261"/>
            <a:ext cx="7309537" cy="962244"/>
          </a:xfrm>
        </p:spPr>
        <p:txBody>
          <a:bodyPr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hr-HR" sz="6600" dirty="0" err="1">
                <a:latin typeface="Roboto" pitchFamily="2" charset="0"/>
                <a:ea typeface="Roboto" pitchFamily="2" charset="0"/>
              </a:rPr>
              <a:t>Tremaux</a:t>
            </a:r>
            <a:r>
              <a:rPr lang="hr-HR" sz="6600" dirty="0">
                <a:latin typeface="Roboto" pitchFamily="2" charset="0"/>
                <a:ea typeface="Roboto" pitchFamily="2" charset="0"/>
              </a:rPr>
              <a:t> maze </a:t>
            </a:r>
            <a:r>
              <a:rPr lang="hr-HR" sz="6600" dirty="0" err="1">
                <a:latin typeface="Roboto" pitchFamily="2" charset="0"/>
                <a:ea typeface="Roboto" pitchFamily="2" charset="0"/>
              </a:rPr>
              <a:t>solver</a:t>
            </a:r>
            <a:endParaRPr lang="hr-HR" sz="66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1B80D-533A-4953-9016-7D3347DCC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numCol="1">
            <a:normAutofit/>
          </a:bodyPr>
          <a:lstStyle/>
          <a:p>
            <a:pPr algn="r">
              <a:spcBef>
                <a:spcPts val="0"/>
              </a:spcBef>
            </a:pPr>
            <a:r>
              <a:rPr lang="hr-HR" sz="1600" dirty="0">
                <a:solidFill>
                  <a:srgbClr val="A9DDE1"/>
                </a:solidFill>
              </a:rPr>
              <a:t>Andrej Bralić</a:t>
            </a:r>
          </a:p>
          <a:p>
            <a:pPr algn="r">
              <a:spcBef>
                <a:spcPts val="0"/>
              </a:spcBef>
            </a:pPr>
            <a:r>
              <a:rPr lang="hr-HR" sz="1600" dirty="0">
                <a:solidFill>
                  <a:srgbClr val="A9DDE1"/>
                </a:solidFill>
              </a:rPr>
              <a:t>Martin Andrić</a:t>
            </a:r>
          </a:p>
          <a:p>
            <a:pPr algn="r">
              <a:spcBef>
                <a:spcPts val="0"/>
              </a:spcBef>
            </a:pPr>
            <a:r>
              <a:rPr lang="hr-HR" sz="1600" dirty="0">
                <a:solidFill>
                  <a:srgbClr val="A9DDE1"/>
                </a:solidFill>
              </a:rPr>
              <a:t>Ivan Želehovski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3390FA-FDD0-40A9-AF24-680524A24A5C}"/>
              </a:ext>
            </a:extLst>
          </p:cNvPr>
          <p:cNvSpPr txBox="1"/>
          <p:nvPr/>
        </p:nvSpPr>
        <p:spPr>
          <a:xfrm>
            <a:off x="4370180" y="571500"/>
            <a:ext cx="23952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dirty="0"/>
              <a:t>Sveučilište u Splitu</a:t>
            </a:r>
          </a:p>
          <a:p>
            <a:pPr algn="ctr"/>
            <a:r>
              <a:rPr lang="hr-HR" sz="2000" dirty="0"/>
              <a:t>FESB</a:t>
            </a:r>
          </a:p>
        </p:txBody>
      </p:sp>
    </p:spTree>
    <p:extLst>
      <p:ext uri="{BB962C8B-B14F-4D97-AF65-F5344CB8AC3E}">
        <p14:creationId xmlns:p14="http://schemas.microsoft.com/office/powerpoint/2010/main" val="3963449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DDBA86CC-34C3-43C1-B328-62490FE69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DA3095-3896-45EE-BBBD-3217B9E1D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hr-HR">
                <a:solidFill>
                  <a:schemeClr val="tx1"/>
                </a:solidFill>
              </a:rPr>
              <a:t>Sadržaj</a:t>
            </a: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9CF4C9D6-90BC-48A0-91E8-0F0373CA1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8ABF7C3-0753-49F8-BDA5-779CBA106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9164" y="1645920"/>
            <a:ext cx="6294448" cy="4470821"/>
          </a:xfrm>
        </p:spPr>
        <p:txBody>
          <a:bodyPr>
            <a:normAutofit/>
          </a:bodyPr>
          <a:lstStyle/>
          <a:p>
            <a:r>
              <a:rPr lang="hr-HR"/>
              <a:t>Problematika</a:t>
            </a:r>
          </a:p>
          <a:p>
            <a:r>
              <a:rPr lang="hr-HR"/>
              <a:t>Moguća rješenja</a:t>
            </a:r>
          </a:p>
          <a:p>
            <a:r>
              <a:rPr lang="hr-HR" err="1"/>
              <a:t>Tremaux</a:t>
            </a:r>
            <a:r>
              <a:rPr lang="hr-HR"/>
              <a:t> algoritam traženja izlaza</a:t>
            </a:r>
          </a:p>
          <a:p>
            <a:r>
              <a:rPr lang="hr-HR"/>
              <a:t>Objašnjenje aplikacije</a:t>
            </a:r>
          </a:p>
          <a:p>
            <a:r>
              <a:rPr lang="hr-HR"/>
              <a:t>Primjer</a:t>
            </a:r>
          </a:p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7926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25FB7-4E98-45B2-BD4F-D3C8E1DBE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Problematika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FC29C-20DF-4F36-93D3-1962F6C38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Pronaći izlaz iz zadanog labirinta</a:t>
            </a:r>
          </a:p>
          <a:p>
            <a:r>
              <a:rPr lang="hr-HR" dirty="0"/>
              <a:t>Labirint mora imati 1 ulaz, te 1 izlaz</a:t>
            </a:r>
          </a:p>
          <a:p>
            <a:r>
              <a:rPr lang="hr-HR" dirty="0"/>
              <a:t>Ulaz i izlaz moraju biti spojeni (algoritam ima „</a:t>
            </a:r>
            <a:r>
              <a:rPr lang="hr-HR" dirty="0" err="1"/>
              <a:t>safety-switch</a:t>
            </a:r>
            <a:r>
              <a:rPr lang="hr-HR" dirty="0"/>
              <a:t>”)</a:t>
            </a:r>
          </a:p>
          <a:p>
            <a:r>
              <a:rPr lang="hr-HR" dirty="0"/>
              <a:t>„Savršeni labirint” – nema petlji</a:t>
            </a:r>
          </a:p>
        </p:txBody>
      </p:sp>
    </p:spTree>
    <p:extLst>
      <p:ext uri="{BB962C8B-B14F-4D97-AF65-F5344CB8AC3E}">
        <p14:creationId xmlns:p14="http://schemas.microsoft.com/office/powerpoint/2010/main" val="2561213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618EF-5060-411B-BA61-B26CF2FC6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Moguća rješenja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923384F-818F-492E-A804-71DD2CDBEE82}"/>
              </a:ext>
            </a:extLst>
          </p:cNvPr>
          <p:cNvSpPr txBox="1">
            <a:spLocks/>
          </p:cNvSpPr>
          <p:nvPr/>
        </p:nvSpPr>
        <p:spPr>
          <a:xfrm>
            <a:off x="1203980" y="2209801"/>
            <a:ext cx="427403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hr-HR" dirty="0"/>
              <a:t>Nepoznat labirint</a:t>
            </a:r>
          </a:p>
          <a:p>
            <a:pPr lvl="1"/>
            <a:r>
              <a:rPr lang="hr-HR" dirty="0"/>
              <a:t>„Slijepi miš”</a:t>
            </a:r>
          </a:p>
          <a:p>
            <a:pPr lvl="1"/>
            <a:r>
              <a:rPr lang="hr-HR" dirty="0"/>
              <a:t>Praćenje zida</a:t>
            </a:r>
          </a:p>
          <a:p>
            <a:pPr lvl="1"/>
            <a:r>
              <a:rPr lang="hr-HR" dirty="0"/>
              <a:t>Algoritam zaloga</a:t>
            </a:r>
          </a:p>
          <a:p>
            <a:pPr lvl="1"/>
            <a:r>
              <a:rPr lang="hr-HR" b="1" dirty="0"/>
              <a:t>TREMAUX Algoritam</a:t>
            </a:r>
          </a:p>
          <a:p>
            <a:endParaRPr lang="hr-HR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947073F-044F-43F8-AA9A-1EE6FBC68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5024" y="2209801"/>
            <a:ext cx="4274031" cy="4195481"/>
          </a:xfrm>
        </p:spPr>
        <p:txBody>
          <a:bodyPr/>
          <a:lstStyle/>
          <a:p>
            <a:r>
              <a:rPr lang="hr-HR" dirty="0"/>
              <a:t>Poznaje se struktura labirinta</a:t>
            </a:r>
          </a:p>
          <a:p>
            <a:pPr lvl="1"/>
            <a:r>
              <a:rPr lang="hr-HR" dirty="0"/>
              <a:t>Punjenje slijepih ulica</a:t>
            </a:r>
          </a:p>
          <a:p>
            <a:pPr lvl="1"/>
            <a:r>
              <a:rPr lang="hr-HR" dirty="0"/>
              <a:t>Rekurzivni algoritmi</a:t>
            </a:r>
          </a:p>
          <a:p>
            <a:pPr lvl="1"/>
            <a:r>
              <a:rPr lang="hr-HR" dirty="0"/>
              <a:t>Heurističke metode:</a:t>
            </a:r>
          </a:p>
          <a:p>
            <a:pPr lvl="2"/>
            <a:r>
              <a:rPr lang="hr-HR" dirty="0"/>
              <a:t>A* algoritam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D76E-1AD0-4E59-8DF0-4ACCFC0F208A}"/>
              </a:ext>
            </a:extLst>
          </p:cNvPr>
          <p:cNvCxnSpPr/>
          <p:nvPr/>
        </p:nvCxnSpPr>
        <p:spPr>
          <a:xfrm>
            <a:off x="7033098" y="1964987"/>
            <a:ext cx="3064213" cy="373542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B22C2E-7AC6-4C89-826C-2701B93C9A6E}"/>
              </a:ext>
            </a:extLst>
          </p:cNvPr>
          <p:cNvCxnSpPr>
            <a:cxnSpLocks/>
          </p:cNvCxnSpPr>
          <p:nvPr/>
        </p:nvCxnSpPr>
        <p:spPr>
          <a:xfrm flipH="1">
            <a:off x="7105475" y="1964987"/>
            <a:ext cx="3087149" cy="38569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140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C6E4C-1096-4814-9BD3-A22EAC499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hr-HR" dirty="0" err="1"/>
              <a:t>Tremaux</a:t>
            </a:r>
            <a:r>
              <a:rPr lang="hr-HR" dirty="0"/>
              <a:t> algoritam – Praćenje krušnih mrvica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38B37A3-628C-4376-B03E-6A0D68D987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1862944"/>
              </p:ext>
            </p:extLst>
          </p:nvPr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8559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7FD88-5BDD-4EFE-8330-EB89DB988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>
            <a:normAutofit/>
          </a:bodyPr>
          <a:lstStyle/>
          <a:p>
            <a:r>
              <a:rPr lang="hr-HR">
                <a:solidFill>
                  <a:srgbClr val="EBEBEB"/>
                </a:solidFill>
              </a:rPr>
              <a:t>Tremaux algoritam - raskrižja</a:t>
            </a:r>
          </a:p>
        </p:txBody>
      </p:sp>
      <p:sp>
        <p:nvSpPr>
          <p:cNvPr id="15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Picture 3" descr="Shape, rectangle&#10;&#10;Description automatically generated">
            <a:extLst>
              <a:ext uri="{FF2B5EF4-FFF2-40B4-BE49-F238E27FC236}">
                <a16:creationId xmlns:a16="http://schemas.microsoft.com/office/drawing/2014/main" id="{E861D271-9D73-4611-BC5E-F524C93ED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742" y="1154633"/>
            <a:ext cx="3980139" cy="4548730"/>
          </a:xfrm>
          <a:prstGeom prst="rect">
            <a:avLst/>
          </a:prstGeom>
          <a:effectLst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47C01F3F-D538-444A-9725-35BC6F25E8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9522466"/>
              </p:ext>
            </p:extLst>
          </p:nvPr>
        </p:nvGraphicFramePr>
        <p:xfrm>
          <a:off x="-198891" y="2234138"/>
          <a:ext cx="7485419" cy="46180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102097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486CC2-2DA1-4105-89F0-3C6383825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>
            <a:normAutofit/>
          </a:bodyPr>
          <a:lstStyle/>
          <a:p>
            <a:r>
              <a:rPr lang="hr-HR">
                <a:solidFill>
                  <a:srgbClr val="EBEBEB"/>
                </a:solidFill>
              </a:rPr>
              <a:t>Aplikacija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7F7F506-FB8C-46B0-994C-CE026C776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315" y="1440426"/>
            <a:ext cx="4801685" cy="4501579"/>
          </a:xfrm>
          <a:prstGeom prst="rect">
            <a:avLst/>
          </a:prstGeom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7720DBA-09AE-413E-8A7D-01426528E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1452102"/>
            <a:ext cx="5979385" cy="495084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r-HR" sz="2400" dirty="0">
                <a:solidFill>
                  <a:srgbClr val="FFFFFF"/>
                </a:solidFill>
              </a:rPr>
              <a:t>Kontroler poziva Maze Manager, nakon toga kreira robot </a:t>
            </a:r>
            <a:r>
              <a:rPr lang="hr-HR" sz="2400" dirty="0" err="1">
                <a:solidFill>
                  <a:srgbClr val="FFFFFF"/>
                </a:solidFill>
              </a:rPr>
              <a:t>walkera</a:t>
            </a:r>
            <a:r>
              <a:rPr lang="hr-HR" sz="2400" dirty="0">
                <a:solidFill>
                  <a:srgbClr val="FFFFFF"/>
                </a:solidFill>
              </a:rPr>
              <a:t> i algoritam koji će robot koristiti</a:t>
            </a:r>
          </a:p>
          <a:p>
            <a:pPr>
              <a:lnSpc>
                <a:spcPct val="90000"/>
              </a:lnSpc>
            </a:pPr>
            <a:r>
              <a:rPr lang="hr-HR" sz="2400" dirty="0">
                <a:solidFill>
                  <a:srgbClr val="FFFFFF"/>
                </a:solidFill>
              </a:rPr>
              <a:t>Maze manager kreira labirint, te prosljeđuje pozicije zida robot </a:t>
            </a:r>
            <a:r>
              <a:rPr lang="hr-HR" sz="2400" dirty="0" err="1">
                <a:solidFill>
                  <a:srgbClr val="FFFFFF"/>
                </a:solidFill>
              </a:rPr>
              <a:t>walkeru</a:t>
            </a:r>
            <a:endParaRPr lang="hr-HR" sz="24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hr-HR" sz="2400" dirty="0">
                <a:solidFill>
                  <a:srgbClr val="FFFFFF"/>
                </a:solidFill>
              </a:rPr>
              <a:t>Robot </a:t>
            </a:r>
            <a:r>
              <a:rPr lang="hr-HR" sz="2400" dirty="0" err="1">
                <a:solidFill>
                  <a:srgbClr val="FFFFFF"/>
                </a:solidFill>
              </a:rPr>
              <a:t>walker</a:t>
            </a:r>
            <a:r>
              <a:rPr lang="hr-HR" sz="2400" dirty="0">
                <a:solidFill>
                  <a:srgbClr val="FFFFFF"/>
                </a:solidFill>
              </a:rPr>
              <a:t> iscrtava poziciju i putanju, te prosljeđuje trenutnu vrijednost algoritmu, gdje algoritam odlučuje o daljnjem smjeru.</a:t>
            </a:r>
          </a:p>
          <a:p>
            <a:pPr>
              <a:lnSpc>
                <a:spcPct val="90000"/>
              </a:lnSpc>
            </a:pPr>
            <a:r>
              <a:rPr lang="hr-HR" sz="2400" dirty="0">
                <a:solidFill>
                  <a:srgbClr val="FFFFFF"/>
                </a:solidFill>
              </a:rPr>
              <a:t>Nakon pronalaska izlaza, vrati se u kontroler gdje se iscrtava rješenje labirinta</a:t>
            </a: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1661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F918E-318D-4DAF-8F4C-00F5F21E7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Primjer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4E97A-2101-4C83-9863-EEBCB37CB2C9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hr-HR" dirty="0" err="1"/>
              <a:t>Source</a:t>
            </a:r>
            <a:r>
              <a:rPr lang="hr-HR" dirty="0"/>
              <a:t> code:</a:t>
            </a:r>
          </a:p>
          <a:p>
            <a:pPr lvl="1"/>
            <a:r>
              <a:rPr lang="hr-HR" dirty="0">
                <a:hlinkClick r:id="rId2"/>
              </a:rPr>
              <a:t>https://github.com/Hovac/MazeSolverTremaux</a:t>
            </a:r>
            <a:endParaRPr lang="hr-HR" dirty="0"/>
          </a:p>
          <a:p>
            <a:r>
              <a:rPr lang="hr-HR" dirty="0"/>
              <a:t>Live </a:t>
            </a:r>
            <a:r>
              <a:rPr lang="hr-HR" dirty="0" err="1"/>
              <a:t>example</a:t>
            </a:r>
            <a:r>
              <a:rPr lang="hr-HR" dirty="0"/>
              <a:t>:</a:t>
            </a:r>
          </a:p>
          <a:p>
            <a:pPr lvl="1"/>
            <a:r>
              <a:rPr lang="hr-HR" dirty="0">
                <a:hlinkClick r:id="rId3"/>
              </a:rPr>
              <a:t>https://hovac.github.io/MazeSolverTremaux/index.html</a:t>
            </a:r>
            <a:endParaRPr lang="hr-HR" dirty="0"/>
          </a:p>
          <a:p>
            <a:pPr marL="0" indent="0">
              <a:buNone/>
            </a:pPr>
            <a:endParaRPr lang="hr-HR" dirty="0"/>
          </a:p>
          <a:p>
            <a:pPr lvl="1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50358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BEB81-212A-4992-B5AB-609A0E422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7125" y="3009900"/>
            <a:ext cx="4857750" cy="838200"/>
          </a:xfrm>
        </p:spPr>
        <p:txBody>
          <a:bodyPr/>
          <a:lstStyle/>
          <a:p>
            <a:pPr algn="ctr"/>
            <a:r>
              <a:rPr lang="hr-HR" dirty="0"/>
              <a:t>HVALA NA PAŽNJI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793543-621A-412D-9398-A5879B4D5250}"/>
              </a:ext>
            </a:extLst>
          </p:cNvPr>
          <p:cNvSpPr txBox="1"/>
          <p:nvPr/>
        </p:nvSpPr>
        <p:spPr>
          <a:xfrm>
            <a:off x="8991600" y="5162550"/>
            <a:ext cx="21739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dirty="0">
                <a:hlinkClick r:id="rId2"/>
              </a:rPr>
              <a:t>abrali00@fesb.hr</a:t>
            </a:r>
            <a:endParaRPr lang="hr-HR" dirty="0"/>
          </a:p>
          <a:p>
            <a:pPr algn="r"/>
            <a:r>
              <a:rPr lang="hr-HR" dirty="0">
                <a:hlinkClick r:id="rId3"/>
              </a:rPr>
              <a:t>mandri00@fesb.hr</a:t>
            </a:r>
            <a:endParaRPr lang="hr-HR" dirty="0"/>
          </a:p>
          <a:p>
            <a:pPr algn="r"/>
            <a:r>
              <a:rPr lang="hr-HR" dirty="0">
                <a:hlinkClick r:id="rId4"/>
              </a:rPr>
              <a:t>izeleh00@fesb.hr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7573564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287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Roboto</vt:lpstr>
      <vt:lpstr>Wingdings 3</vt:lpstr>
      <vt:lpstr>Ion</vt:lpstr>
      <vt:lpstr>Tremaux maze solver</vt:lpstr>
      <vt:lpstr>Sadržaj</vt:lpstr>
      <vt:lpstr>Problematika</vt:lpstr>
      <vt:lpstr>Moguća rješenja</vt:lpstr>
      <vt:lpstr>Tremaux algoritam – Praćenje krušnih mrvica</vt:lpstr>
      <vt:lpstr>Tremaux algoritam - raskrižja</vt:lpstr>
      <vt:lpstr>Aplikacija</vt:lpstr>
      <vt:lpstr>Primjer</vt:lpstr>
      <vt:lpstr>HVALA NA PAŽNJI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Tremaux maze solver</dc:title>
  <dc:creator>Ivan Zelehovski</dc:creator>
  <cp:lastModifiedBy>Ivan Zelehovski</cp:lastModifiedBy>
  <cp:revision>2</cp:revision>
  <dcterms:created xsi:type="dcterms:W3CDTF">2021-01-19T03:18:10Z</dcterms:created>
  <dcterms:modified xsi:type="dcterms:W3CDTF">2021-01-19T03:28:44Z</dcterms:modified>
</cp:coreProperties>
</file>