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Open Sans" panose="020B0604020202020204" charset="0"/>
      <p:regular r:id="rId13"/>
      <p:bold r:id="rId14"/>
      <p:italic r:id="rId15"/>
      <p:boldItalic r:id="rId16"/>
    </p:embeddedFont>
    <p:embeddedFont>
      <p:font typeface="PT Sans Narrow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48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9b582d7b8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9b582d7b8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6018bd090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6018bd090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9b582d7b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9b582d7b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9b582d7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9b582d7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9b582d7b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9b582d7b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9b582d7b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9b582d7b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9b582d7b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9b582d7b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9b582d7b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9b582d7b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9b582d7b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9b582d7b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OHAylHas7hWzjzxiJIU3HaeQcJ-RFSEc/vie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drive.google.com/file/d/1-lJ8pBCjhan-SLnE-gNsYn4PY1NSHPag/view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UljbxBTGoRit6OYWK02KnsBRTdlfo9ln/view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0RaoivL-vuyLjvxFrKU4sbdDlD-5zygF/view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drive.google.com/file/d/19BHnEiSIscpBfdXjXhCRUjWQgguqd-h3/view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9FWhB_XzNadRJy3LogLcbLqZqyweh-v-/view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25" y="1414989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COZMO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Lashika, Stefanie, Clara, Hovan</a:t>
            </a:r>
            <a:endParaRPr sz="1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Team 3</a:t>
            </a:r>
            <a:endParaRPr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0" y="2037050"/>
            <a:ext cx="9144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Proposal; Who did what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Lashika: </a:t>
            </a:r>
            <a:endParaRPr sz="24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i) Cube obstacle - Avoid cube 1 and 2 to pick cube 3 up </a:t>
            </a:r>
            <a:endParaRPr sz="24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ii) Tap on cube 1 and 2 and cozmo will pick it up</a:t>
            </a:r>
            <a:endParaRPr sz="24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Lashika’s Videos</a:t>
            </a:r>
            <a:endParaRPr/>
          </a:p>
        </p:txBody>
      </p:sp>
      <p:pic>
        <p:nvPicPr>
          <p:cNvPr id="79" name="Google Shape;79;p15" title="lashika tap cub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1338500"/>
            <a:ext cx="4343400" cy="32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 title="lashika avoid cube.mp4">
            <a:hlinkClick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4225" y="1338500"/>
            <a:ext cx="4343400" cy="32575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252000" y="4633125"/>
            <a:ext cx="429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Tap one cube 1 and 2 and Cozmo will pick it up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4943400" y="4633125"/>
            <a:ext cx="420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Avoid cube 1 and 2 to pick cube 3 up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Proposal; Who did what</a:t>
            </a:r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Stefanie:</a:t>
            </a:r>
            <a:endParaRPr sz="24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i) Stack a Pyramid</a:t>
            </a:r>
            <a:endParaRPr sz="24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Stefanie’s Video </a:t>
            </a:r>
            <a:endParaRPr/>
          </a:p>
        </p:txBody>
      </p:sp>
      <p:pic>
        <p:nvPicPr>
          <p:cNvPr id="94" name="Google Shape;94;p17" title="Stefaine pyramid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1600" y="1152425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3471725" y="4581425"/>
            <a:ext cx="182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Stack a Pyramid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Proposal; Who did what</a:t>
            </a:r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19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Clara:</a:t>
            </a:r>
            <a:endParaRPr sz="24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i) Cozmo moves forward, detects all 3 cubes and they will light up and then Cozmo will pile up the cubes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Clara’s Video </a:t>
            </a:r>
            <a:endParaRPr/>
          </a:p>
        </p:txBody>
      </p:sp>
      <p:pic>
        <p:nvPicPr>
          <p:cNvPr id="107" name="Google Shape;107;p19" title="clara 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304825"/>
            <a:ext cx="4114800" cy="30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 title="clara 2.mp4">
            <a:hlinkClick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6800" y="1304825"/>
            <a:ext cx="4114800" cy="30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1791050" y="4439325"/>
            <a:ext cx="5235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Cozmo will detect 3 cubes and they will light up. Afterwards Cozmo will pile the cube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Proposal; Who did what</a:t>
            </a: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Hovan:</a:t>
            </a:r>
            <a:endParaRPr sz="24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i) Stack a staircase </a:t>
            </a:r>
            <a:endParaRPr sz="24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Hovan’s Video </a:t>
            </a:r>
            <a:endParaRPr/>
          </a:p>
        </p:txBody>
      </p:sp>
      <p:pic>
        <p:nvPicPr>
          <p:cNvPr id="121" name="Google Shape;121;p21" title="Hovan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152425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/>
        </p:nvSpPr>
        <p:spPr>
          <a:xfrm>
            <a:off x="3760650" y="4581425"/>
            <a:ext cx="162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Stack a staircase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Microsoft Office PowerPoint</Application>
  <PresentationFormat>On-screen Show (16:9)</PresentationFormat>
  <Paragraphs>29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Open Sans</vt:lpstr>
      <vt:lpstr>PT Sans Narrow</vt:lpstr>
      <vt:lpstr>Arial</vt:lpstr>
      <vt:lpstr>Tropic</vt:lpstr>
      <vt:lpstr>COZMO</vt:lpstr>
      <vt:lpstr>Proposal; Who did what</vt:lpstr>
      <vt:lpstr>Lashika’s Videos</vt:lpstr>
      <vt:lpstr>Proposal; Who did what</vt:lpstr>
      <vt:lpstr>Stefanie’s Video </vt:lpstr>
      <vt:lpstr>Proposal; Who did what</vt:lpstr>
      <vt:lpstr>Clara’s Video </vt:lpstr>
      <vt:lpstr>Proposal; Who did what</vt:lpstr>
      <vt:lpstr>Hovan’s Video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COZMO</dc:title>
  <cp:lastModifiedBy>Jing Yi Clara Ng</cp:lastModifiedBy>
  <cp:revision>1</cp:revision>
  <dcterms:modified xsi:type="dcterms:W3CDTF">2021-02-04T02:36:03Z</dcterms:modified>
</cp:coreProperties>
</file>