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f50b7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f50b7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f50b7e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f50b7e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f50b7e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f50b7e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f50b7e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f50b7e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a74a6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a74a6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d46361e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d46361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d46361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d46361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a74a65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a74a65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a74a65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a74a65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f50b7e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f50b7e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a74a65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a74a65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 </a:t>
            </a:r>
            <a:r>
              <a:rPr lang="en"/>
              <a:t>The program reads the input from the user and converts it to Hex.  Then the program looks at bits 15-12 and goes through the main jump table comparing 0 to 15 to Data Register 0 to see what matches.  The program then jumps to that subroutine and </a:t>
            </a:r>
            <a:r>
              <a:rPr lang="en"/>
              <a:t>executes</a:t>
            </a:r>
            <a:r>
              <a:rPr lang="en"/>
              <a:t> it, generally starting with SPLIT.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 I chose CODE1101 (decimal 13) which is the ADD and ADDA instruction.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 Because ADD can have  ea+Dn (placed in Dn) and Dn+ea (placed in ea) each letter size (Byte, Word, Long) needs 2 code numbers.   (for the example I </a:t>
            </a:r>
            <a:r>
              <a:rPr lang="en"/>
              <a:t>chose</a:t>
            </a:r>
            <a:r>
              <a:rPr lang="en"/>
              <a:t> L_DNEA (#$6 or 110))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  </a:t>
            </a:r>
            <a:r>
              <a:rPr lang="en"/>
              <a:t> You determine this by looking at bits 8, 7, 6.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We compare a number to a data register until we find a match, then we jump to the next section.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Once we found the size (in this case .L).  ADD can be &lt;ea&gt; + Dn -&gt; Dn or Dn + &lt;ea&gt; -&gt; &lt;ea&gt;.  You determine this by looking at bits 8, 7, 6.  In this case we picked DNEA, so the next section up is the Data register.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We compare a number to a data register until we find a match, then we jump to the next section.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Once we found the size (in this case .L).  ADD can be &lt;ea&gt; + Dn -&gt; Dn or Dn + &lt;ea&gt; -&gt; &lt;ea&gt;.  You determine this by looking at bits 8, 7, 6.  In this case we picked DNEA, so the next section up is the Data register.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a74a6596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a74a6596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 We then print out the “.L” add a tab so that the </a:t>
            </a:r>
            <a:r>
              <a:rPr lang="en"/>
              <a:t>columns</a:t>
            </a:r>
            <a:r>
              <a:rPr lang="en"/>
              <a:t> line up and then jump to DNEA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422 Disassembler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Easy68K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60750" y="3495500"/>
            <a:ext cx="30225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Paul, Mitchell, Christopher, Matthew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Labelling Invalid Instructions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66950" y="1226475"/>
            <a:ext cx="33468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unreadable instructions are found a pointer is marked as true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50" y="1226463"/>
            <a:ext cx="53293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475" y="2606413"/>
            <a:ext cx="60388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558150" y="3855800"/>
            <a:ext cx="2027700" cy="3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66950" y="2541162"/>
            <a:ext cx="2567100" cy="23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OPDec decoding loop this pointer is checked to decide whether the decoded instruction should be printed or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Invalid Instructions as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17604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Printing Data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30439" l="0" r="0" t="0"/>
          <a:stretch/>
        </p:blipFill>
        <p:spPr>
          <a:xfrm>
            <a:off x="311700" y="1660846"/>
            <a:ext cx="2647950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25" y="1517363"/>
            <a:ext cx="24955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5688" y="3026638"/>
            <a:ext cx="3190875" cy="84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3"/>
          <p:cNvCxnSpPr/>
          <p:nvPr/>
        </p:nvCxnSpPr>
        <p:spPr>
          <a:xfrm flipH="1" rot="10800000">
            <a:off x="2039000" y="1739550"/>
            <a:ext cx="2131200" cy="140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/>
          <p:nvPr/>
        </p:nvCxnSpPr>
        <p:spPr>
          <a:xfrm>
            <a:off x="2039000" y="1978050"/>
            <a:ext cx="2127600" cy="109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224100" y="1152475"/>
            <a:ext cx="2647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“DATA” to buffer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224100" y="2599950"/>
            <a:ext cx="30360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Read data at hex to buffer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Invalid Instructions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8850" y="1074825"/>
            <a:ext cx="26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Instructions</a:t>
            </a:r>
            <a:r>
              <a:rPr lang="en"/>
              <a:t> In Memory: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Console Output: 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648" y="1152488"/>
            <a:ext cx="4123782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950" y="2802725"/>
            <a:ext cx="3904325" cy="1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Invalid Instructions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8850" y="1074825"/>
            <a:ext cx="26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Instructions In Memory: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Console Output: 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650" y="2753762"/>
            <a:ext cx="49149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650" y="1199750"/>
            <a:ext cx="54768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 and design choices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Our design philosophy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Modular and </a:t>
            </a:r>
            <a:r>
              <a:rPr lang="en" sz="1800">
                <a:solidFill>
                  <a:srgbClr val="FFFFFF"/>
                </a:solidFill>
              </a:rPr>
              <a:t>reusable</a:t>
            </a:r>
            <a:r>
              <a:rPr lang="en" sz="1800">
                <a:solidFill>
                  <a:srgbClr val="FFFFFF"/>
                </a:solidFill>
              </a:rPr>
              <a:t> code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Commenting and directions for every line of code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General architecture of our program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>
                <a:solidFill>
                  <a:srgbClr val="FFFFFF"/>
                </a:solidFill>
              </a:rPr>
              <a:t>I/O, Main Loop, first digit look-up table, display buffers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Program flow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3775"/>
            <a:ext cx="8839200" cy="133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675" y="2819758"/>
            <a:ext cx="42386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52400" y="380975"/>
            <a:ext cx="5757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 welcome screen + inputting memory address range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479938" y="2455350"/>
            <a:ext cx="418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of how we append data to display buffers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" y="318750"/>
            <a:ext cx="4511324" cy="41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5950" y="-423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main look-up table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174" y="318750"/>
            <a:ext cx="4196651" cy="200442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763500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When first digit of opcode word is 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input validation is a two step process: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Validate input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Validate input address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order addresses only and within a specified range defined in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MEMStart and MEMEnd variables as the input range for comparison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decoding the user ASCII, input is divided into D2 - D5 temporarily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the decoded input is still in registers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if in 0 - F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 away if not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908" y="1691020"/>
            <a:ext cx="2233700" cy="21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decoding (invalid instruction)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an instruction as invalid happens through the various checks to reach a valid instruction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INVALID subroutine gets called whenever something cannot be a valid instruction any longer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68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Decoding (CODE1101  ADD/ADDA)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82025"/>
            <a:ext cx="33795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JSR  SPLIT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Bits 012 are in D5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Bits 345 are in D4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Bits 678 are in D3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Bits 9,10,11 are in D2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Move the correct Data Register to D1, and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then compare to see what it matches with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this case its bits 8, 7, 6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then compare a number to the data register to the Data register to see if it matches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800" y="1437150"/>
            <a:ext cx="5248400" cy="34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62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Decoding  (continued)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6217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L_DNEA  prints .L and a tab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DNEA prints D and moves the register number into D1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EncodeChar turns the ASCII Data Register number into Hex and adds it to the good buffer to be printed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ADDEA adds the effective address and then checks to see if its indirect, or if we need to pre or post decrement it.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CheckReg</a:t>
            </a:r>
            <a:r>
              <a:rPr lang="en" sz="1100">
                <a:solidFill>
                  <a:schemeClr val="dk1"/>
                </a:solidFill>
              </a:rPr>
              <a:t> checks to see if we are using </a:t>
            </a:r>
            <a:r>
              <a:rPr lang="en" sz="1100">
                <a:solidFill>
                  <a:schemeClr val="dk1"/>
                </a:solidFill>
              </a:rPr>
              <a:t>immediate</a:t>
            </a:r>
            <a:r>
              <a:rPr lang="en" sz="1100">
                <a:solidFill>
                  <a:schemeClr val="dk1"/>
                </a:solidFill>
              </a:rPr>
              <a:t> data or an address and prints that out if needed.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any of these do not work out, then we branch to “INVALID” which exits the subroutine and signals an invalid instruction. 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300" y="369350"/>
            <a:ext cx="2760900" cy="8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388" y="1539530"/>
            <a:ext cx="27527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 b="0" l="0" r="-2764" t="0"/>
          <a:stretch/>
        </p:blipFill>
        <p:spPr>
          <a:xfrm>
            <a:off x="6082388" y="2724155"/>
            <a:ext cx="28289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