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659" autoAdjust="0"/>
  </p:normalViewPr>
  <p:slideViewPr>
    <p:cSldViewPr>
      <p:cViewPr varScale="1">
        <p:scale>
          <a:sx n="71" d="100"/>
          <a:sy n="71" d="100"/>
        </p:scale>
        <p:origin x="-20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836712"/>
            <a:ext cx="4040188" cy="5289451"/>
          </a:xfrm>
        </p:spPr>
        <p:txBody>
          <a:bodyPr>
            <a:norm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void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unsigned </a:t>
            </a:r>
            <a:r>
              <a:rPr lang="en-US" altLang="zh-CN" dirty="0"/>
              <a:t>short </a:t>
            </a:r>
            <a:r>
              <a:rPr lang="en-US" altLang="zh-CN" dirty="0" err="1"/>
              <a:t>a,b</a:t>
            </a:r>
            <a:r>
              <a:rPr lang="en-US" altLang="zh-CN" dirty="0"/>
              <a:t>=5;</a:t>
            </a:r>
          </a:p>
          <a:p>
            <a:r>
              <a:rPr lang="en-US" altLang="zh-CN" dirty="0" smtClean="0"/>
              <a:t>  a</a:t>
            </a:r>
            <a:r>
              <a:rPr lang="en-US" altLang="zh-CN" dirty="0"/>
              <a:t>=~b;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/>
              <a:t>("%</a:t>
            </a:r>
            <a:r>
              <a:rPr lang="en-US" altLang="zh-CN" dirty="0" err="1"/>
              <a:t>d",a</a:t>
            </a:r>
            <a:r>
              <a:rPr lang="en-US" altLang="zh-CN" dirty="0"/>
              <a:t>);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>
          <a:xfrm>
            <a:off x="4645025" y="836712"/>
            <a:ext cx="4041775" cy="5289451"/>
          </a:xfrm>
        </p:spPr>
        <p:txBody>
          <a:bodyPr/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void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smtClean="0"/>
              <a:t>  unsigned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a,b</a:t>
            </a:r>
            <a:r>
              <a:rPr lang="en-US" altLang="zh-CN" dirty="0"/>
              <a:t>=5;</a:t>
            </a:r>
          </a:p>
          <a:p>
            <a:r>
              <a:rPr lang="en-US" altLang="zh-CN" dirty="0" smtClean="0"/>
              <a:t>  a</a:t>
            </a:r>
            <a:r>
              <a:rPr lang="en-US" altLang="zh-CN" dirty="0"/>
              <a:t>=~b;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/>
              <a:t>("%</a:t>
            </a:r>
            <a:r>
              <a:rPr lang="en-US" altLang="zh-CN" dirty="0" err="1"/>
              <a:t>d",a</a:t>
            </a:r>
            <a:r>
              <a:rPr lang="en-US" altLang="zh-CN" dirty="0"/>
              <a:t>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54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FloraLiu</dc:creator>
  <cp:lastModifiedBy>FloraLiu</cp:lastModifiedBy>
  <cp:revision>2</cp:revision>
  <dcterms:created xsi:type="dcterms:W3CDTF">2013-03-21T03:08:18Z</dcterms:created>
  <dcterms:modified xsi:type="dcterms:W3CDTF">2013-03-21T03:22:22Z</dcterms:modified>
</cp:coreProperties>
</file>