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76" r:id="rId3"/>
    <p:sldId id="347" r:id="rId4"/>
    <p:sldId id="348" r:id="rId5"/>
    <p:sldId id="349" r:id="rId6"/>
    <p:sldId id="350" r:id="rId7"/>
    <p:sldId id="413" r:id="rId8"/>
    <p:sldId id="352" r:id="rId10"/>
    <p:sldId id="353" r:id="rId11"/>
    <p:sldId id="354" r:id="rId12"/>
    <p:sldId id="355" r:id="rId13"/>
    <p:sldId id="356" r:id="rId14"/>
    <p:sldId id="426" r:id="rId15"/>
    <p:sldId id="357" r:id="rId16"/>
    <p:sldId id="428" r:id="rId17"/>
    <p:sldId id="359" r:id="rId18"/>
    <p:sldId id="429" r:id="rId19"/>
    <p:sldId id="362" r:id="rId20"/>
    <p:sldId id="414" r:id="rId21"/>
    <p:sldId id="415" r:id="rId22"/>
    <p:sldId id="416" r:id="rId23"/>
    <p:sldId id="417" r:id="rId24"/>
    <p:sldId id="369" r:id="rId25"/>
    <p:sldId id="425" r:id="rId26"/>
    <p:sldId id="378" r:id="rId27"/>
    <p:sldId id="406" r:id="rId28"/>
    <p:sldId id="407" r:id="rId29"/>
    <p:sldId id="430" r:id="rId30"/>
    <p:sldId id="427" r:id="rId31"/>
    <p:sldId id="408" r:id="rId32"/>
    <p:sldId id="409" r:id="rId33"/>
    <p:sldId id="410" r:id="rId34"/>
    <p:sldId id="432" r:id="rId35"/>
    <p:sldId id="411" r:id="rId36"/>
    <p:sldId id="418" r:id="rId37"/>
    <p:sldId id="384" r:id="rId38"/>
    <p:sldId id="383" r:id="rId39"/>
    <p:sldId id="388" r:id="rId40"/>
    <p:sldId id="389" r:id="rId41"/>
    <p:sldId id="421" r:id="rId42"/>
    <p:sldId id="423" r:id="rId43"/>
    <p:sldId id="419" r:id="rId44"/>
    <p:sldId id="420" r:id="rId45"/>
    <p:sldId id="422" r:id="rId46"/>
    <p:sldId id="390" r:id="rId47"/>
    <p:sldId id="431" r:id="rId48"/>
    <p:sldId id="391" r:id="rId49"/>
    <p:sldId id="424" r:id="rId50"/>
    <p:sldId id="393" r:id="rId51"/>
    <p:sldId id="394" r:id="rId52"/>
    <p:sldId id="395" r:id="rId53"/>
    <p:sldId id="403" r:id="rId54"/>
    <p:sldId id="396" r:id="rId55"/>
  </p:sldIdLst>
  <p:sldSz cx="9144000" cy="6858000" type="screen4x3"/>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66FF99"/>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295"/>
    <p:restoredTop sz="94660"/>
  </p:normalViewPr>
  <p:slideViewPr>
    <p:cSldViewPr showGuides="1">
      <p:cViewPr varScale="1">
        <p:scale>
          <a:sx n="67" d="100"/>
          <a:sy n="67" d="100"/>
        </p:scale>
        <p:origin x="1308" y="60"/>
      </p:cViewPr>
      <p:guideLst>
        <p:guide orient="horz" pos="2160"/>
        <p:guide pos="2876"/>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2064"/>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8" Type="http://schemas.openxmlformats.org/officeDocument/2006/relationships/tableStyles" Target="tableStyles.xml"/><Relationship Id="rId57" Type="http://schemas.openxmlformats.org/officeDocument/2006/relationships/viewProps" Target="viewProps.xml"/><Relationship Id="rId56" Type="http://schemas.openxmlformats.org/officeDocument/2006/relationships/presProps" Target="presProps.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604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kumimoji="1" sz="120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SimSun" pitchFamily="2" charset="-122"/>
              <a:cs typeface="+mn-cs"/>
            </a:endParaRPr>
          </a:p>
        </p:txBody>
      </p:sp>
      <p:sp>
        <p:nvSpPr>
          <p:cNvPr id="6041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kumimoji="1" sz="1200">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SimSun" pitchFamily="2" charset="-122"/>
              <a:cs typeface="+mn-cs"/>
            </a:endParaRPr>
          </a:p>
        </p:txBody>
      </p:sp>
      <p:sp>
        <p:nvSpPr>
          <p:cNvPr id="8196" name="Rectangle 4"/>
          <p:cNvSpPr>
            <a:spLocks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6042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SimSun" pitchFamily="2" charset="-122"/>
                <a:cs typeface="+mn-cs"/>
              </a:rPr>
              <a:t>单击此处编辑母版文本样式</a:t>
            </a: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SimSun"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SimSun" pitchFamily="2" charset="-122"/>
                <a:cs typeface="+mn-cs"/>
              </a:rPr>
              <a:t>第二级</a:t>
            </a: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SimSun"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SimSun" pitchFamily="2" charset="-122"/>
                <a:cs typeface="+mn-cs"/>
              </a:rPr>
              <a:t>第三级</a:t>
            </a: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SimSun"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SimSun" pitchFamily="2" charset="-122"/>
                <a:cs typeface="+mn-cs"/>
              </a:rPr>
              <a:t>第四级</a:t>
            </a: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SimSun"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SimSun" pitchFamily="2" charset="-122"/>
                <a:cs typeface="+mn-cs"/>
              </a:rPr>
              <a:t>第五级</a:t>
            </a: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SimSun" pitchFamily="2" charset="-122"/>
              <a:cs typeface="+mn-cs"/>
            </a:endParaRPr>
          </a:p>
        </p:txBody>
      </p:sp>
      <p:sp>
        <p:nvSpPr>
          <p:cNvPr id="6042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kumimoji="1" sz="120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SimSun" pitchFamily="2" charset="-122"/>
              <a:cs typeface="+mn-cs"/>
            </a:endParaRPr>
          </a:p>
        </p:txBody>
      </p:sp>
      <p:sp>
        <p:nvSpPr>
          <p:cNvPr id="6042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kumimoji="1" sz="1200">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B8A6415B-53CC-450E-BA72-92FEA2EF5DC7}" type="slidenum">
              <a:rPr kumimoji="1"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SimSun" pitchFamily="2" charset="-122"/>
                <a:cs typeface="+mn-cs"/>
              </a:rPr>
            </a:fld>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SimSun"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SimSun"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SimSun"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SimSun"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SimSun"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SimSun"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15363" name="Rectangle 2"/>
          <p:cNvSpPr>
            <a:spLocks noTextEdit="1"/>
          </p:cNvSpPr>
          <p:nvPr>
            <p:ph type="sldImg"/>
          </p:nvPr>
        </p:nvSpPr>
        <p:spPr/>
      </p:sp>
      <p:sp>
        <p:nvSpPr>
          <p:cNvPr id="15364" name="Rectangle 3"/>
          <p:cNvSpPr>
            <a:spLocks noGrp="1"/>
          </p:cNvSpPr>
          <p:nvPr>
            <p:ph type="body" idx="1"/>
          </p:nvPr>
        </p:nvSpPr>
        <p:spPr>
          <a:xfrm>
            <a:off x="685800" y="4343400"/>
            <a:ext cx="5486400" cy="4114800"/>
          </a:xfrm>
        </p:spPr>
        <p:txBody>
          <a:bodyPr wrap="square" lIns="91440" tIns="45720" rIns="91440" bIns="45720" anchor="t"/>
          <a:p>
            <a:pPr lvl="0" eaLnBrk="1" hangingPunct="1"/>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sp>
        <p:nvSpPr>
          <p:cNvPr id="17" name="矩形 16"/>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8" name="矩形 17"/>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9" name="矩形 18"/>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0" name="矩形 19"/>
          <p:cNvSpPr/>
          <p:nvPr/>
        </p:nvSpPr>
        <p:spPr bwMode="auto">
          <a:xfrm>
            <a:off x="1141413" y="0"/>
            <a:ext cx="230188"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1" name="直接连接符 20"/>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SimSun" pitchFamily="2" charset="-122"/>
              <a:cs typeface="+mn-cs"/>
            </a:endParaRPr>
          </a:p>
        </p:txBody>
      </p:sp>
      <p:sp>
        <p:nvSpPr>
          <p:cNvPr id="24" name="直接连接符 2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SimSun" pitchFamily="2" charset="-122"/>
              <a:cs typeface="+mn-cs"/>
            </a:endParaRPr>
          </a:p>
        </p:txBody>
      </p:sp>
      <p:sp>
        <p:nvSpPr>
          <p:cNvPr id="25" name="直接连接符 24"/>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SimSun" pitchFamily="2" charset="-122"/>
              <a:cs typeface="+mn-cs"/>
            </a:endParaRPr>
          </a:p>
        </p:txBody>
      </p:sp>
      <p:sp>
        <p:nvSpPr>
          <p:cNvPr id="26" name="直接连接符 25"/>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SimSun" pitchFamily="2" charset="-122"/>
              <a:cs typeface="+mn-cs"/>
            </a:endParaRPr>
          </a:p>
        </p:txBody>
      </p:sp>
      <p:sp>
        <p:nvSpPr>
          <p:cNvPr id="27" name="直接连接符 2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SimSun" pitchFamily="2" charset="-122"/>
              <a:cs typeface="+mn-cs"/>
            </a:endParaRPr>
          </a:p>
        </p:txBody>
      </p:sp>
      <p:sp>
        <p:nvSpPr>
          <p:cNvPr id="28" name="直接连接符 27"/>
          <p:cNvSpPr>
            <a:spLocks noChangeShapeType="1"/>
          </p:cNvSpPr>
          <p:nvPr/>
        </p:nvSpPr>
        <p:spPr bwMode="auto">
          <a:xfrm>
            <a:off x="911383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SimSun" pitchFamily="2" charset="-122"/>
              <a:cs typeface="+mn-cs"/>
            </a:endParaRPr>
          </a:p>
        </p:txBody>
      </p:sp>
      <p:sp>
        <p:nvSpPr>
          <p:cNvPr id="29" name="矩形 28"/>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30" name="椭圆 29"/>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31" name="椭圆 30"/>
          <p:cNvSpPr/>
          <p:nvPr/>
        </p:nvSpPr>
        <p:spPr bwMode="auto">
          <a:xfrm>
            <a:off x="1309688" y="4867275"/>
            <a:ext cx="641350"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32" name="椭圆 31"/>
          <p:cNvSpPr/>
          <p:nvPr/>
        </p:nvSpPr>
        <p:spPr bwMode="auto">
          <a:xfrm>
            <a:off x="1090613" y="5500688"/>
            <a:ext cx="138113"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33" name="椭圆 32"/>
          <p:cNvSpPr/>
          <p:nvPr/>
        </p:nvSpPr>
        <p:spPr bwMode="auto">
          <a:xfrm>
            <a:off x="1663700" y="5788025"/>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34" name="椭圆 33"/>
          <p:cNvSpPr/>
          <p:nvPr/>
        </p:nvSpPr>
        <p:spPr>
          <a:xfrm>
            <a:off x="1905000" y="4495800"/>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pic>
        <p:nvPicPr>
          <p:cNvPr id="2066" name="Picture 7" descr="xiaohui"/>
          <p:cNvPicPr>
            <a:picLocks noChangeAspect="1"/>
          </p:cNvPicPr>
          <p:nvPr userDrawn="1"/>
        </p:nvPicPr>
        <p:blipFill>
          <a:blip r:embed="rId2"/>
          <a:stretch>
            <a:fillRect/>
          </a:stretch>
        </p:blipFill>
        <p:spPr>
          <a:xfrm>
            <a:off x="0" y="0"/>
            <a:ext cx="971550" cy="706438"/>
          </a:xfrm>
          <a:prstGeom prst="rect">
            <a:avLst/>
          </a:prstGeom>
          <a:noFill/>
          <a:ln w="9525">
            <a:noFill/>
          </a:ln>
        </p:spPr>
      </p:pic>
      <p:pic>
        <p:nvPicPr>
          <p:cNvPr id="2067" name="Picture 8" descr="scts"/>
          <p:cNvPicPr>
            <a:picLocks noChangeAspect="1"/>
          </p:cNvPicPr>
          <p:nvPr userDrawn="1"/>
        </p:nvPicPr>
        <p:blipFill>
          <a:blip r:embed="rId3"/>
          <a:stretch>
            <a:fillRect/>
          </a:stretch>
        </p:blipFill>
        <p:spPr>
          <a:xfrm>
            <a:off x="7092950" y="6381750"/>
            <a:ext cx="971550" cy="476250"/>
          </a:xfrm>
          <a:prstGeom prst="rect">
            <a:avLst/>
          </a:prstGeom>
          <a:noFill/>
          <a:ln w="9525">
            <a:noFill/>
          </a:ln>
        </p:spPr>
      </p:pic>
      <p:pic>
        <p:nvPicPr>
          <p:cNvPr id="2068" name="Picture 9"/>
          <p:cNvPicPr>
            <a:picLocks noChangeAspect="1"/>
          </p:cNvPicPr>
          <p:nvPr userDrawn="1"/>
        </p:nvPicPr>
        <p:blipFill>
          <a:blip r:embed="rId4"/>
          <a:stretch>
            <a:fillRect/>
          </a:stretch>
        </p:blipFill>
        <p:spPr>
          <a:xfrm>
            <a:off x="8135938" y="6381750"/>
            <a:ext cx="1008062" cy="476250"/>
          </a:xfrm>
          <a:prstGeom prst="rect">
            <a:avLst/>
          </a:prstGeom>
          <a:noFill/>
          <a:ln w="9525">
            <a:noFill/>
          </a:ln>
        </p:spPr>
      </p:pic>
      <p:sp>
        <p:nvSpPr>
          <p:cNvPr id="8" name="标题 7"/>
          <p:cNvSpPr>
            <a:spLocks noGrp="1"/>
          </p:cNvSpPr>
          <p:nvPr>
            <p:ph type="ctrTitle"/>
          </p:nvPr>
        </p:nvSpPr>
        <p:spPr>
          <a:xfrm>
            <a:off x="2286000" y="3124200"/>
            <a:ext cx="6172200" cy="1894362"/>
          </a:xfrm>
        </p:spPr>
        <p:txBody>
          <a:bodyPr/>
          <a:lstStyle>
            <a:lvl1pPr>
              <a:defRPr b="1"/>
            </a:lvl1pPr>
          </a:lstStyle>
          <a:p>
            <a:r>
              <a:rPr lang="zh-CN" altLang="en-US"/>
              <a:t>单击此处编辑母版标题样式</a:t>
            </a:r>
            <a:endParaRPr lang="en-US"/>
          </a:p>
        </p:txBody>
      </p:sp>
      <p:sp>
        <p:nvSpPr>
          <p:cNvPr id="9" name="副标题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endParaRPr lang="en-US"/>
          </a:p>
        </p:txBody>
      </p:sp>
      <p:sp>
        <p:nvSpPr>
          <p:cNvPr id="38" name="日期占位符 27"/>
          <p:cNvSpPr>
            <a:spLocks noGrp="1"/>
          </p:cNvSpPr>
          <p:nvPr>
            <p:ph type="dt" sz="half" idx="2"/>
          </p:nvPr>
        </p:nvSpPr>
        <p:spPr bwMode="auto">
          <a:xfrm rot="5400000">
            <a:off x="7764463" y="1174750"/>
            <a:ext cx="2286000" cy="381000"/>
          </a:xfrm>
          <a:prstGeom prst="rect">
            <a:avLst/>
          </a:prstGeom>
        </p:spPr>
        <p:txBody>
          <a:bodyPr vert="horz" anchor="ctr" anchorCtr="0"/>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2"/>
              </a:solidFill>
              <a:effectLst/>
              <a:uLnTx/>
              <a:uFillTx/>
              <a:latin typeface="Arial" panose="020B0604020202020204" pitchFamily="34" charset="0"/>
              <a:ea typeface="SimSun" pitchFamily="2" charset="-122"/>
              <a:cs typeface="+mn-cs"/>
            </a:endParaRPr>
          </a:p>
        </p:txBody>
      </p:sp>
      <p:sp>
        <p:nvSpPr>
          <p:cNvPr id="39" name="页脚占位符 16"/>
          <p:cNvSpPr>
            <a:spLocks noGrp="1"/>
          </p:cNvSpPr>
          <p:nvPr>
            <p:ph type="ftr" sz="quarter" idx="3"/>
          </p:nvPr>
        </p:nvSpPr>
        <p:spPr bwMode="auto">
          <a:xfrm rot="5400000">
            <a:off x="7077075" y="4181475"/>
            <a:ext cx="3657600" cy="384175"/>
          </a:xfrm>
          <a:prstGeom prst="rect">
            <a:avLst/>
          </a:prstGeom>
        </p:spPr>
        <p:txBody>
          <a:bodyPr vert="horz" anchor="ctr" anchorCtr="0"/>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2"/>
              </a:solidFill>
              <a:effectLst/>
              <a:uLnTx/>
              <a:uFillTx/>
              <a:latin typeface="Arial" panose="020B0604020202020204" pitchFamily="34" charset="0"/>
              <a:ea typeface="SimSun" pitchFamily="2" charset="-122"/>
              <a:cs typeface="+mn-cs"/>
            </a:endParaRPr>
          </a:p>
        </p:txBody>
      </p:sp>
      <p:sp>
        <p:nvSpPr>
          <p:cNvPr id="40" name="灯片编号占位符 28"/>
          <p:cNvSpPr>
            <a:spLocks noGrp="1"/>
          </p:cNvSpPr>
          <p:nvPr>
            <p:ph type="sldNum" sz="quarter" idx="4"/>
          </p:nvPr>
        </p:nvSpPr>
        <p:spPr bwMode="auto">
          <a:xfrm>
            <a:off x="1325563" y="4929188"/>
            <a:ext cx="609600" cy="517525"/>
          </a:xfrm>
          <a:prstGeom prst="rect">
            <a:avLst/>
          </a:prstGeom>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643C91AA-5993-4EEE-8627-B43D8AADD46B}" type="slidenum">
              <a:rPr kumimoji="0" lang="en-US" altLang="zh-CN" sz="1400" b="1" i="0" u="none" strike="noStrike" kern="1200" cap="none" spc="0" normalizeH="0" baseline="0" noProof="0" smtClean="0">
                <a:ln>
                  <a:noFill/>
                </a:ln>
                <a:solidFill>
                  <a:srgbClr val="FFFFFF"/>
                </a:solidFill>
                <a:effectLst/>
                <a:uLnTx/>
                <a:uFillTx/>
                <a:latin typeface="Arial" panose="020B0604020202020204" pitchFamily="34" charset="0"/>
                <a:ea typeface="SimSun" pitchFamily="2" charset="-122"/>
                <a:cs typeface="+mn-cs"/>
              </a:rPr>
            </a:fld>
            <a:endParaRPr kumimoji="0" lang="en-US" altLang="zh-CN" sz="1400" b="1" i="0" u="none" strike="noStrike" kern="1200" cap="none" spc="0" normalizeH="0" baseline="0" noProof="0">
              <a:ln>
                <a:noFill/>
              </a:ln>
              <a:solidFill>
                <a:srgbClr val="FFFFFF"/>
              </a:solidFill>
              <a:effectLst/>
              <a:uLnTx/>
              <a:uFillTx/>
              <a:latin typeface="Arial" panose="020B0604020202020204" pitchFamily="34" charset="0"/>
              <a:ea typeface="SimSun" pitchFamily="2" charset="-122"/>
              <a:cs typeface="+mn-cs"/>
            </a:endParaRPr>
          </a:p>
        </p:txBody>
      </p:sp>
    </p:spTree>
  </p:cSld>
  <p:clrMapOvr>
    <a:overrideClrMapping bg1="lt1" tx1="dk1" bg2="lt2" tx2="dk2" accent1="accent1" accent2="accent2" accent3="accent3" accent4="accent4" accent5="accent5" accent6="accent6" hlink="hlink" folHlink="folHlink"/>
  </p:clrMapOvr>
  <p:transition>
    <p:blinds dir="vert"/>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Date Placeholder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2"/>
              </a:solidFill>
              <a:effectLst/>
              <a:uLnTx/>
              <a:uFillTx/>
              <a:latin typeface="Arial" panose="020B0604020202020204" pitchFamily="34" charset="0"/>
              <a:ea typeface="SimSun" pitchFamily="2" charset="-122"/>
              <a:cs typeface="+mn-cs"/>
            </a:endParaRPr>
          </a:p>
        </p:txBody>
      </p:sp>
      <p:sp>
        <p:nvSpPr>
          <p:cNvPr id="5" name="Footer Placeholder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2"/>
              </a:solidFill>
              <a:effectLst/>
              <a:uLnTx/>
              <a:uFillTx/>
              <a:latin typeface="Arial" panose="020B0604020202020204" pitchFamily="34" charset="0"/>
              <a:ea typeface="SimSun" pitchFamily="2" charset="-122"/>
              <a:cs typeface="+mn-cs"/>
            </a:endParaRPr>
          </a:p>
        </p:txBody>
      </p:sp>
      <p:sp>
        <p:nvSpPr>
          <p:cNvPr id="6" name="Slide Number Placeholder 5"/>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fld id="{0FA38FF3-65F6-4106-A7B5-A9FC7E9C3BA7}" type="slidenum">
              <a:rPr kumimoji="0" lang="en-US" altLang="zh-CN" sz="1400" b="1" i="0" u="none" strike="noStrike" kern="1200" cap="none" spc="0" normalizeH="0" baseline="0" noProof="0" smtClean="0">
                <a:ln>
                  <a:noFill/>
                </a:ln>
                <a:solidFill>
                  <a:srgbClr val="FFFFFF"/>
                </a:solidFill>
                <a:effectLst/>
                <a:uLnTx/>
                <a:uFillTx/>
                <a:latin typeface="Arial" panose="020B0604020202020204" pitchFamily="34" charset="0"/>
                <a:ea typeface="SimSun" pitchFamily="2" charset="-122"/>
                <a:cs typeface="+mn-cs"/>
              </a:rPr>
            </a:fld>
            <a:endParaRPr kumimoji="0" lang="en-US" altLang="zh-CN" sz="1400" b="1" i="0" u="none" strike="noStrike" kern="1200" cap="none" spc="0" normalizeH="0" baseline="0" noProof="0">
              <a:ln>
                <a:noFill/>
              </a:ln>
              <a:solidFill>
                <a:srgbClr val="FFFFFF"/>
              </a:solidFill>
              <a:effectLst/>
              <a:uLnTx/>
              <a:uFillTx/>
              <a:latin typeface="Arial" panose="020B0604020202020204" pitchFamily="34" charset="0"/>
              <a:ea typeface="SimSun" pitchFamily="2" charset="-122"/>
              <a:cs typeface="+mn-cs"/>
            </a:endParaRPr>
          </a:p>
        </p:txBody>
      </p:sp>
    </p:spTree>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1676400" cy="5851525"/>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Date Placeholder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2"/>
              </a:solidFill>
              <a:effectLst/>
              <a:uLnTx/>
              <a:uFillTx/>
              <a:latin typeface="Arial" panose="020B0604020202020204" pitchFamily="34" charset="0"/>
              <a:ea typeface="SimSun" pitchFamily="2" charset="-122"/>
              <a:cs typeface="+mn-cs"/>
            </a:endParaRPr>
          </a:p>
        </p:txBody>
      </p:sp>
      <p:sp>
        <p:nvSpPr>
          <p:cNvPr id="5" name="Footer Placeholder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2"/>
              </a:solidFill>
              <a:effectLst/>
              <a:uLnTx/>
              <a:uFillTx/>
              <a:latin typeface="Arial" panose="020B0604020202020204" pitchFamily="34" charset="0"/>
              <a:ea typeface="SimSun" pitchFamily="2" charset="-122"/>
              <a:cs typeface="+mn-cs"/>
            </a:endParaRPr>
          </a:p>
        </p:txBody>
      </p:sp>
      <p:sp>
        <p:nvSpPr>
          <p:cNvPr id="6" name="Slide Number Placeholder 5"/>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fld id="{0FA38FF3-65F6-4106-A7B5-A9FC7E9C3BA7}" type="slidenum">
              <a:rPr kumimoji="0" lang="en-US" altLang="zh-CN" sz="1400" b="1" i="0" u="none" strike="noStrike" kern="1200" cap="none" spc="0" normalizeH="0" baseline="0" noProof="0" smtClean="0">
                <a:ln>
                  <a:noFill/>
                </a:ln>
                <a:solidFill>
                  <a:srgbClr val="FFFFFF"/>
                </a:solidFill>
                <a:effectLst/>
                <a:uLnTx/>
                <a:uFillTx/>
                <a:latin typeface="Arial" panose="020B0604020202020204" pitchFamily="34" charset="0"/>
                <a:ea typeface="SimSun" pitchFamily="2" charset="-122"/>
                <a:cs typeface="+mn-cs"/>
              </a:rPr>
            </a:fld>
            <a:endParaRPr kumimoji="0" lang="en-US" altLang="zh-CN" sz="1400" b="1" i="0" u="none" strike="noStrike" kern="1200" cap="none" spc="0" normalizeH="0" baseline="0" noProof="0">
              <a:ln>
                <a:noFill/>
              </a:ln>
              <a:solidFill>
                <a:srgbClr val="FFFFFF"/>
              </a:solidFill>
              <a:effectLst/>
              <a:uLnTx/>
              <a:uFillTx/>
              <a:latin typeface="Arial" panose="020B0604020202020204" pitchFamily="34" charset="0"/>
              <a:ea typeface="SimSun" pitchFamily="2" charset="-122"/>
              <a:cs typeface="+mn-cs"/>
            </a:endParaRPr>
          </a:p>
        </p:txBody>
      </p:sp>
    </p:spTree>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8" name="内容占位符 7"/>
          <p:cNvSpPr>
            <a:spLocks noGrp="1"/>
          </p:cNvSpPr>
          <p:nvPr>
            <p:ph sz="quarter" idx="1"/>
          </p:nvPr>
        </p:nvSpPr>
        <p:spPr>
          <a:xfrm>
            <a:off x="457200" y="1600200"/>
            <a:ext cx="7467600" cy="4873752"/>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17" name="日期占位符 6"/>
          <p:cNvSpPr>
            <a:spLocks noGrp="1"/>
          </p:cNvSpPr>
          <p:nvPr>
            <p:ph type="dt" sz="half" idx="2"/>
          </p:nvPr>
        </p:nvSpPr>
        <p:spPr>
          <a:xfrm rot="5400000">
            <a:off x="7589044" y="1081881"/>
            <a:ext cx="2011363" cy="384175"/>
          </a:xfrm>
          <a:prstGeom prst="rect">
            <a:avLst/>
          </a:prstGeom>
        </p:spPr>
        <p:txBody>
          <a:bodyPr vert="horz" rtlCol="0" anchor="ctr" anchorCtr="0"/>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2"/>
              </a:solidFill>
              <a:effectLst/>
              <a:uLnTx/>
              <a:uFillTx/>
              <a:latin typeface="Arial" panose="020B0604020202020204" pitchFamily="34" charset="0"/>
              <a:ea typeface="SimSun" pitchFamily="2" charset="-122"/>
              <a:cs typeface="+mn-cs"/>
            </a:endParaRPr>
          </a:p>
        </p:txBody>
      </p:sp>
      <p:sp>
        <p:nvSpPr>
          <p:cNvPr id="18" name="灯片编号占位符 8"/>
          <p:cNvSpPr>
            <a:spLocks noGrp="1"/>
          </p:cNvSpPr>
          <p:nvPr>
            <p:ph type="sldNum" sz="quarter" idx="4"/>
          </p:nvPr>
        </p:nvSpPr>
        <p:spPr>
          <a:xfrm>
            <a:off x="8129588" y="5734050"/>
            <a:ext cx="609600" cy="520700"/>
          </a:xfrm>
          <a:prstGeom prst="rect">
            <a:avLst/>
          </a:prstGeom>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CCB9AA8A-6A32-4D7E-AEAE-C0046594F807}" type="slidenum">
              <a:rPr kumimoji="0" lang="en-US" altLang="zh-CN" sz="1400" b="1" i="0" u="none" strike="noStrike" kern="1200" cap="none" spc="0" normalizeH="0" baseline="0" noProof="0" smtClean="0">
                <a:ln>
                  <a:noFill/>
                </a:ln>
                <a:solidFill>
                  <a:srgbClr val="FFFFFF"/>
                </a:solidFill>
                <a:effectLst/>
                <a:uLnTx/>
                <a:uFillTx/>
                <a:latin typeface="Arial" panose="020B0604020202020204" pitchFamily="34" charset="0"/>
                <a:ea typeface="SimSun" pitchFamily="2" charset="-122"/>
                <a:cs typeface="+mn-cs"/>
              </a:rPr>
            </a:fld>
            <a:endParaRPr kumimoji="0" lang="en-US" altLang="zh-CN" sz="1400" b="1" i="0" u="none" strike="noStrike" kern="1200" cap="none" spc="0" normalizeH="0" baseline="0" noProof="0">
              <a:ln>
                <a:noFill/>
              </a:ln>
              <a:solidFill>
                <a:srgbClr val="FFFFFF"/>
              </a:solidFill>
              <a:effectLst/>
              <a:uLnTx/>
              <a:uFillTx/>
              <a:latin typeface="Arial" panose="020B0604020202020204" pitchFamily="34" charset="0"/>
              <a:ea typeface="SimSun" pitchFamily="2" charset="-122"/>
              <a:cs typeface="+mn-cs"/>
            </a:endParaRPr>
          </a:p>
        </p:txBody>
      </p:sp>
      <p:sp>
        <p:nvSpPr>
          <p:cNvPr id="19" name="页脚占位符 9"/>
          <p:cNvSpPr>
            <a:spLocks noGrp="1"/>
          </p:cNvSpPr>
          <p:nvPr>
            <p:ph type="ftr" sz="quarter" idx="3"/>
          </p:nvPr>
        </p:nvSpPr>
        <p:spPr>
          <a:xfrm rot="5400000">
            <a:off x="6989763" y="3736975"/>
            <a:ext cx="3200400" cy="365125"/>
          </a:xfrm>
          <a:prstGeom prst="rect">
            <a:avLst/>
          </a:prstGeom>
        </p:spPr>
        <p:txBody>
          <a:bodyPr vert="horz" rtlCol="0" anchor="ctr" anchorCtr="0"/>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2"/>
              </a:solidFill>
              <a:effectLst/>
              <a:uLnTx/>
              <a:uFillTx/>
              <a:latin typeface="Arial" panose="020B0604020202020204" pitchFamily="34" charset="0"/>
              <a:ea typeface="SimSun" pitchFamily="2" charset="-122"/>
              <a:cs typeface="+mn-cs"/>
            </a:endParaRPr>
          </a:p>
        </p:txBody>
      </p:sp>
    </p:spTree>
  </p:cSld>
  <p:clrMapOvr>
    <a:masterClrMapping/>
  </p:clrMapOvr>
  <p:transition>
    <p:blinds dir="ver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bg>
      <p:bgPr>
        <a:solidFill>
          <a:schemeClr val="bg2"/>
        </a:solidFill>
        <a:effectLst/>
      </p:bgPr>
    </p:bg>
    <p:spTree>
      <p:nvGrpSpPr>
        <p:cNvPr id="1" name=""/>
        <p:cNvGrpSpPr/>
        <p:nvPr/>
      </p:nvGrpSpPr>
      <p:grpSpPr>
        <a:xfrm>
          <a:off x="0" y="0"/>
          <a:ext cx="0" cy="0"/>
          <a:chOff x="0" y="0"/>
          <a:chExt cx="0" cy="0"/>
        </a:xfrm>
      </p:grpSpPr>
      <p:sp>
        <p:nvSpPr>
          <p:cNvPr id="17" name="矩形 16"/>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8" name="矩形 17"/>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9" name="矩形 18"/>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0" name="矩形 19"/>
          <p:cNvSpPr/>
          <p:nvPr/>
        </p:nvSpPr>
        <p:spPr bwMode="auto">
          <a:xfrm>
            <a:off x="1141413" y="0"/>
            <a:ext cx="230188"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1" name="直接连接符 20"/>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SimSun" pitchFamily="2" charset="-122"/>
              <a:cs typeface="+mn-cs"/>
            </a:endParaRPr>
          </a:p>
        </p:txBody>
      </p:sp>
      <p:sp>
        <p:nvSpPr>
          <p:cNvPr id="24" name="直接连接符 2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SimSun" pitchFamily="2" charset="-122"/>
              <a:cs typeface="+mn-cs"/>
            </a:endParaRPr>
          </a:p>
        </p:txBody>
      </p:sp>
      <p:sp>
        <p:nvSpPr>
          <p:cNvPr id="25" name="直接连接符 24"/>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SimSun" pitchFamily="2" charset="-122"/>
              <a:cs typeface="+mn-cs"/>
            </a:endParaRPr>
          </a:p>
        </p:txBody>
      </p:sp>
      <p:sp>
        <p:nvSpPr>
          <p:cNvPr id="26" name="直接连接符 25"/>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SimSun" pitchFamily="2" charset="-122"/>
              <a:cs typeface="+mn-cs"/>
            </a:endParaRPr>
          </a:p>
        </p:txBody>
      </p:sp>
      <p:sp>
        <p:nvSpPr>
          <p:cNvPr id="27" name="直接连接符 2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SimSun" pitchFamily="2" charset="-122"/>
              <a:cs typeface="+mn-cs"/>
            </a:endParaRPr>
          </a:p>
        </p:txBody>
      </p:sp>
      <p:sp>
        <p:nvSpPr>
          <p:cNvPr id="28" name="矩形 2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29" name="椭圆 2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30" name="椭圆 29"/>
          <p:cNvSpPr/>
          <p:nvPr/>
        </p:nvSpPr>
        <p:spPr bwMode="auto">
          <a:xfrm>
            <a:off x="1323975" y="4867275"/>
            <a:ext cx="642938"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31" name="椭圆 30"/>
          <p:cNvSpPr/>
          <p:nvPr/>
        </p:nvSpPr>
        <p:spPr bwMode="auto">
          <a:xfrm>
            <a:off x="1090613" y="5500688"/>
            <a:ext cx="138113"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32" name="椭圆 31"/>
          <p:cNvSpPr/>
          <p:nvPr/>
        </p:nvSpPr>
        <p:spPr bwMode="auto">
          <a:xfrm>
            <a:off x="1663700" y="5791200"/>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33" name="椭圆 32"/>
          <p:cNvSpPr/>
          <p:nvPr/>
        </p:nvSpPr>
        <p:spPr bwMode="auto">
          <a:xfrm>
            <a:off x="1879600" y="4479925"/>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34" name="直接连接符 33"/>
          <p:cNvSpPr>
            <a:spLocks noChangeShapeType="1"/>
          </p:cNvSpPr>
          <p:nvPr/>
        </p:nvSpPr>
        <p:spPr bwMode="auto">
          <a:xfrm>
            <a:off x="9097963"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SimSun" pitchFamily="2" charset="-122"/>
              <a:cs typeface="+mn-cs"/>
            </a:endParaRPr>
          </a:p>
        </p:txBody>
      </p:sp>
      <p:sp>
        <p:nvSpPr>
          <p:cNvPr id="2" name="标题 1"/>
          <p:cNvSpPr>
            <a:spLocks noGrp="1"/>
          </p:cNvSpPr>
          <p:nvPr>
            <p:ph type="title"/>
          </p:nvPr>
        </p:nvSpPr>
        <p:spPr>
          <a:xfrm>
            <a:off x="2286000" y="2895600"/>
            <a:ext cx="6172200" cy="2053590"/>
          </a:xfrm>
        </p:spPr>
        <p:txBody>
          <a:bodyPr/>
          <a:lstStyle>
            <a:lvl1pPr algn="l">
              <a:buNone/>
              <a:defRPr sz="3000" b="1" cap="small" baseline="0"/>
            </a:lvl1pPr>
          </a:lstStyle>
          <a:p>
            <a:r>
              <a:rPr lang="zh-CN" altLang="en-US"/>
              <a:t>单击此处编辑母版标题样式</a:t>
            </a:r>
            <a:endParaRPr lang="en-US"/>
          </a:p>
        </p:txBody>
      </p:sp>
      <p:sp>
        <p:nvSpPr>
          <p:cNvPr id="3" name="文本占位符 2"/>
          <p:cNvSpPr>
            <a:spLocks noGrp="1"/>
          </p:cNvSpPr>
          <p:nvPr>
            <p:ph type="body" idx="1"/>
          </p:nvPr>
        </p:nvSpPr>
        <p:spPr>
          <a:xfrm>
            <a:off x="2286000" y="5010150"/>
            <a:ext cx="6172200" cy="1371600"/>
          </a:xfrm>
        </p:spPr>
        <p:txBody>
          <a:bodyPr/>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单击此处编辑母版文本样式</a:t>
            </a:r>
            <a:endParaRPr lang="zh-CN" altLang="en-US"/>
          </a:p>
        </p:txBody>
      </p:sp>
      <p:sp>
        <p:nvSpPr>
          <p:cNvPr id="35" name="日期占位符 3"/>
          <p:cNvSpPr>
            <a:spLocks noGrp="1"/>
          </p:cNvSpPr>
          <p:nvPr>
            <p:ph type="dt" sz="half" idx="2"/>
          </p:nvPr>
        </p:nvSpPr>
        <p:spPr bwMode="auto">
          <a:xfrm rot="5400000">
            <a:off x="7762875" y="1169988"/>
            <a:ext cx="2286000" cy="381000"/>
          </a:xfrm>
          <a:prstGeom prst="rect">
            <a:avLst/>
          </a:prstGeom>
        </p:spPr>
        <p:txBody>
          <a:bodyPr vert="horz" anchor="ctr" anchorCtr="0"/>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2"/>
              </a:solidFill>
              <a:effectLst/>
              <a:uLnTx/>
              <a:uFillTx/>
              <a:latin typeface="Arial" panose="020B0604020202020204" pitchFamily="34" charset="0"/>
              <a:ea typeface="SimSun" pitchFamily="2" charset="-122"/>
              <a:cs typeface="+mn-cs"/>
            </a:endParaRPr>
          </a:p>
        </p:txBody>
      </p:sp>
      <p:sp>
        <p:nvSpPr>
          <p:cNvPr id="36" name="页脚占位符 4"/>
          <p:cNvSpPr>
            <a:spLocks noGrp="1"/>
          </p:cNvSpPr>
          <p:nvPr>
            <p:ph type="ftr" sz="quarter" idx="3"/>
          </p:nvPr>
        </p:nvSpPr>
        <p:spPr bwMode="auto">
          <a:xfrm rot="5400000">
            <a:off x="7077075" y="4178300"/>
            <a:ext cx="3657600" cy="384175"/>
          </a:xfrm>
          <a:prstGeom prst="rect">
            <a:avLst/>
          </a:prstGeom>
        </p:spPr>
        <p:txBody>
          <a:bodyPr vert="horz" anchor="ctr" anchorCtr="0"/>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2"/>
              </a:solidFill>
              <a:effectLst/>
              <a:uLnTx/>
              <a:uFillTx/>
              <a:latin typeface="Arial" panose="020B0604020202020204" pitchFamily="34" charset="0"/>
              <a:ea typeface="SimSun" pitchFamily="2" charset="-122"/>
              <a:cs typeface="+mn-cs"/>
            </a:endParaRPr>
          </a:p>
        </p:txBody>
      </p:sp>
      <p:sp>
        <p:nvSpPr>
          <p:cNvPr id="37" name="灯片编号占位符 5"/>
          <p:cNvSpPr>
            <a:spLocks noGrp="1"/>
          </p:cNvSpPr>
          <p:nvPr>
            <p:ph type="sldNum" sz="quarter" idx="4"/>
          </p:nvPr>
        </p:nvSpPr>
        <p:spPr bwMode="auto">
          <a:xfrm>
            <a:off x="1339850" y="4929188"/>
            <a:ext cx="609600" cy="517525"/>
          </a:xfrm>
          <a:prstGeom prst="rect">
            <a:avLst/>
          </a:prstGeom>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24B1E3CA-8A94-4A13-B692-0D2B74BC2670}" type="slidenum">
              <a:rPr kumimoji="0" lang="en-US" altLang="zh-CN" sz="1400" b="1" i="0" u="none" strike="noStrike" kern="1200" cap="none" spc="0" normalizeH="0" baseline="0" noProof="0" smtClean="0">
                <a:ln>
                  <a:noFill/>
                </a:ln>
                <a:solidFill>
                  <a:srgbClr val="FFFFFF"/>
                </a:solidFill>
                <a:effectLst/>
                <a:uLnTx/>
                <a:uFillTx/>
                <a:latin typeface="Arial" panose="020B0604020202020204" pitchFamily="34" charset="0"/>
                <a:ea typeface="SimSun" pitchFamily="2" charset="-122"/>
                <a:cs typeface="+mn-cs"/>
              </a:rPr>
            </a:fld>
            <a:endParaRPr kumimoji="0" lang="en-US" altLang="zh-CN" sz="1400" b="1" i="0" u="none" strike="noStrike" kern="1200" cap="none" spc="0" normalizeH="0" baseline="0" noProof="0">
              <a:ln>
                <a:noFill/>
              </a:ln>
              <a:solidFill>
                <a:srgbClr val="FFFFFF"/>
              </a:solidFill>
              <a:effectLst/>
              <a:uLnTx/>
              <a:uFillTx/>
              <a:latin typeface="Arial" panose="020B0604020202020204" pitchFamily="34" charset="0"/>
              <a:ea typeface="SimSun" pitchFamily="2" charset="-122"/>
              <a:cs typeface="+mn-cs"/>
            </a:endParaRPr>
          </a:p>
        </p:txBody>
      </p:sp>
    </p:spTree>
  </p:cSld>
  <p:clrMapOvr>
    <a:overrideClrMapping bg1="dk1" tx1="lt1" bg2="dk2" tx2="lt2" accent1="accent1" accent2="accent2" accent3="accent3" accent4="accent4" accent5="accent5" accent6="accent6" hlink="hlink" folHlink="folHlink"/>
  </p:clrMapOvr>
  <p:transition>
    <p:blinds dir="vert"/>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9" name="内容占位符 8"/>
          <p:cNvSpPr>
            <a:spLocks noGrp="1"/>
          </p:cNvSpPr>
          <p:nvPr>
            <p:ph sz="quarter" idx="1"/>
          </p:nvPr>
        </p:nvSpPr>
        <p:spPr>
          <a:xfrm>
            <a:off x="457200" y="1600200"/>
            <a:ext cx="3657600" cy="45720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11" name="内容占位符 10"/>
          <p:cNvSpPr>
            <a:spLocks noGrp="1"/>
          </p:cNvSpPr>
          <p:nvPr>
            <p:ph sz="quarter" idx="2"/>
          </p:nvPr>
        </p:nvSpPr>
        <p:spPr>
          <a:xfrm>
            <a:off x="4270248" y="1600200"/>
            <a:ext cx="3657600" cy="45720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3" name="Date Placeholder 2"/>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2"/>
              </a:solidFill>
              <a:effectLst/>
              <a:uLnTx/>
              <a:uFillTx/>
              <a:latin typeface="Arial" panose="020B0604020202020204" pitchFamily="34" charset="0"/>
              <a:ea typeface="SimSun" pitchFamily="2" charset="-122"/>
              <a:cs typeface="+mn-cs"/>
            </a:endParaRPr>
          </a:p>
        </p:txBody>
      </p:sp>
      <p:sp>
        <p:nvSpPr>
          <p:cNvPr id="4" name="Footer Placeholder 3"/>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2"/>
              </a:solidFill>
              <a:effectLst/>
              <a:uLnTx/>
              <a:uFillTx/>
              <a:latin typeface="Arial" panose="020B0604020202020204" pitchFamily="34" charset="0"/>
              <a:ea typeface="SimSun" pitchFamily="2" charset="-122"/>
              <a:cs typeface="+mn-cs"/>
            </a:endParaRPr>
          </a:p>
        </p:txBody>
      </p:sp>
      <p:sp>
        <p:nvSpPr>
          <p:cNvPr id="5" name="Slide Number Placeholder 4"/>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fld id="{0FA38FF3-65F6-4106-A7B5-A9FC7E9C3BA7}" type="slidenum">
              <a:rPr kumimoji="0" lang="en-US" altLang="zh-CN" sz="1400" b="1" i="0" u="none" strike="noStrike" kern="1200" cap="none" spc="0" normalizeH="0" baseline="0" noProof="0" smtClean="0">
                <a:ln>
                  <a:noFill/>
                </a:ln>
                <a:solidFill>
                  <a:srgbClr val="FFFFFF"/>
                </a:solidFill>
                <a:effectLst/>
                <a:uLnTx/>
                <a:uFillTx/>
                <a:latin typeface="Arial" panose="020B0604020202020204" pitchFamily="34" charset="0"/>
                <a:ea typeface="SimSun" pitchFamily="2" charset="-122"/>
                <a:cs typeface="+mn-cs"/>
              </a:rPr>
            </a:fld>
            <a:endParaRPr kumimoji="0" lang="en-US" altLang="zh-CN" sz="1400" b="1" i="0" u="none" strike="noStrike" kern="1200" cap="none" spc="0" normalizeH="0" baseline="0" noProof="0">
              <a:ln>
                <a:noFill/>
              </a:ln>
              <a:solidFill>
                <a:srgbClr val="FFFFFF"/>
              </a:solidFill>
              <a:effectLst/>
              <a:uLnTx/>
              <a:uFillTx/>
              <a:latin typeface="Arial" panose="020B0604020202020204" pitchFamily="34" charset="0"/>
              <a:ea typeface="SimSun" pitchFamily="2" charset="-122"/>
              <a:cs typeface="+mn-cs"/>
            </a:endParaRPr>
          </a:p>
        </p:txBody>
      </p:sp>
    </p:spTree>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7543800" cy="1143000"/>
          </a:xfrm>
        </p:spPr>
        <p:txBody>
          <a:bodyPr/>
          <a:lstStyle>
            <a:lvl1pPr>
              <a:defRPr/>
            </a:lvl1pPr>
          </a:lstStyle>
          <a:p>
            <a:r>
              <a:rPr lang="zh-CN" altLang="en-US"/>
              <a:t>单击此处编辑母版标题样式</a:t>
            </a:r>
            <a:endParaRPr lang="en-US"/>
          </a:p>
        </p:txBody>
      </p:sp>
      <p:sp>
        <p:nvSpPr>
          <p:cNvPr id="11" name="内容占位符 10"/>
          <p:cNvSpPr>
            <a:spLocks noGrp="1"/>
          </p:cNvSpPr>
          <p:nvPr>
            <p:ph sz="quarter" idx="2"/>
          </p:nvPr>
        </p:nvSpPr>
        <p:spPr>
          <a:xfrm>
            <a:off x="457200" y="2362200"/>
            <a:ext cx="3657600" cy="38862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13" name="内容占位符 12"/>
          <p:cNvSpPr>
            <a:spLocks noGrp="1"/>
          </p:cNvSpPr>
          <p:nvPr>
            <p:ph sz="quarter" idx="4"/>
          </p:nvPr>
        </p:nvSpPr>
        <p:spPr>
          <a:xfrm>
            <a:off x="4371975" y="2362200"/>
            <a:ext cx="3657600" cy="38862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12" name="文本占位符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zh-CN" altLang="en-US"/>
              <a:t>单击此处编辑母版文本样式</a:t>
            </a:r>
            <a:endParaRPr lang="zh-CN" altLang="en-US"/>
          </a:p>
        </p:txBody>
      </p:sp>
      <p:sp>
        <p:nvSpPr>
          <p:cNvPr id="14" name="文本占位符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zh-CN" altLang="en-US"/>
              <a:t>单击此处编辑母版文本样式</a:t>
            </a:r>
            <a:endParaRPr lang="zh-CN" altLang="en-US"/>
          </a:p>
        </p:txBody>
      </p:sp>
      <p:sp>
        <p:nvSpPr>
          <p:cNvPr id="3" name="Date Placeholder 2"/>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2"/>
              </a:solidFill>
              <a:effectLst/>
              <a:uLnTx/>
              <a:uFillTx/>
              <a:latin typeface="Arial" panose="020B0604020202020204" pitchFamily="34" charset="0"/>
              <a:ea typeface="SimSun" pitchFamily="2" charset="-122"/>
              <a:cs typeface="+mn-cs"/>
            </a:endParaRPr>
          </a:p>
        </p:txBody>
      </p:sp>
      <p:sp>
        <p:nvSpPr>
          <p:cNvPr id="4" name="Footer Placeholder 3"/>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2"/>
              </a:solidFill>
              <a:effectLst/>
              <a:uLnTx/>
              <a:uFillTx/>
              <a:latin typeface="Arial" panose="020B0604020202020204" pitchFamily="34" charset="0"/>
              <a:ea typeface="SimSun" pitchFamily="2" charset="-122"/>
              <a:cs typeface="+mn-cs"/>
            </a:endParaRPr>
          </a:p>
        </p:txBody>
      </p:sp>
      <p:sp>
        <p:nvSpPr>
          <p:cNvPr id="5" name="Slide Number Placeholder 4"/>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fld id="{0FA38FF3-65F6-4106-A7B5-A9FC7E9C3BA7}" type="slidenum">
              <a:rPr kumimoji="0" lang="en-US" altLang="zh-CN" sz="1400" b="1" i="0" u="none" strike="noStrike" kern="1200" cap="none" spc="0" normalizeH="0" baseline="0" noProof="0" smtClean="0">
                <a:ln>
                  <a:noFill/>
                </a:ln>
                <a:solidFill>
                  <a:srgbClr val="FFFFFF"/>
                </a:solidFill>
                <a:effectLst/>
                <a:uLnTx/>
                <a:uFillTx/>
                <a:latin typeface="Arial" panose="020B0604020202020204" pitchFamily="34" charset="0"/>
                <a:ea typeface="SimSun" pitchFamily="2" charset="-122"/>
                <a:cs typeface="+mn-cs"/>
              </a:rPr>
            </a:fld>
            <a:endParaRPr kumimoji="0" lang="en-US" altLang="zh-CN" sz="1400" b="1" i="0" u="none" strike="noStrike" kern="1200" cap="none" spc="0" normalizeH="0" baseline="0" noProof="0">
              <a:ln>
                <a:noFill/>
              </a:ln>
              <a:solidFill>
                <a:srgbClr val="FFFFFF"/>
              </a:solidFill>
              <a:effectLst/>
              <a:uLnTx/>
              <a:uFillTx/>
              <a:latin typeface="Arial" panose="020B0604020202020204" pitchFamily="34" charset="0"/>
              <a:ea typeface="SimSun" pitchFamily="2" charset="-122"/>
              <a:cs typeface="+mn-cs"/>
            </a:endParaRPr>
          </a:p>
        </p:txBody>
      </p:sp>
    </p:spTree>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17" name="日期占位符 5"/>
          <p:cNvSpPr>
            <a:spLocks noGrp="1"/>
          </p:cNvSpPr>
          <p:nvPr>
            <p:ph type="dt" sz="half" idx="2"/>
          </p:nvPr>
        </p:nvSpPr>
        <p:spPr>
          <a:xfrm rot="5400000">
            <a:off x="7589044" y="1081881"/>
            <a:ext cx="2011363" cy="384175"/>
          </a:xfrm>
          <a:prstGeom prst="rect">
            <a:avLst/>
          </a:prstGeom>
        </p:spPr>
        <p:txBody>
          <a:bodyPr vert="horz" rtlCol="0" anchor="ctr" anchorCtr="0"/>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2"/>
              </a:solidFill>
              <a:effectLst/>
              <a:uLnTx/>
              <a:uFillTx/>
              <a:latin typeface="Arial" panose="020B0604020202020204" pitchFamily="34" charset="0"/>
              <a:ea typeface="SimSun" pitchFamily="2" charset="-122"/>
              <a:cs typeface="+mn-cs"/>
            </a:endParaRPr>
          </a:p>
        </p:txBody>
      </p:sp>
      <p:sp>
        <p:nvSpPr>
          <p:cNvPr id="18" name="灯片编号占位符 6"/>
          <p:cNvSpPr>
            <a:spLocks noGrp="1"/>
          </p:cNvSpPr>
          <p:nvPr>
            <p:ph type="sldNum" sz="quarter" idx="4"/>
          </p:nvPr>
        </p:nvSpPr>
        <p:spPr>
          <a:xfrm>
            <a:off x="8129588" y="5734050"/>
            <a:ext cx="609600" cy="520700"/>
          </a:xfrm>
          <a:prstGeom prst="rect">
            <a:avLst/>
          </a:prstGeom>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0CE0E067-9ADE-478B-94C2-6E8708864FA0}" type="slidenum">
              <a:rPr kumimoji="0" lang="en-US" altLang="zh-CN" sz="1400" b="1" i="0" u="none" strike="noStrike" kern="1200" cap="none" spc="0" normalizeH="0" baseline="0" noProof="0" smtClean="0">
                <a:ln>
                  <a:noFill/>
                </a:ln>
                <a:solidFill>
                  <a:srgbClr val="FFFFFF"/>
                </a:solidFill>
                <a:effectLst/>
                <a:uLnTx/>
                <a:uFillTx/>
                <a:latin typeface="Arial" panose="020B0604020202020204" pitchFamily="34" charset="0"/>
                <a:ea typeface="SimSun" pitchFamily="2" charset="-122"/>
                <a:cs typeface="+mn-cs"/>
              </a:rPr>
            </a:fld>
            <a:endParaRPr kumimoji="0" lang="en-US" altLang="zh-CN" sz="1400" b="1" i="0" u="none" strike="noStrike" kern="1200" cap="none" spc="0" normalizeH="0" baseline="0" noProof="0">
              <a:ln>
                <a:noFill/>
              </a:ln>
              <a:solidFill>
                <a:srgbClr val="FFFFFF"/>
              </a:solidFill>
              <a:effectLst/>
              <a:uLnTx/>
              <a:uFillTx/>
              <a:latin typeface="Arial" panose="020B0604020202020204" pitchFamily="34" charset="0"/>
              <a:ea typeface="SimSun" pitchFamily="2" charset="-122"/>
              <a:cs typeface="+mn-cs"/>
            </a:endParaRPr>
          </a:p>
        </p:txBody>
      </p:sp>
      <p:sp>
        <p:nvSpPr>
          <p:cNvPr id="19" name="页脚占位符 7"/>
          <p:cNvSpPr>
            <a:spLocks noGrp="1"/>
          </p:cNvSpPr>
          <p:nvPr>
            <p:ph type="ftr" sz="quarter" idx="3"/>
          </p:nvPr>
        </p:nvSpPr>
        <p:spPr>
          <a:xfrm rot="5400000">
            <a:off x="6989763" y="3736975"/>
            <a:ext cx="3200400" cy="365125"/>
          </a:xfrm>
          <a:prstGeom prst="rect">
            <a:avLst/>
          </a:prstGeom>
        </p:spPr>
        <p:txBody>
          <a:bodyPr vert="horz" rtlCol="0" anchor="ctr" anchorCtr="0"/>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2"/>
              </a:solidFill>
              <a:effectLst/>
              <a:uLnTx/>
              <a:uFillTx/>
              <a:latin typeface="Arial" panose="020B0604020202020204" pitchFamily="34" charset="0"/>
              <a:ea typeface="SimSun" pitchFamily="2" charset="-122"/>
              <a:cs typeface="+mn-cs"/>
            </a:endParaRPr>
          </a:p>
        </p:txBody>
      </p:sp>
    </p:spTree>
  </p:cSld>
  <p:clrMapOvr>
    <a:masterClrMapping/>
  </p:clrMapOvr>
  <p:transition>
    <p:blinds dir="vert"/>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2"/>
              </a:solidFill>
              <a:effectLst/>
              <a:uLnTx/>
              <a:uFillTx/>
              <a:latin typeface="Arial" panose="020B0604020202020204" pitchFamily="34" charset="0"/>
              <a:ea typeface="SimSun" pitchFamily="2" charset="-122"/>
              <a:cs typeface="+mn-cs"/>
            </a:endParaRPr>
          </a:p>
        </p:txBody>
      </p:sp>
      <p:sp>
        <p:nvSpPr>
          <p:cNvPr id="3" name="Footer Placeholder 2"/>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2"/>
              </a:solidFill>
              <a:effectLst/>
              <a:uLnTx/>
              <a:uFillTx/>
              <a:latin typeface="Arial" panose="020B0604020202020204" pitchFamily="34" charset="0"/>
              <a:ea typeface="SimSun" pitchFamily="2" charset="-122"/>
              <a:cs typeface="+mn-cs"/>
            </a:endParaRPr>
          </a:p>
        </p:txBody>
      </p:sp>
      <p:sp>
        <p:nvSpPr>
          <p:cNvPr id="4" name="Slide Number Placeholder 3"/>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fld id="{0FA38FF3-65F6-4106-A7B5-A9FC7E9C3BA7}" type="slidenum">
              <a:rPr kumimoji="0" lang="en-US" altLang="zh-CN" sz="1400" b="1" i="0" u="none" strike="noStrike" kern="1200" cap="none" spc="0" normalizeH="0" baseline="0" noProof="0" smtClean="0">
                <a:ln>
                  <a:noFill/>
                </a:ln>
                <a:solidFill>
                  <a:srgbClr val="FFFFFF"/>
                </a:solidFill>
                <a:effectLst/>
                <a:uLnTx/>
                <a:uFillTx/>
                <a:latin typeface="Arial" panose="020B0604020202020204" pitchFamily="34" charset="0"/>
                <a:ea typeface="SimSun" pitchFamily="2" charset="-122"/>
                <a:cs typeface="+mn-cs"/>
              </a:rPr>
            </a:fld>
            <a:endParaRPr kumimoji="0" lang="en-US" altLang="zh-CN" sz="1400" b="1" i="0" u="none" strike="noStrike" kern="1200" cap="none" spc="0" normalizeH="0" baseline="0" noProof="0">
              <a:ln>
                <a:noFill/>
              </a:ln>
              <a:solidFill>
                <a:srgbClr val="FFFFFF"/>
              </a:solidFill>
              <a:effectLst/>
              <a:uLnTx/>
              <a:uFillTx/>
              <a:latin typeface="Arial" panose="020B0604020202020204" pitchFamily="34" charset="0"/>
              <a:ea typeface="SimSun" pitchFamily="2" charset="-122"/>
              <a:cs typeface="+mn-cs"/>
            </a:endParaRPr>
          </a:p>
        </p:txBody>
      </p:sp>
    </p:spTree>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bg>
      <p:bgPr>
        <a:solidFill>
          <a:schemeClr val="bg1"/>
        </a:solidFill>
        <a:effectLst/>
      </p:bgPr>
    </p:bg>
    <p:spTree>
      <p:nvGrpSpPr>
        <p:cNvPr id="1" name=""/>
        <p:cNvGrpSpPr/>
        <p:nvPr/>
      </p:nvGrpSpPr>
      <p:grpSpPr>
        <a:xfrm>
          <a:off x="0" y="0"/>
          <a:ext cx="0" cy="0"/>
          <a:chOff x="0" y="0"/>
          <a:chExt cx="0" cy="0"/>
        </a:xfrm>
      </p:grpSpPr>
      <p:sp>
        <p:nvSpPr>
          <p:cNvPr id="17" name="直接连接符 16"/>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Arial" panose="020B0604020202020204" pitchFamily="34" charset="0"/>
              <a:ea typeface="SimSun" pitchFamily="2" charset="-122"/>
              <a:cs typeface="+mn-cs"/>
            </a:endParaRPr>
          </a:p>
        </p:txBody>
      </p:sp>
      <p:sp>
        <p:nvSpPr>
          <p:cNvPr id="4" name="直接连接符 1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Arial" panose="020B0604020202020204" pitchFamily="34" charset="0"/>
              <a:ea typeface="SimSun" pitchFamily="2" charset="-122"/>
              <a:cs typeface="+mn-cs"/>
            </a:endParaRPr>
          </a:p>
        </p:txBody>
      </p:sp>
      <p:sp>
        <p:nvSpPr>
          <p:cNvPr id="6148" name="直接连接符 20"/>
          <p:cNvSpPr/>
          <p:nvPr/>
        </p:nvSpPr>
        <p:spPr>
          <a:xfrm>
            <a:off x="6192838" y="0"/>
            <a:ext cx="0" cy="6858000"/>
          </a:xfrm>
          <a:prstGeom prst="line">
            <a:avLst/>
          </a:prstGeom>
          <a:ln w="12700" cap="flat" cmpd="sng">
            <a:solidFill>
              <a:schemeClr val="accent1"/>
            </a:solidFill>
            <a:prstDash val="solid"/>
            <a:headEnd type="none" w="med" len="med"/>
            <a:tailEnd type="none" w="med" len="med"/>
          </a:ln>
        </p:spPr>
      </p:sp>
      <p:sp>
        <p:nvSpPr>
          <p:cNvPr id="6149" name="直接连接符 23"/>
          <p:cNvSpPr/>
          <p:nvPr/>
        </p:nvSpPr>
        <p:spPr>
          <a:xfrm>
            <a:off x="8991600" y="0"/>
            <a:ext cx="0" cy="6858000"/>
          </a:xfrm>
          <a:prstGeom prst="line">
            <a:avLst/>
          </a:prstGeom>
          <a:ln w="19050" cap="flat" cmpd="sng">
            <a:solidFill>
              <a:schemeClr val="accent1"/>
            </a:solidFill>
            <a:prstDash val="solid"/>
            <a:headEnd type="none" w="med" len="med"/>
            <a:tailEnd type="none" w="med" len="med"/>
          </a:ln>
        </p:spPr>
      </p:sp>
      <p:sp>
        <p:nvSpPr>
          <p:cNvPr id="21" name="矩形 20"/>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51" name="直接连接符 25"/>
          <p:cNvSpPr/>
          <p:nvPr/>
        </p:nvSpPr>
        <p:spPr>
          <a:xfrm>
            <a:off x="8915400" y="0"/>
            <a:ext cx="0" cy="6858000"/>
          </a:xfrm>
          <a:prstGeom prst="line">
            <a:avLst/>
          </a:prstGeom>
          <a:ln w="9525" cap="flat" cmpd="sng">
            <a:solidFill>
              <a:schemeClr val="accent1"/>
            </a:solidFill>
            <a:prstDash val="solid"/>
            <a:headEnd type="none" w="med" len="med"/>
            <a:tailEnd type="none" w="med" len="med"/>
          </a:ln>
        </p:spPr>
      </p:sp>
      <p:sp>
        <p:nvSpPr>
          <p:cNvPr id="25" name="椭圆 24"/>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2" name="标题 1"/>
          <p:cNvSpPr>
            <a:spLocks noGrp="1"/>
          </p:cNvSpPr>
          <p:nvPr>
            <p:ph type="title"/>
          </p:nvPr>
        </p:nvSpPr>
        <p:spPr>
          <a:xfrm rot="5400000">
            <a:off x="3371850" y="3200400"/>
            <a:ext cx="6309360" cy="457200"/>
          </a:xfrm>
        </p:spPr>
        <p:txBody>
          <a:bodyPr/>
          <a:lstStyle>
            <a:lvl1pPr algn="l">
              <a:buNone/>
              <a:defRPr sz="2000" b="1" cap="small" baseline="0"/>
            </a:lvl1pPr>
          </a:lstStyle>
          <a:p>
            <a:r>
              <a:rPr lang="zh-CN" altLang="en-US"/>
              <a:t>单击此处编辑母版标题样式</a:t>
            </a:r>
            <a:endParaRPr lang="en-US"/>
          </a:p>
        </p:txBody>
      </p:sp>
      <p:sp>
        <p:nvSpPr>
          <p:cNvPr id="3" name="文本占位符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a:r>
              <a:rPr lang="zh-CN" altLang="en-US"/>
              <a:t>单击此处编辑母版文本样式</a:t>
            </a:r>
            <a:endParaRPr lang="zh-CN" altLang="en-US"/>
          </a:p>
        </p:txBody>
      </p:sp>
      <p:sp>
        <p:nvSpPr>
          <p:cNvPr id="18" name="内容占位符 17"/>
          <p:cNvSpPr>
            <a:spLocks noGrp="1"/>
          </p:cNvSpPr>
          <p:nvPr>
            <p:ph sz="quarter" idx="1"/>
          </p:nvPr>
        </p:nvSpPr>
        <p:spPr>
          <a:xfrm>
            <a:off x="304800" y="274320"/>
            <a:ext cx="5638800" cy="632764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26" name="日期占位符 20"/>
          <p:cNvSpPr>
            <a:spLocks noGrp="1"/>
          </p:cNvSpPr>
          <p:nvPr>
            <p:ph type="dt" sz="half" idx="12"/>
          </p:nvPr>
        </p:nvSpPr>
        <p:spPr>
          <a:xfrm rot="5400000">
            <a:off x="7589044" y="1081881"/>
            <a:ext cx="2011363" cy="384175"/>
          </a:xfrm>
          <a:prstGeom prst="rect">
            <a:avLst/>
          </a:prstGeom>
        </p:spPr>
        <p:txBody>
          <a:bodyPr vert="horz" rtlCol="0" anchor="ctr" anchorCtr="0"/>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2"/>
              </a:solidFill>
              <a:effectLst/>
              <a:uLnTx/>
              <a:uFillTx/>
              <a:latin typeface="Arial" panose="020B0604020202020204" pitchFamily="34" charset="0"/>
              <a:ea typeface="SimSun" pitchFamily="2" charset="-122"/>
              <a:cs typeface="+mn-cs"/>
            </a:endParaRPr>
          </a:p>
        </p:txBody>
      </p:sp>
      <p:sp>
        <p:nvSpPr>
          <p:cNvPr id="27" name="灯片编号占位符 21"/>
          <p:cNvSpPr>
            <a:spLocks noGrp="1"/>
          </p:cNvSpPr>
          <p:nvPr>
            <p:ph type="sldNum" sz="quarter" idx="4"/>
          </p:nvPr>
        </p:nvSpPr>
        <p:spPr>
          <a:xfrm>
            <a:off x="8129588" y="5734050"/>
            <a:ext cx="609600" cy="520700"/>
          </a:xfrm>
          <a:prstGeom prst="rect">
            <a:avLst/>
          </a:prstGeom>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1A792A5E-35FE-4145-A4D6-5B9D45B93114}" type="slidenum">
              <a:rPr kumimoji="0" lang="en-US" altLang="zh-CN" sz="1400" b="1" i="0" u="none" strike="noStrike" kern="1200" cap="none" spc="0" normalizeH="0" baseline="0" noProof="0" smtClean="0">
                <a:ln>
                  <a:noFill/>
                </a:ln>
                <a:solidFill>
                  <a:srgbClr val="FFFFFF"/>
                </a:solidFill>
                <a:effectLst/>
                <a:uLnTx/>
                <a:uFillTx/>
                <a:latin typeface="Arial" panose="020B0604020202020204" pitchFamily="34" charset="0"/>
                <a:ea typeface="SimSun" pitchFamily="2" charset="-122"/>
                <a:cs typeface="+mn-cs"/>
              </a:rPr>
            </a:fld>
            <a:endParaRPr kumimoji="0" lang="en-US" altLang="zh-CN" sz="1400" b="1" i="0" u="none" strike="noStrike" kern="1200" cap="none" spc="0" normalizeH="0" baseline="0" noProof="0">
              <a:ln>
                <a:noFill/>
              </a:ln>
              <a:solidFill>
                <a:srgbClr val="FFFFFF"/>
              </a:solidFill>
              <a:effectLst/>
              <a:uLnTx/>
              <a:uFillTx/>
              <a:latin typeface="Arial" panose="020B0604020202020204" pitchFamily="34" charset="0"/>
              <a:ea typeface="SimSun" pitchFamily="2" charset="-122"/>
              <a:cs typeface="+mn-cs"/>
            </a:endParaRPr>
          </a:p>
        </p:txBody>
      </p:sp>
      <p:sp>
        <p:nvSpPr>
          <p:cNvPr id="28" name="页脚占位符 22"/>
          <p:cNvSpPr>
            <a:spLocks noGrp="1"/>
          </p:cNvSpPr>
          <p:nvPr>
            <p:ph type="ftr" sz="quarter" idx="3"/>
          </p:nvPr>
        </p:nvSpPr>
        <p:spPr>
          <a:xfrm rot="5400000">
            <a:off x="6989763" y="3736975"/>
            <a:ext cx="3200400" cy="365125"/>
          </a:xfrm>
          <a:prstGeom prst="rect">
            <a:avLst/>
          </a:prstGeom>
        </p:spPr>
        <p:txBody>
          <a:bodyPr vert="horz" rtlCol="0" anchor="ctr" anchorCtr="0"/>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2"/>
              </a:solidFill>
              <a:effectLst/>
              <a:uLnTx/>
              <a:uFillTx/>
              <a:latin typeface="Arial" panose="020B0604020202020204" pitchFamily="34" charset="0"/>
              <a:ea typeface="SimSun" pitchFamily="2" charset="-122"/>
              <a:cs typeface="+mn-cs"/>
            </a:endParaRPr>
          </a:p>
        </p:txBody>
      </p:sp>
    </p:spTree>
  </p:cSld>
  <p:clrMapOvr>
    <a:overrideClrMapping bg1="lt1" tx1="dk1" bg2="lt2" tx2="dk2" accent1="accent1" accent2="accent2" accent3="accent3" accent4="accent4" accent5="accent5" accent6="accent6" hlink="hlink" folHlink="folHlink"/>
  </p:clrMapOvr>
  <p:transition>
    <p:blinds dir="vert"/>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bg>
      <p:bgPr>
        <a:solidFill>
          <a:schemeClr val="bg1"/>
        </a:solidFill>
        <a:effectLst/>
      </p:bgPr>
    </p:bg>
    <p:spTree>
      <p:nvGrpSpPr>
        <p:cNvPr id="1" name=""/>
        <p:cNvGrpSpPr/>
        <p:nvPr/>
      </p:nvGrpSpPr>
      <p:grpSpPr>
        <a:xfrm>
          <a:off x="0" y="0"/>
          <a:ext cx="0" cy="0"/>
          <a:chOff x="0" y="0"/>
          <a:chExt cx="0" cy="0"/>
        </a:xfrm>
      </p:grpSpPr>
      <p:sp>
        <p:nvSpPr>
          <p:cNvPr id="17" name="直接连接符 16"/>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SimSun" pitchFamily="2" charset="-122"/>
              <a:cs typeface="+mn-cs"/>
            </a:endParaRPr>
          </a:p>
        </p:txBody>
      </p:sp>
      <p:sp>
        <p:nvSpPr>
          <p:cNvPr id="18" name="椭圆 17"/>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7172" name="直接连接符 20"/>
          <p:cNvSpPr/>
          <p:nvPr/>
        </p:nvSpPr>
        <p:spPr>
          <a:xfrm>
            <a:off x="8991600" y="0"/>
            <a:ext cx="0" cy="6858000"/>
          </a:xfrm>
          <a:prstGeom prst="line">
            <a:avLst/>
          </a:prstGeom>
          <a:ln w="9525" cap="flat" cmpd="sng">
            <a:solidFill>
              <a:schemeClr val="tx1"/>
            </a:solidFill>
            <a:prstDash val="solid"/>
            <a:headEnd type="none" w="med" len="med"/>
            <a:tailEnd type="none" w="med" len="med"/>
          </a:ln>
        </p:spPr>
      </p:sp>
      <p:sp>
        <p:nvSpPr>
          <p:cNvPr id="20" name="矩形 19"/>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174" name="直接连接符 24"/>
          <p:cNvSpPr/>
          <p:nvPr/>
        </p:nvSpPr>
        <p:spPr>
          <a:xfrm>
            <a:off x="8915400" y="0"/>
            <a:ext cx="0" cy="6858000"/>
          </a:xfrm>
          <a:prstGeom prst="line">
            <a:avLst/>
          </a:prstGeom>
          <a:ln w="9525" cap="flat" cmpd="sng">
            <a:solidFill>
              <a:schemeClr val="accent1"/>
            </a:solidFill>
            <a:prstDash val="solid"/>
            <a:headEnd type="none" w="med" len="med"/>
            <a:tailEnd type="none" w="med" len="med"/>
          </a:ln>
        </p:spPr>
      </p:sp>
      <p:sp>
        <p:nvSpPr>
          <p:cNvPr id="24" name="直接连接符 23"/>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Arial" panose="020B0604020202020204" pitchFamily="34" charset="0"/>
              <a:ea typeface="SimSun" pitchFamily="2" charset="-122"/>
              <a:cs typeface="+mn-cs"/>
            </a:endParaRPr>
          </a:p>
        </p:txBody>
      </p:sp>
      <p:sp>
        <p:nvSpPr>
          <p:cNvPr id="7176" name="直接连接符 26"/>
          <p:cNvSpPr/>
          <p:nvPr/>
        </p:nvSpPr>
        <p:spPr>
          <a:xfrm>
            <a:off x="6192838" y="0"/>
            <a:ext cx="0" cy="6858000"/>
          </a:xfrm>
          <a:prstGeom prst="line">
            <a:avLst/>
          </a:prstGeom>
          <a:ln w="12700" cap="flat" cmpd="sng">
            <a:solidFill>
              <a:schemeClr val="accent1"/>
            </a:solidFill>
            <a:prstDash val="solid"/>
            <a:headEnd type="none" w="med" len="med"/>
            <a:tailEnd type="none" w="med" len="med"/>
          </a:ln>
        </p:spPr>
      </p:sp>
      <p:sp>
        <p:nvSpPr>
          <p:cNvPr id="2" name="标题 1"/>
          <p:cNvSpPr>
            <a:spLocks noGrp="1"/>
          </p:cNvSpPr>
          <p:nvPr>
            <p:ph type="title"/>
          </p:nvPr>
        </p:nvSpPr>
        <p:spPr>
          <a:xfrm rot="5400000">
            <a:off x="3350133" y="3200400"/>
            <a:ext cx="6309360" cy="457200"/>
          </a:xfrm>
        </p:spPr>
        <p:txBody>
          <a:bodyPr/>
          <a:lstStyle>
            <a:lvl1pPr algn="l">
              <a:buNone/>
              <a:defRPr sz="2000" b="1"/>
            </a:lvl1pPr>
          </a:lstStyle>
          <a:p>
            <a:r>
              <a:rPr lang="zh-CN" altLang="en-US"/>
              <a:t>单击此处编辑母版标题样式</a:t>
            </a:r>
            <a:endParaRPr lang="en-US"/>
          </a:p>
        </p:txBody>
      </p:sp>
      <p:sp>
        <p:nvSpPr>
          <p:cNvPr id="3" name="图片占位符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anchor="t" anchorCtr="0" compatLnSpc="1">
            <a:normAutofit/>
          </a:bodyPr>
          <a:lstStyle>
            <a:lvl1pPr marL="0" indent="0">
              <a:buNone/>
              <a:defRPr sz="3200"/>
            </a:lvl1pPr>
          </a:lstStyle>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anose="05000000000000000000" pitchFamily="2" charset="2"/>
              <a:buNone/>
              <a:defRPr/>
            </a:pPr>
            <a:r>
              <a:rPr kumimoji="0" lang="zh-CN" altLang="en-US" sz="3200" b="0" i="0" u="none" strike="noStrike" kern="1200" cap="none" spc="0" normalizeH="0" baseline="0" noProof="0">
                <a:ln>
                  <a:noFill/>
                </a:ln>
                <a:solidFill>
                  <a:schemeClr val="lt1"/>
                </a:solidFill>
                <a:effectLst/>
                <a:uLnTx/>
                <a:uFillTx/>
                <a:latin typeface="+mn-lt"/>
                <a:ea typeface="+mn-ea"/>
                <a:cs typeface="+mn-cs"/>
              </a:rPr>
              <a:t>单击图标添加图片</a:t>
            </a:r>
            <a:endParaRPr kumimoji="0" lang="en-US" sz="3200" b="0" i="0" u="none" strike="noStrike" kern="1200" cap="none" spc="0" normalizeH="0" baseline="0" noProof="0" dirty="0">
              <a:ln>
                <a:noFill/>
              </a:ln>
              <a:solidFill>
                <a:schemeClr val="lt1"/>
              </a:solidFill>
              <a:effectLst/>
              <a:uLnTx/>
              <a:uFillTx/>
              <a:latin typeface="+mn-lt"/>
              <a:ea typeface="+mn-ea"/>
              <a:cs typeface="+mn-cs"/>
            </a:endParaRPr>
          </a:p>
        </p:txBody>
      </p:sp>
      <p:sp>
        <p:nvSpPr>
          <p:cNvPr id="4" name="文本占位符 3"/>
          <p:cNvSpPr>
            <a:spLocks noGrp="1"/>
          </p:cNvSpPr>
          <p:nvPr>
            <p:ph type="body" sz="half" idx="2"/>
          </p:nvPr>
        </p:nvSpPr>
        <p:spPr>
          <a:xfrm>
            <a:off x="6765798" y="264795"/>
            <a:ext cx="1524000" cy="4956048"/>
          </a:xfrm>
        </p:spPr>
        <p:txBody>
          <a:bodyPr rot="0" spcFirstLastPara="0" vertOverflow="overflow" horzOverflow="overflow" spcCol="274320" rtlCol="0" fromWordArt="0" forceAA="0">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a:r>
              <a:rPr lang="zh-CN" altLang="en-US"/>
              <a:t>单击此处编辑母版文本样式</a:t>
            </a:r>
            <a:endParaRPr lang="zh-CN" altLang="en-US"/>
          </a:p>
        </p:txBody>
      </p:sp>
      <p:sp>
        <p:nvSpPr>
          <p:cNvPr id="26" name="日期占位符 16"/>
          <p:cNvSpPr>
            <a:spLocks noGrp="1"/>
          </p:cNvSpPr>
          <p:nvPr>
            <p:ph type="dt" sz="half" idx="12"/>
          </p:nvPr>
        </p:nvSpPr>
        <p:spPr>
          <a:xfrm rot="5400000">
            <a:off x="7589044" y="1081881"/>
            <a:ext cx="2011363" cy="384175"/>
          </a:xfrm>
          <a:prstGeom prst="rect">
            <a:avLst/>
          </a:prstGeom>
        </p:spPr>
        <p:txBody>
          <a:bodyPr vert="horz" rtlCol="0" anchor="ctr" anchorCtr="0"/>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2"/>
              </a:solidFill>
              <a:effectLst/>
              <a:uLnTx/>
              <a:uFillTx/>
              <a:latin typeface="Arial" panose="020B0604020202020204" pitchFamily="34" charset="0"/>
              <a:ea typeface="SimSun" pitchFamily="2" charset="-122"/>
              <a:cs typeface="+mn-cs"/>
            </a:endParaRPr>
          </a:p>
        </p:txBody>
      </p:sp>
      <p:sp>
        <p:nvSpPr>
          <p:cNvPr id="27" name="灯片编号占位符 17"/>
          <p:cNvSpPr>
            <a:spLocks noGrp="1"/>
          </p:cNvSpPr>
          <p:nvPr>
            <p:ph type="sldNum" sz="quarter" idx="4"/>
          </p:nvPr>
        </p:nvSpPr>
        <p:spPr>
          <a:xfrm>
            <a:off x="8129588" y="5734050"/>
            <a:ext cx="609600" cy="520700"/>
          </a:xfrm>
          <a:prstGeom prst="rect">
            <a:avLst/>
          </a:prstGeom>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DF4B5BDE-1A17-46C0-BB6A-5B0F8ED7E912}" type="slidenum">
              <a:rPr kumimoji="0" lang="en-US" altLang="zh-CN" sz="1400" b="1" i="0" u="none" strike="noStrike" kern="1200" cap="none" spc="0" normalizeH="0" baseline="0" noProof="0" smtClean="0">
                <a:ln>
                  <a:noFill/>
                </a:ln>
                <a:solidFill>
                  <a:srgbClr val="FFFFFF"/>
                </a:solidFill>
                <a:effectLst/>
                <a:uLnTx/>
                <a:uFillTx/>
                <a:latin typeface="Arial" panose="020B0604020202020204" pitchFamily="34" charset="0"/>
                <a:ea typeface="SimSun" pitchFamily="2" charset="-122"/>
                <a:cs typeface="+mn-cs"/>
              </a:rPr>
            </a:fld>
            <a:endParaRPr kumimoji="0" lang="en-US" altLang="zh-CN" sz="1400" b="1" i="0" u="none" strike="noStrike" kern="1200" cap="none" spc="0" normalizeH="0" baseline="0" noProof="0">
              <a:ln>
                <a:noFill/>
              </a:ln>
              <a:solidFill>
                <a:srgbClr val="FFFFFF"/>
              </a:solidFill>
              <a:effectLst/>
              <a:uLnTx/>
              <a:uFillTx/>
              <a:latin typeface="Arial" panose="020B0604020202020204" pitchFamily="34" charset="0"/>
              <a:ea typeface="SimSun" pitchFamily="2" charset="-122"/>
              <a:cs typeface="+mn-cs"/>
            </a:endParaRPr>
          </a:p>
        </p:txBody>
      </p:sp>
      <p:sp>
        <p:nvSpPr>
          <p:cNvPr id="28" name="页脚占位符 20"/>
          <p:cNvSpPr>
            <a:spLocks noGrp="1"/>
          </p:cNvSpPr>
          <p:nvPr>
            <p:ph type="ftr" sz="quarter" idx="3"/>
          </p:nvPr>
        </p:nvSpPr>
        <p:spPr>
          <a:xfrm rot="5400000">
            <a:off x="6989763" y="3736975"/>
            <a:ext cx="3200400" cy="365125"/>
          </a:xfrm>
          <a:prstGeom prst="rect">
            <a:avLst/>
          </a:prstGeom>
        </p:spPr>
        <p:txBody>
          <a:bodyPr vert="horz" rtlCol="0" anchor="ctr" anchorCtr="0"/>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2"/>
              </a:solidFill>
              <a:effectLst/>
              <a:uLnTx/>
              <a:uFillTx/>
              <a:latin typeface="Arial" panose="020B0604020202020204" pitchFamily="34" charset="0"/>
              <a:ea typeface="SimSun" pitchFamily="2" charset="-122"/>
              <a:cs typeface="+mn-cs"/>
            </a:endParaRPr>
          </a:p>
        </p:txBody>
      </p:sp>
    </p:spTree>
  </p:cSld>
  <p:clrMapOvr>
    <a:masterClrMapping/>
  </p:clrMapOvr>
  <p:transition>
    <p:blinds dir="vert"/>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6" name="直接连接符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Arial" panose="020B0604020202020204" pitchFamily="34" charset="0"/>
              <a:ea typeface="SimSun" pitchFamily="2" charset="-122"/>
              <a:cs typeface="+mn-cs"/>
            </a:endParaRPr>
          </a:p>
        </p:txBody>
      </p:sp>
      <p:sp>
        <p:nvSpPr>
          <p:cNvPr id="22" name="标题占位符 21"/>
          <p:cNvSpPr>
            <a:spLocks noGrp="1"/>
          </p:cNvSpPr>
          <p:nvPr>
            <p:ph type="title"/>
          </p:nvPr>
        </p:nvSpPr>
        <p:spPr>
          <a:xfrm>
            <a:off x="457200" y="274638"/>
            <a:ext cx="7467600" cy="1143000"/>
          </a:xfrm>
          <a:prstGeom prst="rect">
            <a:avLst/>
          </a:prstGeom>
        </p:spPr>
        <p:txBody>
          <a:bodyPr vert="horz" anchor="b">
            <a:normAutofit/>
          </a:bodyPr>
          <a:lstStyle/>
          <a:p>
            <a:r>
              <a:rPr lang="zh-CN" altLang="en-US"/>
              <a:t>单击此处编辑母版标题样式</a:t>
            </a:r>
            <a:endParaRPr lang="en-US"/>
          </a:p>
        </p:txBody>
      </p:sp>
      <p:sp>
        <p:nvSpPr>
          <p:cNvPr id="1028" name="文本占位符 12"/>
          <p:cNvSpPr>
            <a:spLocks noGrp="1"/>
          </p:cNvSpPr>
          <p:nvPr>
            <p:ph type="body" idx="1"/>
          </p:nvPr>
        </p:nvSpPr>
        <p:spPr>
          <a:xfrm>
            <a:off x="457200" y="1600200"/>
            <a:ext cx="7467600" cy="4873625"/>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altLang="zh-CN" dirty="0"/>
          </a:p>
        </p:txBody>
      </p:sp>
      <p:sp>
        <p:nvSpPr>
          <p:cNvPr id="14" name="日期占位符 13"/>
          <p:cNvSpPr>
            <a:spLocks noGrp="1"/>
          </p:cNvSpPr>
          <p:nvPr>
            <p:ph type="dt" sz="half" idx="2"/>
          </p:nvPr>
        </p:nvSpPr>
        <p:spPr>
          <a:xfrm rot="5400000">
            <a:off x="7589044" y="1081881"/>
            <a:ext cx="2011363" cy="384175"/>
          </a:xfrm>
          <a:prstGeom prst="rect">
            <a:avLst/>
          </a:prstGeom>
        </p:spPr>
        <p:txBody>
          <a:bodyPr vert="horz" anchor="ctr" anchorCtr="0"/>
          <a:lstStyle>
            <a:lvl1pPr algn="r" eaLnBrk="1" latinLnBrk="0" hangingPunct="1">
              <a:defRPr kumimoji="0" sz="1200">
                <a:solidFill>
                  <a:schemeClr val="tx2"/>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2"/>
              </a:solidFill>
              <a:effectLst/>
              <a:uLnTx/>
              <a:uFillTx/>
              <a:latin typeface="Arial" panose="020B0604020202020204" pitchFamily="34" charset="0"/>
              <a:ea typeface="SimSun" pitchFamily="2" charset="-122"/>
              <a:cs typeface="+mn-cs"/>
            </a:endParaRPr>
          </a:p>
        </p:txBody>
      </p:sp>
      <p:sp>
        <p:nvSpPr>
          <p:cNvPr id="3" name="页脚占位符 2"/>
          <p:cNvSpPr>
            <a:spLocks noGrp="1"/>
          </p:cNvSpPr>
          <p:nvPr>
            <p:ph type="ftr" sz="quarter" idx="3"/>
          </p:nvPr>
        </p:nvSpPr>
        <p:spPr>
          <a:xfrm rot="5400000">
            <a:off x="6989763" y="3736975"/>
            <a:ext cx="3200400" cy="365125"/>
          </a:xfrm>
          <a:prstGeom prst="rect">
            <a:avLst/>
          </a:prstGeom>
        </p:spPr>
        <p:txBody>
          <a:bodyPr vert="horz" anchor="ctr" anchorCtr="0"/>
          <a:lstStyle>
            <a:lvl1pPr algn="l" eaLnBrk="1" latinLnBrk="0" hangingPunct="1">
              <a:defRPr kumimoji="0" sz="1200">
                <a:solidFill>
                  <a:schemeClr val="tx2"/>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2"/>
              </a:solidFill>
              <a:effectLst/>
              <a:uLnTx/>
              <a:uFillTx/>
              <a:latin typeface="Arial" panose="020B0604020202020204" pitchFamily="34" charset="0"/>
              <a:ea typeface="SimSun" pitchFamily="2" charset="-122"/>
              <a:cs typeface="+mn-cs"/>
            </a:endParaRPr>
          </a:p>
        </p:txBody>
      </p:sp>
      <p:sp>
        <p:nvSpPr>
          <p:cNvPr id="7" name="直接连接符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SimSun" pitchFamily="2" charset="-122"/>
              <a:cs typeface="+mn-cs"/>
            </a:endParaRPr>
          </a:p>
        </p:txBody>
      </p:sp>
      <p:sp>
        <p:nvSpPr>
          <p:cNvPr id="1032" name="直接连接符 8"/>
          <p:cNvSpPr/>
          <p:nvPr/>
        </p:nvSpPr>
        <p:spPr>
          <a:xfrm>
            <a:off x="8991600" y="0"/>
            <a:ext cx="0" cy="6858000"/>
          </a:xfrm>
          <a:prstGeom prst="line">
            <a:avLst/>
          </a:prstGeom>
          <a:ln w="19050" cap="flat" cmpd="sng">
            <a:solidFill>
              <a:schemeClr val="accent1"/>
            </a:solidFill>
            <a:prstDash val="solid"/>
            <a:headEnd type="none" w="med" len="med"/>
            <a:tailEnd type="none" w="med" len="med"/>
          </a:ln>
        </p:spPr>
      </p:sp>
      <p:sp>
        <p:nvSpPr>
          <p:cNvPr id="10" name="矩形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34" name="直接连接符 10"/>
          <p:cNvSpPr/>
          <p:nvPr/>
        </p:nvSpPr>
        <p:spPr>
          <a:xfrm>
            <a:off x="8915400" y="0"/>
            <a:ext cx="0" cy="6858000"/>
          </a:xfrm>
          <a:prstGeom prst="line">
            <a:avLst/>
          </a:prstGeom>
          <a:ln w="9525" cap="flat" cmpd="sng">
            <a:solidFill>
              <a:schemeClr val="accent1"/>
            </a:solidFill>
            <a:prstDash val="solid"/>
            <a:headEnd type="none" w="med" len="med"/>
            <a:tailEnd type="none" w="med" len="med"/>
          </a:ln>
        </p:spPr>
      </p:sp>
      <p:sp>
        <p:nvSpPr>
          <p:cNvPr id="12" name="椭圆 11"/>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23" name="灯片编号占位符 22"/>
          <p:cNvSpPr>
            <a:spLocks noGrp="1"/>
          </p:cNvSpPr>
          <p:nvPr>
            <p:ph type="sldNum" sz="quarter" idx="4"/>
          </p:nvPr>
        </p:nvSpPr>
        <p:spPr>
          <a:xfrm>
            <a:off x="8129588" y="5734050"/>
            <a:ext cx="609600" cy="520700"/>
          </a:xfrm>
          <a:prstGeom prst="rect">
            <a:avLst/>
          </a:prstGeom>
        </p:spPr>
        <p:txBody>
          <a:bodyPr vert="horz" wrap="square" lIns="91440" tIns="45720" rIns="91440" bIns="45720" numCol="1" anchor="ctr" anchorCtr="0" compatLnSpc="1"/>
          <a:lstStyle>
            <a:lvl1pPr algn="ctr" eaLnBrk="1" hangingPunct="1">
              <a:defRPr sz="1400" b="1">
                <a:solidFill>
                  <a:srgbClr val="FFFFFF"/>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0FA38FF3-65F6-4106-A7B5-A9FC7E9C3BA7}" type="slidenum">
              <a:rPr kumimoji="0" lang="en-US" altLang="zh-CN" sz="1400" b="1" i="0" u="none" strike="noStrike" kern="1200" cap="none" spc="0" normalizeH="0" baseline="0" noProof="0" smtClean="0">
                <a:ln>
                  <a:noFill/>
                </a:ln>
                <a:solidFill>
                  <a:srgbClr val="FFFFFF"/>
                </a:solidFill>
                <a:effectLst/>
                <a:uLnTx/>
                <a:uFillTx/>
                <a:latin typeface="Arial" panose="020B0604020202020204" pitchFamily="34" charset="0"/>
                <a:ea typeface="SimSun" pitchFamily="2" charset="-122"/>
                <a:cs typeface="+mn-cs"/>
              </a:rPr>
            </a:fld>
            <a:endParaRPr kumimoji="0" lang="en-US" altLang="zh-CN" sz="1400" b="1" i="0" u="none" strike="noStrike" kern="1200" cap="none" spc="0" normalizeH="0" baseline="0" noProof="0">
              <a:ln>
                <a:noFill/>
              </a:ln>
              <a:solidFill>
                <a:srgbClr val="FFFFFF"/>
              </a:solidFill>
              <a:effectLst/>
              <a:uLnTx/>
              <a:uFillTx/>
              <a:latin typeface="Arial" panose="020B0604020202020204" pitchFamily="34" charset="0"/>
              <a:ea typeface="SimSun" pitchFamily="2" charset="-122"/>
              <a:cs typeface="+mn-cs"/>
            </a:endParaRPr>
          </a:p>
        </p:txBody>
      </p:sp>
      <p:pic>
        <p:nvPicPr>
          <p:cNvPr id="1037" name="Picture 7" descr="xiaohui"/>
          <p:cNvPicPr>
            <a:picLocks noChangeAspect="1"/>
          </p:cNvPicPr>
          <p:nvPr userDrawn="1"/>
        </p:nvPicPr>
        <p:blipFill>
          <a:blip r:embed="rId12"/>
          <a:stretch>
            <a:fillRect/>
          </a:stretch>
        </p:blipFill>
        <p:spPr>
          <a:xfrm>
            <a:off x="0" y="0"/>
            <a:ext cx="971550" cy="706438"/>
          </a:xfrm>
          <a:prstGeom prst="rect">
            <a:avLst/>
          </a:prstGeom>
          <a:noFill/>
          <a:ln w="9525">
            <a:noFill/>
          </a:ln>
        </p:spPr>
      </p:pic>
      <p:pic>
        <p:nvPicPr>
          <p:cNvPr id="1038" name="Picture 8" descr="scts"/>
          <p:cNvPicPr>
            <a:picLocks noChangeAspect="1"/>
          </p:cNvPicPr>
          <p:nvPr userDrawn="1"/>
        </p:nvPicPr>
        <p:blipFill>
          <a:blip r:embed="rId13"/>
          <a:stretch>
            <a:fillRect/>
          </a:stretch>
        </p:blipFill>
        <p:spPr>
          <a:xfrm>
            <a:off x="7092950" y="6381750"/>
            <a:ext cx="971550" cy="476250"/>
          </a:xfrm>
          <a:prstGeom prst="rect">
            <a:avLst/>
          </a:prstGeom>
          <a:noFill/>
          <a:ln w="9525">
            <a:noFill/>
          </a:ln>
        </p:spPr>
      </p:pic>
      <p:pic>
        <p:nvPicPr>
          <p:cNvPr id="1039" name="Picture 9"/>
          <p:cNvPicPr>
            <a:picLocks noChangeAspect="1"/>
          </p:cNvPicPr>
          <p:nvPr userDrawn="1"/>
        </p:nvPicPr>
        <p:blipFill>
          <a:blip r:embed="rId14"/>
          <a:stretch>
            <a:fillRect/>
          </a:stretch>
        </p:blipFill>
        <p:spPr>
          <a:xfrm>
            <a:off x="8135938" y="6381750"/>
            <a:ext cx="1008062" cy="47625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blinds dir="vert"/>
  </p:transition>
  <p:timing>
    <p:tnLst>
      <p:par>
        <p:cTn id="1" dur="indefinite" restart="never" nodeType="tmRoot"/>
      </p:par>
    </p:tnLst>
  </p:timing>
  <p:hf sldNum="0" hdr="0" ftr="0" dt="0"/>
  <p:txStyles>
    <p:titleStyle>
      <a:lvl1pPr algn="l" rtl="0" eaLnBrk="0" fontAlgn="base" hangingPunct="0">
        <a:spcBef>
          <a:spcPct val="0"/>
        </a:spcBef>
        <a:spcAft>
          <a:spcPct val="0"/>
        </a:spcAft>
        <a:defRPr sz="3000" kern="1200" cap="small">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Century Schoolbook" pitchFamily="18" charset="0"/>
          <a:ea typeface="华文楷体" pitchFamily="2" charset="-122"/>
        </a:defRPr>
      </a:lvl2pPr>
      <a:lvl3pPr algn="l" rtl="0" eaLnBrk="0" fontAlgn="base" hangingPunct="0">
        <a:spcBef>
          <a:spcPct val="0"/>
        </a:spcBef>
        <a:spcAft>
          <a:spcPct val="0"/>
        </a:spcAft>
        <a:defRPr sz="3000">
          <a:solidFill>
            <a:schemeClr val="tx2"/>
          </a:solidFill>
          <a:latin typeface="Century Schoolbook" pitchFamily="18" charset="0"/>
          <a:ea typeface="华文楷体" pitchFamily="2" charset="-122"/>
        </a:defRPr>
      </a:lvl3pPr>
      <a:lvl4pPr algn="l" rtl="0" eaLnBrk="0" fontAlgn="base" hangingPunct="0">
        <a:spcBef>
          <a:spcPct val="0"/>
        </a:spcBef>
        <a:spcAft>
          <a:spcPct val="0"/>
        </a:spcAft>
        <a:defRPr sz="3000">
          <a:solidFill>
            <a:schemeClr val="tx2"/>
          </a:solidFill>
          <a:latin typeface="Century Schoolbook" pitchFamily="18" charset="0"/>
          <a:ea typeface="华文楷体" pitchFamily="2" charset="-122"/>
        </a:defRPr>
      </a:lvl4pPr>
      <a:lvl5pPr algn="l" rtl="0" eaLnBrk="0" fontAlgn="base" hangingPunct="0">
        <a:spcBef>
          <a:spcPct val="0"/>
        </a:spcBef>
        <a:spcAft>
          <a:spcPct val="0"/>
        </a:spcAft>
        <a:defRPr sz="3000">
          <a:solidFill>
            <a:schemeClr val="tx2"/>
          </a:solidFill>
          <a:latin typeface="Century Schoolbook" pitchFamily="18" charset="0"/>
          <a:ea typeface="华文楷体" pitchFamily="2" charset="-122"/>
        </a:defRPr>
      </a:lvl5pPr>
      <a:lvl6pPr marL="457200" algn="l" rtl="0" fontAlgn="base">
        <a:spcBef>
          <a:spcPct val="0"/>
        </a:spcBef>
        <a:spcAft>
          <a:spcPct val="0"/>
        </a:spcAft>
        <a:defRPr sz="3000">
          <a:solidFill>
            <a:schemeClr val="tx2"/>
          </a:solidFill>
          <a:latin typeface="Century Schoolbook" pitchFamily="18" charset="0"/>
          <a:ea typeface="华文楷体" pitchFamily="2" charset="-122"/>
        </a:defRPr>
      </a:lvl6pPr>
      <a:lvl7pPr marL="914400" algn="l" rtl="0" fontAlgn="base">
        <a:spcBef>
          <a:spcPct val="0"/>
        </a:spcBef>
        <a:spcAft>
          <a:spcPct val="0"/>
        </a:spcAft>
        <a:defRPr sz="3000">
          <a:solidFill>
            <a:schemeClr val="tx2"/>
          </a:solidFill>
          <a:latin typeface="Century Schoolbook" pitchFamily="18" charset="0"/>
          <a:ea typeface="华文楷体" pitchFamily="2" charset="-122"/>
        </a:defRPr>
      </a:lvl7pPr>
      <a:lvl8pPr marL="1371600" algn="l" rtl="0" fontAlgn="base">
        <a:spcBef>
          <a:spcPct val="0"/>
        </a:spcBef>
        <a:spcAft>
          <a:spcPct val="0"/>
        </a:spcAft>
        <a:defRPr sz="3000">
          <a:solidFill>
            <a:schemeClr val="tx2"/>
          </a:solidFill>
          <a:latin typeface="Century Schoolbook" pitchFamily="18" charset="0"/>
          <a:ea typeface="华文楷体" pitchFamily="2" charset="-122"/>
        </a:defRPr>
      </a:lvl8pPr>
      <a:lvl9pPr marL="1828800" algn="l" rtl="0" fontAlgn="base">
        <a:spcBef>
          <a:spcPct val="0"/>
        </a:spcBef>
        <a:spcAft>
          <a:spcPct val="0"/>
        </a:spcAft>
        <a:defRPr sz="3000">
          <a:solidFill>
            <a:schemeClr val="tx2"/>
          </a:solidFill>
          <a:latin typeface="Century Schoolbook" pitchFamily="18" charset="0"/>
          <a:ea typeface="华文楷体" pitchFamily="2" charset="-122"/>
        </a:defRPr>
      </a:lvl9pPr>
    </p:titleStyle>
    <p:body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panose="05000000000000000000"/>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1.emf"/><Relationship Id="rId1" Type="http://schemas.openxmlformats.org/officeDocument/2006/relationships/oleObject" Target="../embeddings/oleObject1.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12.emf"/><Relationship Id="rId1" Type="http://schemas.openxmlformats.org/officeDocument/2006/relationships/oleObject" Target="../embeddings/oleObject2.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kernel.org/pub/linux/kernel/"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2" name="Rectangle 4"/>
          <p:cNvSpPr>
            <a:spLocks noGrp="1" noRot="1" noChangeArrowheads="1"/>
          </p:cNvSpPr>
          <p:nvPr>
            <p:ph type="ctrTitle"/>
          </p:nvPr>
        </p:nvSpPr>
        <p:spPr>
          <a:xfrm>
            <a:off x="2484438" y="1052513"/>
            <a:ext cx="6048375" cy="3240088"/>
          </a:xfrm>
        </p:spPr>
        <p:txBody>
          <a:bodyPr vert="horz" anchor="b">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6000" b="1" i="0" u="none" strike="noStrike" kern="1200" cap="small" spc="0" normalizeH="0" baseline="0" noProof="0" dirty="0">
                <a:ln>
                  <a:noFill/>
                </a:ln>
                <a:solidFill>
                  <a:schemeClr val="tx1"/>
                </a:solidFill>
                <a:effectLst/>
                <a:uLnTx/>
                <a:uFillTx/>
                <a:latin typeface="+mj-lt"/>
                <a:ea typeface="华文隶书" pitchFamily="2" charset="-122"/>
                <a:cs typeface="+mj-cs"/>
              </a:rPr>
              <a:t>操作系统</a:t>
            </a:r>
            <a:br>
              <a:rPr kumimoji="0" lang="en-US" altLang="zh-CN" sz="6000" b="1" i="0" u="none" strike="noStrike" kern="1200" cap="small" spc="0" normalizeH="0" baseline="0" noProof="0" dirty="0">
                <a:ln>
                  <a:noFill/>
                </a:ln>
                <a:solidFill>
                  <a:schemeClr val="tx1"/>
                </a:solidFill>
                <a:effectLst/>
                <a:uLnTx/>
                <a:uFillTx/>
                <a:latin typeface="+mj-lt"/>
                <a:ea typeface="华文隶书" pitchFamily="2" charset="-122"/>
                <a:cs typeface="+mj-cs"/>
              </a:rPr>
            </a:br>
            <a:r>
              <a:rPr kumimoji="0" lang="zh-CN" altLang="en-US" sz="6000" b="1" i="0" u="none" strike="noStrike" kern="1200" cap="small" spc="0" normalizeH="0" baseline="0" noProof="0" dirty="0">
                <a:ln>
                  <a:noFill/>
                </a:ln>
                <a:solidFill>
                  <a:schemeClr val="tx1"/>
                </a:solidFill>
                <a:effectLst/>
                <a:uLnTx/>
                <a:uFillTx/>
                <a:latin typeface="+mj-lt"/>
                <a:ea typeface="华文隶书" pitchFamily="2" charset="-122"/>
                <a:cs typeface="+mj-cs"/>
              </a:rPr>
              <a:t>课程设计</a:t>
            </a:r>
            <a:endParaRPr kumimoji="0" lang="zh-CN" altLang="en-US" sz="6000" b="1" i="0" u="none" strike="noStrike" kern="1200" cap="small" spc="0" normalizeH="0" baseline="0" noProof="0" dirty="0">
              <a:ln>
                <a:noFill/>
              </a:ln>
              <a:solidFill>
                <a:schemeClr val="tx1"/>
              </a:solidFill>
              <a:effectLst/>
              <a:uLnTx/>
              <a:uFillTx/>
              <a:latin typeface="+mj-lt"/>
              <a:ea typeface="华文隶书" pitchFamily="2" charset="-122"/>
              <a:cs typeface="+mj-cs"/>
            </a:endParaRPr>
          </a:p>
        </p:txBody>
      </p:sp>
      <p:sp>
        <p:nvSpPr>
          <p:cNvPr id="9219" name="Rectangle 6"/>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SimSun"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5pPr>
          </a:lstStyle>
          <a:p>
            <a:pPr lvl="0" algn="ctr" eaLnBrk="1" hangingPunct="1"/>
            <a:fld id="{9A0DB2DC-4C9A-4742-B13C-FB6460FD3503}" type="slidenum">
              <a:rPr lang="en-US" altLang="zh-CN" sz="1400" b="1" dirty="0">
                <a:solidFill>
                  <a:srgbClr val="FFFFFF"/>
                </a:solidFill>
              </a:rPr>
            </a:fld>
            <a:endParaRPr lang="en-US" altLang="zh-CN" sz="1400" b="1" dirty="0">
              <a:solidFill>
                <a:srgbClr val="FFFFFF"/>
              </a:solidFill>
            </a:endParaRPr>
          </a:p>
        </p:txBody>
      </p:sp>
    </p:spTree>
  </p:cSld>
  <p:clrMapOvr>
    <a:masterClrMapping/>
  </p:clrMapOvr>
  <p:transition>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灯片编号占位符 3"/>
          <p:cNvSpPr txBox="1">
            <a:spLocks noGrp="1"/>
          </p:cNvSpPr>
          <p:nvPr>
            <p:ph type="sldNum" sz="quarter" idx="12"/>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SimSun"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5pPr>
          </a:lstStyle>
          <a:p>
            <a:pPr lvl="0" algn="ctr" eaLnBrk="1" hangingPunct="1"/>
            <a:fld id="{9A0DB2DC-4C9A-4742-B13C-FB6460FD3503}" type="slidenum">
              <a:rPr lang="en-US" altLang="zh-CN" sz="1400" b="1" dirty="0">
                <a:solidFill>
                  <a:srgbClr val="FFFFFF"/>
                </a:solidFill>
              </a:rPr>
            </a:fld>
            <a:endParaRPr lang="en-US" altLang="zh-CN" sz="1400" b="1" dirty="0">
              <a:solidFill>
                <a:srgbClr val="FFFFFF"/>
              </a:solidFill>
            </a:endParaRPr>
          </a:p>
        </p:txBody>
      </p:sp>
      <p:sp>
        <p:nvSpPr>
          <p:cNvPr id="182274" name="Rectangle 2"/>
          <p:cNvSpPr>
            <a:spLocks noRot="1" noChangeArrowheads="1"/>
          </p:cNvSpPr>
          <p:nvPr/>
        </p:nvSpPr>
        <p:spPr bwMode="auto">
          <a:xfrm>
            <a:off x="301625" y="228600"/>
            <a:ext cx="8540750" cy="11430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norm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small" spc="0" normalizeH="0" baseline="0" noProof="0" dirty="0">
                <a:ln>
                  <a:noFill/>
                </a:ln>
                <a:solidFill>
                  <a:srgbClr val="002060"/>
                </a:solidFill>
                <a:effectLst/>
                <a:uLnTx/>
                <a:uFillTx/>
                <a:latin typeface="+mj-lt"/>
                <a:ea typeface="黑体" pitchFamily="49" charset="-122"/>
                <a:cs typeface="+mj-cs"/>
              </a:rPr>
              <a:t>内容简介</a:t>
            </a:r>
            <a:endParaRPr kumimoji="0" lang="zh-CN" altLang="en-US" sz="4000" b="1" i="0" u="none" strike="noStrike" kern="1200" cap="small" spc="0" normalizeH="0" baseline="0" noProof="0" dirty="0">
              <a:ln>
                <a:noFill/>
              </a:ln>
              <a:solidFill>
                <a:srgbClr val="002060"/>
              </a:solidFill>
              <a:effectLst/>
              <a:uLnTx/>
              <a:uFillTx/>
              <a:latin typeface="+mj-lt"/>
              <a:ea typeface="黑体" pitchFamily="49" charset="-122"/>
              <a:cs typeface="+mj-cs"/>
            </a:endParaRPr>
          </a:p>
        </p:txBody>
      </p:sp>
      <p:sp>
        <p:nvSpPr>
          <p:cNvPr id="19460" name="Rectangle 3"/>
          <p:cNvSpPr>
            <a:spLocks noRot="1"/>
          </p:cNvSpPr>
          <p:nvPr/>
        </p:nvSpPr>
        <p:spPr>
          <a:xfrm>
            <a:off x="301625" y="1484313"/>
            <a:ext cx="8540750" cy="4498975"/>
          </a:xfrm>
          <a:prstGeom prst="rect">
            <a:avLst/>
          </a:prstGeom>
          <a:noFill/>
          <a:ln w="9525">
            <a:noFill/>
          </a:ln>
        </p:spPr>
        <p:txBody>
          <a:bodyPr/>
          <a:p>
            <a:pPr marL="342900" indent="-342900" eaLnBrk="1" hangingPunct="1">
              <a:spcBef>
                <a:spcPct val="20000"/>
              </a:spcBef>
              <a:buClr>
                <a:schemeClr val="hlink"/>
              </a:buClr>
              <a:buSzPct val="75000"/>
              <a:buFont typeface="Wingdings" panose="05000000000000000000" pitchFamily="2" charset="2"/>
              <a:buChar char="v"/>
            </a:pPr>
            <a:r>
              <a:rPr lang="zh-CN" altLang="en-US" sz="4000" b="1" dirty="0">
                <a:latin typeface="Arial" panose="020B0604020202020204" pitchFamily="34" charset="0"/>
                <a:ea typeface="华文新魏" pitchFamily="2" charset="-122"/>
              </a:rPr>
              <a:t>设计目的</a:t>
            </a:r>
            <a:endParaRPr lang="zh-CN" altLang="en-US" sz="4000" b="1" dirty="0">
              <a:latin typeface="Arial" panose="020B0604020202020204" pitchFamily="34" charset="0"/>
              <a:ea typeface="华文新魏" pitchFamily="2" charset="-122"/>
            </a:endParaRPr>
          </a:p>
          <a:p>
            <a:pPr marL="342900" indent="-342900" eaLnBrk="1" hangingPunct="1">
              <a:spcBef>
                <a:spcPct val="20000"/>
              </a:spcBef>
              <a:buClr>
                <a:schemeClr val="hlink"/>
              </a:buClr>
              <a:buSzPct val="75000"/>
              <a:buFont typeface="Wingdings" panose="05000000000000000000" pitchFamily="2" charset="2"/>
              <a:buChar char="v"/>
            </a:pPr>
            <a:r>
              <a:rPr lang="zh-CN" altLang="en-US" sz="4000" b="1" dirty="0">
                <a:latin typeface="Arial" panose="020B0604020202020204" pitchFamily="34" charset="0"/>
                <a:ea typeface="华文新魏" pitchFamily="2" charset="-122"/>
              </a:rPr>
              <a:t>设计内容</a:t>
            </a:r>
            <a:endParaRPr lang="zh-CN" altLang="en-US" sz="4000" b="1" dirty="0">
              <a:latin typeface="Arial" panose="020B0604020202020204" pitchFamily="34" charset="0"/>
              <a:ea typeface="华文新魏" pitchFamily="2" charset="-122"/>
            </a:endParaRPr>
          </a:p>
          <a:p>
            <a:pPr marL="342900" indent="-342900" eaLnBrk="1" hangingPunct="1">
              <a:spcBef>
                <a:spcPct val="20000"/>
              </a:spcBef>
              <a:buClr>
                <a:schemeClr val="hlink"/>
              </a:buClr>
              <a:buSzPct val="75000"/>
              <a:buFont typeface="Wingdings" panose="05000000000000000000" pitchFamily="2" charset="2"/>
              <a:buChar char="v"/>
            </a:pPr>
            <a:r>
              <a:rPr lang="zh-CN" altLang="en-US" sz="4000" b="1" u="sng" dirty="0">
                <a:solidFill>
                  <a:srgbClr val="FF3300"/>
                </a:solidFill>
                <a:latin typeface="Arial" panose="020B0604020202020204" pitchFamily="34" charset="0"/>
                <a:ea typeface="华文新魏" pitchFamily="2" charset="-122"/>
              </a:rPr>
              <a:t>实施方法及要求</a:t>
            </a:r>
            <a:endParaRPr lang="zh-CN" altLang="en-US" sz="4000" b="1" u="sng" dirty="0">
              <a:solidFill>
                <a:srgbClr val="FF3300"/>
              </a:solidFill>
              <a:latin typeface="Arial" panose="020B0604020202020204" pitchFamily="34" charset="0"/>
              <a:ea typeface="华文新魏" pitchFamily="2" charset="-122"/>
            </a:endParaRPr>
          </a:p>
          <a:p>
            <a:pPr marL="342900" indent="-342900" eaLnBrk="1" hangingPunct="1">
              <a:spcBef>
                <a:spcPct val="20000"/>
              </a:spcBef>
              <a:buClr>
                <a:schemeClr val="hlink"/>
              </a:buClr>
              <a:buSzPct val="75000"/>
              <a:buFont typeface="Wingdings" panose="05000000000000000000" pitchFamily="2" charset="2"/>
              <a:buChar char="v"/>
            </a:pPr>
            <a:r>
              <a:rPr lang="zh-CN" altLang="en-US" sz="4000" b="1" dirty="0">
                <a:latin typeface="Arial" panose="020B0604020202020204" pitchFamily="34" charset="0"/>
                <a:ea typeface="华文新魏" pitchFamily="2" charset="-122"/>
              </a:rPr>
              <a:t>时间安排</a:t>
            </a:r>
            <a:endParaRPr lang="zh-CN" altLang="en-US" sz="4000" b="1" dirty="0">
              <a:latin typeface="Arial" panose="020B0604020202020204" pitchFamily="34" charset="0"/>
              <a:ea typeface="华文新魏" pitchFamily="2" charset="-122"/>
            </a:endParaRPr>
          </a:p>
          <a:p>
            <a:pPr marL="342900" indent="-342900" eaLnBrk="1" hangingPunct="1">
              <a:spcBef>
                <a:spcPct val="20000"/>
              </a:spcBef>
              <a:buClr>
                <a:schemeClr val="hlink"/>
              </a:buClr>
              <a:buSzPct val="75000"/>
              <a:buFont typeface="Wingdings" panose="05000000000000000000" pitchFamily="2" charset="2"/>
              <a:buChar char="v"/>
            </a:pPr>
            <a:r>
              <a:rPr lang="zh-CN" altLang="en-US" sz="4000" b="1" dirty="0">
                <a:latin typeface="Arial" panose="020B0604020202020204" pitchFamily="34" charset="0"/>
                <a:ea typeface="华文新魏" pitchFamily="2" charset="-122"/>
              </a:rPr>
              <a:t>辅导</a:t>
            </a:r>
            <a:endParaRPr lang="zh-CN" altLang="en-US" sz="4000" b="1" dirty="0">
              <a:latin typeface="Arial" panose="020B0604020202020204" pitchFamily="34" charset="0"/>
              <a:ea typeface="华文新魏" pitchFamily="2" charset="-122"/>
            </a:endParaRPr>
          </a:p>
        </p:txBody>
      </p:sp>
    </p:spTree>
  </p:cSld>
  <p:clrMapOvr>
    <a:masterClrMapping/>
  </p:clrMapOvr>
  <p:transition>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3298" name="Rectangle 2"/>
          <p:cNvSpPr>
            <a:spLocks noGrp="1" noRot="1" noChangeArrowheads="1"/>
          </p:cNvSpPr>
          <p:nvPr>
            <p:ph type="title"/>
          </p:nvPr>
        </p:nvSpPr>
        <p:spPr>
          <a:xfrm>
            <a:off x="323850" y="260350"/>
            <a:ext cx="8540750" cy="1143000"/>
          </a:xfrm>
          <a:extLst>
            <a:ext uri="{91240B29-F687-4F45-9708-019B960494DF}">
              <a14:hiddenLine xmlns:a14="http://schemas.microsoft.com/office/drawing/2010/main" w="9525">
                <a:solidFill>
                  <a:schemeClr val="tx1"/>
                </a:solidFill>
                <a:prstDash val="solid"/>
                <a:miter lim="800000"/>
                <a:headEnd/>
                <a:tailEnd/>
              </a14:hiddenLine>
            </a:ext>
          </a:extLst>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4000" b="1" i="0" u="none" strike="noStrike" kern="1200" cap="small" spc="0" normalizeH="0" baseline="0" noProof="0" dirty="0">
                <a:ln>
                  <a:noFill/>
                </a:ln>
                <a:solidFill>
                  <a:srgbClr val="002060"/>
                </a:solidFill>
                <a:effectLst/>
                <a:uLnTx/>
                <a:uFillTx/>
                <a:latin typeface="+mj-lt"/>
                <a:ea typeface="黑体" pitchFamily="49" charset="-122"/>
                <a:cs typeface="+mj-cs"/>
              </a:rPr>
              <a:t>实施方法及要求</a:t>
            </a:r>
            <a:endParaRPr kumimoji="0" lang="zh-CN" altLang="en-US" sz="4000" b="1" i="0" u="none" strike="noStrike" kern="1200" cap="small" spc="0" normalizeH="0" baseline="0" noProof="0" dirty="0">
              <a:ln>
                <a:noFill/>
              </a:ln>
              <a:solidFill>
                <a:srgbClr val="002060"/>
              </a:solidFill>
              <a:effectLst/>
              <a:uLnTx/>
              <a:uFillTx/>
              <a:latin typeface="+mj-lt"/>
              <a:ea typeface="黑体" pitchFamily="49" charset="-122"/>
              <a:cs typeface="+mj-cs"/>
            </a:endParaRPr>
          </a:p>
        </p:txBody>
      </p:sp>
      <p:sp>
        <p:nvSpPr>
          <p:cNvPr id="20483" name="Rectangle 3"/>
          <p:cNvSpPr>
            <a:spLocks noGrp="1" noRot="1"/>
          </p:cNvSpPr>
          <p:nvPr>
            <p:ph sz="quarter" idx="1"/>
          </p:nvPr>
        </p:nvSpPr>
        <p:spPr>
          <a:xfrm>
            <a:off x="250825" y="1628775"/>
            <a:ext cx="8540750" cy="4194175"/>
          </a:xfrm>
        </p:spPr>
        <p:txBody>
          <a:bodyPr vert="horz" wrap="square" lIns="91440" tIns="45720" rIns="91440" bIns="45720" anchor="t"/>
          <a:p>
            <a:pPr eaLnBrk="1" hangingPunct="1">
              <a:lnSpc>
                <a:spcPct val="130000"/>
              </a:lnSpc>
              <a:buClr>
                <a:schemeClr val="tx1"/>
              </a:buClr>
              <a:buFont typeface="Wingdings" panose="05000000000000000000" pitchFamily="2" charset="2"/>
              <a:buChar char="l"/>
            </a:pPr>
            <a:r>
              <a:rPr lang="zh-CN" altLang="en-US" sz="3200" b="1" dirty="0">
                <a:solidFill>
                  <a:srgbClr val="FF0000"/>
                </a:solidFill>
                <a:latin typeface="华文新魏" pitchFamily="2" charset="-122"/>
                <a:ea typeface="华文新魏" pitchFamily="2" charset="-122"/>
              </a:rPr>
              <a:t>独立</a:t>
            </a:r>
            <a:r>
              <a:rPr lang="zh-CN" altLang="en-US" sz="3200" b="1" dirty="0">
                <a:latin typeface="华文新魏" pitchFamily="2" charset="-122"/>
                <a:ea typeface="华文新魏" pitchFamily="2" charset="-122"/>
              </a:rPr>
              <a:t>完成课程设计内容</a:t>
            </a:r>
            <a:endParaRPr lang="en-US" altLang="zh-CN" sz="3200" b="1" dirty="0">
              <a:latin typeface="华文新魏" pitchFamily="2" charset="-122"/>
              <a:ea typeface="华文新魏" pitchFamily="2" charset="-122"/>
            </a:endParaRPr>
          </a:p>
          <a:p>
            <a:pPr eaLnBrk="1" hangingPunct="1">
              <a:lnSpc>
                <a:spcPct val="130000"/>
              </a:lnSpc>
              <a:buClr>
                <a:schemeClr val="tx1"/>
              </a:buClr>
              <a:buFont typeface="Wingdings" panose="05000000000000000000" pitchFamily="2" charset="2"/>
              <a:buChar char="l"/>
            </a:pPr>
            <a:endParaRPr lang="en-US" altLang="zh-CN" sz="3200" b="1" dirty="0">
              <a:latin typeface="华文新魏" pitchFamily="2" charset="-122"/>
              <a:ea typeface="华文新魏" pitchFamily="2" charset="-122"/>
            </a:endParaRPr>
          </a:p>
          <a:p>
            <a:pPr eaLnBrk="1" hangingPunct="1">
              <a:lnSpc>
                <a:spcPct val="120000"/>
              </a:lnSpc>
              <a:buChar char="•"/>
            </a:pPr>
            <a:r>
              <a:rPr lang="zh-CN" altLang="en-US" sz="3200" dirty="0">
                <a:ea typeface="华文新魏" pitchFamily="2" charset="-122"/>
              </a:rPr>
              <a:t>支持借鉴和学习已有的优秀知识！</a:t>
            </a:r>
            <a:endParaRPr lang="zh-CN" altLang="en-US" sz="3200" dirty="0">
              <a:ea typeface="华文新魏" pitchFamily="2" charset="-122"/>
            </a:endParaRPr>
          </a:p>
          <a:p>
            <a:pPr eaLnBrk="1" hangingPunct="1">
              <a:lnSpc>
                <a:spcPct val="120000"/>
              </a:lnSpc>
              <a:buChar char="•"/>
            </a:pPr>
            <a:r>
              <a:rPr lang="zh-CN" altLang="en-US" sz="3200" dirty="0">
                <a:ea typeface="华文新魏" pitchFamily="2" charset="-122"/>
              </a:rPr>
              <a:t>反对全盘拷贝，不求甚解！</a:t>
            </a:r>
            <a:endParaRPr lang="zh-CN" altLang="en-US" sz="3200" dirty="0">
              <a:ea typeface="华文新魏" pitchFamily="2" charset="-122"/>
            </a:endParaRPr>
          </a:p>
          <a:p>
            <a:pPr eaLnBrk="1" hangingPunct="1">
              <a:lnSpc>
                <a:spcPct val="120000"/>
              </a:lnSpc>
              <a:buChar char="•"/>
            </a:pPr>
            <a:r>
              <a:rPr lang="zh-CN" altLang="en-US" sz="3200" dirty="0">
                <a:ea typeface="华文新魏" pitchFamily="2" charset="-122"/>
              </a:rPr>
              <a:t>吸收和消化他人经验，做自己的课程设计！</a:t>
            </a:r>
            <a:endParaRPr lang="en-US" altLang="zh-CN" sz="3200" dirty="0">
              <a:ea typeface="华文新魏" pitchFamily="2" charset="-122"/>
            </a:endParaRPr>
          </a:p>
        </p:txBody>
      </p:sp>
      <p:sp>
        <p:nvSpPr>
          <p:cNvPr id="20484" name="灯片编号占位符 5"/>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SimSun"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5pPr>
          </a:lstStyle>
          <a:p>
            <a:pPr lvl="0" algn="ctr" eaLnBrk="1" hangingPunct="1"/>
            <a:fld id="{9A0DB2DC-4C9A-4742-B13C-FB6460FD3503}" type="slidenum">
              <a:rPr lang="en-US" altLang="zh-CN" sz="1400" b="1" dirty="0">
                <a:solidFill>
                  <a:srgbClr val="FFFFFF"/>
                </a:solidFill>
              </a:rPr>
            </a:fld>
            <a:endParaRPr lang="en-US" altLang="zh-CN" sz="1400" b="1" dirty="0">
              <a:solidFill>
                <a:srgbClr val="FFFFFF"/>
              </a:solidFill>
            </a:endParaRPr>
          </a:p>
        </p:txBody>
      </p:sp>
    </p:spTree>
  </p:cSld>
  <p:clrMapOvr>
    <a:masterClrMapping/>
  </p:clrMapOvr>
  <p:transition>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3298" name="Rectangle 2"/>
          <p:cNvSpPr>
            <a:spLocks noGrp="1" noRot="1" noChangeArrowheads="1"/>
          </p:cNvSpPr>
          <p:nvPr>
            <p:ph type="title"/>
          </p:nvPr>
        </p:nvSpPr>
        <p:spPr>
          <a:xfrm>
            <a:off x="323850" y="260350"/>
            <a:ext cx="8540750" cy="1143000"/>
          </a:xfrm>
          <a:extLst>
            <a:ext uri="{91240B29-F687-4F45-9708-019B960494DF}">
              <a14:hiddenLine xmlns:a14="http://schemas.microsoft.com/office/drawing/2010/main" w="9525">
                <a:solidFill>
                  <a:schemeClr val="tx1"/>
                </a:solidFill>
                <a:prstDash val="solid"/>
                <a:miter lim="800000"/>
                <a:headEnd/>
                <a:tailEnd/>
              </a14:hiddenLine>
            </a:ext>
          </a:extLst>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4000" b="1" i="0" u="none" strike="noStrike" kern="1200" cap="small" spc="0" normalizeH="0" baseline="0" noProof="0" dirty="0">
                <a:ln>
                  <a:noFill/>
                </a:ln>
                <a:solidFill>
                  <a:srgbClr val="002060"/>
                </a:solidFill>
                <a:effectLst/>
                <a:uLnTx/>
                <a:uFillTx/>
                <a:latin typeface="+mj-lt"/>
                <a:ea typeface="黑体" pitchFamily="49" charset="-122"/>
                <a:cs typeface="+mj-cs"/>
              </a:rPr>
              <a:t>实施方法及要求</a:t>
            </a:r>
            <a:endParaRPr kumimoji="0" lang="zh-CN" altLang="en-US" sz="4000" b="1" i="0" u="none" strike="noStrike" kern="1200" cap="small" spc="0" normalizeH="0" baseline="0" noProof="0" dirty="0">
              <a:ln>
                <a:noFill/>
              </a:ln>
              <a:solidFill>
                <a:srgbClr val="002060"/>
              </a:solidFill>
              <a:effectLst/>
              <a:uLnTx/>
              <a:uFillTx/>
              <a:latin typeface="+mj-lt"/>
              <a:ea typeface="黑体" pitchFamily="49" charset="-122"/>
              <a:cs typeface="+mj-cs"/>
            </a:endParaRPr>
          </a:p>
        </p:txBody>
      </p:sp>
      <p:sp>
        <p:nvSpPr>
          <p:cNvPr id="21507" name="Rectangle 3"/>
          <p:cNvSpPr>
            <a:spLocks noGrp="1" noRot="1"/>
          </p:cNvSpPr>
          <p:nvPr>
            <p:ph sz="quarter" idx="1"/>
          </p:nvPr>
        </p:nvSpPr>
        <p:spPr>
          <a:xfrm>
            <a:off x="250825" y="1484313"/>
            <a:ext cx="8540750" cy="4897437"/>
          </a:xfrm>
        </p:spPr>
        <p:txBody>
          <a:bodyPr vert="horz" wrap="square" lIns="91440" tIns="45720" rIns="91440" bIns="45720" anchor="t"/>
          <a:p>
            <a:pPr eaLnBrk="1" hangingPunct="1">
              <a:lnSpc>
                <a:spcPct val="130000"/>
              </a:lnSpc>
              <a:buClr>
                <a:schemeClr val="tx1"/>
              </a:buClr>
              <a:buFont typeface="Wingdings" panose="05000000000000000000" pitchFamily="2" charset="2"/>
              <a:buChar char="l"/>
            </a:pPr>
            <a:r>
              <a:rPr lang="zh-CN" altLang="en-US" sz="2800" b="1" dirty="0">
                <a:latin typeface="华文新魏" pitchFamily="2" charset="-122"/>
                <a:ea typeface="华文新魏" pitchFamily="2" charset="-122"/>
              </a:rPr>
              <a:t>上机检查：根据要求演示完成的系统，并回答老师的问题或按要求现场修改程序</a:t>
            </a:r>
            <a:endParaRPr lang="zh-CN" altLang="en-US" sz="2800" b="1" dirty="0">
              <a:latin typeface="华文新魏" pitchFamily="2" charset="-122"/>
              <a:ea typeface="华文新魏" pitchFamily="2" charset="-122"/>
            </a:endParaRPr>
          </a:p>
          <a:p>
            <a:pPr eaLnBrk="1" hangingPunct="1">
              <a:lnSpc>
                <a:spcPct val="130000"/>
              </a:lnSpc>
              <a:buClr>
                <a:schemeClr val="tx1"/>
              </a:buClr>
              <a:buFont typeface="Wingdings" panose="05000000000000000000" pitchFamily="2" charset="2"/>
              <a:buChar char="l"/>
            </a:pPr>
            <a:r>
              <a:rPr lang="zh-CN" altLang="en-US" sz="2800" b="1" dirty="0">
                <a:latin typeface="华文新魏" pitchFamily="2" charset="-122"/>
                <a:ea typeface="华文新魏" pitchFamily="2" charset="-122"/>
              </a:rPr>
              <a:t>报告提交：</a:t>
            </a:r>
            <a:endParaRPr lang="en-US" altLang="zh-CN" sz="2800" b="1" dirty="0">
              <a:latin typeface="华文新魏" pitchFamily="2" charset="-122"/>
              <a:ea typeface="华文新魏" pitchFamily="2" charset="-122"/>
            </a:endParaRPr>
          </a:p>
          <a:p>
            <a:pPr lvl="1" eaLnBrk="1" hangingPunct="1">
              <a:lnSpc>
                <a:spcPct val="130000"/>
              </a:lnSpc>
              <a:buClr>
                <a:schemeClr val="tx1"/>
              </a:buClr>
              <a:buFont typeface="Wingdings" panose="05000000000000000000" pitchFamily="2" charset="2"/>
              <a:buChar char="l"/>
            </a:pPr>
            <a:r>
              <a:rPr lang="zh-CN" altLang="en-US" sz="2800" b="1" dirty="0">
                <a:latin typeface="华文新魏" pitchFamily="2" charset="-122"/>
                <a:ea typeface="华文新魏" pitchFamily="2" charset="-122"/>
              </a:rPr>
              <a:t>纸质课程设计报告</a:t>
            </a:r>
            <a:r>
              <a:rPr lang="en-US" altLang="zh-CN" sz="2800" b="1" dirty="0">
                <a:latin typeface="华文新魏" pitchFamily="2" charset="-122"/>
                <a:ea typeface="华文新魏" pitchFamily="2" charset="-122"/>
              </a:rPr>
              <a:t>(</a:t>
            </a:r>
            <a:r>
              <a:rPr lang="zh-CN" altLang="en-US" sz="2800" b="1" dirty="0">
                <a:latin typeface="华文新魏" pitchFamily="2" charset="-122"/>
                <a:ea typeface="华文新魏" pitchFamily="2" charset="-122"/>
              </a:rPr>
              <a:t>双面打印</a:t>
            </a:r>
            <a:r>
              <a:rPr lang="en-US" altLang="zh-CN" sz="2800" b="1" dirty="0">
                <a:latin typeface="华文新魏" pitchFamily="2" charset="-122"/>
                <a:ea typeface="华文新魏" pitchFamily="2" charset="-122"/>
              </a:rPr>
              <a:t>)</a:t>
            </a:r>
            <a:r>
              <a:rPr lang="zh-CN" altLang="en-US" sz="2800" b="1" dirty="0">
                <a:latin typeface="华文新魏" pitchFamily="2" charset="-122"/>
                <a:ea typeface="华文新魏" pitchFamily="2" charset="-122"/>
              </a:rPr>
              <a:t>：内容包括实验目的、实验内容、实验设计、实验环境及步骤、调试记录和课程设计心得等</a:t>
            </a:r>
            <a:endParaRPr lang="zh-CN" altLang="en-US" sz="2800" b="1" dirty="0">
              <a:latin typeface="华文新魏" pitchFamily="2" charset="-122"/>
              <a:ea typeface="华文新魏" pitchFamily="2" charset="-122"/>
            </a:endParaRPr>
          </a:p>
          <a:p>
            <a:pPr lvl="1" eaLnBrk="1" hangingPunct="1">
              <a:lnSpc>
                <a:spcPct val="130000"/>
              </a:lnSpc>
              <a:buClr>
                <a:schemeClr val="tx1"/>
              </a:buClr>
              <a:buFont typeface="Wingdings" panose="05000000000000000000" pitchFamily="2" charset="2"/>
              <a:buChar char="l"/>
            </a:pPr>
            <a:r>
              <a:rPr lang="zh-CN" altLang="en-US" sz="2800" b="1" dirty="0">
                <a:latin typeface="华文新魏" pitchFamily="2" charset="-122"/>
                <a:ea typeface="华文新魏" pitchFamily="2" charset="-122"/>
              </a:rPr>
              <a:t>光盘：课程设计报告电子版和程序清单（附注释），每个班一张光盘</a:t>
            </a:r>
            <a:endParaRPr lang="zh-CN" altLang="en-US" sz="2800" b="1" dirty="0">
              <a:latin typeface="华文新魏" pitchFamily="2" charset="-122"/>
              <a:ea typeface="华文新魏" pitchFamily="2" charset="-122"/>
            </a:endParaRPr>
          </a:p>
        </p:txBody>
      </p:sp>
      <p:sp>
        <p:nvSpPr>
          <p:cNvPr id="21508" name="灯片编号占位符 5"/>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SimSun"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5pPr>
          </a:lstStyle>
          <a:p>
            <a:pPr lvl="0" algn="ctr" eaLnBrk="1" hangingPunct="1"/>
            <a:fld id="{9A0DB2DC-4C9A-4742-B13C-FB6460FD3503}" type="slidenum">
              <a:rPr lang="en-US" altLang="zh-CN" sz="1400" b="1" dirty="0">
                <a:solidFill>
                  <a:srgbClr val="FFFFFF"/>
                </a:solidFill>
              </a:rPr>
            </a:fld>
            <a:endParaRPr lang="en-US" altLang="zh-CN" sz="1400" b="1" dirty="0">
              <a:solidFill>
                <a:srgbClr val="FFFFFF"/>
              </a:solidFill>
            </a:endParaRPr>
          </a:p>
        </p:txBody>
      </p:sp>
    </p:spTree>
  </p:cSld>
  <p:clrMapOvr>
    <a:masterClrMapping/>
  </p:clrMapOvr>
  <p:transition>
    <p:blinds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22" name="Rectangle 2"/>
          <p:cNvSpPr>
            <a:spLocks noGrp="1" noRot="1" noChangeArrowheads="1"/>
          </p:cNvSpPr>
          <p:nvPr>
            <p:ph type="title"/>
          </p:nvPr>
        </p:nvSpPr>
        <p:spPr>
          <a:xfrm>
            <a:off x="1547813" y="503238"/>
            <a:ext cx="6337300" cy="838200"/>
          </a:xfrm>
          <a:extLst>
            <a:ext uri="{91240B29-F687-4F45-9708-019B960494DF}">
              <a14:hiddenLine xmlns:a14="http://schemas.microsoft.com/office/drawing/2010/main" w="9525">
                <a:solidFill>
                  <a:schemeClr val="tx1"/>
                </a:solidFill>
                <a:prstDash val="solid"/>
                <a:miter lim="800000"/>
                <a:headEnd/>
                <a:tailEnd/>
              </a14:hiddenLine>
            </a:ext>
          </a:extLst>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4000" b="1" i="0" u="none" strike="noStrike" kern="1200" cap="small" spc="0" normalizeH="0" baseline="0" noProof="0" dirty="0">
                <a:ln>
                  <a:noFill/>
                </a:ln>
                <a:solidFill>
                  <a:srgbClr val="002060"/>
                </a:solidFill>
                <a:effectLst/>
                <a:uLnTx/>
                <a:uFillTx/>
                <a:latin typeface="+mj-lt"/>
                <a:ea typeface="黑体" pitchFamily="49" charset="-122"/>
                <a:cs typeface="+mj-cs"/>
              </a:rPr>
              <a:t>要求</a:t>
            </a:r>
            <a:endParaRPr kumimoji="0" lang="zh-CN" altLang="en-US" sz="4000" b="1" i="0" u="none" strike="noStrike" kern="1200" cap="small" spc="0" normalizeH="0" baseline="0" noProof="0" dirty="0">
              <a:ln>
                <a:noFill/>
              </a:ln>
              <a:solidFill>
                <a:srgbClr val="002060"/>
              </a:solidFill>
              <a:effectLst/>
              <a:uLnTx/>
              <a:uFillTx/>
              <a:latin typeface="+mj-lt"/>
              <a:ea typeface="黑体" pitchFamily="49" charset="-122"/>
              <a:cs typeface="+mj-cs"/>
            </a:endParaRPr>
          </a:p>
        </p:txBody>
      </p:sp>
      <p:sp>
        <p:nvSpPr>
          <p:cNvPr id="22531" name="Rectangle 3"/>
          <p:cNvSpPr>
            <a:spLocks noGrp="1" noRot="1"/>
          </p:cNvSpPr>
          <p:nvPr>
            <p:ph sz="quarter" idx="1"/>
          </p:nvPr>
        </p:nvSpPr>
        <p:spPr>
          <a:xfrm>
            <a:off x="107950" y="1484313"/>
            <a:ext cx="8640763" cy="4187825"/>
          </a:xfrm>
        </p:spPr>
        <p:txBody>
          <a:bodyPr vert="horz" wrap="square" lIns="91440" tIns="45720" rIns="91440" bIns="45720" anchor="t"/>
          <a:p>
            <a:pPr lvl="1" eaLnBrk="1" hangingPunct="1">
              <a:lnSpc>
                <a:spcPct val="130000"/>
              </a:lnSpc>
              <a:buClr>
                <a:schemeClr val="tx1"/>
              </a:buClr>
              <a:buFont typeface="Wingdings" panose="05000000000000000000" pitchFamily="2" charset="2"/>
              <a:buChar char="l"/>
            </a:pPr>
            <a:r>
              <a:rPr lang="zh-CN" altLang="en-US" sz="2800" b="1" dirty="0">
                <a:latin typeface="华文新魏" pitchFamily="2" charset="-122"/>
                <a:ea typeface="华文新魏" pitchFamily="2" charset="-122"/>
              </a:rPr>
              <a:t>成绩依据：检查情况</a:t>
            </a:r>
            <a:r>
              <a:rPr lang="en-US" altLang="zh-CN" sz="2800" b="1" dirty="0">
                <a:latin typeface="华文新魏" pitchFamily="2" charset="-122"/>
                <a:ea typeface="华文新魏" pitchFamily="2" charset="-122"/>
              </a:rPr>
              <a:t>+</a:t>
            </a:r>
            <a:r>
              <a:rPr lang="zh-CN" altLang="en-US" sz="2800" b="1" dirty="0">
                <a:latin typeface="华文新魏" pitchFamily="2" charset="-122"/>
                <a:ea typeface="华文新魏" pitchFamily="2" charset="-122"/>
              </a:rPr>
              <a:t>报告撰写情况</a:t>
            </a:r>
            <a:endParaRPr lang="en-US" altLang="zh-CN" sz="2800" b="1" dirty="0">
              <a:latin typeface="华文新魏" pitchFamily="2" charset="-122"/>
              <a:ea typeface="华文新魏" pitchFamily="2" charset="-122"/>
            </a:endParaRPr>
          </a:p>
          <a:p>
            <a:pPr lvl="1" eaLnBrk="1" hangingPunct="1">
              <a:lnSpc>
                <a:spcPct val="130000"/>
              </a:lnSpc>
              <a:buClr>
                <a:schemeClr val="tx1"/>
              </a:buClr>
              <a:buFont typeface="Wingdings" panose="05000000000000000000" pitchFamily="2" charset="2"/>
              <a:buChar char="l"/>
            </a:pPr>
            <a:r>
              <a:rPr lang="zh-CN" altLang="en-US" sz="2400" b="1" dirty="0">
                <a:latin typeface="华文新魏" pitchFamily="2" charset="-122"/>
                <a:ea typeface="华文新魏" pitchFamily="2" charset="-122"/>
              </a:rPr>
              <a:t>完成前两题：</a:t>
            </a:r>
            <a:r>
              <a:rPr lang="en-US" altLang="zh-CN" sz="2400" b="1" dirty="0">
                <a:latin typeface="华文新魏" pitchFamily="2" charset="-122"/>
                <a:ea typeface="华文新魏" pitchFamily="2" charset="-122"/>
              </a:rPr>
              <a:t>60-65</a:t>
            </a:r>
            <a:endParaRPr lang="en-US" altLang="zh-CN" sz="2400" b="1" dirty="0">
              <a:latin typeface="华文新魏" pitchFamily="2" charset="-122"/>
              <a:ea typeface="华文新魏" pitchFamily="2" charset="-122"/>
            </a:endParaRPr>
          </a:p>
          <a:p>
            <a:pPr lvl="1" eaLnBrk="1" hangingPunct="1">
              <a:lnSpc>
                <a:spcPct val="130000"/>
              </a:lnSpc>
              <a:buClr>
                <a:schemeClr val="tx1"/>
              </a:buClr>
              <a:buFont typeface="Wingdings" panose="05000000000000000000" pitchFamily="2" charset="2"/>
              <a:buChar char="l"/>
            </a:pPr>
            <a:r>
              <a:rPr lang="zh-CN" altLang="en-US" sz="2400" b="1" dirty="0">
                <a:latin typeface="华文新魏" pitchFamily="2" charset="-122"/>
                <a:ea typeface="华文新魏" pitchFamily="2" charset="-122"/>
              </a:rPr>
              <a:t>完成前三题：</a:t>
            </a:r>
            <a:r>
              <a:rPr lang="en-US" altLang="zh-CN" sz="2400" b="1" dirty="0">
                <a:latin typeface="华文新魏" pitchFamily="2" charset="-122"/>
                <a:ea typeface="华文新魏" pitchFamily="2" charset="-122"/>
              </a:rPr>
              <a:t>65-75</a:t>
            </a:r>
            <a:endParaRPr lang="en-US" altLang="zh-CN" sz="2400" b="1" dirty="0">
              <a:latin typeface="华文新魏" pitchFamily="2" charset="-122"/>
              <a:ea typeface="华文新魏" pitchFamily="2" charset="-122"/>
            </a:endParaRPr>
          </a:p>
          <a:p>
            <a:pPr lvl="1" eaLnBrk="1" hangingPunct="1">
              <a:lnSpc>
                <a:spcPct val="130000"/>
              </a:lnSpc>
              <a:buClr>
                <a:schemeClr val="tx1"/>
              </a:buClr>
              <a:buFont typeface="Wingdings" panose="05000000000000000000" pitchFamily="2" charset="2"/>
              <a:buChar char="l"/>
            </a:pPr>
            <a:r>
              <a:rPr lang="zh-CN" altLang="en-US" sz="2400" b="1" dirty="0">
                <a:latin typeface="华文新魏" pitchFamily="2" charset="-122"/>
                <a:ea typeface="华文新魏" pitchFamily="2" charset="-122"/>
              </a:rPr>
              <a:t>完成选做题：</a:t>
            </a:r>
            <a:r>
              <a:rPr lang="en-US" altLang="zh-CN" sz="2400" b="1" dirty="0">
                <a:latin typeface="华文新魏" pitchFamily="2" charset="-122"/>
                <a:ea typeface="华文新魏" pitchFamily="2" charset="-122"/>
              </a:rPr>
              <a:t>75</a:t>
            </a:r>
            <a:r>
              <a:rPr lang="zh-CN" altLang="en-US" sz="2400" b="1" dirty="0">
                <a:latin typeface="华文新魏" pitchFamily="2" charset="-122"/>
                <a:ea typeface="华文新魏" pitchFamily="2" charset="-122"/>
              </a:rPr>
              <a:t>以上</a:t>
            </a:r>
            <a:endParaRPr lang="en-US" altLang="zh-CN" sz="2400" b="1" dirty="0">
              <a:latin typeface="华文新魏" pitchFamily="2" charset="-122"/>
              <a:ea typeface="华文新魏" pitchFamily="2" charset="-122"/>
            </a:endParaRPr>
          </a:p>
        </p:txBody>
      </p:sp>
      <p:sp>
        <p:nvSpPr>
          <p:cNvPr id="22532" name="灯片编号占位符 5"/>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SimSun"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5pPr>
          </a:lstStyle>
          <a:p>
            <a:pPr lvl="0" algn="ctr" eaLnBrk="1" hangingPunct="1"/>
            <a:fld id="{9A0DB2DC-4C9A-4742-B13C-FB6460FD3503}" type="slidenum">
              <a:rPr lang="en-US" altLang="zh-CN" sz="1400" b="1" dirty="0">
                <a:solidFill>
                  <a:srgbClr val="FFFFFF"/>
                </a:solidFill>
              </a:rPr>
            </a:fld>
            <a:endParaRPr lang="en-US" altLang="zh-CN" sz="1400" b="1" dirty="0">
              <a:solidFill>
                <a:srgbClr val="FFFFFF"/>
              </a:solidFill>
            </a:endParaRPr>
          </a:p>
        </p:txBody>
      </p:sp>
    </p:spTree>
  </p:cSld>
  <p:clrMapOvr>
    <a:masterClrMapping/>
  </p:clrMapOvr>
  <p:transition>
    <p:blinds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灯片编号占位符 3"/>
          <p:cNvSpPr txBox="1">
            <a:spLocks noGrp="1"/>
          </p:cNvSpPr>
          <p:nvPr>
            <p:ph type="sldNum" sz="quarter" idx="12"/>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SimSun"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5pPr>
          </a:lstStyle>
          <a:p>
            <a:pPr lvl="0" algn="ctr" eaLnBrk="1" hangingPunct="1"/>
            <a:fld id="{9A0DB2DC-4C9A-4742-B13C-FB6460FD3503}" type="slidenum">
              <a:rPr lang="en-US" altLang="zh-CN" sz="1400" b="1" dirty="0">
                <a:solidFill>
                  <a:srgbClr val="FFFFFF"/>
                </a:solidFill>
              </a:rPr>
            </a:fld>
            <a:endParaRPr lang="en-US" altLang="zh-CN" sz="1400" b="1" dirty="0">
              <a:solidFill>
                <a:srgbClr val="FFFFFF"/>
              </a:solidFill>
            </a:endParaRPr>
          </a:p>
        </p:txBody>
      </p:sp>
      <p:sp>
        <p:nvSpPr>
          <p:cNvPr id="182274" name="Rectangle 2"/>
          <p:cNvSpPr>
            <a:spLocks noRot="1" noChangeArrowheads="1"/>
          </p:cNvSpPr>
          <p:nvPr/>
        </p:nvSpPr>
        <p:spPr bwMode="auto">
          <a:xfrm>
            <a:off x="301625" y="228600"/>
            <a:ext cx="8540750" cy="11430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norm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small" spc="0" normalizeH="0" baseline="0" noProof="0" dirty="0">
                <a:ln>
                  <a:noFill/>
                </a:ln>
                <a:solidFill>
                  <a:srgbClr val="002060"/>
                </a:solidFill>
                <a:effectLst/>
                <a:uLnTx/>
                <a:uFillTx/>
                <a:latin typeface="+mj-lt"/>
                <a:ea typeface="黑体" pitchFamily="49" charset="-122"/>
                <a:cs typeface="+mj-cs"/>
              </a:rPr>
              <a:t>内容简介</a:t>
            </a:r>
            <a:endParaRPr kumimoji="0" lang="zh-CN" altLang="en-US" sz="4000" b="1" i="0" u="none" strike="noStrike" kern="1200" cap="small" spc="0" normalizeH="0" baseline="0" noProof="0" dirty="0">
              <a:ln>
                <a:noFill/>
              </a:ln>
              <a:solidFill>
                <a:srgbClr val="002060"/>
              </a:solidFill>
              <a:effectLst/>
              <a:uLnTx/>
              <a:uFillTx/>
              <a:latin typeface="+mj-lt"/>
              <a:ea typeface="黑体" pitchFamily="49" charset="-122"/>
              <a:cs typeface="+mj-cs"/>
            </a:endParaRPr>
          </a:p>
        </p:txBody>
      </p:sp>
      <p:sp>
        <p:nvSpPr>
          <p:cNvPr id="23556" name="Rectangle 3"/>
          <p:cNvSpPr>
            <a:spLocks noRot="1"/>
          </p:cNvSpPr>
          <p:nvPr/>
        </p:nvSpPr>
        <p:spPr>
          <a:xfrm>
            <a:off x="301625" y="1484313"/>
            <a:ext cx="8540750" cy="4498975"/>
          </a:xfrm>
          <a:prstGeom prst="rect">
            <a:avLst/>
          </a:prstGeom>
          <a:noFill/>
          <a:ln w="9525">
            <a:noFill/>
          </a:ln>
        </p:spPr>
        <p:txBody>
          <a:bodyPr/>
          <a:p>
            <a:pPr marL="342900" indent="-342900" eaLnBrk="1" hangingPunct="1">
              <a:spcBef>
                <a:spcPct val="20000"/>
              </a:spcBef>
              <a:buClr>
                <a:schemeClr val="hlink"/>
              </a:buClr>
              <a:buSzPct val="75000"/>
              <a:buFont typeface="Wingdings" panose="05000000000000000000" pitchFamily="2" charset="2"/>
              <a:buChar char="v"/>
            </a:pPr>
            <a:r>
              <a:rPr lang="zh-CN" altLang="en-US" sz="4000" b="1" dirty="0">
                <a:latin typeface="Arial" panose="020B0604020202020204" pitchFamily="34" charset="0"/>
                <a:ea typeface="华文新魏" pitchFamily="2" charset="-122"/>
              </a:rPr>
              <a:t>设计目的</a:t>
            </a:r>
            <a:endParaRPr lang="zh-CN" altLang="en-US" sz="4000" b="1" dirty="0">
              <a:latin typeface="Arial" panose="020B0604020202020204" pitchFamily="34" charset="0"/>
              <a:ea typeface="华文新魏" pitchFamily="2" charset="-122"/>
            </a:endParaRPr>
          </a:p>
          <a:p>
            <a:pPr marL="342900" indent="-342900" eaLnBrk="1" hangingPunct="1">
              <a:spcBef>
                <a:spcPct val="20000"/>
              </a:spcBef>
              <a:buClr>
                <a:schemeClr val="hlink"/>
              </a:buClr>
              <a:buSzPct val="75000"/>
              <a:buFont typeface="Wingdings" panose="05000000000000000000" pitchFamily="2" charset="2"/>
              <a:buChar char="v"/>
            </a:pPr>
            <a:r>
              <a:rPr lang="zh-CN" altLang="en-US" sz="4000" b="1" dirty="0">
                <a:latin typeface="Arial" panose="020B0604020202020204" pitchFamily="34" charset="0"/>
                <a:ea typeface="华文新魏" pitchFamily="2" charset="-122"/>
              </a:rPr>
              <a:t>设计内容</a:t>
            </a:r>
            <a:endParaRPr lang="zh-CN" altLang="en-US" sz="4000" b="1" dirty="0">
              <a:latin typeface="Arial" panose="020B0604020202020204" pitchFamily="34" charset="0"/>
              <a:ea typeface="华文新魏" pitchFamily="2" charset="-122"/>
            </a:endParaRPr>
          </a:p>
          <a:p>
            <a:pPr marL="342900" indent="-342900" eaLnBrk="1" hangingPunct="1">
              <a:spcBef>
                <a:spcPct val="20000"/>
              </a:spcBef>
              <a:buClr>
                <a:schemeClr val="hlink"/>
              </a:buClr>
              <a:buSzPct val="75000"/>
              <a:buFont typeface="Wingdings" panose="05000000000000000000" pitchFamily="2" charset="2"/>
              <a:buChar char="v"/>
            </a:pPr>
            <a:r>
              <a:rPr lang="zh-CN" altLang="en-US" sz="4000" b="1" dirty="0">
                <a:latin typeface="Arial" panose="020B0604020202020204" pitchFamily="34" charset="0"/>
                <a:ea typeface="华文新魏" pitchFamily="2" charset="-122"/>
              </a:rPr>
              <a:t>实施方法及要求</a:t>
            </a:r>
            <a:endParaRPr lang="zh-CN" altLang="en-US" sz="4000" b="1" dirty="0">
              <a:latin typeface="Arial" panose="020B0604020202020204" pitchFamily="34" charset="0"/>
              <a:ea typeface="华文新魏" pitchFamily="2" charset="-122"/>
            </a:endParaRPr>
          </a:p>
          <a:p>
            <a:pPr marL="342900" indent="-342900" eaLnBrk="1" hangingPunct="1">
              <a:spcBef>
                <a:spcPct val="20000"/>
              </a:spcBef>
              <a:buClr>
                <a:schemeClr val="hlink"/>
              </a:buClr>
              <a:buSzPct val="75000"/>
              <a:buFont typeface="Wingdings" panose="05000000000000000000" pitchFamily="2" charset="2"/>
              <a:buChar char="v"/>
            </a:pPr>
            <a:r>
              <a:rPr lang="zh-CN" altLang="en-US" sz="4000" b="1" u="sng" dirty="0">
                <a:solidFill>
                  <a:srgbClr val="FF3300"/>
                </a:solidFill>
                <a:latin typeface="Arial" panose="020B0604020202020204" pitchFamily="34" charset="0"/>
                <a:ea typeface="华文新魏" pitchFamily="2" charset="-122"/>
              </a:rPr>
              <a:t>时间安排</a:t>
            </a:r>
            <a:endParaRPr lang="zh-CN" altLang="en-US" sz="4000" b="1" u="sng" dirty="0">
              <a:solidFill>
                <a:srgbClr val="FF3300"/>
              </a:solidFill>
              <a:latin typeface="Arial" panose="020B0604020202020204" pitchFamily="34" charset="0"/>
              <a:ea typeface="华文新魏" pitchFamily="2" charset="-122"/>
            </a:endParaRPr>
          </a:p>
          <a:p>
            <a:pPr marL="342900" indent="-342900" eaLnBrk="1" hangingPunct="1">
              <a:spcBef>
                <a:spcPct val="20000"/>
              </a:spcBef>
              <a:buClr>
                <a:schemeClr val="hlink"/>
              </a:buClr>
              <a:buSzPct val="75000"/>
              <a:buFont typeface="Wingdings" panose="05000000000000000000" pitchFamily="2" charset="2"/>
              <a:buChar char="v"/>
            </a:pPr>
            <a:r>
              <a:rPr lang="zh-CN" altLang="en-US" sz="4000" b="1" dirty="0">
                <a:latin typeface="Arial" panose="020B0604020202020204" pitchFamily="34" charset="0"/>
                <a:ea typeface="华文新魏" pitchFamily="2" charset="-122"/>
              </a:rPr>
              <a:t>辅导</a:t>
            </a:r>
            <a:endParaRPr lang="zh-CN" altLang="en-US" sz="4000" b="1" dirty="0">
              <a:latin typeface="Arial" panose="020B0604020202020204" pitchFamily="34" charset="0"/>
              <a:ea typeface="华文新魏" pitchFamily="2" charset="-122"/>
            </a:endParaRPr>
          </a:p>
        </p:txBody>
      </p:sp>
    </p:spTree>
  </p:cSld>
  <p:clrMapOvr>
    <a:masterClrMapping/>
  </p:clrMapOvr>
  <p:transition>
    <p:blinds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灯片编号占位符 3"/>
          <p:cNvSpPr txBox="1">
            <a:spLocks noGrp="1"/>
          </p:cNvSpPr>
          <p:nvPr>
            <p:ph type="sldNum" sz="quarter" idx="12"/>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SimSun"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5pPr>
          </a:lstStyle>
          <a:p>
            <a:pPr lvl="0" algn="ctr" eaLnBrk="1" hangingPunct="1"/>
            <a:fld id="{9A0DB2DC-4C9A-4742-B13C-FB6460FD3503}" type="slidenum">
              <a:rPr lang="en-US" altLang="zh-CN" sz="1400" b="1" dirty="0">
                <a:solidFill>
                  <a:srgbClr val="FFFFFF"/>
                </a:solidFill>
              </a:rPr>
            </a:fld>
            <a:endParaRPr lang="en-US" altLang="zh-CN" sz="1400" b="1" dirty="0">
              <a:solidFill>
                <a:srgbClr val="FFFFFF"/>
              </a:solidFill>
            </a:endParaRPr>
          </a:p>
        </p:txBody>
      </p:sp>
      <p:sp>
        <p:nvSpPr>
          <p:cNvPr id="186370" name="Rectangle 2"/>
          <p:cNvSpPr>
            <a:spLocks noGrp="1" noRot="1" noChangeArrowheads="1"/>
          </p:cNvSpPr>
          <p:nvPr>
            <p:ph type="body" idx="1"/>
          </p:nvPr>
        </p:nvSpPr>
        <p:spPr>
          <a:xfrm>
            <a:off x="279400" y="1412875"/>
            <a:ext cx="8864600" cy="4686300"/>
          </a:xfrm>
        </p:spPr>
        <p:txBody>
          <a:bodyPr vert="horz" wrap="square" lIns="91440" tIns="45720" rIns="91440" bIns="45720" numCol="1" anchor="t" anchorCtr="0" compatLnSpc="1">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panose="05000000000000000000"/>
              <a:buChar char=""/>
              <a:defRPr/>
            </a:pPr>
            <a:r>
              <a:rPr kumimoji="0" lang="zh-CN" altLang="en-US" sz="2800" b="1" i="0" u="none" strike="noStrike" kern="1200" cap="none" spc="0" normalizeH="0" baseline="0" noProof="0" dirty="0">
                <a:ln>
                  <a:noFill/>
                </a:ln>
                <a:solidFill>
                  <a:schemeClr val="tx1"/>
                </a:solidFill>
                <a:effectLst/>
                <a:uLnTx/>
                <a:uFillTx/>
                <a:latin typeface="华文新魏" pitchFamily="2" charset="-122"/>
                <a:ea typeface="华文新魏" pitchFamily="2" charset="-122"/>
                <a:cs typeface="+mn-cs"/>
              </a:rPr>
              <a:t>课程设计时间：第一周、第二周</a:t>
            </a:r>
            <a:endParaRPr kumimoji="0" lang="en-US" altLang="zh-CN" sz="2800" b="1" i="0" u="none" strike="noStrike" kern="1200" cap="none" spc="0" normalizeH="0" baseline="0" noProof="0" dirty="0">
              <a:ln>
                <a:noFill/>
              </a:ln>
              <a:solidFill>
                <a:schemeClr val="tx1"/>
              </a:solidFill>
              <a:effectLst/>
              <a:uLnTx/>
              <a:uFillTx/>
              <a:latin typeface="华文新魏" pitchFamily="2" charset="-122"/>
              <a:ea typeface="华文新魏" pitchFamily="2" charset="-122"/>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panose="05000000000000000000"/>
              <a:buChar char=""/>
              <a:defRPr/>
            </a:pPr>
            <a:r>
              <a:rPr kumimoji="0" lang="zh-CN" altLang="en-US" sz="2800" b="1" i="0" u="none" strike="noStrike" kern="1200" cap="none" spc="0" normalizeH="0" baseline="0" noProof="0" dirty="0">
                <a:ln>
                  <a:noFill/>
                </a:ln>
                <a:solidFill>
                  <a:schemeClr val="tx1"/>
                </a:solidFill>
                <a:effectLst/>
                <a:uLnTx/>
                <a:uFillTx/>
                <a:latin typeface="华文新魏" pitchFamily="2" charset="-122"/>
                <a:ea typeface="华文新魏" pitchFamily="2" charset="-122"/>
                <a:cs typeface="+mn-cs"/>
              </a:rPr>
              <a:t>课程设计地点：以课表为准</a:t>
            </a:r>
            <a:endParaRPr kumimoji="0" lang="zh-CN" altLang="en-US" sz="1800" b="1" i="0" u="none" strike="noStrike" kern="1200" cap="none" spc="0" normalizeH="0" baseline="0" noProof="0" dirty="0">
              <a:ln>
                <a:noFill/>
              </a:ln>
              <a:solidFill>
                <a:schemeClr val="tx1"/>
              </a:solidFill>
              <a:effectLst/>
              <a:uLnTx/>
              <a:uFillTx/>
              <a:latin typeface="华文新魏" pitchFamily="2" charset="-122"/>
              <a:ea typeface="华文新魏" pitchFamily="2" charset="-122"/>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panose="05000000000000000000"/>
              <a:buChar char=""/>
              <a:defRPr/>
            </a:pPr>
            <a:r>
              <a:rPr kumimoji="0" lang="zh-CN" altLang="en-US" sz="2800" b="1" i="0" u="none" strike="noStrike" kern="1200" cap="none" spc="0" normalizeH="0" baseline="0" noProof="0" dirty="0">
                <a:ln>
                  <a:noFill/>
                </a:ln>
                <a:solidFill>
                  <a:schemeClr val="tx1"/>
                </a:solidFill>
                <a:effectLst/>
                <a:uLnTx/>
                <a:uFillTx/>
                <a:latin typeface="华文新魏" pitchFamily="2" charset="-122"/>
                <a:ea typeface="华文新魏" pitchFamily="2" charset="-122"/>
                <a:cs typeface="+mn-cs"/>
              </a:rPr>
              <a:t>中期检查：</a:t>
            </a:r>
            <a:endParaRPr kumimoji="0" lang="zh-CN" altLang="en-US" sz="2800" b="1" i="0" u="none" strike="noStrike" kern="1200" cap="none" spc="0" normalizeH="0" baseline="0" noProof="0" dirty="0">
              <a:ln>
                <a:noFill/>
              </a:ln>
              <a:solidFill>
                <a:schemeClr val="tx1"/>
              </a:solidFill>
              <a:effectLst/>
              <a:uLnTx/>
              <a:uFillTx/>
              <a:latin typeface="华文新魏" pitchFamily="2" charset="-122"/>
              <a:ea typeface="华文新魏" pitchFamily="2" charset="-122"/>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panose="05000000000000000000" pitchFamily="2" charset="2"/>
              <a:buNone/>
              <a:defRPr/>
            </a:pPr>
            <a:r>
              <a:rPr kumimoji="0" lang="zh-CN" altLang="en-US" sz="2800" b="1" i="0" u="none" strike="noStrike" kern="1200" cap="none" spc="0" normalizeH="0" baseline="0" noProof="0" dirty="0">
                <a:ln>
                  <a:noFill/>
                </a:ln>
                <a:solidFill>
                  <a:schemeClr val="tx1"/>
                </a:solidFill>
                <a:effectLst/>
                <a:uLnTx/>
                <a:uFillTx/>
                <a:latin typeface="华文新魏" pitchFamily="2" charset="-122"/>
                <a:ea typeface="华文新魏" pitchFamily="2" charset="-122"/>
                <a:cs typeface="+mn-cs"/>
              </a:rPr>
              <a:t>		第一周周五上午（</a:t>
            </a:r>
            <a:r>
              <a:rPr kumimoji="0" lang="en-US" altLang="zh-CN" sz="2800" b="1" i="0" u="none" strike="noStrike" kern="1200" cap="none" spc="0" normalizeH="0" baseline="0" noProof="0" dirty="0">
                <a:ln>
                  <a:noFill/>
                </a:ln>
                <a:solidFill>
                  <a:schemeClr val="tx1"/>
                </a:solidFill>
                <a:effectLst/>
                <a:uLnTx/>
                <a:uFillTx/>
                <a:latin typeface="华文新魏" pitchFamily="2" charset="-122"/>
                <a:ea typeface="华文新魏" pitchFamily="2" charset="-122"/>
                <a:cs typeface="+mn-cs"/>
              </a:rPr>
              <a:t>8:00-11:30</a:t>
            </a:r>
            <a:r>
              <a:rPr kumimoji="0" lang="zh-CN" altLang="en-US" sz="2800" b="1" i="0" u="none" strike="noStrike" kern="1200" cap="none" spc="0" normalizeH="0" baseline="0" noProof="0" dirty="0">
                <a:ln>
                  <a:noFill/>
                </a:ln>
                <a:solidFill>
                  <a:schemeClr val="tx1"/>
                </a:solidFill>
                <a:effectLst/>
                <a:uLnTx/>
                <a:uFillTx/>
                <a:latin typeface="华文新魏" pitchFamily="2" charset="-122"/>
                <a:ea typeface="华文新魏" pitchFamily="2" charset="-122"/>
                <a:cs typeface="+mn-cs"/>
              </a:rPr>
              <a:t>）</a:t>
            </a:r>
            <a:r>
              <a:rPr kumimoji="0" lang="zh-CN" altLang="en-US" sz="2800" b="1" i="0" u="none" strike="noStrike" kern="1200" cap="none" spc="0" normalizeH="0" baseline="0" noProof="0" dirty="0">
                <a:ln>
                  <a:noFill/>
                </a:ln>
                <a:solidFill>
                  <a:srgbClr val="FF0000"/>
                </a:solidFill>
                <a:effectLst/>
                <a:uLnTx/>
                <a:uFillTx/>
                <a:latin typeface="华文新魏" pitchFamily="2" charset="-122"/>
                <a:ea typeface="华文新魏" pitchFamily="2" charset="-122"/>
                <a:cs typeface="+mn-cs"/>
              </a:rPr>
              <a:t>过时不候</a:t>
            </a:r>
            <a:endParaRPr kumimoji="0" lang="zh-CN" altLang="en-US" sz="2800" b="1" i="0" u="none" strike="noStrike" kern="1200" cap="none" spc="0" normalizeH="0" baseline="0" noProof="0" dirty="0">
              <a:ln>
                <a:noFill/>
              </a:ln>
              <a:solidFill>
                <a:srgbClr val="FF0000"/>
              </a:solidFill>
              <a:effectLst/>
              <a:uLnTx/>
              <a:uFillTx/>
              <a:latin typeface="华文新魏" pitchFamily="2" charset="-122"/>
              <a:ea typeface="华文新魏" pitchFamily="2" charset="-122"/>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panose="05000000000000000000"/>
              <a:buChar char=""/>
              <a:defRPr/>
            </a:pPr>
            <a:r>
              <a:rPr kumimoji="0" lang="zh-CN" altLang="en-US" sz="2800" b="1" i="0" u="none" strike="noStrike" kern="1200" cap="none" spc="0" normalizeH="0" baseline="0" noProof="0" dirty="0">
                <a:ln>
                  <a:noFill/>
                </a:ln>
                <a:solidFill>
                  <a:schemeClr val="tx1"/>
                </a:solidFill>
                <a:effectLst/>
                <a:uLnTx/>
                <a:uFillTx/>
                <a:latin typeface="华文新魏" pitchFamily="2" charset="-122"/>
                <a:ea typeface="华文新魏" pitchFamily="2" charset="-122"/>
                <a:cs typeface="+mn-cs"/>
              </a:rPr>
              <a:t>最后检查：</a:t>
            </a:r>
            <a:endParaRPr kumimoji="0" lang="en-US" altLang="zh-CN" sz="2800" b="1" i="0" u="none" strike="noStrike" kern="1200" cap="none" spc="0" normalizeH="0" baseline="0" noProof="0" dirty="0">
              <a:ln>
                <a:noFill/>
              </a:ln>
              <a:solidFill>
                <a:schemeClr val="tx1"/>
              </a:solidFill>
              <a:effectLst/>
              <a:uLnTx/>
              <a:uFillTx/>
              <a:latin typeface="华文新魏" pitchFamily="2" charset="-122"/>
              <a:ea typeface="华文新魏" pitchFamily="2" charset="-122"/>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panose="05000000000000000000"/>
              <a:buNone/>
              <a:defRPr/>
            </a:pPr>
            <a:r>
              <a:rPr kumimoji="0" lang="en-US" altLang="zh-CN" sz="2800" b="1" i="0" u="none" strike="noStrike" kern="1200" cap="none" spc="0" normalizeH="0" baseline="0" noProof="0" dirty="0">
                <a:ln>
                  <a:noFill/>
                </a:ln>
                <a:solidFill>
                  <a:schemeClr val="tx1"/>
                </a:solidFill>
                <a:effectLst/>
                <a:uLnTx/>
                <a:uFillTx/>
                <a:latin typeface="华文新魏" pitchFamily="2" charset="-122"/>
                <a:ea typeface="华文新魏" pitchFamily="2" charset="-122"/>
                <a:cs typeface="+mn-cs"/>
              </a:rPr>
              <a:t>		</a:t>
            </a:r>
            <a:r>
              <a:rPr kumimoji="0" lang="zh-CN" altLang="en-US" sz="2800" b="1" i="0" u="none" strike="noStrike" kern="1200" cap="none" spc="0" normalizeH="0" baseline="0" noProof="0" dirty="0">
                <a:ln>
                  <a:noFill/>
                </a:ln>
                <a:solidFill>
                  <a:schemeClr val="tx1"/>
                </a:solidFill>
                <a:effectLst/>
                <a:uLnTx/>
                <a:uFillTx/>
                <a:latin typeface="华文新魏" pitchFamily="2" charset="-122"/>
                <a:ea typeface="华文新魏" pitchFamily="2" charset="-122"/>
                <a:cs typeface="+mn-cs"/>
              </a:rPr>
              <a:t>第二周周五上午（</a:t>
            </a:r>
            <a:r>
              <a:rPr kumimoji="0" lang="en-US" altLang="zh-CN" sz="2800" b="1" i="0" u="none" strike="noStrike" kern="1200" cap="none" spc="0" normalizeH="0" baseline="0" noProof="0" dirty="0">
                <a:ln>
                  <a:noFill/>
                </a:ln>
                <a:solidFill>
                  <a:schemeClr val="tx1"/>
                </a:solidFill>
                <a:effectLst/>
                <a:uLnTx/>
                <a:uFillTx/>
                <a:latin typeface="华文新魏" pitchFamily="2" charset="-122"/>
                <a:ea typeface="华文新魏" pitchFamily="2" charset="-122"/>
                <a:cs typeface="+mn-cs"/>
              </a:rPr>
              <a:t>8:00-11:30</a:t>
            </a:r>
            <a:r>
              <a:rPr kumimoji="0" lang="zh-CN" altLang="en-US" sz="2800" b="1" i="0" u="none" strike="noStrike" kern="1200" cap="none" spc="0" normalizeH="0" baseline="0" noProof="0" dirty="0">
                <a:ln>
                  <a:noFill/>
                </a:ln>
                <a:solidFill>
                  <a:schemeClr val="tx1"/>
                </a:solidFill>
                <a:effectLst/>
                <a:uLnTx/>
                <a:uFillTx/>
                <a:latin typeface="华文新魏" pitchFamily="2" charset="-122"/>
                <a:ea typeface="华文新魏" pitchFamily="2" charset="-122"/>
                <a:cs typeface="+mn-cs"/>
              </a:rPr>
              <a:t>）</a:t>
            </a:r>
            <a:r>
              <a:rPr kumimoji="0" lang="zh-CN" altLang="en-US" sz="2800" b="1" i="0" u="none" strike="noStrike" kern="1200" cap="none" spc="0" normalizeH="0" baseline="0" noProof="0" dirty="0">
                <a:ln>
                  <a:noFill/>
                </a:ln>
                <a:solidFill>
                  <a:srgbClr val="FF0000"/>
                </a:solidFill>
                <a:effectLst/>
                <a:uLnTx/>
                <a:uFillTx/>
                <a:latin typeface="华文新魏" pitchFamily="2" charset="-122"/>
                <a:ea typeface="华文新魏" pitchFamily="2" charset="-122"/>
                <a:cs typeface="+mn-cs"/>
              </a:rPr>
              <a:t>过时不候</a:t>
            </a:r>
            <a:endParaRPr kumimoji="0" lang="zh-CN" altLang="en-US" sz="2800" b="1" i="0" u="none" strike="noStrike" kern="1200" cap="none" spc="0" normalizeH="0" baseline="0" noProof="0" dirty="0">
              <a:ln>
                <a:noFill/>
              </a:ln>
              <a:solidFill>
                <a:srgbClr val="FF0000"/>
              </a:solidFill>
              <a:effectLst/>
              <a:uLnTx/>
              <a:uFillTx/>
              <a:latin typeface="华文新魏" pitchFamily="2" charset="-122"/>
              <a:ea typeface="华文新魏" pitchFamily="2" charset="-122"/>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panose="05000000000000000000"/>
              <a:buChar char=""/>
              <a:defRPr/>
            </a:pPr>
            <a:r>
              <a:rPr kumimoji="0" lang="zh-CN" altLang="en-US" sz="2800" b="1" i="0" u="none" strike="noStrike" kern="1200" cap="none" spc="0" normalizeH="0" baseline="0" noProof="0" dirty="0">
                <a:ln>
                  <a:noFill/>
                </a:ln>
                <a:solidFill>
                  <a:schemeClr val="tx1"/>
                </a:solidFill>
                <a:effectLst/>
                <a:uLnTx/>
                <a:uFillTx/>
                <a:latin typeface="华文新魏" pitchFamily="2" charset="-122"/>
                <a:ea typeface="华文新魏" pitchFamily="2" charset="-122"/>
                <a:cs typeface="+mn-cs"/>
              </a:rPr>
              <a:t>实验报告提交：</a:t>
            </a:r>
            <a:endParaRPr kumimoji="0" lang="en-US" altLang="zh-CN" sz="2800" b="1" i="0" u="none" strike="noStrike" kern="1200" cap="none" spc="0" normalizeH="0" baseline="0" noProof="0" dirty="0">
              <a:ln>
                <a:noFill/>
              </a:ln>
              <a:solidFill>
                <a:schemeClr val="tx1"/>
              </a:solidFill>
              <a:effectLst/>
              <a:uLnTx/>
              <a:uFillTx/>
              <a:latin typeface="华文新魏" pitchFamily="2" charset="-122"/>
              <a:ea typeface="华文新魏" pitchFamily="2" charset="-122"/>
              <a:cs typeface="+mn-cs"/>
            </a:endParaRPr>
          </a:p>
          <a:p>
            <a:pPr marL="0" marR="0" lvl="0" indent="0" algn="l" defTabSz="914400" rtl="0" eaLnBrk="1" fontAlgn="auto" latinLnBrk="0" hangingPunct="1">
              <a:lnSpc>
                <a:spcPct val="100000"/>
              </a:lnSpc>
              <a:spcBef>
                <a:spcPts val="600"/>
              </a:spcBef>
              <a:spcAft>
                <a:spcPts val="0"/>
              </a:spcAft>
              <a:buClr>
                <a:schemeClr val="accent1"/>
              </a:buClr>
              <a:buSzPct val="70000"/>
              <a:buFont typeface="Wingdings" panose="05000000000000000000"/>
              <a:buNone/>
              <a:defRPr/>
            </a:pPr>
            <a:r>
              <a:rPr kumimoji="0" lang="en-US" altLang="zh-CN" sz="2800" b="1" i="0" u="none" strike="noStrike" kern="1200" cap="none" spc="0" normalizeH="0" baseline="0" noProof="0" dirty="0">
                <a:ln>
                  <a:noFill/>
                </a:ln>
                <a:solidFill>
                  <a:schemeClr val="tx1"/>
                </a:solidFill>
                <a:effectLst/>
                <a:uLnTx/>
                <a:uFillTx/>
                <a:latin typeface="华文新魏" pitchFamily="2" charset="-122"/>
                <a:ea typeface="华文新魏" pitchFamily="2" charset="-122"/>
                <a:cs typeface="+mn-cs"/>
              </a:rPr>
              <a:t>	</a:t>
            </a:r>
            <a:r>
              <a:rPr kumimoji="0" lang="zh-CN" altLang="en-US" sz="2800" b="1" i="0" u="none" strike="noStrike" kern="1200" cap="none" spc="0" normalizeH="0" baseline="0" noProof="0" dirty="0">
                <a:ln>
                  <a:noFill/>
                </a:ln>
                <a:solidFill>
                  <a:schemeClr val="tx1"/>
                </a:solidFill>
                <a:effectLst/>
                <a:uLnTx/>
                <a:uFillTx/>
                <a:latin typeface="华文新魏" pitchFamily="2" charset="-122"/>
                <a:ea typeface="华文新魏" pitchFamily="2" charset="-122"/>
                <a:cs typeface="+mn-cs"/>
              </a:rPr>
              <a:t>第四周</a:t>
            </a:r>
            <a:endParaRPr kumimoji="0" lang="en-US" altLang="zh-CN" sz="2800" b="1" i="0" u="none" strike="noStrike" kern="1200" cap="none" spc="0" normalizeH="0" baseline="0" noProof="0" dirty="0">
              <a:ln>
                <a:noFill/>
              </a:ln>
              <a:solidFill>
                <a:schemeClr val="tx1"/>
              </a:solidFill>
              <a:effectLst/>
              <a:uLnTx/>
              <a:uFillTx/>
              <a:latin typeface="华文新魏" pitchFamily="2" charset="-122"/>
              <a:ea typeface="华文新魏" pitchFamily="2" charset="-122"/>
              <a:cs typeface="+mn-cs"/>
            </a:endParaRPr>
          </a:p>
          <a:p>
            <a:pPr marL="0" marR="0" lvl="0" indent="0" algn="l" defTabSz="914400" rtl="0" eaLnBrk="1" fontAlgn="auto" latinLnBrk="0" hangingPunct="1">
              <a:lnSpc>
                <a:spcPct val="100000"/>
              </a:lnSpc>
              <a:spcBef>
                <a:spcPts val="600"/>
              </a:spcBef>
              <a:spcAft>
                <a:spcPts val="0"/>
              </a:spcAft>
              <a:buClr>
                <a:schemeClr val="accent1"/>
              </a:buClr>
              <a:buSzPct val="70000"/>
              <a:buFont typeface="Wingdings" panose="05000000000000000000"/>
              <a:buNone/>
              <a:defRPr/>
            </a:pPr>
            <a:r>
              <a:rPr kumimoji="0" lang="en-US" altLang="zh-CN" sz="2800" b="1" i="0" u="none" strike="noStrike" kern="1200" cap="none" spc="0" normalizeH="0" baseline="0" noProof="0" dirty="0">
                <a:ln>
                  <a:noFill/>
                </a:ln>
                <a:solidFill>
                  <a:schemeClr val="tx1"/>
                </a:solidFill>
                <a:effectLst/>
                <a:uLnTx/>
                <a:uFillTx/>
                <a:latin typeface="华文新魏" pitchFamily="2" charset="-122"/>
                <a:ea typeface="华文新魏" pitchFamily="2" charset="-122"/>
                <a:cs typeface="+mn-cs"/>
              </a:rPr>
              <a:t>	</a:t>
            </a:r>
            <a:endParaRPr kumimoji="0" lang="en-US" altLang="zh-CN" sz="2800" b="1" i="0" u="none" strike="noStrike" kern="1200" cap="none" spc="0" normalizeH="0" baseline="0" noProof="0" dirty="0">
              <a:ln>
                <a:noFill/>
              </a:ln>
              <a:solidFill>
                <a:schemeClr val="tx1"/>
              </a:solidFill>
              <a:effectLst/>
              <a:uLnTx/>
              <a:uFillTx/>
              <a:latin typeface="华文新魏" pitchFamily="2" charset="-122"/>
              <a:ea typeface="华文新魏" pitchFamily="2" charset="-122"/>
              <a:cs typeface="+mn-cs"/>
            </a:endParaRPr>
          </a:p>
        </p:txBody>
      </p:sp>
      <p:sp>
        <p:nvSpPr>
          <p:cNvPr id="186371" name="Rectangle 3"/>
          <p:cNvSpPr>
            <a:spLocks noRot="1" noChangeArrowheads="1"/>
          </p:cNvSpPr>
          <p:nvPr/>
        </p:nvSpPr>
        <p:spPr bwMode="auto">
          <a:xfrm>
            <a:off x="301625" y="228600"/>
            <a:ext cx="8540750" cy="11430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norm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small" spc="0" normalizeH="0" baseline="0" noProof="0" dirty="0">
                <a:ln>
                  <a:noFill/>
                </a:ln>
                <a:solidFill>
                  <a:srgbClr val="002060"/>
                </a:solidFill>
                <a:effectLst/>
                <a:uLnTx/>
                <a:uFillTx/>
                <a:latin typeface="+mj-lt"/>
                <a:ea typeface="黑体" pitchFamily="49" charset="-122"/>
                <a:cs typeface="+mj-cs"/>
              </a:rPr>
              <a:t>时间安排</a:t>
            </a:r>
            <a:endParaRPr kumimoji="0" lang="zh-CN" altLang="en-US" sz="4000" b="1" i="0" u="none" strike="noStrike" kern="1200" cap="small" spc="0" normalizeH="0" baseline="0" noProof="0" dirty="0">
              <a:ln>
                <a:noFill/>
              </a:ln>
              <a:solidFill>
                <a:srgbClr val="002060"/>
              </a:solidFill>
              <a:effectLst/>
              <a:uLnTx/>
              <a:uFillTx/>
              <a:latin typeface="+mj-lt"/>
              <a:ea typeface="黑体" pitchFamily="49" charset="-122"/>
              <a:cs typeface="+mj-cs"/>
            </a:endParaRPr>
          </a:p>
        </p:txBody>
      </p:sp>
    </p:spTree>
  </p:cSld>
  <p:clrMapOvr>
    <a:masterClrMapping/>
  </p:clrMapOvr>
  <p:transition>
    <p:blinds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灯片编号占位符 3"/>
          <p:cNvSpPr txBox="1">
            <a:spLocks noGrp="1"/>
          </p:cNvSpPr>
          <p:nvPr>
            <p:ph type="sldNum" sz="quarter" idx="12"/>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SimSun"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5pPr>
          </a:lstStyle>
          <a:p>
            <a:pPr lvl="0" algn="ctr" eaLnBrk="1" hangingPunct="1"/>
            <a:fld id="{9A0DB2DC-4C9A-4742-B13C-FB6460FD3503}" type="slidenum">
              <a:rPr lang="en-US" altLang="zh-CN" sz="1400" b="1" dirty="0">
                <a:solidFill>
                  <a:srgbClr val="FFFFFF"/>
                </a:solidFill>
              </a:rPr>
            </a:fld>
            <a:endParaRPr lang="en-US" altLang="zh-CN" sz="1400" b="1" dirty="0">
              <a:solidFill>
                <a:srgbClr val="FFFFFF"/>
              </a:solidFill>
            </a:endParaRPr>
          </a:p>
        </p:txBody>
      </p:sp>
      <p:sp>
        <p:nvSpPr>
          <p:cNvPr id="182274" name="Rectangle 2"/>
          <p:cNvSpPr>
            <a:spLocks noRot="1" noChangeArrowheads="1"/>
          </p:cNvSpPr>
          <p:nvPr/>
        </p:nvSpPr>
        <p:spPr bwMode="auto">
          <a:xfrm>
            <a:off x="301625" y="228600"/>
            <a:ext cx="8540750" cy="11430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norm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small" spc="0" normalizeH="0" baseline="0" noProof="0" dirty="0">
                <a:ln>
                  <a:noFill/>
                </a:ln>
                <a:solidFill>
                  <a:srgbClr val="002060"/>
                </a:solidFill>
                <a:effectLst/>
                <a:uLnTx/>
                <a:uFillTx/>
                <a:latin typeface="+mj-lt"/>
                <a:ea typeface="黑体" pitchFamily="49" charset="-122"/>
                <a:cs typeface="+mj-cs"/>
              </a:rPr>
              <a:t>内容简介</a:t>
            </a:r>
            <a:endParaRPr kumimoji="0" lang="zh-CN" altLang="en-US" sz="4000" b="1" i="0" u="none" strike="noStrike" kern="1200" cap="small" spc="0" normalizeH="0" baseline="0" noProof="0" dirty="0">
              <a:ln>
                <a:noFill/>
              </a:ln>
              <a:solidFill>
                <a:srgbClr val="002060"/>
              </a:solidFill>
              <a:effectLst/>
              <a:uLnTx/>
              <a:uFillTx/>
              <a:latin typeface="+mj-lt"/>
              <a:ea typeface="黑体" pitchFamily="49" charset="-122"/>
              <a:cs typeface="+mj-cs"/>
            </a:endParaRPr>
          </a:p>
        </p:txBody>
      </p:sp>
      <p:sp>
        <p:nvSpPr>
          <p:cNvPr id="25604" name="Rectangle 3"/>
          <p:cNvSpPr>
            <a:spLocks noRot="1"/>
          </p:cNvSpPr>
          <p:nvPr/>
        </p:nvSpPr>
        <p:spPr>
          <a:xfrm>
            <a:off x="301625" y="1484313"/>
            <a:ext cx="8540750" cy="4498975"/>
          </a:xfrm>
          <a:prstGeom prst="rect">
            <a:avLst/>
          </a:prstGeom>
          <a:noFill/>
          <a:ln w="9525">
            <a:noFill/>
          </a:ln>
        </p:spPr>
        <p:txBody>
          <a:bodyPr/>
          <a:p>
            <a:pPr marL="342900" indent="-342900" eaLnBrk="1" hangingPunct="1">
              <a:spcBef>
                <a:spcPct val="20000"/>
              </a:spcBef>
              <a:buClr>
                <a:schemeClr val="hlink"/>
              </a:buClr>
              <a:buSzPct val="75000"/>
              <a:buFont typeface="Wingdings" panose="05000000000000000000" pitchFamily="2" charset="2"/>
              <a:buChar char="v"/>
            </a:pPr>
            <a:r>
              <a:rPr lang="zh-CN" altLang="en-US" sz="4000" b="1" dirty="0">
                <a:latin typeface="Arial" panose="020B0604020202020204" pitchFamily="34" charset="0"/>
                <a:ea typeface="华文新魏" pitchFamily="2" charset="-122"/>
              </a:rPr>
              <a:t>设计目的</a:t>
            </a:r>
            <a:endParaRPr lang="zh-CN" altLang="en-US" sz="4000" b="1" dirty="0">
              <a:latin typeface="Arial" panose="020B0604020202020204" pitchFamily="34" charset="0"/>
              <a:ea typeface="华文新魏" pitchFamily="2" charset="-122"/>
            </a:endParaRPr>
          </a:p>
          <a:p>
            <a:pPr marL="342900" indent="-342900" eaLnBrk="1" hangingPunct="1">
              <a:spcBef>
                <a:spcPct val="20000"/>
              </a:spcBef>
              <a:buClr>
                <a:schemeClr val="hlink"/>
              </a:buClr>
              <a:buSzPct val="75000"/>
              <a:buFont typeface="Wingdings" panose="05000000000000000000" pitchFamily="2" charset="2"/>
              <a:buChar char="v"/>
            </a:pPr>
            <a:r>
              <a:rPr lang="zh-CN" altLang="en-US" sz="4000" b="1" dirty="0">
                <a:latin typeface="Arial" panose="020B0604020202020204" pitchFamily="34" charset="0"/>
                <a:ea typeface="华文新魏" pitchFamily="2" charset="-122"/>
              </a:rPr>
              <a:t>设计内容</a:t>
            </a:r>
            <a:endParaRPr lang="zh-CN" altLang="en-US" sz="4000" b="1" dirty="0">
              <a:latin typeface="Arial" panose="020B0604020202020204" pitchFamily="34" charset="0"/>
              <a:ea typeface="华文新魏" pitchFamily="2" charset="-122"/>
            </a:endParaRPr>
          </a:p>
          <a:p>
            <a:pPr marL="342900" indent="-342900" eaLnBrk="1" hangingPunct="1">
              <a:spcBef>
                <a:spcPct val="20000"/>
              </a:spcBef>
              <a:buClr>
                <a:schemeClr val="hlink"/>
              </a:buClr>
              <a:buSzPct val="75000"/>
              <a:buFont typeface="Wingdings" panose="05000000000000000000" pitchFamily="2" charset="2"/>
              <a:buChar char="v"/>
            </a:pPr>
            <a:r>
              <a:rPr lang="zh-CN" altLang="en-US" sz="4000" b="1" dirty="0">
                <a:latin typeface="Arial" panose="020B0604020202020204" pitchFamily="34" charset="0"/>
                <a:ea typeface="华文新魏" pitchFamily="2" charset="-122"/>
              </a:rPr>
              <a:t>实施方法及要求</a:t>
            </a:r>
            <a:endParaRPr lang="zh-CN" altLang="en-US" sz="4000" b="1" dirty="0">
              <a:latin typeface="Arial" panose="020B0604020202020204" pitchFamily="34" charset="0"/>
              <a:ea typeface="华文新魏" pitchFamily="2" charset="-122"/>
            </a:endParaRPr>
          </a:p>
          <a:p>
            <a:pPr marL="342900" indent="-342900" eaLnBrk="1" hangingPunct="1">
              <a:spcBef>
                <a:spcPct val="20000"/>
              </a:spcBef>
              <a:buClr>
                <a:schemeClr val="hlink"/>
              </a:buClr>
              <a:buSzPct val="75000"/>
              <a:buFont typeface="Wingdings" panose="05000000000000000000" pitchFamily="2" charset="2"/>
              <a:buChar char="v"/>
            </a:pPr>
            <a:r>
              <a:rPr lang="zh-CN" altLang="en-US" sz="4000" b="1" dirty="0">
                <a:latin typeface="Arial" panose="020B0604020202020204" pitchFamily="34" charset="0"/>
                <a:ea typeface="华文新魏" pitchFamily="2" charset="-122"/>
              </a:rPr>
              <a:t>时间安排</a:t>
            </a:r>
            <a:endParaRPr lang="zh-CN" altLang="en-US" sz="4000" b="1" dirty="0">
              <a:latin typeface="Arial" panose="020B0604020202020204" pitchFamily="34" charset="0"/>
              <a:ea typeface="华文新魏" pitchFamily="2" charset="-122"/>
            </a:endParaRPr>
          </a:p>
          <a:p>
            <a:pPr marL="342900" indent="-342900" eaLnBrk="1" hangingPunct="1">
              <a:spcBef>
                <a:spcPct val="20000"/>
              </a:spcBef>
              <a:buClr>
                <a:schemeClr val="hlink"/>
              </a:buClr>
              <a:buSzPct val="75000"/>
              <a:buFont typeface="Wingdings" panose="05000000000000000000" pitchFamily="2" charset="2"/>
              <a:buChar char="v"/>
            </a:pPr>
            <a:r>
              <a:rPr lang="zh-CN" altLang="en-US" sz="4000" b="1" u="sng" dirty="0">
                <a:solidFill>
                  <a:srgbClr val="FF3300"/>
                </a:solidFill>
                <a:latin typeface="Arial" panose="020B0604020202020204" pitchFamily="34" charset="0"/>
                <a:ea typeface="华文新魏" pitchFamily="2" charset="-122"/>
              </a:rPr>
              <a:t>辅导</a:t>
            </a:r>
            <a:endParaRPr lang="zh-CN" altLang="en-US" sz="4000" b="1" u="sng" dirty="0">
              <a:solidFill>
                <a:srgbClr val="FF3300"/>
              </a:solidFill>
              <a:latin typeface="Arial" panose="020B0604020202020204" pitchFamily="34" charset="0"/>
              <a:ea typeface="华文新魏" pitchFamily="2" charset="-122"/>
            </a:endParaRPr>
          </a:p>
        </p:txBody>
      </p:sp>
    </p:spTree>
  </p:cSld>
  <p:clrMapOvr>
    <a:masterClrMapping/>
  </p:clrMapOvr>
  <p:transition>
    <p:blinds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灯片编号占位符 3"/>
          <p:cNvSpPr txBox="1">
            <a:spLocks noGrp="1"/>
          </p:cNvSpPr>
          <p:nvPr>
            <p:ph type="sldNum" sz="quarter" idx="12"/>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SimSun"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5pPr>
          </a:lstStyle>
          <a:p>
            <a:pPr lvl="0" algn="ctr" eaLnBrk="1" hangingPunct="1"/>
            <a:fld id="{9A0DB2DC-4C9A-4742-B13C-FB6460FD3503}" type="slidenum">
              <a:rPr lang="en-US" altLang="zh-CN" sz="1400" b="1" dirty="0">
                <a:solidFill>
                  <a:srgbClr val="FFFFFF"/>
                </a:solidFill>
              </a:rPr>
            </a:fld>
            <a:endParaRPr lang="en-US" altLang="zh-CN" sz="1400" b="1" dirty="0">
              <a:solidFill>
                <a:srgbClr val="FFFFFF"/>
              </a:solidFill>
            </a:endParaRPr>
          </a:p>
        </p:txBody>
      </p:sp>
      <p:sp>
        <p:nvSpPr>
          <p:cNvPr id="189442" name="Rectangle 2"/>
          <p:cNvSpPr>
            <a:spLocks noRot="1" noChangeArrowheads="1"/>
          </p:cNvSpPr>
          <p:nvPr/>
        </p:nvSpPr>
        <p:spPr bwMode="auto">
          <a:xfrm>
            <a:off x="423863" y="228600"/>
            <a:ext cx="8540750" cy="11430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norm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small" spc="0" normalizeH="0" baseline="0" noProof="0" dirty="0">
                <a:ln>
                  <a:noFill/>
                </a:ln>
                <a:solidFill>
                  <a:srgbClr val="002060"/>
                </a:solidFill>
                <a:effectLst/>
                <a:uLnTx/>
                <a:uFillTx/>
                <a:latin typeface="+mj-lt"/>
                <a:ea typeface="黑体" pitchFamily="49" charset="-122"/>
                <a:cs typeface="+mj-cs"/>
              </a:rPr>
              <a:t>课程设计辅导</a:t>
            </a:r>
            <a:endParaRPr kumimoji="0" lang="zh-CN" altLang="en-US" sz="4000" b="1" i="0" u="none" strike="noStrike" kern="1200" cap="small" spc="0" normalizeH="0" baseline="0" noProof="0" dirty="0">
              <a:ln>
                <a:noFill/>
              </a:ln>
              <a:solidFill>
                <a:srgbClr val="002060"/>
              </a:solidFill>
              <a:effectLst/>
              <a:uLnTx/>
              <a:uFillTx/>
              <a:latin typeface="+mj-lt"/>
              <a:ea typeface="黑体" pitchFamily="49" charset="-122"/>
              <a:cs typeface="+mj-cs"/>
            </a:endParaRPr>
          </a:p>
        </p:txBody>
      </p:sp>
      <p:sp>
        <p:nvSpPr>
          <p:cNvPr id="26628" name="Rectangle 3"/>
          <p:cNvSpPr>
            <a:spLocks noRot="1"/>
          </p:cNvSpPr>
          <p:nvPr/>
        </p:nvSpPr>
        <p:spPr>
          <a:xfrm>
            <a:off x="423863" y="1676400"/>
            <a:ext cx="8001000" cy="4495800"/>
          </a:xfrm>
          <a:prstGeom prst="rect">
            <a:avLst/>
          </a:prstGeom>
          <a:noFill/>
          <a:ln w="9525">
            <a:noFill/>
          </a:ln>
        </p:spPr>
        <p:txBody>
          <a:bodyPr/>
          <a:p>
            <a:pPr marL="342900" indent="-342900" eaLnBrk="1" hangingPunct="1">
              <a:lnSpc>
                <a:spcPct val="140000"/>
              </a:lnSpc>
              <a:spcBef>
                <a:spcPct val="20000"/>
              </a:spcBef>
              <a:buClr>
                <a:schemeClr val="hlink"/>
              </a:buClr>
              <a:buSzPct val="75000"/>
              <a:buFont typeface="Wingdings" panose="05000000000000000000" pitchFamily="2" charset="2"/>
              <a:buChar char="v"/>
            </a:pPr>
            <a:r>
              <a:rPr lang="en-US" altLang="zh-CN" sz="3200" b="1" u="sng" dirty="0">
                <a:solidFill>
                  <a:srgbClr val="FF3300"/>
                </a:solidFill>
                <a:latin typeface="仿宋_GB2312" pitchFamily="49" charset="-122"/>
                <a:ea typeface="仿宋_GB2312" pitchFamily="49" charset="-122"/>
              </a:rPr>
              <a:t>Linux</a:t>
            </a:r>
            <a:r>
              <a:rPr lang="zh-CN" altLang="en-US" sz="3200" b="1" u="sng" dirty="0">
                <a:solidFill>
                  <a:srgbClr val="FF3300"/>
                </a:solidFill>
                <a:latin typeface="仿宋_GB2312" pitchFamily="49" charset="-122"/>
                <a:ea typeface="仿宋_GB2312" pitchFamily="49" charset="-122"/>
              </a:rPr>
              <a:t>系统的相关知识</a:t>
            </a:r>
            <a:endParaRPr lang="zh-CN" altLang="en-US" sz="3200" b="1" dirty="0">
              <a:latin typeface="仿宋_GB2312" pitchFamily="49" charset="-122"/>
              <a:ea typeface="仿宋_GB2312" pitchFamily="49" charset="-122"/>
            </a:endParaRPr>
          </a:p>
          <a:p>
            <a:pPr marL="342900" indent="-342900" eaLnBrk="1" hangingPunct="1">
              <a:lnSpc>
                <a:spcPct val="140000"/>
              </a:lnSpc>
              <a:spcBef>
                <a:spcPct val="20000"/>
              </a:spcBef>
              <a:buClr>
                <a:schemeClr val="hlink"/>
              </a:buClr>
              <a:buSzPct val="75000"/>
              <a:buFont typeface="Wingdings" panose="05000000000000000000" pitchFamily="2" charset="2"/>
              <a:buChar char="v"/>
            </a:pPr>
            <a:r>
              <a:rPr lang="zh-CN" altLang="en-US" sz="3200" b="1" dirty="0">
                <a:latin typeface="仿宋_GB2312" pitchFamily="49" charset="-122"/>
                <a:ea typeface="仿宋_GB2312" pitchFamily="49" charset="-122"/>
              </a:rPr>
              <a:t>进程并发</a:t>
            </a:r>
            <a:r>
              <a:rPr lang="zh-CN" altLang="en-US" sz="3200" b="1" dirty="0">
                <a:solidFill>
                  <a:srgbClr val="000000"/>
                </a:solidFill>
                <a:latin typeface="仿宋_GB2312" pitchFamily="49" charset="-122"/>
                <a:ea typeface="仿宋_GB2312" pitchFamily="49" charset="-122"/>
              </a:rPr>
              <a:t> </a:t>
            </a:r>
            <a:endParaRPr lang="zh-CN" altLang="en-US" sz="3200" b="1" dirty="0">
              <a:solidFill>
                <a:srgbClr val="000000"/>
              </a:solidFill>
              <a:latin typeface="仿宋_GB2312" pitchFamily="49" charset="-122"/>
              <a:ea typeface="仿宋_GB2312" pitchFamily="49" charset="-122"/>
            </a:endParaRPr>
          </a:p>
          <a:p>
            <a:pPr marL="342900" indent="-342900" eaLnBrk="1" hangingPunct="1">
              <a:lnSpc>
                <a:spcPct val="140000"/>
              </a:lnSpc>
              <a:spcBef>
                <a:spcPct val="20000"/>
              </a:spcBef>
              <a:buClr>
                <a:schemeClr val="hlink"/>
              </a:buClr>
              <a:buSzPct val="75000"/>
              <a:buFont typeface="Wingdings" panose="05000000000000000000" pitchFamily="2" charset="2"/>
              <a:buChar char="v"/>
            </a:pPr>
            <a:r>
              <a:rPr lang="zh-CN" altLang="en-US" sz="3200" b="1" dirty="0">
                <a:latin typeface="仿宋_GB2312" pitchFamily="49" charset="-122"/>
                <a:ea typeface="仿宋_GB2312" pitchFamily="49" charset="-122"/>
              </a:rPr>
              <a:t>添加系统调用</a:t>
            </a:r>
            <a:endParaRPr lang="zh-CN" altLang="en-US" sz="3200" b="1" dirty="0">
              <a:latin typeface="仿宋_GB2312" pitchFamily="49" charset="-122"/>
              <a:ea typeface="仿宋_GB2312" pitchFamily="49" charset="-122"/>
            </a:endParaRPr>
          </a:p>
          <a:p>
            <a:pPr marL="342900" indent="-342900" eaLnBrk="1" hangingPunct="1">
              <a:lnSpc>
                <a:spcPct val="140000"/>
              </a:lnSpc>
              <a:spcBef>
                <a:spcPct val="20000"/>
              </a:spcBef>
              <a:buClr>
                <a:schemeClr val="hlink"/>
              </a:buClr>
              <a:buSzPct val="75000"/>
              <a:buFont typeface="Wingdings" panose="05000000000000000000" pitchFamily="2" charset="2"/>
              <a:buChar char="v"/>
            </a:pPr>
            <a:r>
              <a:rPr lang="zh-CN" altLang="en-US" sz="3200" b="1" dirty="0">
                <a:latin typeface="仿宋_GB2312" pitchFamily="49" charset="-122"/>
                <a:ea typeface="仿宋_GB2312" pitchFamily="49" charset="-122"/>
              </a:rPr>
              <a:t>添加设备驱动程序</a:t>
            </a:r>
            <a:endParaRPr lang="zh-CN" altLang="en-US" sz="3200" b="1" dirty="0">
              <a:latin typeface="仿宋_GB2312" pitchFamily="49" charset="-122"/>
              <a:ea typeface="仿宋_GB2312" pitchFamily="49" charset="-122"/>
            </a:endParaRPr>
          </a:p>
          <a:p>
            <a:pPr marL="342900" indent="-342900" eaLnBrk="1" hangingPunct="1">
              <a:lnSpc>
                <a:spcPct val="140000"/>
              </a:lnSpc>
              <a:spcBef>
                <a:spcPct val="20000"/>
              </a:spcBef>
              <a:buClr>
                <a:schemeClr val="hlink"/>
              </a:buClr>
              <a:buSzPct val="75000"/>
              <a:buFont typeface="Wingdings" panose="05000000000000000000" pitchFamily="2" charset="2"/>
              <a:buChar char="v"/>
            </a:pPr>
            <a:r>
              <a:rPr lang="en-US" altLang="zh-CN" sz="3200" b="1" dirty="0">
                <a:latin typeface="仿宋_GB2312" pitchFamily="49" charset="-122"/>
                <a:ea typeface="仿宋_GB2312" pitchFamily="49" charset="-122"/>
              </a:rPr>
              <a:t>/proc</a:t>
            </a:r>
            <a:r>
              <a:rPr lang="zh-CN" altLang="en-US" sz="3200" b="1" dirty="0">
                <a:latin typeface="仿宋_GB2312" pitchFamily="49" charset="-122"/>
                <a:ea typeface="仿宋_GB2312" pitchFamily="49" charset="-122"/>
              </a:rPr>
              <a:t>文件分析</a:t>
            </a:r>
            <a:endParaRPr lang="zh-CN" altLang="en-US" sz="3200" b="1" dirty="0">
              <a:latin typeface="仿宋_GB2312" pitchFamily="49" charset="-122"/>
              <a:ea typeface="仿宋_GB2312" pitchFamily="49" charset="-122"/>
            </a:endParaRPr>
          </a:p>
        </p:txBody>
      </p:sp>
    </p:spTree>
  </p:cSld>
  <p:clrMapOvr>
    <a:masterClrMapping/>
  </p:clrMapOvr>
  <p:transition>
    <p:blinds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3425" name="Rectangle 17"/>
          <p:cNvSpPr>
            <a:spLocks noGrp="1" noRot="1" noChangeArrowheads="1"/>
          </p:cNvSpPr>
          <p:nvPr>
            <p:ph type="title"/>
          </p:nvPr>
        </p:nvSpPr>
        <p:spPr>
          <a:xfrm>
            <a:off x="323850" y="404813"/>
            <a:ext cx="8540750" cy="1143000"/>
          </a:xfrm>
          <a:extLst>
            <a:ext uri="{91240B29-F687-4F45-9708-019B960494DF}">
              <a14:hiddenLine xmlns:a14="http://schemas.microsoft.com/office/drawing/2010/main" w="9525">
                <a:solidFill>
                  <a:schemeClr val="tx1"/>
                </a:solidFill>
                <a:prstDash val="solid"/>
                <a:miter lim="800000"/>
                <a:headEnd/>
                <a:tailEnd/>
              </a14:hiddenLine>
            </a:ext>
          </a:extLst>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4000" b="1" i="0" u="none" strike="noStrike" kern="1200" cap="small" spc="0" normalizeH="0" baseline="0" noProof="0">
                <a:ln>
                  <a:noFill/>
                </a:ln>
                <a:solidFill>
                  <a:srgbClr val="002060"/>
                </a:solidFill>
                <a:effectLst/>
                <a:uLnTx/>
                <a:uFillTx/>
                <a:latin typeface="+mj-lt"/>
                <a:ea typeface="黑体" pitchFamily="49" charset="-122"/>
                <a:cs typeface="+mj-cs"/>
              </a:rPr>
              <a:t>Linux</a:t>
            </a:r>
            <a:r>
              <a:rPr kumimoji="0" lang="zh-CN" altLang="en-US" sz="4000" b="1" i="0" u="none" strike="noStrike" kern="1200" cap="small" spc="0" normalizeH="0" baseline="0" noProof="0">
                <a:ln>
                  <a:noFill/>
                </a:ln>
                <a:solidFill>
                  <a:srgbClr val="002060"/>
                </a:solidFill>
                <a:effectLst/>
                <a:uLnTx/>
                <a:uFillTx/>
                <a:latin typeface="+mj-lt"/>
                <a:ea typeface="黑体" pitchFamily="49" charset="-122"/>
                <a:cs typeface="+mj-cs"/>
              </a:rPr>
              <a:t>系统的相关知识</a:t>
            </a:r>
            <a:endParaRPr kumimoji="0" lang="zh-CN" altLang="en-US" sz="4000" b="1" i="0" u="none" strike="noStrike" kern="1200" cap="small" spc="0" normalizeH="0" baseline="0" noProof="0">
              <a:ln>
                <a:noFill/>
              </a:ln>
              <a:solidFill>
                <a:srgbClr val="002060"/>
              </a:solidFill>
              <a:effectLst/>
              <a:uLnTx/>
              <a:uFillTx/>
              <a:latin typeface="+mj-lt"/>
              <a:ea typeface="黑体" pitchFamily="49" charset="-122"/>
              <a:cs typeface="+mj-cs"/>
            </a:endParaRPr>
          </a:p>
        </p:txBody>
      </p:sp>
      <p:sp>
        <p:nvSpPr>
          <p:cNvPr id="27651" name="Rectangle 18"/>
          <p:cNvSpPr>
            <a:spLocks noGrp="1" noRot="1"/>
          </p:cNvSpPr>
          <p:nvPr>
            <p:ph sz="quarter" idx="1"/>
          </p:nvPr>
        </p:nvSpPr>
        <p:spPr>
          <a:xfrm>
            <a:off x="603250" y="3429000"/>
            <a:ext cx="8145463" cy="2565400"/>
          </a:xfrm>
        </p:spPr>
        <p:txBody>
          <a:bodyPr vert="horz" wrap="square" lIns="91440" tIns="45720" rIns="91440" bIns="45720" anchor="t"/>
          <a:p>
            <a:pPr eaLnBrk="1" hangingPunct="1">
              <a:buNone/>
            </a:pPr>
            <a:r>
              <a:rPr lang="zh-CN" altLang="en-US" sz="2800" b="1" dirty="0">
                <a:latin typeface="仿宋_GB2312" pitchFamily="49" charset="-122"/>
                <a:ea typeface="仿宋_GB2312" pitchFamily="49" charset="-122"/>
              </a:rPr>
              <a:t>内核版本：</a:t>
            </a:r>
            <a:r>
              <a:rPr lang="en-US" altLang="zh-CN" sz="2800" b="1" dirty="0">
                <a:latin typeface="仿宋_GB2312" pitchFamily="49" charset="-122"/>
                <a:ea typeface="仿宋_GB2312" pitchFamily="49" charset="-122"/>
              </a:rPr>
              <a:t>major.minor.patch-build</a:t>
            </a:r>
            <a:endParaRPr lang="en-US" altLang="zh-CN" sz="2800" b="1" dirty="0">
              <a:latin typeface="仿宋_GB2312" pitchFamily="49" charset="-122"/>
              <a:ea typeface="仿宋_GB2312" pitchFamily="49" charset="-122"/>
            </a:endParaRPr>
          </a:p>
          <a:p>
            <a:pPr eaLnBrk="1" hangingPunct="1"/>
            <a:r>
              <a:rPr lang="en-US" altLang="zh-CN" b="1" dirty="0">
                <a:latin typeface="仿宋_GB2312" pitchFamily="49" charset="-122"/>
                <a:ea typeface="仿宋_GB2312" pitchFamily="49" charset="-122"/>
              </a:rPr>
              <a:t>major</a:t>
            </a:r>
            <a:r>
              <a:rPr lang="zh-CN" altLang="en-US" b="1" dirty="0">
                <a:latin typeface="仿宋_GB2312" pitchFamily="49" charset="-122"/>
                <a:ea typeface="仿宋_GB2312" pitchFamily="49" charset="-122"/>
              </a:rPr>
              <a:t>：主版本号，有结构性变化时变更</a:t>
            </a:r>
            <a:endParaRPr lang="zh-CN" altLang="en-US" b="1" dirty="0">
              <a:latin typeface="仿宋_GB2312" pitchFamily="49" charset="-122"/>
              <a:ea typeface="仿宋_GB2312" pitchFamily="49" charset="-122"/>
            </a:endParaRPr>
          </a:p>
          <a:p>
            <a:pPr eaLnBrk="1" hangingPunct="1"/>
            <a:r>
              <a:rPr lang="en-US" altLang="zh-CN" b="1" dirty="0">
                <a:latin typeface="仿宋_GB2312" pitchFamily="49" charset="-122"/>
                <a:ea typeface="仿宋_GB2312" pitchFamily="49" charset="-122"/>
              </a:rPr>
              <a:t>minor</a:t>
            </a:r>
            <a:r>
              <a:rPr lang="zh-CN" altLang="en-US" b="1" dirty="0">
                <a:latin typeface="仿宋_GB2312" pitchFamily="49" charset="-122"/>
                <a:ea typeface="仿宋_GB2312" pitchFamily="49" charset="-122"/>
              </a:rPr>
              <a:t>：次版本号，新增功能时发生变化</a:t>
            </a:r>
            <a:endParaRPr lang="zh-CN" altLang="en-US" b="1" dirty="0">
              <a:latin typeface="仿宋_GB2312" pitchFamily="49" charset="-122"/>
              <a:ea typeface="仿宋_GB2312" pitchFamily="49" charset="-122"/>
            </a:endParaRPr>
          </a:p>
          <a:p>
            <a:pPr lvl="1" eaLnBrk="1" hangingPunct="1">
              <a:buFont typeface="Wingdings" panose="05000000000000000000" pitchFamily="2" charset="2"/>
              <a:buNone/>
            </a:pPr>
            <a:r>
              <a:rPr lang="zh-CN" altLang="en-US" sz="2400" b="1" dirty="0">
                <a:latin typeface="仿宋_GB2312" pitchFamily="49" charset="-122"/>
                <a:ea typeface="仿宋_GB2312" pitchFamily="49" charset="-122"/>
              </a:rPr>
              <a:t>      奇数表示开发版，偶数表示稳定版</a:t>
            </a:r>
            <a:endParaRPr lang="zh-CN" altLang="en-US" sz="2400" b="1" dirty="0">
              <a:latin typeface="仿宋_GB2312" pitchFamily="49" charset="-122"/>
              <a:ea typeface="仿宋_GB2312" pitchFamily="49" charset="-122"/>
            </a:endParaRPr>
          </a:p>
          <a:p>
            <a:pPr eaLnBrk="1" hangingPunct="1"/>
            <a:r>
              <a:rPr lang="en-US" altLang="zh-CN" b="1" dirty="0">
                <a:latin typeface="仿宋_GB2312" pitchFamily="49" charset="-122"/>
                <a:ea typeface="仿宋_GB2312" pitchFamily="49" charset="-122"/>
              </a:rPr>
              <a:t>patch-build</a:t>
            </a:r>
            <a:r>
              <a:rPr lang="zh-CN" altLang="en-US" b="1" dirty="0">
                <a:latin typeface="仿宋_GB2312" pitchFamily="49" charset="-122"/>
                <a:ea typeface="仿宋_GB2312" pitchFamily="49" charset="-122"/>
              </a:rPr>
              <a:t>：修订版本号</a:t>
            </a:r>
            <a:endParaRPr lang="zh-CN" altLang="en-US" b="1" dirty="0">
              <a:latin typeface="仿宋_GB2312" pitchFamily="49" charset="-122"/>
              <a:ea typeface="仿宋_GB2312" pitchFamily="49" charset="-122"/>
            </a:endParaRPr>
          </a:p>
        </p:txBody>
      </p:sp>
      <p:sp>
        <p:nvSpPr>
          <p:cNvPr id="27652" name="灯片编号占位符 5"/>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SimSun"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5pPr>
          </a:lstStyle>
          <a:p>
            <a:pPr lvl="0" algn="ctr" eaLnBrk="1" hangingPunct="1"/>
            <a:fld id="{9A0DB2DC-4C9A-4742-B13C-FB6460FD3503}" type="slidenum">
              <a:rPr lang="en-US" altLang="zh-CN" sz="1400" b="1" dirty="0">
                <a:solidFill>
                  <a:srgbClr val="FFFFFF"/>
                </a:solidFill>
              </a:rPr>
            </a:fld>
            <a:endParaRPr lang="en-US" altLang="zh-CN" sz="1400" b="1" dirty="0">
              <a:solidFill>
                <a:srgbClr val="FFFFFF"/>
              </a:solidFill>
            </a:endParaRPr>
          </a:p>
        </p:txBody>
      </p:sp>
      <p:pic>
        <p:nvPicPr>
          <p:cNvPr id="27653" name="Picture 4"/>
          <p:cNvPicPr>
            <a:picLocks noChangeAspect="1"/>
          </p:cNvPicPr>
          <p:nvPr/>
        </p:nvPicPr>
        <p:blipFill>
          <a:blip r:embed="rId1"/>
          <a:stretch>
            <a:fillRect/>
          </a:stretch>
        </p:blipFill>
        <p:spPr>
          <a:xfrm>
            <a:off x="1042988" y="1989138"/>
            <a:ext cx="1225550" cy="1174750"/>
          </a:xfrm>
          <a:prstGeom prst="rect">
            <a:avLst/>
          </a:prstGeom>
          <a:noFill/>
          <a:ln w="9525">
            <a:noFill/>
          </a:ln>
        </p:spPr>
      </p:pic>
      <p:pic>
        <p:nvPicPr>
          <p:cNvPr id="27654" name="Picture 5"/>
          <p:cNvPicPr>
            <a:picLocks noChangeAspect="1"/>
          </p:cNvPicPr>
          <p:nvPr/>
        </p:nvPicPr>
        <p:blipFill>
          <a:blip r:embed="rId2"/>
          <a:stretch>
            <a:fillRect/>
          </a:stretch>
        </p:blipFill>
        <p:spPr>
          <a:xfrm>
            <a:off x="2482850" y="1989138"/>
            <a:ext cx="1223963" cy="1184275"/>
          </a:xfrm>
          <a:prstGeom prst="rect">
            <a:avLst/>
          </a:prstGeom>
          <a:noFill/>
          <a:ln w="9525">
            <a:noFill/>
          </a:ln>
        </p:spPr>
      </p:pic>
      <p:pic>
        <p:nvPicPr>
          <p:cNvPr id="27655" name="Picture 6"/>
          <p:cNvPicPr>
            <a:picLocks noChangeAspect="1"/>
          </p:cNvPicPr>
          <p:nvPr/>
        </p:nvPicPr>
        <p:blipFill>
          <a:blip r:embed="rId3"/>
          <a:stretch>
            <a:fillRect/>
          </a:stretch>
        </p:blipFill>
        <p:spPr>
          <a:xfrm>
            <a:off x="5651500" y="1844675"/>
            <a:ext cx="1139825" cy="1296988"/>
          </a:xfrm>
          <a:prstGeom prst="rect">
            <a:avLst/>
          </a:prstGeom>
          <a:noFill/>
          <a:ln w="9525">
            <a:noFill/>
          </a:ln>
        </p:spPr>
      </p:pic>
      <p:pic>
        <p:nvPicPr>
          <p:cNvPr id="27656" name="Picture 10"/>
          <p:cNvPicPr>
            <a:picLocks noChangeAspect="1"/>
          </p:cNvPicPr>
          <p:nvPr/>
        </p:nvPicPr>
        <p:blipFill>
          <a:blip r:embed="rId4"/>
          <a:stretch>
            <a:fillRect/>
          </a:stretch>
        </p:blipFill>
        <p:spPr>
          <a:xfrm>
            <a:off x="7019925" y="1989138"/>
            <a:ext cx="1152525" cy="1092200"/>
          </a:xfrm>
          <a:prstGeom prst="rect">
            <a:avLst/>
          </a:prstGeom>
          <a:noFill/>
          <a:ln w="9525">
            <a:noFill/>
          </a:ln>
        </p:spPr>
      </p:pic>
      <p:pic>
        <p:nvPicPr>
          <p:cNvPr id="27657" name="Picture 11"/>
          <p:cNvPicPr>
            <a:picLocks noChangeAspect="1"/>
          </p:cNvPicPr>
          <p:nvPr/>
        </p:nvPicPr>
        <p:blipFill>
          <a:blip r:embed="rId5"/>
          <a:stretch>
            <a:fillRect/>
          </a:stretch>
        </p:blipFill>
        <p:spPr>
          <a:xfrm>
            <a:off x="3994150" y="1989138"/>
            <a:ext cx="1223963" cy="1136650"/>
          </a:xfrm>
          <a:prstGeom prst="rect">
            <a:avLst/>
          </a:prstGeom>
          <a:noFill/>
          <a:ln w="9525">
            <a:noFill/>
          </a:ln>
        </p:spPr>
      </p:pic>
      <p:sp>
        <p:nvSpPr>
          <p:cNvPr id="27658" name="Text Box 19"/>
          <p:cNvSpPr txBox="1"/>
          <p:nvPr/>
        </p:nvSpPr>
        <p:spPr>
          <a:xfrm>
            <a:off x="468313" y="1341438"/>
            <a:ext cx="1727200" cy="519112"/>
          </a:xfrm>
          <a:prstGeom prst="rect">
            <a:avLst/>
          </a:prstGeom>
          <a:noFill/>
          <a:ln w="9525">
            <a:noFill/>
          </a:ln>
        </p:spPr>
        <p:txBody>
          <a:bodyPr>
            <a:spAutoFit/>
          </a:bodyPr>
          <a:p>
            <a:pPr eaLnBrk="1" hangingPunct="1">
              <a:spcBef>
                <a:spcPct val="50000"/>
              </a:spcBef>
            </a:pPr>
            <a:r>
              <a:rPr lang="zh-CN" altLang="en-US" sz="2800" b="1" dirty="0">
                <a:latin typeface="仿宋_GB2312" pitchFamily="49" charset="-122"/>
                <a:ea typeface="仿宋_GB2312" pitchFamily="49" charset="-122"/>
              </a:rPr>
              <a:t>发行版：</a:t>
            </a:r>
            <a:endParaRPr lang="zh-CN" altLang="en-US" sz="2800" b="1" dirty="0">
              <a:latin typeface="仿宋_GB2312" pitchFamily="49" charset="-122"/>
              <a:ea typeface="仿宋_GB2312" pitchFamily="49" charset="-122"/>
            </a:endParaRPr>
          </a:p>
        </p:txBody>
      </p:sp>
      <p:sp>
        <p:nvSpPr>
          <p:cNvPr id="273428" name="Rectangle 20"/>
          <p:cNvSpPr>
            <a:spLocks noChangeArrowheads="1"/>
          </p:cNvSpPr>
          <p:nvPr/>
        </p:nvSpPr>
        <p:spPr bwMode="auto">
          <a:xfrm>
            <a:off x="971550" y="5875338"/>
            <a:ext cx="2519363"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黑体" pitchFamily="49" charset="-122"/>
                <a:ea typeface="黑体" pitchFamily="49" charset="-122"/>
                <a:cs typeface="+mn-cs"/>
              </a:rPr>
              <a:t>内核最新版</a:t>
            </a:r>
            <a:r>
              <a:rPr kumimoji="0" lang="en-US" altLang="zh-CN"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黑体" pitchFamily="49" charset="-122"/>
                <a:ea typeface="黑体" pitchFamily="49" charset="-122"/>
                <a:cs typeface="+mn-cs"/>
              </a:rPr>
              <a:t>4.9</a:t>
            </a:r>
            <a:endParaRPr kumimoji="0" lang="zh-CN" altLang="en-US"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黑体" pitchFamily="49" charset="-122"/>
              <a:ea typeface="黑体" pitchFamily="49" charset="-122"/>
              <a:cs typeface="+mn-cs"/>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3428"/>
                                        </p:tgtEl>
                                        <p:attrNameLst>
                                          <p:attrName>style.visibility</p:attrName>
                                        </p:attrNameLst>
                                      </p:cBhvr>
                                      <p:to>
                                        <p:strVal val="visible"/>
                                      </p:to>
                                    </p:set>
                                    <p:anim calcmode="lin" valueType="num">
                                      <p:cBhvr additive="base">
                                        <p:cTn id="7" dur="500" fill="hold"/>
                                        <p:tgtEl>
                                          <p:spTgt spid="273428"/>
                                        </p:tgtEl>
                                        <p:attrNameLst>
                                          <p:attrName>ppt_x</p:attrName>
                                        </p:attrNameLst>
                                      </p:cBhvr>
                                      <p:tavLst>
                                        <p:tav tm="0">
                                          <p:val>
                                            <p:strVal val="#ppt_x"/>
                                          </p:val>
                                        </p:tav>
                                        <p:tav tm="100000">
                                          <p:val>
                                            <p:strVal val="#ppt_x"/>
                                          </p:val>
                                        </p:tav>
                                      </p:tavLst>
                                    </p:anim>
                                    <p:anim calcmode="lin" valueType="num">
                                      <p:cBhvr additive="base">
                                        <p:cTn id="8" dur="500" fill="hold"/>
                                        <p:tgtEl>
                                          <p:spTgt spid="2734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2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4436" name="Rectangle 4"/>
          <p:cNvSpPr>
            <a:spLocks noGrp="1" noRot="1" noChangeArrowheads="1"/>
          </p:cNvSpPr>
          <p:nvPr>
            <p:ph type="title"/>
          </p:nvPr>
        </p:nvSpPr>
        <p:spPr>
          <a:extLst>
            <a:ext uri="{91240B29-F687-4F45-9708-019B960494DF}">
              <a14:hiddenLine xmlns:a14="http://schemas.microsoft.com/office/drawing/2010/main" w="9525">
                <a:solidFill>
                  <a:schemeClr val="tx1"/>
                </a:solidFill>
                <a:prstDash val="solid"/>
                <a:miter lim="800000"/>
                <a:headEnd/>
                <a:tailEnd/>
              </a14:hiddenLine>
            </a:ext>
          </a:extLst>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4000" b="1" i="0" u="none" strike="noStrike" kern="1200" cap="small" spc="0" normalizeH="0" baseline="0" noProof="0">
                <a:ln>
                  <a:noFill/>
                </a:ln>
                <a:solidFill>
                  <a:srgbClr val="002060"/>
                </a:solidFill>
                <a:effectLst/>
                <a:uLnTx/>
                <a:uFillTx/>
                <a:latin typeface="+mj-lt"/>
                <a:ea typeface="黑体" pitchFamily="49" charset="-122"/>
                <a:cs typeface="+mj-cs"/>
              </a:rPr>
              <a:t>Linux</a:t>
            </a:r>
            <a:r>
              <a:rPr kumimoji="0" lang="zh-CN" altLang="en-US" sz="4000" b="1" i="0" u="none" strike="noStrike" kern="1200" cap="small" spc="0" normalizeH="0" baseline="0" noProof="0">
                <a:ln>
                  <a:noFill/>
                </a:ln>
                <a:solidFill>
                  <a:srgbClr val="002060"/>
                </a:solidFill>
                <a:effectLst/>
                <a:uLnTx/>
                <a:uFillTx/>
                <a:latin typeface="+mj-lt"/>
                <a:ea typeface="黑体" pitchFamily="49" charset="-122"/>
                <a:cs typeface="+mj-cs"/>
              </a:rPr>
              <a:t>系统的常用目录</a:t>
            </a:r>
            <a:endParaRPr kumimoji="0" lang="zh-CN" altLang="en-US" sz="4000" b="1" i="0" u="none" strike="noStrike" kern="1200" cap="small" spc="0" normalizeH="0" baseline="0" noProof="0">
              <a:ln>
                <a:noFill/>
              </a:ln>
              <a:solidFill>
                <a:srgbClr val="002060"/>
              </a:solidFill>
              <a:effectLst/>
              <a:uLnTx/>
              <a:uFillTx/>
              <a:latin typeface="+mj-lt"/>
              <a:ea typeface="黑体" pitchFamily="49" charset="-122"/>
              <a:cs typeface="+mj-cs"/>
            </a:endParaRPr>
          </a:p>
        </p:txBody>
      </p:sp>
      <p:sp>
        <p:nvSpPr>
          <p:cNvPr id="28675" name="灯片编号占位符 5"/>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SimSun"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5pPr>
          </a:lstStyle>
          <a:p>
            <a:pPr lvl="0" algn="ctr" eaLnBrk="1" hangingPunct="1"/>
            <a:fld id="{9A0DB2DC-4C9A-4742-B13C-FB6460FD3503}" type="slidenum">
              <a:rPr lang="en-US" altLang="zh-CN" sz="1400" b="1" dirty="0">
                <a:solidFill>
                  <a:srgbClr val="FFFFFF"/>
                </a:solidFill>
              </a:rPr>
            </a:fld>
            <a:endParaRPr lang="en-US" altLang="zh-CN" sz="1400" b="1" dirty="0">
              <a:solidFill>
                <a:srgbClr val="FFFFFF"/>
              </a:solidFill>
            </a:endParaRPr>
          </a:p>
        </p:txBody>
      </p:sp>
      <p:pic>
        <p:nvPicPr>
          <p:cNvPr id="28676" name="Picture 11" descr="directory2"/>
          <p:cNvPicPr>
            <a:picLocks noChangeAspect="1"/>
          </p:cNvPicPr>
          <p:nvPr/>
        </p:nvPicPr>
        <p:blipFill>
          <a:blip r:embed="rId1"/>
          <a:stretch>
            <a:fillRect/>
          </a:stretch>
        </p:blipFill>
        <p:spPr>
          <a:xfrm>
            <a:off x="69850" y="1612900"/>
            <a:ext cx="5365750" cy="4768850"/>
          </a:xfrm>
          <a:prstGeom prst="rect">
            <a:avLst/>
          </a:prstGeom>
          <a:noFill/>
          <a:ln w="9525">
            <a:noFill/>
          </a:ln>
        </p:spPr>
      </p:pic>
      <p:sp>
        <p:nvSpPr>
          <p:cNvPr id="28677" name="Text Box 5"/>
          <p:cNvSpPr txBox="1"/>
          <p:nvPr/>
        </p:nvSpPr>
        <p:spPr>
          <a:xfrm>
            <a:off x="2916238" y="1773238"/>
            <a:ext cx="5040312" cy="396875"/>
          </a:xfrm>
          <a:prstGeom prst="rect">
            <a:avLst/>
          </a:prstGeom>
          <a:noFill/>
          <a:ln w="9525">
            <a:noFill/>
          </a:ln>
        </p:spPr>
        <p:txBody>
          <a:bodyPr>
            <a:spAutoFit/>
          </a:bodyPr>
          <a:p>
            <a:pPr eaLnBrk="1" hangingPunct="1">
              <a:spcBef>
                <a:spcPct val="50000"/>
              </a:spcBef>
            </a:pPr>
            <a:r>
              <a:rPr lang="zh-CN" altLang="en-US" sz="2000" dirty="0">
                <a:latin typeface="Arial" panose="020B0604020202020204" pitchFamily="34" charset="0"/>
                <a:ea typeface="黑体" pitchFamily="49" charset="-122"/>
              </a:rPr>
              <a:t>系统管理员和普通用户使用的命令</a:t>
            </a:r>
            <a:endParaRPr lang="zh-CN" altLang="en-US" sz="2000" dirty="0">
              <a:latin typeface="Arial" panose="020B0604020202020204" pitchFamily="34" charset="0"/>
              <a:ea typeface="黑体" pitchFamily="49" charset="-122"/>
            </a:endParaRPr>
          </a:p>
        </p:txBody>
      </p:sp>
      <p:sp>
        <p:nvSpPr>
          <p:cNvPr id="28678" name="Text Box 6"/>
          <p:cNvSpPr txBox="1"/>
          <p:nvPr/>
        </p:nvSpPr>
        <p:spPr>
          <a:xfrm>
            <a:off x="2916238" y="2384425"/>
            <a:ext cx="5040312" cy="396875"/>
          </a:xfrm>
          <a:prstGeom prst="rect">
            <a:avLst/>
          </a:prstGeom>
          <a:noFill/>
          <a:ln w="9525">
            <a:noFill/>
          </a:ln>
        </p:spPr>
        <p:txBody>
          <a:bodyPr>
            <a:spAutoFit/>
          </a:bodyPr>
          <a:p>
            <a:pPr eaLnBrk="1" hangingPunct="1">
              <a:spcBef>
                <a:spcPct val="50000"/>
              </a:spcBef>
            </a:pPr>
            <a:r>
              <a:rPr lang="en-US" altLang="zh-CN" sz="2000" dirty="0">
                <a:latin typeface="Arial" panose="020B0604020202020204" pitchFamily="34" charset="0"/>
                <a:ea typeface="黑体" pitchFamily="49" charset="-122"/>
              </a:rPr>
              <a:t>Linux</a:t>
            </a:r>
            <a:r>
              <a:rPr lang="zh-CN" altLang="en-US" sz="2000" dirty="0">
                <a:latin typeface="Arial" panose="020B0604020202020204" pitchFamily="34" charset="0"/>
                <a:ea typeface="黑体" pitchFamily="49" charset="-122"/>
              </a:rPr>
              <a:t>内核和系统启动文件</a:t>
            </a:r>
            <a:endParaRPr lang="zh-CN" altLang="en-US" sz="2000" dirty="0">
              <a:latin typeface="Arial" panose="020B0604020202020204" pitchFamily="34" charset="0"/>
              <a:ea typeface="黑体" pitchFamily="49" charset="-122"/>
            </a:endParaRPr>
          </a:p>
        </p:txBody>
      </p:sp>
      <p:sp>
        <p:nvSpPr>
          <p:cNvPr id="28679" name="Text Box 7"/>
          <p:cNvSpPr txBox="1"/>
          <p:nvPr/>
        </p:nvSpPr>
        <p:spPr>
          <a:xfrm>
            <a:off x="2987675" y="4005263"/>
            <a:ext cx="5832475" cy="701675"/>
          </a:xfrm>
          <a:prstGeom prst="rect">
            <a:avLst/>
          </a:prstGeom>
          <a:noFill/>
          <a:ln w="9525">
            <a:noFill/>
          </a:ln>
        </p:spPr>
        <p:txBody>
          <a:bodyPr>
            <a:spAutoFit/>
          </a:bodyPr>
          <a:p>
            <a:pPr eaLnBrk="1" hangingPunct="1">
              <a:spcBef>
                <a:spcPct val="50000"/>
              </a:spcBef>
            </a:pPr>
            <a:r>
              <a:rPr lang="en-US" altLang="zh-CN" sz="2000" dirty="0">
                <a:latin typeface="Arial" panose="020B0604020202020204" pitchFamily="34" charset="0"/>
                <a:ea typeface="黑体" pitchFamily="49" charset="-122"/>
              </a:rPr>
              <a:t>Linux</a:t>
            </a:r>
            <a:r>
              <a:rPr lang="zh-CN" altLang="en-US" sz="2000" dirty="0">
                <a:latin typeface="Arial" panose="020B0604020202020204" pitchFamily="34" charset="0"/>
                <a:ea typeface="黑体" pitchFamily="49" charset="-122"/>
              </a:rPr>
              <a:t>的所有设备文件，如</a:t>
            </a:r>
            <a:r>
              <a:rPr lang="en-US" altLang="zh-CN" sz="2000" dirty="0">
                <a:latin typeface="Arial" panose="020B0604020202020204" pitchFamily="34" charset="0"/>
                <a:ea typeface="黑体" pitchFamily="49" charset="-122"/>
              </a:rPr>
              <a:t>/dev/hda</a:t>
            </a:r>
            <a:r>
              <a:rPr lang="zh-CN" altLang="en-US" sz="2000" dirty="0">
                <a:latin typeface="Arial" panose="020B0604020202020204" pitchFamily="34" charset="0"/>
                <a:ea typeface="黑体" pitchFamily="49" charset="-122"/>
              </a:rPr>
              <a:t>代表第一个物理</a:t>
            </a:r>
            <a:r>
              <a:rPr lang="en-US" altLang="zh-CN" sz="2000" dirty="0">
                <a:latin typeface="Arial" panose="020B0604020202020204" pitchFamily="34" charset="0"/>
                <a:ea typeface="黑体" pitchFamily="49" charset="-122"/>
              </a:rPr>
              <a:t>IDE</a:t>
            </a:r>
            <a:r>
              <a:rPr lang="zh-CN" altLang="en-US" sz="2000" dirty="0">
                <a:latin typeface="Arial" panose="020B0604020202020204" pitchFamily="34" charset="0"/>
                <a:ea typeface="黑体" pitchFamily="49" charset="-122"/>
              </a:rPr>
              <a:t>硬盘</a:t>
            </a:r>
            <a:endParaRPr lang="zh-CN" altLang="en-US" sz="2000" dirty="0">
              <a:latin typeface="Arial" panose="020B0604020202020204" pitchFamily="34" charset="0"/>
              <a:ea typeface="黑体" pitchFamily="49" charset="-122"/>
            </a:endParaRPr>
          </a:p>
        </p:txBody>
      </p:sp>
      <p:sp>
        <p:nvSpPr>
          <p:cNvPr id="28680" name="Text Box 8"/>
          <p:cNvSpPr txBox="1"/>
          <p:nvPr/>
        </p:nvSpPr>
        <p:spPr>
          <a:xfrm>
            <a:off x="5292725" y="3032125"/>
            <a:ext cx="3455988" cy="701675"/>
          </a:xfrm>
          <a:prstGeom prst="rect">
            <a:avLst/>
          </a:prstGeom>
          <a:noFill/>
          <a:ln w="9525">
            <a:noFill/>
          </a:ln>
        </p:spPr>
        <p:txBody>
          <a:bodyPr>
            <a:spAutoFit/>
          </a:bodyPr>
          <a:p>
            <a:pPr eaLnBrk="1" hangingPunct="1">
              <a:spcBef>
                <a:spcPct val="50000"/>
              </a:spcBef>
            </a:pPr>
            <a:r>
              <a:rPr lang="zh-CN" altLang="en-US" sz="2000" dirty="0">
                <a:latin typeface="Arial" panose="020B0604020202020204" pitchFamily="34" charset="0"/>
                <a:ea typeface="黑体" pitchFamily="49" charset="-122"/>
              </a:rPr>
              <a:t>系统管理所需的配置文件和子目录</a:t>
            </a:r>
            <a:endParaRPr lang="zh-CN" altLang="en-US" sz="2000" dirty="0">
              <a:latin typeface="Arial" panose="020B0604020202020204" pitchFamily="34" charset="0"/>
              <a:ea typeface="黑体" pitchFamily="49" charset="-122"/>
            </a:endParaRPr>
          </a:p>
        </p:txBody>
      </p:sp>
      <p:sp>
        <p:nvSpPr>
          <p:cNvPr id="28681" name="Text Box 9"/>
          <p:cNvSpPr txBox="1"/>
          <p:nvPr/>
        </p:nvSpPr>
        <p:spPr>
          <a:xfrm>
            <a:off x="2916238" y="4687888"/>
            <a:ext cx="5040312" cy="396875"/>
          </a:xfrm>
          <a:prstGeom prst="rect">
            <a:avLst/>
          </a:prstGeom>
          <a:noFill/>
          <a:ln w="9525">
            <a:noFill/>
          </a:ln>
        </p:spPr>
        <p:txBody>
          <a:bodyPr>
            <a:spAutoFit/>
          </a:bodyPr>
          <a:p>
            <a:pPr eaLnBrk="1" hangingPunct="1">
              <a:spcBef>
                <a:spcPct val="50000"/>
              </a:spcBef>
            </a:pPr>
            <a:r>
              <a:rPr lang="zh-CN" altLang="en-US" sz="2000" dirty="0">
                <a:latin typeface="Arial" panose="020B0604020202020204" pitchFamily="34" charset="0"/>
                <a:ea typeface="黑体" pitchFamily="49" charset="-122"/>
              </a:rPr>
              <a:t>用户的主户目录</a:t>
            </a:r>
            <a:endParaRPr lang="zh-CN" altLang="en-US" sz="2000" dirty="0">
              <a:latin typeface="Arial" panose="020B0604020202020204" pitchFamily="34" charset="0"/>
              <a:ea typeface="黑体" pitchFamily="49" charset="-122"/>
            </a:endParaRPr>
          </a:p>
        </p:txBody>
      </p:sp>
      <p:sp>
        <p:nvSpPr>
          <p:cNvPr id="28682" name="Text Box 10"/>
          <p:cNvSpPr txBox="1"/>
          <p:nvPr/>
        </p:nvSpPr>
        <p:spPr>
          <a:xfrm>
            <a:off x="5435600" y="5300663"/>
            <a:ext cx="3455988" cy="701675"/>
          </a:xfrm>
          <a:prstGeom prst="rect">
            <a:avLst/>
          </a:prstGeom>
          <a:noFill/>
          <a:ln w="9525">
            <a:noFill/>
          </a:ln>
        </p:spPr>
        <p:txBody>
          <a:bodyPr>
            <a:spAutoFit/>
          </a:bodyPr>
          <a:p>
            <a:pPr eaLnBrk="1" hangingPunct="1">
              <a:spcBef>
                <a:spcPct val="50000"/>
              </a:spcBef>
            </a:pPr>
            <a:r>
              <a:rPr lang="zh-CN" altLang="en-US" sz="2000" dirty="0">
                <a:latin typeface="Arial" panose="020B0604020202020204" pitchFamily="34" charset="0"/>
                <a:ea typeface="黑体" pitchFamily="49" charset="-122"/>
              </a:rPr>
              <a:t>命令、程序库、文档和其他文件</a:t>
            </a:r>
            <a:endParaRPr lang="zh-CN" altLang="en-US" sz="2000" dirty="0">
              <a:latin typeface="Arial" panose="020B0604020202020204" pitchFamily="34" charset="0"/>
              <a:ea typeface="黑体" pitchFamily="49" charset="-122"/>
            </a:endParaRPr>
          </a:p>
        </p:txBody>
      </p:sp>
    </p:spTree>
  </p:cSld>
  <p:clrMapOvr>
    <a:masterClrMapping/>
  </p:clrMapOvr>
  <p:transition>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3058" name="Rectangle 2"/>
          <p:cNvSpPr>
            <a:spLocks noGrp="1" noRot="1" noChangeArrowheads="1"/>
          </p:cNvSpPr>
          <p:nvPr>
            <p:ph type="title"/>
          </p:nvPr>
        </p:nvSpPr>
        <p:spPr>
          <a:xfrm>
            <a:off x="1363663" y="708025"/>
            <a:ext cx="5029200" cy="860425"/>
          </a:xfrm>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4000" b="1" i="0" u="none" strike="noStrike" kern="1200" cap="small" spc="0" normalizeH="0" baseline="0" noProof="0" dirty="0">
                <a:ln>
                  <a:noFill/>
                </a:ln>
                <a:solidFill>
                  <a:srgbClr val="002060"/>
                </a:solidFill>
                <a:effectLst/>
                <a:uLnTx/>
                <a:uFillTx/>
                <a:latin typeface="+mj-lt"/>
                <a:ea typeface="黑体" pitchFamily="49" charset="-122"/>
                <a:cs typeface="+mj-cs"/>
              </a:rPr>
              <a:t>内容简介</a:t>
            </a:r>
            <a:endParaRPr kumimoji="0" lang="zh-CN" altLang="en-US" sz="4000" b="1" i="0" u="none" strike="noStrike" kern="1200" cap="small" spc="0" normalizeH="0" baseline="0" noProof="0" dirty="0">
              <a:ln>
                <a:noFill/>
              </a:ln>
              <a:solidFill>
                <a:srgbClr val="002060"/>
              </a:solidFill>
              <a:effectLst/>
              <a:uLnTx/>
              <a:uFillTx/>
              <a:latin typeface="+mj-lt"/>
              <a:ea typeface="黑体" pitchFamily="49" charset="-122"/>
              <a:cs typeface="+mj-cs"/>
            </a:endParaRPr>
          </a:p>
        </p:txBody>
      </p:sp>
      <p:sp>
        <p:nvSpPr>
          <p:cNvPr id="10243" name="Rectangle 3"/>
          <p:cNvSpPr>
            <a:spLocks noGrp="1" noRot="1"/>
          </p:cNvSpPr>
          <p:nvPr>
            <p:ph sz="quarter" idx="1"/>
          </p:nvPr>
        </p:nvSpPr>
        <p:spPr>
          <a:xfrm>
            <a:off x="1476375" y="1773238"/>
            <a:ext cx="7272338" cy="4194175"/>
          </a:xfrm>
        </p:spPr>
        <p:txBody>
          <a:bodyPr vert="horz" wrap="square" lIns="91440" tIns="45720" rIns="91440" bIns="45720" anchor="t"/>
          <a:p>
            <a:pPr eaLnBrk="1" hangingPunct="1">
              <a:lnSpc>
                <a:spcPct val="130000"/>
              </a:lnSpc>
            </a:pPr>
            <a:r>
              <a:rPr lang="zh-CN" altLang="en-US" sz="3600" b="1" u="sng" dirty="0">
                <a:solidFill>
                  <a:srgbClr val="FF3300"/>
                </a:solidFill>
                <a:ea typeface="华文新魏" pitchFamily="2" charset="-122"/>
              </a:rPr>
              <a:t>设计目的</a:t>
            </a:r>
            <a:endParaRPr lang="zh-CN" altLang="en-US" sz="3600" b="1" u="sng" dirty="0">
              <a:solidFill>
                <a:srgbClr val="FF3300"/>
              </a:solidFill>
              <a:ea typeface="华文新魏" pitchFamily="2" charset="-122"/>
            </a:endParaRPr>
          </a:p>
          <a:p>
            <a:pPr eaLnBrk="1" hangingPunct="1">
              <a:lnSpc>
                <a:spcPct val="130000"/>
              </a:lnSpc>
            </a:pPr>
            <a:r>
              <a:rPr lang="zh-CN" altLang="en-US" sz="3600" b="1" dirty="0">
                <a:ea typeface="华文新魏" pitchFamily="2" charset="-122"/>
              </a:rPr>
              <a:t>设计内容</a:t>
            </a:r>
            <a:endParaRPr lang="zh-CN" altLang="en-US" sz="3600" b="1" dirty="0">
              <a:ea typeface="华文新魏" pitchFamily="2" charset="-122"/>
            </a:endParaRPr>
          </a:p>
          <a:p>
            <a:pPr eaLnBrk="1" hangingPunct="1">
              <a:lnSpc>
                <a:spcPct val="130000"/>
              </a:lnSpc>
            </a:pPr>
            <a:r>
              <a:rPr lang="zh-CN" altLang="en-US" sz="3600" b="1" dirty="0">
                <a:ea typeface="华文新魏" pitchFamily="2" charset="-122"/>
              </a:rPr>
              <a:t>实施方法及要求</a:t>
            </a:r>
            <a:endParaRPr lang="zh-CN" altLang="en-US" sz="3600" b="1" dirty="0">
              <a:ea typeface="华文新魏" pitchFamily="2" charset="-122"/>
            </a:endParaRPr>
          </a:p>
          <a:p>
            <a:pPr eaLnBrk="1" hangingPunct="1">
              <a:lnSpc>
                <a:spcPct val="130000"/>
              </a:lnSpc>
            </a:pPr>
            <a:r>
              <a:rPr lang="zh-CN" altLang="en-US" sz="3600" b="1" dirty="0">
                <a:ea typeface="华文新魏" pitchFamily="2" charset="-122"/>
              </a:rPr>
              <a:t>时间安排</a:t>
            </a:r>
            <a:endParaRPr lang="zh-CN" altLang="en-US" sz="3600" b="1" dirty="0">
              <a:ea typeface="华文新魏" pitchFamily="2" charset="-122"/>
            </a:endParaRPr>
          </a:p>
          <a:p>
            <a:pPr eaLnBrk="1" hangingPunct="1">
              <a:lnSpc>
                <a:spcPct val="130000"/>
              </a:lnSpc>
            </a:pPr>
            <a:r>
              <a:rPr lang="zh-CN" altLang="en-US" sz="3600" b="1" dirty="0">
                <a:ea typeface="华文新魏" pitchFamily="2" charset="-122"/>
              </a:rPr>
              <a:t>辅导</a:t>
            </a:r>
            <a:endParaRPr lang="zh-CN" altLang="en-US" sz="3600" b="1" dirty="0">
              <a:ea typeface="华文新魏" pitchFamily="2" charset="-122"/>
            </a:endParaRPr>
          </a:p>
        </p:txBody>
      </p:sp>
      <p:sp>
        <p:nvSpPr>
          <p:cNvPr id="10244" name="灯片编号占位符 5"/>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SimSun"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5pPr>
          </a:lstStyle>
          <a:p>
            <a:pPr lvl="0" algn="ctr" eaLnBrk="1" hangingPunct="1"/>
            <a:fld id="{9A0DB2DC-4C9A-4742-B13C-FB6460FD3503}" type="slidenum">
              <a:rPr lang="en-US" altLang="zh-CN" sz="1400" b="1" dirty="0">
                <a:solidFill>
                  <a:srgbClr val="FFFFFF"/>
                </a:solidFill>
              </a:rPr>
            </a:fld>
            <a:endParaRPr lang="en-US" altLang="zh-CN" sz="1400" b="1" dirty="0">
              <a:solidFill>
                <a:srgbClr val="FFFFFF"/>
              </a:solidFill>
            </a:endParaRPr>
          </a:p>
        </p:txBody>
      </p:sp>
    </p:spTree>
  </p:cSld>
  <p:clrMapOvr>
    <a:masterClrMapping/>
  </p:clrMapOvr>
  <p:transition>
    <p:blinds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5458" name="Rectangle 2"/>
          <p:cNvSpPr>
            <a:spLocks noGrp="1" noRot="1" noChangeArrowheads="1"/>
          </p:cNvSpPr>
          <p:nvPr>
            <p:ph type="title"/>
          </p:nvPr>
        </p:nvSpPr>
        <p:spPr>
          <a:xfrm>
            <a:off x="301625" y="476250"/>
            <a:ext cx="8540750" cy="1143000"/>
          </a:xfrm>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4000" b="1" i="0" u="none" strike="noStrike" kern="1200" cap="small" spc="0" normalizeH="0" baseline="0" noProof="0">
                <a:ln>
                  <a:noFill/>
                </a:ln>
                <a:solidFill>
                  <a:srgbClr val="002060"/>
                </a:solidFill>
                <a:effectLst/>
                <a:uLnTx/>
                <a:uFillTx/>
                <a:latin typeface="+mj-lt"/>
                <a:ea typeface="黑体" pitchFamily="49" charset="-122"/>
                <a:cs typeface="+mj-cs"/>
              </a:rPr>
              <a:t>Linux</a:t>
            </a:r>
            <a:r>
              <a:rPr kumimoji="0" lang="zh-CN" altLang="en-US" sz="4000" b="1" i="0" u="none" strike="noStrike" kern="1200" cap="small" spc="0" normalizeH="0" baseline="0" noProof="0">
                <a:ln>
                  <a:noFill/>
                </a:ln>
                <a:solidFill>
                  <a:srgbClr val="002060"/>
                </a:solidFill>
                <a:effectLst/>
                <a:uLnTx/>
                <a:uFillTx/>
                <a:latin typeface="+mj-lt"/>
                <a:ea typeface="黑体" pitchFamily="49" charset="-122"/>
                <a:cs typeface="+mj-cs"/>
              </a:rPr>
              <a:t>系统的核心源码</a:t>
            </a:r>
            <a:endParaRPr kumimoji="0" lang="zh-CN" altLang="en-US" sz="4000" b="1" i="0" u="none" strike="noStrike" kern="1200" cap="small" spc="0" normalizeH="0" baseline="0" noProof="0">
              <a:ln>
                <a:noFill/>
              </a:ln>
              <a:solidFill>
                <a:srgbClr val="002060"/>
              </a:solidFill>
              <a:effectLst/>
              <a:uLnTx/>
              <a:uFillTx/>
              <a:latin typeface="+mj-lt"/>
              <a:ea typeface="黑体" pitchFamily="49" charset="-122"/>
              <a:cs typeface="+mj-cs"/>
            </a:endParaRPr>
          </a:p>
        </p:txBody>
      </p:sp>
      <p:graphicFrame>
        <p:nvGraphicFramePr>
          <p:cNvPr id="29699" name="Object 6"/>
          <p:cNvGraphicFramePr>
            <a:graphicFrameLocks noGrp="1" noChangeAspect="1"/>
          </p:cNvGraphicFramePr>
          <p:nvPr>
            <p:ph sz="quarter" idx="1"/>
          </p:nvPr>
        </p:nvGraphicFramePr>
        <p:xfrm>
          <a:off x="1258888" y="1609725"/>
          <a:ext cx="6783387" cy="4268788"/>
        </p:xfrm>
        <a:graphic>
          <a:graphicData uri="http://schemas.openxmlformats.org/presentationml/2006/ole">
            <mc:AlternateContent xmlns:mc="http://schemas.openxmlformats.org/markup-compatibility/2006">
              <mc:Choice xmlns:v="urn:schemas-microsoft-com:vml" Requires="v">
                <p:oleObj spid="_x0000_s3076" name="" r:id="rId1" imgW="6011545" imgH="3783965" progId="Visio.Drawing.11">
                  <p:embed/>
                </p:oleObj>
              </mc:Choice>
              <mc:Fallback>
                <p:oleObj name="" r:id="rId1" imgW="6011545" imgH="3783965" progId="Visio.Drawing.11">
                  <p:embed/>
                  <p:pic>
                    <p:nvPicPr>
                      <p:cNvPr id="0" name="Picture 3075"/>
                      <p:cNvPicPr/>
                      <p:nvPr/>
                    </p:nvPicPr>
                    <p:blipFill>
                      <a:blip r:embed="rId2"/>
                      <a:srcRect/>
                      <a:stretch>
                        <a:fillRect/>
                      </a:stretch>
                    </p:blipFill>
                    <p:spPr>
                      <a:xfrm>
                        <a:off x="1258888" y="1609725"/>
                        <a:ext cx="6783387" cy="4268788"/>
                      </a:xfrm>
                      <a:prstGeom prst="rect">
                        <a:avLst/>
                      </a:prstGeom>
                      <a:noFill/>
                      <a:ln w="38100">
                        <a:miter/>
                      </a:ln>
                    </p:spPr>
                  </p:pic>
                </p:oleObj>
              </mc:Fallback>
            </mc:AlternateContent>
          </a:graphicData>
        </a:graphic>
      </p:graphicFrame>
      <p:sp>
        <p:nvSpPr>
          <p:cNvPr id="29700" name="灯片编号占位符 5"/>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SimSun"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5pPr>
          </a:lstStyle>
          <a:p>
            <a:pPr lvl="0" algn="ctr" eaLnBrk="1" hangingPunct="1"/>
            <a:fld id="{9A0DB2DC-4C9A-4742-B13C-FB6460FD3503}" type="slidenum">
              <a:rPr lang="en-US" altLang="zh-CN" sz="1400" b="1" dirty="0">
                <a:solidFill>
                  <a:srgbClr val="FFFFFF"/>
                </a:solidFill>
              </a:rPr>
            </a:fld>
            <a:endParaRPr lang="en-US" altLang="zh-CN" sz="1400" b="1" dirty="0">
              <a:solidFill>
                <a:srgbClr val="FFFFFF"/>
              </a:solidFill>
            </a:endParaRPr>
          </a:p>
        </p:txBody>
      </p:sp>
    </p:spTree>
  </p:cSld>
  <p:clrMapOvr>
    <a:masterClrMapping/>
  </p:clrMapOvr>
  <p:transition>
    <p:blinds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灯片编号占位符 3"/>
          <p:cNvSpPr txBox="1">
            <a:spLocks noGrp="1"/>
          </p:cNvSpPr>
          <p:nvPr>
            <p:ph type="sldNum" sz="quarter" idx="12"/>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SimSun"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5pPr>
          </a:lstStyle>
          <a:p>
            <a:pPr lvl="0" algn="ctr" eaLnBrk="1" hangingPunct="1"/>
            <a:fld id="{9A0DB2DC-4C9A-4742-B13C-FB6460FD3503}" type="slidenum">
              <a:rPr lang="en-US" altLang="zh-CN" sz="1400" b="1" dirty="0">
                <a:solidFill>
                  <a:srgbClr val="FFFFFF"/>
                </a:solidFill>
              </a:rPr>
            </a:fld>
            <a:endParaRPr lang="en-US" altLang="zh-CN" sz="1400" b="1" dirty="0">
              <a:solidFill>
                <a:srgbClr val="FFFFFF"/>
              </a:solidFill>
            </a:endParaRPr>
          </a:p>
        </p:txBody>
      </p:sp>
      <p:sp>
        <p:nvSpPr>
          <p:cNvPr id="277506" name="Rectangle 2"/>
          <p:cNvSpPr>
            <a:spLocks noRot="1" noChangeArrowheads="1"/>
          </p:cNvSpPr>
          <p:nvPr/>
        </p:nvSpPr>
        <p:spPr bwMode="auto">
          <a:xfrm>
            <a:off x="423863" y="228600"/>
            <a:ext cx="8540750" cy="11430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norm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small" spc="0" normalizeH="0" baseline="0" noProof="0" dirty="0">
                <a:ln>
                  <a:noFill/>
                </a:ln>
                <a:solidFill>
                  <a:srgbClr val="002060"/>
                </a:solidFill>
                <a:effectLst/>
                <a:uLnTx/>
                <a:uFillTx/>
                <a:latin typeface="+mj-lt"/>
                <a:ea typeface="黑体" pitchFamily="49" charset="-122"/>
                <a:cs typeface="+mj-cs"/>
              </a:rPr>
              <a:t>课程设计辅导</a:t>
            </a:r>
            <a:endParaRPr kumimoji="0" lang="zh-CN" altLang="en-US" sz="4000" b="1" i="0" u="none" strike="noStrike" kern="1200" cap="small" spc="0" normalizeH="0" baseline="0" noProof="0" dirty="0">
              <a:ln>
                <a:noFill/>
              </a:ln>
              <a:solidFill>
                <a:srgbClr val="002060"/>
              </a:solidFill>
              <a:effectLst/>
              <a:uLnTx/>
              <a:uFillTx/>
              <a:latin typeface="+mj-lt"/>
              <a:ea typeface="黑体" pitchFamily="49" charset="-122"/>
              <a:cs typeface="+mj-cs"/>
            </a:endParaRPr>
          </a:p>
        </p:txBody>
      </p:sp>
      <p:sp>
        <p:nvSpPr>
          <p:cNvPr id="30724" name="Rectangle 3"/>
          <p:cNvSpPr>
            <a:spLocks noRot="1"/>
          </p:cNvSpPr>
          <p:nvPr/>
        </p:nvSpPr>
        <p:spPr>
          <a:xfrm>
            <a:off x="423863" y="1676400"/>
            <a:ext cx="8001000" cy="4495800"/>
          </a:xfrm>
          <a:prstGeom prst="rect">
            <a:avLst/>
          </a:prstGeom>
          <a:noFill/>
          <a:ln w="9525">
            <a:noFill/>
          </a:ln>
        </p:spPr>
        <p:txBody>
          <a:bodyPr/>
          <a:p>
            <a:pPr marL="342900" indent="-342900" eaLnBrk="1" hangingPunct="1">
              <a:lnSpc>
                <a:spcPct val="140000"/>
              </a:lnSpc>
              <a:spcBef>
                <a:spcPct val="20000"/>
              </a:spcBef>
              <a:buClr>
                <a:schemeClr val="hlink"/>
              </a:buClr>
              <a:buSzPct val="75000"/>
              <a:buFont typeface="Wingdings" panose="05000000000000000000" pitchFamily="2" charset="2"/>
              <a:buChar char="v"/>
            </a:pPr>
            <a:r>
              <a:rPr lang="en-US" altLang="zh-CN" sz="3200" b="1" dirty="0">
                <a:latin typeface="仿宋_GB2312" pitchFamily="49" charset="-122"/>
                <a:ea typeface="仿宋_GB2312" pitchFamily="49" charset="-122"/>
              </a:rPr>
              <a:t>Linux</a:t>
            </a:r>
            <a:r>
              <a:rPr lang="zh-CN" altLang="en-US" sz="3200" b="1" dirty="0">
                <a:latin typeface="仿宋_GB2312" pitchFamily="49" charset="-122"/>
                <a:ea typeface="仿宋_GB2312" pitchFamily="49" charset="-122"/>
              </a:rPr>
              <a:t>系统的相关知识</a:t>
            </a:r>
            <a:endParaRPr lang="zh-CN" altLang="en-US" sz="3200" b="1" dirty="0">
              <a:latin typeface="仿宋_GB2312" pitchFamily="49" charset="-122"/>
              <a:ea typeface="仿宋_GB2312" pitchFamily="49" charset="-122"/>
            </a:endParaRPr>
          </a:p>
          <a:p>
            <a:pPr marL="342900" indent="-342900" eaLnBrk="1" hangingPunct="1">
              <a:lnSpc>
                <a:spcPct val="140000"/>
              </a:lnSpc>
              <a:spcBef>
                <a:spcPct val="20000"/>
              </a:spcBef>
              <a:buClr>
                <a:schemeClr val="hlink"/>
              </a:buClr>
              <a:buSzPct val="75000"/>
              <a:buFont typeface="Wingdings" panose="05000000000000000000" pitchFamily="2" charset="2"/>
              <a:buChar char="v"/>
            </a:pPr>
            <a:r>
              <a:rPr lang="zh-CN" altLang="en-US" sz="3600" b="1" u="sng" dirty="0">
                <a:solidFill>
                  <a:srgbClr val="FF3300"/>
                </a:solidFill>
                <a:latin typeface="仿宋_GB2312" pitchFamily="49" charset="-122"/>
                <a:ea typeface="仿宋_GB2312" pitchFamily="49" charset="-122"/>
              </a:rPr>
              <a:t>进程并发</a:t>
            </a:r>
            <a:r>
              <a:rPr lang="zh-CN" altLang="en-US" sz="3200" b="1" dirty="0">
                <a:solidFill>
                  <a:srgbClr val="000000"/>
                </a:solidFill>
                <a:latin typeface="仿宋_GB2312" pitchFamily="49" charset="-122"/>
                <a:ea typeface="仿宋_GB2312" pitchFamily="49" charset="-122"/>
              </a:rPr>
              <a:t> </a:t>
            </a:r>
            <a:endParaRPr lang="zh-CN" altLang="en-US" sz="3200" b="1" dirty="0">
              <a:solidFill>
                <a:srgbClr val="000000"/>
              </a:solidFill>
              <a:latin typeface="仿宋_GB2312" pitchFamily="49" charset="-122"/>
              <a:ea typeface="仿宋_GB2312" pitchFamily="49" charset="-122"/>
            </a:endParaRPr>
          </a:p>
          <a:p>
            <a:pPr marL="342900" indent="-342900" eaLnBrk="1" hangingPunct="1">
              <a:lnSpc>
                <a:spcPct val="140000"/>
              </a:lnSpc>
              <a:spcBef>
                <a:spcPct val="20000"/>
              </a:spcBef>
              <a:buClr>
                <a:schemeClr val="hlink"/>
              </a:buClr>
              <a:buSzPct val="75000"/>
              <a:buFont typeface="Wingdings" panose="05000000000000000000" pitchFamily="2" charset="2"/>
              <a:buChar char="v"/>
            </a:pPr>
            <a:r>
              <a:rPr lang="zh-CN" altLang="en-US" sz="3200" b="1" dirty="0">
                <a:latin typeface="仿宋_GB2312" pitchFamily="49" charset="-122"/>
                <a:ea typeface="仿宋_GB2312" pitchFamily="49" charset="-122"/>
              </a:rPr>
              <a:t>添加系统调用</a:t>
            </a:r>
            <a:endParaRPr lang="zh-CN" altLang="en-US" sz="3200" b="1" dirty="0">
              <a:latin typeface="仿宋_GB2312" pitchFamily="49" charset="-122"/>
              <a:ea typeface="仿宋_GB2312" pitchFamily="49" charset="-122"/>
            </a:endParaRPr>
          </a:p>
          <a:p>
            <a:pPr marL="342900" indent="-342900" eaLnBrk="1" hangingPunct="1">
              <a:lnSpc>
                <a:spcPct val="140000"/>
              </a:lnSpc>
              <a:spcBef>
                <a:spcPct val="20000"/>
              </a:spcBef>
              <a:buClr>
                <a:schemeClr val="hlink"/>
              </a:buClr>
              <a:buSzPct val="75000"/>
              <a:buFont typeface="Wingdings" panose="05000000000000000000" pitchFamily="2" charset="2"/>
              <a:buChar char="v"/>
            </a:pPr>
            <a:r>
              <a:rPr lang="zh-CN" altLang="en-US" sz="3200" b="1" dirty="0">
                <a:latin typeface="仿宋_GB2312" pitchFamily="49" charset="-122"/>
                <a:ea typeface="仿宋_GB2312" pitchFamily="49" charset="-122"/>
              </a:rPr>
              <a:t>添加设备驱动程序</a:t>
            </a:r>
            <a:endParaRPr lang="zh-CN" altLang="en-US" sz="3200" b="1" dirty="0">
              <a:latin typeface="仿宋_GB2312" pitchFamily="49" charset="-122"/>
              <a:ea typeface="仿宋_GB2312" pitchFamily="49" charset="-122"/>
            </a:endParaRPr>
          </a:p>
          <a:p>
            <a:pPr marL="342900" indent="-342900" eaLnBrk="1" hangingPunct="1">
              <a:lnSpc>
                <a:spcPct val="140000"/>
              </a:lnSpc>
              <a:spcBef>
                <a:spcPct val="20000"/>
              </a:spcBef>
              <a:buClr>
                <a:schemeClr val="hlink"/>
              </a:buClr>
              <a:buSzPct val="75000"/>
              <a:buFont typeface="Wingdings" panose="05000000000000000000" pitchFamily="2" charset="2"/>
              <a:buChar char="v"/>
            </a:pPr>
            <a:r>
              <a:rPr lang="en-US" altLang="zh-CN" sz="3200" b="1" dirty="0">
                <a:latin typeface="仿宋_GB2312" pitchFamily="49" charset="-122"/>
                <a:ea typeface="仿宋_GB2312" pitchFamily="49" charset="-122"/>
              </a:rPr>
              <a:t>/proc</a:t>
            </a:r>
            <a:r>
              <a:rPr lang="zh-CN" altLang="en-US" sz="3200" b="1" dirty="0">
                <a:latin typeface="仿宋_GB2312" pitchFamily="49" charset="-122"/>
                <a:ea typeface="仿宋_GB2312" pitchFamily="49" charset="-122"/>
              </a:rPr>
              <a:t>文件分析</a:t>
            </a:r>
            <a:endParaRPr lang="zh-CN" altLang="en-US" sz="3200" b="1" dirty="0">
              <a:latin typeface="仿宋_GB2312" pitchFamily="49" charset="-122"/>
              <a:ea typeface="仿宋_GB2312" pitchFamily="49" charset="-122"/>
            </a:endParaRPr>
          </a:p>
        </p:txBody>
      </p:sp>
    </p:spTree>
  </p:cSld>
  <p:clrMapOvr>
    <a:masterClrMapping/>
  </p:clrMapOvr>
  <p:transition>
    <p:blinds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6610" name="Rectangle 2"/>
          <p:cNvSpPr>
            <a:spLocks noGrp="1" noRot="1" noChangeArrowheads="1"/>
          </p:cNvSpPr>
          <p:nvPr>
            <p:ph type="title"/>
          </p:nvPr>
        </p:nvSpPr>
        <p:spPr>
          <a:xfrm>
            <a:off x="301625" y="609600"/>
            <a:ext cx="8540750" cy="825500"/>
          </a:xfrm>
          <a:extLst>
            <a:ext uri="{91240B29-F687-4F45-9708-019B960494DF}">
              <a14:hiddenLine xmlns:a14="http://schemas.microsoft.com/office/drawing/2010/main" w="9525">
                <a:solidFill>
                  <a:schemeClr val="tx1"/>
                </a:solidFill>
                <a:prstDash val="solid"/>
                <a:miter lim="800000"/>
                <a:headEnd/>
                <a:tailEnd/>
              </a14:hiddenLine>
            </a:ext>
          </a:extLst>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4000" b="1" i="0" u="none" strike="noStrike" kern="1200" cap="small" spc="0" normalizeH="0" baseline="0" noProof="0">
                <a:ln>
                  <a:noFill/>
                </a:ln>
                <a:solidFill>
                  <a:srgbClr val="002060"/>
                </a:solidFill>
                <a:effectLst/>
                <a:uLnTx/>
                <a:uFillTx/>
                <a:latin typeface="+mj-lt"/>
                <a:ea typeface="黑体" pitchFamily="49" charset="-122"/>
                <a:cs typeface="+mj-cs"/>
              </a:rPr>
              <a:t>进程并发</a:t>
            </a:r>
            <a:endParaRPr kumimoji="0" lang="zh-CN" altLang="en-US" sz="4000" b="1" i="0" u="none" strike="noStrike" kern="1200" cap="small" spc="0" normalizeH="0" baseline="0" noProof="0">
              <a:ln>
                <a:noFill/>
              </a:ln>
              <a:solidFill>
                <a:srgbClr val="002060"/>
              </a:solidFill>
              <a:effectLst/>
              <a:uLnTx/>
              <a:uFillTx/>
              <a:latin typeface="+mj-lt"/>
              <a:ea typeface="黑体" pitchFamily="49" charset="-122"/>
              <a:cs typeface="+mj-cs"/>
            </a:endParaRPr>
          </a:p>
        </p:txBody>
      </p:sp>
      <p:sp>
        <p:nvSpPr>
          <p:cNvPr id="31747" name="Rectangle 3"/>
          <p:cNvSpPr>
            <a:spLocks noGrp="1" noRot="1"/>
          </p:cNvSpPr>
          <p:nvPr>
            <p:ph sz="quarter" idx="1"/>
          </p:nvPr>
        </p:nvSpPr>
        <p:spPr>
          <a:xfrm>
            <a:off x="539750" y="1268413"/>
            <a:ext cx="8001000" cy="4968875"/>
          </a:xfrm>
        </p:spPr>
        <p:txBody>
          <a:bodyPr vert="horz" wrap="square" lIns="91440" tIns="45720" rIns="91440" bIns="45720" anchor="t"/>
          <a:p>
            <a:pPr eaLnBrk="1" hangingPunct="1">
              <a:lnSpc>
                <a:spcPct val="130000"/>
              </a:lnSpc>
            </a:pPr>
            <a:r>
              <a:rPr lang="en-US" altLang="zh-CN" b="1" dirty="0">
                <a:solidFill>
                  <a:srgbClr val="FF3300"/>
                </a:solidFill>
                <a:latin typeface="仿宋_GB2312" pitchFamily="49" charset="-122"/>
                <a:ea typeface="仿宋_GB2312" pitchFamily="49" charset="-122"/>
              </a:rPr>
              <a:t>pid=fork()</a:t>
            </a:r>
            <a:r>
              <a:rPr lang="zh-CN" altLang="en-US" b="1" dirty="0">
                <a:latin typeface="仿宋_GB2312" pitchFamily="49" charset="-122"/>
                <a:ea typeface="仿宋_GB2312" pitchFamily="49" charset="-122"/>
              </a:rPr>
              <a:t>：创建子进程。</a:t>
            </a:r>
            <a:endParaRPr lang="zh-CN" altLang="en-US" b="1" dirty="0">
              <a:latin typeface="仿宋_GB2312" pitchFamily="49" charset="-122"/>
              <a:ea typeface="仿宋_GB2312" pitchFamily="49" charset="-122"/>
            </a:endParaRPr>
          </a:p>
          <a:p>
            <a:pPr eaLnBrk="1" hangingPunct="1">
              <a:lnSpc>
                <a:spcPct val="130000"/>
              </a:lnSpc>
              <a:buNone/>
            </a:pPr>
            <a:r>
              <a:rPr lang="zh-CN" altLang="en-US" b="1" dirty="0">
                <a:latin typeface="仿宋_GB2312" pitchFamily="49" charset="-122"/>
                <a:ea typeface="仿宋_GB2312" pitchFamily="49" charset="-122"/>
              </a:rPr>
              <a:t>   返回值</a:t>
            </a:r>
            <a:r>
              <a:rPr lang="en-US" altLang="zh-CN" b="1" dirty="0">
                <a:latin typeface="仿宋_GB2312" pitchFamily="49" charset="-122"/>
                <a:ea typeface="仿宋_GB2312" pitchFamily="49" charset="-122"/>
              </a:rPr>
              <a:t>:0    </a:t>
            </a:r>
            <a:r>
              <a:rPr lang="zh-CN" altLang="en-US" b="1" dirty="0">
                <a:latin typeface="仿宋_GB2312" pitchFamily="49" charset="-122"/>
                <a:ea typeface="仿宋_GB2312" pitchFamily="49" charset="-122"/>
              </a:rPr>
              <a:t>从子进程返回</a:t>
            </a:r>
            <a:endParaRPr lang="zh-CN" altLang="en-US" b="1" dirty="0">
              <a:latin typeface="仿宋_GB2312" pitchFamily="49" charset="-122"/>
              <a:ea typeface="仿宋_GB2312" pitchFamily="49" charset="-122"/>
            </a:endParaRPr>
          </a:p>
          <a:p>
            <a:pPr eaLnBrk="1" hangingPunct="1">
              <a:lnSpc>
                <a:spcPct val="130000"/>
              </a:lnSpc>
              <a:buNone/>
            </a:pPr>
            <a:r>
              <a:rPr lang="zh-CN" altLang="en-US" b="1" dirty="0">
                <a:latin typeface="仿宋_GB2312" pitchFamily="49" charset="-122"/>
                <a:ea typeface="仿宋_GB2312" pitchFamily="49" charset="-122"/>
              </a:rPr>
              <a:t>          </a:t>
            </a:r>
            <a:r>
              <a:rPr lang="en-US" altLang="zh-CN" b="1" dirty="0">
                <a:latin typeface="仿宋_GB2312" pitchFamily="49" charset="-122"/>
                <a:ea typeface="仿宋_GB2312" pitchFamily="49" charset="-122"/>
              </a:rPr>
              <a:t>&gt;0   </a:t>
            </a:r>
            <a:r>
              <a:rPr lang="zh-CN" altLang="en-US" b="1" dirty="0">
                <a:latin typeface="仿宋_GB2312" pitchFamily="49" charset="-122"/>
                <a:ea typeface="仿宋_GB2312" pitchFamily="49" charset="-122"/>
              </a:rPr>
              <a:t>从父进程返回</a:t>
            </a:r>
            <a:endParaRPr lang="zh-CN" altLang="en-US" b="1" dirty="0">
              <a:latin typeface="仿宋_GB2312" pitchFamily="49" charset="-122"/>
              <a:ea typeface="仿宋_GB2312" pitchFamily="49" charset="-122"/>
            </a:endParaRPr>
          </a:p>
          <a:p>
            <a:pPr eaLnBrk="1" hangingPunct="1">
              <a:lnSpc>
                <a:spcPct val="130000"/>
              </a:lnSpc>
            </a:pPr>
            <a:r>
              <a:rPr lang="en-US" altLang="zh-CN" b="1" dirty="0">
                <a:latin typeface="仿宋_GB2312" pitchFamily="49" charset="-122"/>
                <a:ea typeface="仿宋_GB2312" pitchFamily="49" charset="-122"/>
              </a:rPr>
              <a:t>exit</a:t>
            </a:r>
            <a:r>
              <a:rPr lang="zh-CN" altLang="en-US" b="1" dirty="0">
                <a:latin typeface="仿宋_GB2312" pitchFamily="49" charset="-122"/>
                <a:ea typeface="仿宋_GB2312" pitchFamily="49" charset="-122"/>
              </a:rPr>
              <a:t>进程自我终止，进入僵死状态</a:t>
            </a:r>
            <a:endParaRPr lang="zh-CN" altLang="en-US" b="1" dirty="0">
              <a:latin typeface="仿宋_GB2312" pitchFamily="49" charset="-122"/>
              <a:ea typeface="仿宋_GB2312" pitchFamily="49" charset="-122"/>
            </a:endParaRPr>
          </a:p>
          <a:p>
            <a:pPr eaLnBrk="1" hangingPunct="1">
              <a:lnSpc>
                <a:spcPct val="130000"/>
              </a:lnSpc>
            </a:pPr>
            <a:r>
              <a:rPr lang="en-US" altLang="zh-CN" b="1" dirty="0">
                <a:latin typeface="仿宋_GB2312" pitchFamily="49" charset="-122"/>
                <a:ea typeface="仿宋_GB2312" pitchFamily="49" charset="-122"/>
              </a:rPr>
              <a:t>wait( ) </a:t>
            </a:r>
            <a:r>
              <a:rPr lang="zh-CN" altLang="en-US" b="1" dirty="0">
                <a:latin typeface="仿宋_GB2312" pitchFamily="49" charset="-122"/>
                <a:ea typeface="仿宋_GB2312" pitchFamily="49" charset="-122"/>
              </a:rPr>
              <a:t>等待进程终止</a:t>
            </a:r>
            <a:r>
              <a:rPr lang="en-US" altLang="zh-CN" b="1" dirty="0">
                <a:latin typeface="仿宋_GB2312" pitchFamily="49" charset="-122"/>
                <a:ea typeface="仿宋_GB2312" pitchFamily="49" charset="-122"/>
              </a:rPr>
              <a:t>(</a:t>
            </a:r>
            <a:r>
              <a:rPr lang="zh-CN" altLang="en-US" b="1" dirty="0">
                <a:latin typeface="仿宋_GB2312" pitchFamily="49" charset="-122"/>
                <a:ea typeface="仿宋_GB2312" pitchFamily="49" charset="-122"/>
              </a:rPr>
              <a:t>由父进程调用</a:t>
            </a:r>
            <a:r>
              <a:rPr lang="en-US" altLang="zh-CN" b="1" dirty="0">
                <a:latin typeface="仿宋_GB2312" pitchFamily="49" charset="-122"/>
                <a:ea typeface="仿宋_GB2312" pitchFamily="49" charset="-122"/>
              </a:rPr>
              <a:t>)</a:t>
            </a:r>
            <a:endParaRPr lang="en-US" altLang="zh-CN" b="1" dirty="0">
              <a:latin typeface="仿宋_GB2312" pitchFamily="49" charset="-122"/>
              <a:ea typeface="仿宋_GB2312" pitchFamily="49" charset="-122"/>
            </a:endParaRPr>
          </a:p>
          <a:p>
            <a:pPr eaLnBrk="1" hangingPunct="1">
              <a:lnSpc>
                <a:spcPct val="130000"/>
              </a:lnSpc>
            </a:pPr>
            <a:r>
              <a:rPr lang="en-US" altLang="zh-CN" b="1" dirty="0">
                <a:latin typeface="仿宋_GB2312" pitchFamily="49" charset="-122"/>
                <a:ea typeface="仿宋_GB2312" pitchFamily="49" charset="-122"/>
              </a:rPr>
              <a:t>exec( ) </a:t>
            </a:r>
            <a:r>
              <a:rPr lang="zh-CN" altLang="en-US" b="1" dirty="0">
                <a:latin typeface="仿宋_GB2312" pitchFamily="49" charset="-122"/>
                <a:ea typeface="仿宋_GB2312" pitchFamily="49" charset="-122"/>
              </a:rPr>
              <a:t>执行一个可执行程序</a:t>
            </a:r>
            <a:r>
              <a:rPr lang="en-US" altLang="zh-CN" b="1" dirty="0">
                <a:latin typeface="仿宋_GB2312" pitchFamily="49" charset="-122"/>
                <a:ea typeface="仿宋_GB2312" pitchFamily="49" charset="-122"/>
              </a:rPr>
              <a:t>(</a:t>
            </a:r>
            <a:r>
              <a:rPr lang="zh-CN" altLang="en-US" b="1" dirty="0">
                <a:latin typeface="仿宋_GB2312" pitchFamily="49" charset="-122"/>
                <a:ea typeface="仿宋_GB2312" pitchFamily="49" charset="-122"/>
              </a:rPr>
              <a:t>文件</a:t>
            </a:r>
            <a:r>
              <a:rPr lang="en-US" altLang="zh-CN" b="1" dirty="0">
                <a:latin typeface="仿宋_GB2312" pitchFamily="49" charset="-122"/>
                <a:ea typeface="仿宋_GB2312" pitchFamily="49" charset="-122"/>
              </a:rPr>
              <a:t>)</a:t>
            </a:r>
            <a:endParaRPr lang="en-US" altLang="zh-CN" b="1" dirty="0">
              <a:latin typeface="仿宋_GB2312" pitchFamily="49" charset="-122"/>
              <a:ea typeface="仿宋_GB2312" pitchFamily="49" charset="-122"/>
            </a:endParaRPr>
          </a:p>
        </p:txBody>
      </p:sp>
      <p:sp>
        <p:nvSpPr>
          <p:cNvPr id="31748" name="灯片编号占位符 5"/>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SimSun"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5pPr>
          </a:lstStyle>
          <a:p>
            <a:pPr lvl="0" algn="ctr" eaLnBrk="1" hangingPunct="1"/>
            <a:fld id="{9A0DB2DC-4C9A-4742-B13C-FB6460FD3503}" type="slidenum">
              <a:rPr lang="en-US" altLang="zh-CN" sz="1400" b="1" dirty="0">
                <a:solidFill>
                  <a:srgbClr val="FFFFFF"/>
                </a:solidFill>
              </a:rPr>
            </a:fld>
            <a:endParaRPr lang="en-US" altLang="zh-CN" sz="1400" b="1" dirty="0">
              <a:solidFill>
                <a:srgbClr val="FFFFFF"/>
              </a:solidFill>
            </a:endParaRPr>
          </a:p>
        </p:txBody>
      </p:sp>
    </p:spTree>
  </p:cSld>
  <p:clrMapOvr>
    <a:masterClrMapping/>
  </p:clrMapOvr>
  <p:transition>
    <p:blinds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5698" name="Rectangle 2"/>
          <p:cNvSpPr>
            <a:spLocks noGrp="1" noRot="1" noChangeArrowheads="1"/>
          </p:cNvSpPr>
          <p:nvPr>
            <p:ph type="title"/>
          </p:nvPr>
        </p:nvSpPr>
        <p:spPr>
          <a:extLst>
            <a:ext uri="{91240B29-F687-4F45-9708-019B960494DF}">
              <a14:hiddenLine xmlns:a14="http://schemas.microsoft.com/office/drawing/2010/main" w="9525">
                <a:solidFill>
                  <a:schemeClr val="tx1"/>
                </a:solidFill>
                <a:prstDash val="solid"/>
                <a:miter lim="800000"/>
                <a:headEnd/>
                <a:tailEnd/>
              </a14:hiddenLine>
            </a:ext>
          </a:extLst>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4000" b="1" i="0" u="none" strike="noStrike" kern="1200" cap="small" spc="0" normalizeH="0" baseline="0" noProof="0" dirty="0">
                <a:ln>
                  <a:noFill/>
                </a:ln>
                <a:solidFill>
                  <a:srgbClr val="002060"/>
                </a:solidFill>
                <a:effectLst/>
                <a:uLnTx/>
                <a:uFillTx/>
                <a:latin typeface="+mj-lt"/>
                <a:ea typeface="黑体" pitchFamily="49" charset="-122"/>
                <a:cs typeface="+mj-cs"/>
              </a:rPr>
              <a:t>fork()</a:t>
            </a:r>
            <a:r>
              <a:rPr kumimoji="0" lang="zh-CN" altLang="en-US" sz="4000" b="1" i="0" u="none" strike="noStrike" kern="1200" cap="small" spc="0" normalizeH="0" baseline="0" noProof="0" dirty="0">
                <a:ln>
                  <a:noFill/>
                </a:ln>
                <a:solidFill>
                  <a:srgbClr val="002060"/>
                </a:solidFill>
                <a:effectLst/>
                <a:uLnTx/>
                <a:uFillTx/>
                <a:latin typeface="+mj-lt"/>
                <a:ea typeface="黑体" pitchFamily="49" charset="-122"/>
                <a:cs typeface="+mj-cs"/>
              </a:rPr>
              <a:t>系统调用</a:t>
            </a:r>
            <a:endParaRPr kumimoji="0" lang="zh-CN" altLang="en-US" sz="4000" b="1" i="0" u="none" strike="noStrike" kern="1200" cap="small" spc="0" normalizeH="0" baseline="0" noProof="0" dirty="0">
              <a:ln>
                <a:noFill/>
              </a:ln>
              <a:solidFill>
                <a:srgbClr val="002060"/>
              </a:solidFill>
              <a:effectLst/>
              <a:uLnTx/>
              <a:uFillTx/>
              <a:latin typeface="+mj-lt"/>
              <a:ea typeface="黑体" pitchFamily="49" charset="-122"/>
              <a:cs typeface="+mj-cs"/>
            </a:endParaRPr>
          </a:p>
        </p:txBody>
      </p:sp>
      <p:sp>
        <p:nvSpPr>
          <p:cNvPr id="32771" name="灯片编号占位符 5"/>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SimSun"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5pPr>
          </a:lstStyle>
          <a:p>
            <a:pPr lvl="0" algn="ctr" eaLnBrk="1" hangingPunct="1"/>
            <a:fld id="{9A0DB2DC-4C9A-4742-B13C-FB6460FD3503}" type="slidenum">
              <a:rPr lang="en-US" altLang="zh-CN" sz="1400" b="1" dirty="0">
                <a:solidFill>
                  <a:srgbClr val="FFFFFF"/>
                </a:solidFill>
              </a:rPr>
            </a:fld>
            <a:endParaRPr lang="en-US" altLang="zh-CN" sz="1400" b="1" dirty="0">
              <a:solidFill>
                <a:srgbClr val="FFFFFF"/>
              </a:solidFill>
            </a:endParaRPr>
          </a:p>
        </p:txBody>
      </p:sp>
      <p:graphicFrame>
        <p:nvGraphicFramePr>
          <p:cNvPr id="32772" name="Object 3"/>
          <p:cNvGraphicFramePr>
            <a:graphicFrameLocks noChangeAspect="1"/>
          </p:cNvGraphicFramePr>
          <p:nvPr/>
        </p:nvGraphicFramePr>
        <p:xfrm>
          <a:off x="179388" y="1412875"/>
          <a:ext cx="8569325" cy="4714875"/>
        </p:xfrm>
        <a:graphic>
          <a:graphicData uri="http://schemas.openxmlformats.org/presentationml/2006/ole">
            <mc:AlternateContent xmlns:mc="http://schemas.openxmlformats.org/markup-compatibility/2006">
              <mc:Choice xmlns:v="urn:schemas-microsoft-com:vml" Requires="v">
                <p:oleObj spid="_x0000_s3077" name="" r:id="rId1" imgW="5101590" imgH="3456940" progId="Visio.Drawing.11">
                  <p:embed/>
                </p:oleObj>
              </mc:Choice>
              <mc:Fallback>
                <p:oleObj name="" r:id="rId1" imgW="5101590" imgH="3456940" progId="Visio.Drawing.11">
                  <p:embed/>
                  <p:pic>
                    <p:nvPicPr>
                      <p:cNvPr id="0" name="Picture 3076"/>
                      <p:cNvPicPr/>
                      <p:nvPr/>
                    </p:nvPicPr>
                    <p:blipFill>
                      <a:blip r:embed="rId2"/>
                      <a:stretch>
                        <a:fillRect/>
                      </a:stretch>
                    </p:blipFill>
                    <p:spPr>
                      <a:xfrm>
                        <a:off x="179388" y="1412875"/>
                        <a:ext cx="8569325" cy="4714875"/>
                      </a:xfrm>
                      <a:prstGeom prst="rect">
                        <a:avLst/>
                      </a:prstGeom>
                      <a:noFill/>
                      <a:ln w="38100">
                        <a:noFill/>
                        <a:miter/>
                      </a:ln>
                    </p:spPr>
                  </p:pic>
                </p:oleObj>
              </mc:Fallback>
            </mc:AlternateContent>
          </a:graphicData>
        </a:graphic>
      </p:graphicFrame>
    </p:spTree>
  </p:cSld>
  <p:clrMapOvr>
    <a:masterClrMapping/>
  </p:clrMapOvr>
  <p:transition>
    <p:blinds dir="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6850" name="Rectangle 2"/>
          <p:cNvSpPr>
            <a:spLocks noGrp="1" noRot="1" noChangeArrowheads="1"/>
          </p:cNvSpPr>
          <p:nvPr>
            <p:ph type="title"/>
          </p:nvPr>
        </p:nvSpPr>
        <p:spPr>
          <a:extLst>
            <a:ext uri="{91240B29-F687-4F45-9708-019B960494DF}">
              <a14:hiddenLine xmlns:a14="http://schemas.microsoft.com/office/drawing/2010/main" w="9525">
                <a:solidFill>
                  <a:schemeClr val="tx1"/>
                </a:solidFill>
                <a:prstDash val="solid"/>
                <a:miter lim="800000"/>
                <a:headEnd/>
                <a:tailEnd/>
              </a14:hiddenLine>
            </a:ext>
          </a:extLst>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4000" b="1" i="0" u="none" strike="noStrike" kern="1200" cap="small" spc="0" normalizeH="0" baseline="0" noProof="0">
                <a:ln>
                  <a:noFill/>
                </a:ln>
                <a:solidFill>
                  <a:srgbClr val="002060"/>
                </a:solidFill>
                <a:effectLst/>
                <a:uLnTx/>
                <a:uFillTx/>
                <a:latin typeface="+mj-lt"/>
                <a:ea typeface="黑体" pitchFamily="49" charset="-122"/>
                <a:cs typeface="+mj-cs"/>
              </a:rPr>
              <a:t>课程设计辅导</a:t>
            </a:r>
            <a:endParaRPr kumimoji="0" lang="zh-CN" altLang="en-US" sz="4000" b="1" i="0" u="none" strike="noStrike" kern="1200" cap="small" spc="0" normalizeH="0" baseline="0" noProof="0">
              <a:ln>
                <a:noFill/>
              </a:ln>
              <a:solidFill>
                <a:srgbClr val="002060"/>
              </a:solidFill>
              <a:effectLst/>
              <a:uLnTx/>
              <a:uFillTx/>
              <a:latin typeface="+mj-lt"/>
              <a:ea typeface="黑体" pitchFamily="49" charset="-122"/>
              <a:cs typeface="+mj-cs"/>
            </a:endParaRPr>
          </a:p>
        </p:txBody>
      </p:sp>
      <p:sp>
        <p:nvSpPr>
          <p:cNvPr id="33795" name="Rectangle 3"/>
          <p:cNvSpPr>
            <a:spLocks noGrp="1" noRot="1"/>
          </p:cNvSpPr>
          <p:nvPr>
            <p:ph sz="quarter" idx="1"/>
          </p:nvPr>
        </p:nvSpPr>
        <p:spPr>
          <a:xfrm>
            <a:off x="539750" y="1700213"/>
            <a:ext cx="8005763" cy="3641725"/>
          </a:xfrm>
        </p:spPr>
        <p:txBody>
          <a:bodyPr vert="horz" wrap="square" lIns="91440" tIns="45720" rIns="91440" bIns="45720" anchor="t"/>
          <a:p>
            <a:pPr eaLnBrk="1" hangingPunct="1">
              <a:lnSpc>
                <a:spcPct val="130000"/>
              </a:lnSpc>
            </a:pPr>
            <a:r>
              <a:rPr lang="en-US" altLang="zh-CN" sz="3200" b="1" dirty="0">
                <a:latin typeface="仿宋_GB2312" pitchFamily="49" charset="-122"/>
                <a:ea typeface="仿宋_GB2312" pitchFamily="49" charset="-122"/>
              </a:rPr>
              <a:t>Linux</a:t>
            </a:r>
            <a:r>
              <a:rPr lang="zh-CN" altLang="en-US" sz="3200" b="1" dirty="0">
                <a:latin typeface="仿宋_GB2312" pitchFamily="49" charset="-122"/>
                <a:ea typeface="仿宋_GB2312" pitchFamily="49" charset="-122"/>
              </a:rPr>
              <a:t>系统的相关知识</a:t>
            </a:r>
            <a:endParaRPr lang="zh-CN" altLang="en-US" sz="3200" b="1" dirty="0">
              <a:latin typeface="仿宋_GB2312" pitchFamily="49" charset="-122"/>
              <a:ea typeface="仿宋_GB2312" pitchFamily="49" charset="-122"/>
            </a:endParaRPr>
          </a:p>
          <a:p>
            <a:pPr eaLnBrk="1" hangingPunct="1">
              <a:lnSpc>
                <a:spcPct val="130000"/>
              </a:lnSpc>
            </a:pPr>
            <a:r>
              <a:rPr lang="zh-CN" altLang="en-US" sz="3200" b="1" dirty="0">
                <a:latin typeface="仿宋_GB2312" pitchFamily="49" charset="-122"/>
                <a:ea typeface="仿宋_GB2312" pitchFamily="49" charset="-122"/>
              </a:rPr>
              <a:t>进程并发</a:t>
            </a:r>
            <a:r>
              <a:rPr lang="zh-CN" altLang="en-US" sz="3200" b="1" dirty="0">
                <a:solidFill>
                  <a:srgbClr val="000000"/>
                </a:solidFill>
                <a:latin typeface="仿宋_GB2312" pitchFamily="49" charset="-122"/>
                <a:ea typeface="仿宋_GB2312" pitchFamily="49" charset="-122"/>
              </a:rPr>
              <a:t> </a:t>
            </a:r>
            <a:endParaRPr lang="zh-CN" altLang="en-US" sz="3200" b="1" dirty="0">
              <a:solidFill>
                <a:srgbClr val="000000"/>
              </a:solidFill>
              <a:latin typeface="仿宋_GB2312" pitchFamily="49" charset="-122"/>
              <a:ea typeface="仿宋_GB2312" pitchFamily="49" charset="-122"/>
            </a:endParaRPr>
          </a:p>
          <a:p>
            <a:pPr eaLnBrk="1" hangingPunct="1">
              <a:lnSpc>
                <a:spcPct val="130000"/>
              </a:lnSpc>
            </a:pPr>
            <a:r>
              <a:rPr lang="zh-CN" altLang="en-US" sz="3200" b="1" u="sng" dirty="0">
                <a:solidFill>
                  <a:srgbClr val="FF3300"/>
                </a:solidFill>
                <a:latin typeface="仿宋_GB2312" pitchFamily="49" charset="-122"/>
                <a:ea typeface="仿宋_GB2312" pitchFamily="49" charset="-122"/>
              </a:rPr>
              <a:t>添加系统调用</a:t>
            </a:r>
            <a:endParaRPr lang="zh-CN" altLang="en-US" sz="3200" b="1" dirty="0">
              <a:solidFill>
                <a:srgbClr val="000000"/>
              </a:solidFill>
              <a:latin typeface="仿宋_GB2312" pitchFamily="49" charset="-122"/>
              <a:ea typeface="仿宋_GB2312" pitchFamily="49" charset="-122"/>
            </a:endParaRPr>
          </a:p>
          <a:p>
            <a:pPr eaLnBrk="1" hangingPunct="1">
              <a:lnSpc>
                <a:spcPct val="130000"/>
              </a:lnSpc>
            </a:pPr>
            <a:r>
              <a:rPr lang="zh-CN" altLang="en-US" sz="3200" b="1" dirty="0">
                <a:latin typeface="仿宋_GB2312" pitchFamily="49" charset="-122"/>
                <a:ea typeface="仿宋_GB2312" pitchFamily="49" charset="-122"/>
              </a:rPr>
              <a:t>添加设备驱动程序</a:t>
            </a:r>
            <a:endParaRPr lang="zh-CN" altLang="en-US" sz="3200" b="1" dirty="0">
              <a:latin typeface="仿宋_GB2312" pitchFamily="49" charset="-122"/>
              <a:ea typeface="仿宋_GB2312" pitchFamily="49" charset="-122"/>
            </a:endParaRPr>
          </a:p>
          <a:p>
            <a:pPr eaLnBrk="1" hangingPunct="1">
              <a:lnSpc>
                <a:spcPct val="130000"/>
              </a:lnSpc>
            </a:pPr>
            <a:r>
              <a:rPr lang="en-US" altLang="zh-CN" sz="3200" b="1" dirty="0">
                <a:latin typeface="仿宋_GB2312" pitchFamily="49" charset="-122"/>
                <a:ea typeface="仿宋_GB2312" pitchFamily="49" charset="-122"/>
              </a:rPr>
              <a:t>/proc</a:t>
            </a:r>
            <a:r>
              <a:rPr lang="zh-CN" altLang="en-US" sz="3200" b="1" dirty="0">
                <a:latin typeface="仿宋_GB2312" pitchFamily="49" charset="-122"/>
                <a:ea typeface="仿宋_GB2312" pitchFamily="49" charset="-122"/>
              </a:rPr>
              <a:t>文件分析</a:t>
            </a:r>
            <a:endParaRPr lang="zh-CN" altLang="en-US" sz="3200" b="1" dirty="0">
              <a:latin typeface="仿宋_GB2312" pitchFamily="49" charset="-122"/>
              <a:ea typeface="仿宋_GB2312" pitchFamily="49" charset="-122"/>
            </a:endParaRPr>
          </a:p>
        </p:txBody>
      </p:sp>
      <p:sp>
        <p:nvSpPr>
          <p:cNvPr id="33796" name="灯片编号占位符 5"/>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SimSun"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5pPr>
          </a:lstStyle>
          <a:p>
            <a:pPr lvl="0" algn="ctr" eaLnBrk="1" hangingPunct="1"/>
            <a:fld id="{9A0DB2DC-4C9A-4742-B13C-FB6460FD3503}" type="slidenum">
              <a:rPr lang="en-US" altLang="zh-CN" sz="1400" b="1" dirty="0">
                <a:solidFill>
                  <a:srgbClr val="FFFFFF"/>
                </a:solidFill>
              </a:rPr>
            </a:fld>
            <a:endParaRPr lang="en-US" altLang="zh-CN" sz="1400" b="1" dirty="0">
              <a:solidFill>
                <a:srgbClr val="FFFFFF"/>
              </a:solidFill>
            </a:endParaRPr>
          </a:p>
        </p:txBody>
      </p:sp>
    </p:spTree>
  </p:cSld>
  <p:clrMapOvr>
    <a:masterClrMapping/>
  </p:clrMapOvr>
  <p:transition>
    <p:blinds dir="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62" name="Rectangle 2"/>
          <p:cNvSpPr>
            <a:spLocks noGrp="1" noRot="1" noChangeArrowheads="1"/>
          </p:cNvSpPr>
          <p:nvPr>
            <p:ph type="title"/>
          </p:nvPr>
        </p:nvSpPr>
        <p:spPr>
          <a:extLst>
            <a:ext uri="{91240B29-F687-4F45-9708-019B960494DF}">
              <a14:hiddenLine xmlns:a14="http://schemas.microsoft.com/office/drawing/2010/main" w="9525">
                <a:solidFill>
                  <a:schemeClr val="tx1"/>
                </a:solidFill>
                <a:prstDash val="solid"/>
                <a:miter lim="800000"/>
                <a:headEnd/>
                <a:tailEnd/>
              </a14:hiddenLine>
            </a:ext>
          </a:extLst>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4000" b="1" i="0" u="none" strike="noStrike" kern="1200" cap="small" spc="0" normalizeH="0" baseline="0" noProof="0">
                <a:ln>
                  <a:noFill/>
                </a:ln>
                <a:solidFill>
                  <a:srgbClr val="002060"/>
                </a:solidFill>
                <a:effectLst/>
                <a:uLnTx/>
                <a:uFillTx/>
                <a:latin typeface="+mj-lt"/>
                <a:ea typeface="黑体" pitchFamily="49" charset="-122"/>
                <a:cs typeface="+mj-cs"/>
              </a:rPr>
              <a:t>添加系统调用</a:t>
            </a:r>
            <a:endParaRPr kumimoji="0" lang="zh-CN" altLang="en-US" sz="4000" b="1" i="0" u="none" strike="noStrike" kern="1200" cap="small" spc="0" normalizeH="0" baseline="0" noProof="0">
              <a:ln>
                <a:noFill/>
              </a:ln>
              <a:solidFill>
                <a:srgbClr val="002060"/>
              </a:solidFill>
              <a:effectLst/>
              <a:uLnTx/>
              <a:uFillTx/>
              <a:latin typeface="+mj-lt"/>
              <a:ea typeface="黑体" pitchFamily="49" charset="-122"/>
              <a:cs typeface="+mj-cs"/>
            </a:endParaRPr>
          </a:p>
        </p:txBody>
      </p:sp>
      <p:sp>
        <p:nvSpPr>
          <p:cNvPr id="245763" name="Rectangle 3"/>
          <p:cNvSpPr>
            <a:spLocks noGrp="1" noRot="1" noChangeArrowheads="1"/>
          </p:cNvSpPr>
          <p:nvPr>
            <p:ph sz="quarter" idx="1"/>
          </p:nvPr>
        </p:nvSpPr>
        <p:spPr>
          <a:xfrm>
            <a:off x="250825" y="1801813"/>
            <a:ext cx="8353425" cy="3859213"/>
          </a:xfrm>
        </p:spPr>
        <p:txBody>
          <a:bodyPr vert="horz" wrap="square" lIns="91440" tIns="45720" rIns="91440" bIns="45720" numCol="1" anchor="t" anchorCtr="0" compatLnSpc="1">
            <a:normAutofit lnSpcReduction="10000"/>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panose="05000000000000000000"/>
              <a:buChar char=""/>
              <a:defRPr/>
            </a:pPr>
            <a:r>
              <a:rPr kumimoji="0" lang="en-US" altLang="zh-CN" sz="3000" b="1" i="0" u="none" strike="noStrike" kern="1200" cap="none" spc="0" normalizeH="0" baseline="0" noProof="0">
                <a:ln>
                  <a:noFill/>
                </a:ln>
                <a:solidFill>
                  <a:schemeClr val="tx1"/>
                </a:solidFill>
                <a:effectLst/>
                <a:uLnTx/>
                <a:uFillTx/>
                <a:latin typeface="仿宋_GB2312" pitchFamily="49" charset="-122"/>
                <a:ea typeface="仿宋_GB2312" pitchFamily="49" charset="-122"/>
                <a:cs typeface="+mn-cs"/>
              </a:rPr>
              <a:t>Linux</a:t>
            </a:r>
            <a:r>
              <a:rPr kumimoji="0" lang="zh-CN" altLang="en-US" sz="3000" b="1" i="0" u="none" strike="noStrike" kern="1200" cap="none" spc="0" normalizeH="0" baseline="0" noProof="0">
                <a:ln>
                  <a:noFill/>
                </a:ln>
                <a:solidFill>
                  <a:schemeClr val="tx1"/>
                </a:solidFill>
                <a:effectLst/>
                <a:uLnTx/>
                <a:uFillTx/>
                <a:latin typeface="仿宋_GB2312" pitchFamily="49" charset="-122"/>
                <a:ea typeface="仿宋_GB2312" pitchFamily="49" charset="-122"/>
                <a:cs typeface="+mn-cs"/>
              </a:rPr>
              <a:t>系统调用机制</a:t>
            </a:r>
            <a:endParaRPr kumimoji="0" lang="zh-CN" altLang="en-US" sz="3000" b="0" i="0" u="none" strike="noStrike" kern="1200" cap="none" spc="0" normalizeH="0" baseline="0" noProof="0">
              <a:ln>
                <a:noFill/>
              </a:ln>
              <a:solidFill>
                <a:schemeClr val="tx1"/>
              </a:solidFill>
              <a:effectLst/>
              <a:uLnTx/>
              <a:uFillTx/>
              <a:latin typeface="SimSun" pitchFamily="2" charset="-122"/>
              <a:ea typeface="+mn-ea"/>
              <a:cs typeface="+mn-cs"/>
            </a:endParaRPr>
          </a:p>
          <a:p>
            <a:pPr marL="640080" marR="0" lvl="1" indent="-274320" algn="l" defTabSz="914400" rtl="0" eaLnBrk="1" fontAlgn="auto" latinLnBrk="0" hangingPunct="1">
              <a:lnSpc>
                <a:spcPct val="100000"/>
              </a:lnSpc>
              <a:spcBef>
                <a:spcPct val="20000"/>
              </a:spcBef>
              <a:spcAft>
                <a:spcPts val="0"/>
              </a:spcAft>
              <a:buClr>
                <a:schemeClr val="accent1"/>
              </a:buClr>
              <a:buSzPct val="80000"/>
              <a:buFont typeface="Wingdings" panose="05000000000000000000" pitchFamily="2" charset="2"/>
              <a:buChar char="v"/>
              <a:defRPr/>
            </a:pPr>
            <a:r>
              <a:rPr kumimoji="0" lang="en-US" altLang="zh-CN" sz="2600" b="1" i="0" u="none" strike="noStrike" kern="1200" cap="none" spc="0" normalizeH="0" baseline="0" noProof="0">
                <a:ln>
                  <a:noFill/>
                </a:ln>
                <a:solidFill>
                  <a:schemeClr val="tx1"/>
                </a:solidFill>
                <a:effectLst/>
                <a:uLnTx/>
                <a:uFillTx/>
                <a:latin typeface="仿宋_GB2312" pitchFamily="49" charset="-122"/>
                <a:ea typeface="仿宋_GB2312" pitchFamily="49" charset="-122"/>
                <a:cs typeface="+mn-cs"/>
              </a:rPr>
              <a:t>Linux</a:t>
            </a:r>
            <a:r>
              <a:rPr kumimoji="0" lang="zh-CN" altLang="en-US" sz="2600" b="1" i="0" u="none" strike="noStrike" kern="1200" cap="none" spc="0" normalizeH="0" baseline="0" noProof="0">
                <a:ln>
                  <a:noFill/>
                </a:ln>
                <a:solidFill>
                  <a:schemeClr val="tx1"/>
                </a:solidFill>
                <a:effectLst/>
                <a:uLnTx/>
                <a:uFillTx/>
                <a:latin typeface="仿宋_GB2312" pitchFamily="49" charset="-122"/>
                <a:ea typeface="仿宋_GB2312" pitchFamily="49" charset="-122"/>
                <a:cs typeface="+mn-cs"/>
              </a:rPr>
              <a:t>内核中设置了一组用于实现各种系统功能的子程序，称为</a:t>
            </a:r>
            <a:r>
              <a:rPr kumimoji="0" lang="zh-CN" altLang="en-US" sz="2600" b="1" i="0" u="none" strike="noStrike" kern="1200" cap="none" spc="0" normalizeH="0" baseline="0" noProof="0">
                <a:ln>
                  <a:noFill/>
                </a:ln>
                <a:solidFill>
                  <a:srgbClr val="FF3300"/>
                </a:solidFill>
                <a:effectLst/>
                <a:uLnTx/>
                <a:uFillTx/>
                <a:latin typeface="仿宋_GB2312" pitchFamily="49" charset="-122"/>
                <a:ea typeface="仿宋_GB2312" pitchFamily="49" charset="-122"/>
                <a:cs typeface="+mn-cs"/>
              </a:rPr>
              <a:t>系统调用</a:t>
            </a:r>
            <a:endParaRPr kumimoji="0" lang="zh-CN" altLang="en-US" sz="2600" b="1" i="0" u="none" strike="noStrike" kern="1200" cap="none" spc="0" normalizeH="0" baseline="0" noProof="0">
              <a:ln>
                <a:noFill/>
              </a:ln>
              <a:solidFill>
                <a:schemeClr val="tx1"/>
              </a:solidFill>
              <a:effectLst/>
              <a:uLnTx/>
              <a:uFillTx/>
              <a:latin typeface="仿宋_GB2312" pitchFamily="49" charset="-122"/>
              <a:ea typeface="仿宋_GB2312" pitchFamily="49" charset="-122"/>
              <a:cs typeface="+mn-cs"/>
            </a:endParaRPr>
          </a:p>
          <a:p>
            <a:pPr marL="640080" marR="0" lvl="1" indent="-274320" algn="l" defTabSz="914400" rtl="0" eaLnBrk="1" fontAlgn="auto" latinLnBrk="0" hangingPunct="1">
              <a:lnSpc>
                <a:spcPct val="100000"/>
              </a:lnSpc>
              <a:spcBef>
                <a:spcPct val="20000"/>
              </a:spcBef>
              <a:spcAft>
                <a:spcPts val="0"/>
              </a:spcAft>
              <a:buClr>
                <a:schemeClr val="accent1"/>
              </a:buClr>
              <a:buSzPct val="80000"/>
              <a:buFont typeface="Wingdings" panose="05000000000000000000" pitchFamily="2" charset="2"/>
              <a:buChar char="v"/>
              <a:defRPr/>
            </a:pPr>
            <a:r>
              <a:rPr kumimoji="0" lang="zh-CN" altLang="en-US" sz="2600" b="1" i="0" u="none" strike="noStrike" kern="1200" cap="none" spc="0" normalizeH="0" baseline="0" noProof="0">
                <a:ln>
                  <a:noFill/>
                </a:ln>
                <a:solidFill>
                  <a:schemeClr val="tx1"/>
                </a:solidFill>
                <a:effectLst/>
                <a:uLnTx/>
                <a:uFillTx/>
                <a:latin typeface="仿宋_GB2312" pitchFamily="49" charset="-122"/>
                <a:ea typeface="仿宋_GB2312" pitchFamily="49" charset="-122"/>
                <a:cs typeface="+mn-cs"/>
              </a:rPr>
              <a:t>用户可以通过系统调用命令在自己的应用程序中调用它们</a:t>
            </a:r>
            <a:endParaRPr kumimoji="0" lang="zh-CN" altLang="en-US" sz="2600" b="1" i="0" u="none" strike="noStrike" kern="1200" cap="none" spc="0" normalizeH="0" baseline="0" noProof="0">
              <a:ln>
                <a:noFill/>
              </a:ln>
              <a:solidFill>
                <a:schemeClr val="tx1"/>
              </a:solidFill>
              <a:effectLst/>
              <a:uLnTx/>
              <a:uFillTx/>
              <a:latin typeface="仿宋_GB2312" pitchFamily="49" charset="-122"/>
              <a:ea typeface="仿宋_GB2312" pitchFamily="49" charset="-122"/>
              <a:cs typeface="+mn-cs"/>
            </a:endParaRPr>
          </a:p>
          <a:p>
            <a:pPr marL="640080" marR="0" lvl="1" indent="-274320" algn="l" defTabSz="914400" rtl="0" eaLnBrk="1" fontAlgn="auto" latinLnBrk="0" hangingPunct="1">
              <a:lnSpc>
                <a:spcPct val="100000"/>
              </a:lnSpc>
              <a:spcBef>
                <a:spcPct val="20000"/>
              </a:spcBef>
              <a:spcAft>
                <a:spcPts val="0"/>
              </a:spcAft>
              <a:buClr>
                <a:schemeClr val="accent1"/>
              </a:buClr>
              <a:buSzPct val="80000"/>
              <a:buFont typeface="Wingdings" panose="05000000000000000000" pitchFamily="2" charset="2"/>
              <a:buNone/>
              <a:defRPr/>
            </a:pPr>
            <a:endParaRPr kumimoji="0" lang="zh-CN" altLang="en-US" sz="1300" b="1" i="0" u="none" strike="noStrike" kern="1200" cap="none" spc="0" normalizeH="0" baseline="0" noProof="0">
              <a:ln>
                <a:noFill/>
              </a:ln>
              <a:solidFill>
                <a:schemeClr val="tx1"/>
              </a:solidFill>
              <a:effectLst/>
              <a:uLnTx/>
              <a:uFillTx/>
              <a:latin typeface="仿宋_GB2312" pitchFamily="49" charset="-122"/>
              <a:ea typeface="仿宋_GB2312" pitchFamily="49" charset="-122"/>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panose="05000000000000000000"/>
              <a:buChar char=""/>
              <a:defRPr/>
            </a:pPr>
            <a:r>
              <a:rPr kumimoji="0" lang="zh-CN" altLang="en-US" sz="3000" b="1" i="0" u="none" strike="noStrike" kern="1200" cap="none" spc="0" normalizeH="0" baseline="0" noProof="0">
                <a:ln>
                  <a:noFill/>
                </a:ln>
                <a:solidFill>
                  <a:schemeClr val="tx1"/>
                </a:solidFill>
                <a:effectLst/>
                <a:uLnTx/>
                <a:uFillTx/>
                <a:latin typeface="仿宋_GB2312" pitchFamily="49" charset="-122"/>
                <a:ea typeface="仿宋_GB2312" pitchFamily="49" charset="-122"/>
                <a:cs typeface="+mn-cs"/>
              </a:rPr>
              <a:t>系统调用与普通函数调用的区别</a:t>
            </a:r>
            <a:endParaRPr kumimoji="0" lang="zh-CN" altLang="en-US" sz="3000" b="0" i="0" u="none" strike="noStrike" kern="1200" cap="none" spc="0" normalizeH="0" baseline="0" noProof="0">
              <a:ln>
                <a:noFill/>
              </a:ln>
              <a:solidFill>
                <a:schemeClr val="tx1"/>
              </a:solidFill>
              <a:effectLst/>
              <a:uLnTx/>
              <a:uFillTx/>
              <a:latin typeface="SimSun" pitchFamily="2" charset="-122"/>
              <a:ea typeface="+mn-ea"/>
              <a:cs typeface="+mn-cs"/>
            </a:endParaRPr>
          </a:p>
          <a:p>
            <a:pPr marL="640080" marR="0" lvl="1" indent="-274320" algn="l" defTabSz="914400" rtl="0" eaLnBrk="1" fontAlgn="auto" latinLnBrk="0" hangingPunct="1">
              <a:lnSpc>
                <a:spcPct val="100000"/>
              </a:lnSpc>
              <a:spcBef>
                <a:spcPct val="20000"/>
              </a:spcBef>
              <a:spcAft>
                <a:spcPts val="0"/>
              </a:spcAft>
              <a:buClr>
                <a:schemeClr val="accent1"/>
              </a:buClr>
              <a:buSzPct val="80000"/>
              <a:buFont typeface="Wingdings" panose="05000000000000000000" pitchFamily="2" charset="2"/>
              <a:buChar char="v"/>
              <a:defRPr/>
            </a:pPr>
            <a:r>
              <a:rPr kumimoji="0" lang="zh-CN" altLang="en-US" sz="2600" b="1" i="0" u="none" strike="noStrike" kern="1200" cap="none" spc="0" normalizeH="0" baseline="0" noProof="0">
                <a:ln>
                  <a:noFill/>
                </a:ln>
                <a:solidFill>
                  <a:schemeClr val="tx1"/>
                </a:solidFill>
                <a:effectLst/>
                <a:uLnTx/>
                <a:uFillTx/>
                <a:latin typeface="仿宋_GB2312" pitchFamily="49" charset="-122"/>
                <a:ea typeface="仿宋_GB2312" pitchFamily="49" charset="-122"/>
                <a:cs typeface="+mn-cs"/>
              </a:rPr>
              <a:t>系统调用        核心态  操作系统核心提供</a:t>
            </a:r>
            <a:endParaRPr kumimoji="0" lang="zh-CN" altLang="en-US" sz="2600" b="1" i="0" u="none" strike="noStrike" kern="1200" cap="none" spc="0" normalizeH="0" baseline="0" noProof="0">
              <a:ln>
                <a:noFill/>
              </a:ln>
              <a:solidFill>
                <a:schemeClr val="tx1"/>
              </a:solidFill>
              <a:effectLst/>
              <a:uLnTx/>
              <a:uFillTx/>
              <a:latin typeface="仿宋_GB2312" pitchFamily="49" charset="-122"/>
              <a:ea typeface="仿宋_GB2312" pitchFamily="49" charset="-122"/>
              <a:cs typeface="+mn-cs"/>
            </a:endParaRPr>
          </a:p>
          <a:p>
            <a:pPr marL="640080" marR="0" lvl="1" indent="-274320" algn="l" defTabSz="914400" rtl="0" eaLnBrk="1" fontAlgn="auto" latinLnBrk="0" hangingPunct="1">
              <a:lnSpc>
                <a:spcPct val="100000"/>
              </a:lnSpc>
              <a:spcBef>
                <a:spcPct val="20000"/>
              </a:spcBef>
              <a:spcAft>
                <a:spcPts val="0"/>
              </a:spcAft>
              <a:buClr>
                <a:schemeClr val="accent1"/>
              </a:buClr>
              <a:buSzPct val="80000"/>
              <a:buFont typeface="Wingdings" panose="05000000000000000000" pitchFamily="2" charset="2"/>
              <a:buChar char="v"/>
              <a:defRPr/>
            </a:pPr>
            <a:r>
              <a:rPr kumimoji="0" lang="zh-CN" altLang="en-US" sz="2600" b="1" i="0" u="none" strike="noStrike" kern="1200" cap="none" spc="0" normalizeH="0" baseline="0" noProof="0">
                <a:ln>
                  <a:noFill/>
                </a:ln>
                <a:solidFill>
                  <a:schemeClr val="tx1"/>
                </a:solidFill>
                <a:effectLst/>
                <a:uLnTx/>
                <a:uFillTx/>
                <a:latin typeface="仿宋_GB2312" pitchFamily="49" charset="-122"/>
                <a:ea typeface="仿宋_GB2312" pitchFamily="49" charset="-122"/>
                <a:cs typeface="+mn-cs"/>
              </a:rPr>
              <a:t>普通的函数调用  用户态  函数库或用户自己提供</a:t>
            </a:r>
            <a:endParaRPr kumimoji="0" lang="zh-CN" altLang="en-US" sz="2400" b="0" i="0" u="none" strike="noStrike" kern="1200" cap="none" spc="0" normalizeH="0" baseline="0" noProof="0">
              <a:ln>
                <a:noFill/>
              </a:ln>
              <a:solidFill>
                <a:schemeClr val="tx1"/>
              </a:solidFill>
              <a:effectLst/>
              <a:uLnTx/>
              <a:uFillTx/>
              <a:latin typeface="SimSun" pitchFamily="2" charset="-122"/>
              <a:ea typeface="+mn-ea"/>
              <a:cs typeface="+mn-cs"/>
            </a:endParaRPr>
          </a:p>
        </p:txBody>
      </p:sp>
      <p:sp>
        <p:nvSpPr>
          <p:cNvPr id="34820" name="灯片编号占位符 5"/>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SimSun"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5pPr>
          </a:lstStyle>
          <a:p>
            <a:pPr lvl="0" algn="ctr" eaLnBrk="1" hangingPunct="1"/>
            <a:fld id="{9A0DB2DC-4C9A-4742-B13C-FB6460FD3503}" type="slidenum">
              <a:rPr lang="en-US" altLang="zh-CN" sz="1400" b="1" dirty="0">
                <a:solidFill>
                  <a:srgbClr val="FFFFFF"/>
                </a:solidFill>
              </a:rPr>
            </a:fld>
            <a:endParaRPr lang="en-US" altLang="zh-CN" sz="1400" b="1" dirty="0">
              <a:solidFill>
                <a:srgbClr val="FFFFFF"/>
              </a:solidFill>
            </a:endParaRPr>
          </a:p>
        </p:txBody>
      </p:sp>
    </p:spTree>
  </p:cSld>
  <p:clrMapOvr>
    <a:masterClrMapping/>
  </p:clrMapOvr>
  <p:transition>
    <p:blinds dir="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6786" name="Rectangle 2"/>
          <p:cNvSpPr>
            <a:spLocks noGrp="1" noRot="1" noChangeArrowheads="1"/>
          </p:cNvSpPr>
          <p:nvPr>
            <p:ph type="title"/>
          </p:nvPr>
        </p:nvSpPr>
        <p:spPr>
          <a:extLst>
            <a:ext uri="{91240B29-F687-4F45-9708-019B960494DF}">
              <a14:hiddenLine xmlns:a14="http://schemas.microsoft.com/office/drawing/2010/main" w="9525">
                <a:solidFill>
                  <a:schemeClr val="tx1"/>
                </a:solidFill>
                <a:prstDash val="solid"/>
                <a:miter lim="800000"/>
                <a:headEnd/>
                <a:tailEnd/>
              </a14:hiddenLine>
            </a:ext>
          </a:extLst>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4000" b="1" i="0" u="none" strike="noStrike" kern="1200" cap="small" spc="0" normalizeH="0" baseline="0" noProof="0">
                <a:ln>
                  <a:noFill/>
                </a:ln>
                <a:solidFill>
                  <a:srgbClr val="002060"/>
                </a:solidFill>
                <a:effectLst/>
                <a:uLnTx/>
                <a:uFillTx/>
                <a:latin typeface="+mj-lt"/>
                <a:ea typeface="黑体" pitchFamily="49" charset="-122"/>
                <a:cs typeface="+mj-cs"/>
              </a:rPr>
              <a:t>添加系统调用（续）</a:t>
            </a:r>
            <a:endParaRPr kumimoji="0" lang="zh-CN" altLang="en-US" sz="4000" b="1" i="0" u="none" strike="noStrike" kern="1200" cap="small" spc="0" normalizeH="0" baseline="0" noProof="0">
              <a:ln>
                <a:noFill/>
              </a:ln>
              <a:solidFill>
                <a:srgbClr val="002060"/>
              </a:solidFill>
              <a:effectLst/>
              <a:uLnTx/>
              <a:uFillTx/>
              <a:latin typeface="+mj-lt"/>
              <a:ea typeface="黑体" pitchFamily="49" charset="-122"/>
              <a:cs typeface="+mj-cs"/>
            </a:endParaRPr>
          </a:p>
        </p:txBody>
      </p:sp>
      <p:sp>
        <p:nvSpPr>
          <p:cNvPr id="246787" name="Rectangle 3"/>
          <p:cNvSpPr>
            <a:spLocks noGrp="1" noRot="1" noChangeArrowheads="1"/>
          </p:cNvSpPr>
          <p:nvPr>
            <p:ph sz="quarter" idx="1"/>
          </p:nvPr>
        </p:nvSpPr>
        <p:spPr>
          <a:xfrm>
            <a:off x="395288" y="1844675"/>
            <a:ext cx="8005763" cy="3670300"/>
          </a:xfrm>
        </p:spPr>
        <p:txBody>
          <a:bodyPr vert="horz" wrap="square" lIns="91440" tIns="45720" rIns="91440" bIns="45720" numCol="1" anchor="t" anchorCtr="0" compatLnSpc="1">
            <a:normAutofit fontScale="92500" lnSpcReduction="10000"/>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panose="05000000000000000000"/>
              <a:buChar char=""/>
              <a:defRPr/>
            </a:pPr>
            <a:r>
              <a:rPr kumimoji="0" lang="en-US" altLang="zh-CN" sz="3400" b="1" i="0" u="none" strike="noStrike" kern="1200" cap="none" spc="0" normalizeH="0" baseline="0" noProof="0" dirty="0">
                <a:ln>
                  <a:noFill/>
                </a:ln>
                <a:solidFill>
                  <a:schemeClr val="tx1"/>
                </a:solidFill>
                <a:effectLst/>
                <a:uLnTx/>
                <a:uFillTx/>
                <a:latin typeface="仿宋_GB2312" pitchFamily="49" charset="-122"/>
                <a:ea typeface="仿宋_GB2312" pitchFamily="49" charset="-122"/>
                <a:cs typeface="+mn-cs"/>
              </a:rPr>
              <a:t>Linux</a:t>
            </a:r>
            <a:r>
              <a:rPr kumimoji="0" lang="zh-CN" altLang="en-US" sz="3400" b="1" i="0" u="none" strike="noStrike" kern="1200" cap="none" spc="0" normalizeH="0" baseline="0" noProof="0" dirty="0">
                <a:ln>
                  <a:noFill/>
                </a:ln>
                <a:solidFill>
                  <a:schemeClr val="tx1"/>
                </a:solidFill>
                <a:effectLst/>
                <a:uLnTx/>
                <a:uFillTx/>
                <a:latin typeface="仿宋_GB2312" pitchFamily="49" charset="-122"/>
                <a:ea typeface="仿宋_GB2312" pitchFamily="49" charset="-122"/>
                <a:cs typeface="+mn-cs"/>
              </a:rPr>
              <a:t>系统调用机制</a:t>
            </a:r>
            <a:r>
              <a:rPr kumimoji="0" lang="zh-CN" altLang="en-US" sz="3000" b="1" i="0" u="none" strike="noStrike" kern="1200" cap="none" spc="0" normalizeH="0" baseline="0" noProof="0" dirty="0">
                <a:ln>
                  <a:noFill/>
                </a:ln>
                <a:solidFill>
                  <a:schemeClr val="tx1"/>
                </a:solidFill>
                <a:effectLst/>
                <a:uLnTx/>
                <a:uFillTx/>
                <a:latin typeface="仿宋_GB2312" pitchFamily="49" charset="-122"/>
                <a:ea typeface="仿宋_GB2312" pitchFamily="49" charset="-122"/>
                <a:cs typeface="+mn-cs"/>
              </a:rPr>
              <a:t> </a:t>
            </a:r>
            <a:endParaRPr kumimoji="0" lang="zh-CN" altLang="en-US" sz="3000" b="1" i="0" u="none" strike="noStrike" kern="1200" cap="none" spc="0" normalizeH="0" baseline="0" noProof="0" dirty="0">
              <a:ln>
                <a:noFill/>
              </a:ln>
              <a:solidFill>
                <a:schemeClr val="tx1"/>
              </a:solidFill>
              <a:effectLst/>
              <a:uLnTx/>
              <a:uFillTx/>
              <a:latin typeface="仿宋_GB2312" pitchFamily="49" charset="-122"/>
              <a:ea typeface="仿宋_GB2312" pitchFamily="49" charset="-122"/>
              <a:cs typeface="+mn-cs"/>
            </a:endParaRPr>
          </a:p>
          <a:p>
            <a:pPr marL="640080" marR="0" lvl="1" indent="-274320" algn="l" defTabSz="914400" rtl="0" eaLnBrk="1" fontAlgn="auto" latinLnBrk="0" hangingPunct="1">
              <a:lnSpc>
                <a:spcPct val="100000"/>
              </a:lnSpc>
              <a:spcBef>
                <a:spcPct val="20000"/>
              </a:spcBef>
              <a:spcAft>
                <a:spcPts val="0"/>
              </a:spcAft>
              <a:buClr>
                <a:schemeClr val="accent1"/>
              </a:buClr>
              <a:buSzPct val="80000"/>
              <a:buFont typeface="Wingdings" panose="05000000000000000000" pitchFamily="2" charset="2"/>
              <a:buChar char="v"/>
              <a:defRPr/>
            </a:pPr>
            <a:r>
              <a:rPr kumimoji="0" lang="en-US" altLang="zh-CN" sz="2600" b="1" i="0" u="none" strike="noStrike" kern="1200" cap="none" spc="0" normalizeH="0" baseline="0" noProof="0" dirty="0" err="1">
                <a:ln>
                  <a:noFill/>
                </a:ln>
                <a:solidFill>
                  <a:schemeClr val="tx1"/>
                </a:solidFill>
                <a:effectLst/>
                <a:uLnTx/>
                <a:uFillTx/>
                <a:latin typeface="仿宋_GB2312" pitchFamily="49" charset="-122"/>
                <a:ea typeface="仿宋_GB2312" pitchFamily="49" charset="-122"/>
                <a:cs typeface="+mn-cs"/>
              </a:rPr>
              <a:t>int</a:t>
            </a:r>
            <a:r>
              <a:rPr kumimoji="0" lang="en-US" altLang="zh-CN" sz="2600" b="1" i="0" u="none" strike="noStrike" kern="1200" cap="none" spc="0" normalizeH="0" baseline="0" noProof="0" dirty="0">
                <a:ln>
                  <a:noFill/>
                </a:ln>
                <a:solidFill>
                  <a:schemeClr val="tx1"/>
                </a:solidFill>
                <a:effectLst/>
                <a:uLnTx/>
                <a:uFillTx/>
                <a:latin typeface="仿宋_GB2312" pitchFamily="49" charset="-122"/>
                <a:ea typeface="仿宋_GB2312" pitchFamily="49" charset="-122"/>
                <a:cs typeface="+mn-cs"/>
              </a:rPr>
              <a:t> 0x80</a:t>
            </a:r>
            <a:endParaRPr kumimoji="0" lang="en-US" altLang="zh-CN" sz="2600" b="1" i="0" u="none" strike="noStrike" kern="1200" cap="none" spc="0" normalizeH="0" baseline="0" noProof="0" dirty="0">
              <a:ln>
                <a:noFill/>
              </a:ln>
              <a:solidFill>
                <a:schemeClr val="tx1"/>
              </a:solidFill>
              <a:effectLst/>
              <a:uLnTx/>
              <a:uFillTx/>
              <a:latin typeface="仿宋_GB2312" pitchFamily="49" charset="-122"/>
              <a:ea typeface="仿宋_GB2312" pitchFamily="49" charset="-122"/>
              <a:cs typeface="+mn-cs"/>
            </a:endParaRPr>
          </a:p>
          <a:p>
            <a:pPr marL="640080" marR="0" lvl="1" indent="-274320" algn="l" defTabSz="914400" rtl="0" eaLnBrk="1" fontAlgn="auto" latinLnBrk="0" hangingPunct="1">
              <a:lnSpc>
                <a:spcPct val="100000"/>
              </a:lnSpc>
              <a:spcBef>
                <a:spcPct val="20000"/>
              </a:spcBef>
              <a:spcAft>
                <a:spcPts val="0"/>
              </a:spcAft>
              <a:buClr>
                <a:schemeClr val="accent1"/>
              </a:buClr>
              <a:buSzPct val="80000"/>
              <a:buFont typeface="Wingdings" panose="05000000000000000000" pitchFamily="2" charset="2"/>
              <a:buNone/>
              <a:defRPr/>
            </a:pPr>
            <a:r>
              <a:rPr kumimoji="0" lang="en-US" altLang="zh-CN" sz="2600" b="1" i="0" u="none" strike="noStrike" kern="1200" cap="none" spc="0" normalizeH="0" baseline="0" noProof="0" dirty="0">
                <a:ln>
                  <a:noFill/>
                </a:ln>
                <a:solidFill>
                  <a:schemeClr val="tx1"/>
                </a:solidFill>
                <a:effectLst/>
                <a:uLnTx/>
                <a:uFillTx/>
                <a:latin typeface="仿宋_GB2312" pitchFamily="49" charset="-122"/>
                <a:ea typeface="仿宋_GB2312" pitchFamily="49" charset="-122"/>
                <a:cs typeface="+mn-cs"/>
              </a:rPr>
              <a:t>      </a:t>
            </a:r>
            <a:r>
              <a:rPr kumimoji="0" lang="zh-CN" altLang="en-US" sz="2600" b="1" i="0" u="none" strike="noStrike" kern="1200" cap="none" spc="0" normalizeH="0" baseline="0" noProof="0" dirty="0">
                <a:ln>
                  <a:noFill/>
                </a:ln>
                <a:solidFill>
                  <a:schemeClr val="tx1"/>
                </a:solidFill>
                <a:effectLst/>
                <a:uLnTx/>
                <a:uFillTx/>
                <a:latin typeface="仿宋_GB2312" pitchFamily="49" charset="-122"/>
                <a:ea typeface="仿宋_GB2312" pitchFamily="49" charset="-122"/>
                <a:cs typeface="+mn-cs"/>
              </a:rPr>
              <a:t>使用寄存器中适当的值跳转到内核中事先定义好的代码中执行：跳转到系统调用的总入口</a:t>
            </a:r>
            <a:r>
              <a:rPr kumimoji="0" lang="en-US" altLang="zh-CN" sz="2600" b="1" i="0" u="none" strike="noStrike" kern="1200" cap="none" spc="0" normalizeH="0" baseline="0" noProof="0" dirty="0" err="1">
                <a:ln>
                  <a:noFill/>
                </a:ln>
                <a:solidFill>
                  <a:schemeClr val="tx1"/>
                </a:solidFill>
                <a:effectLst/>
                <a:uLnTx/>
                <a:uFillTx/>
                <a:latin typeface="仿宋_GB2312" pitchFamily="49" charset="-122"/>
                <a:ea typeface="仿宋_GB2312" pitchFamily="49" charset="-122"/>
                <a:cs typeface="+mn-cs"/>
              </a:rPr>
              <a:t>system_call</a:t>
            </a:r>
            <a:r>
              <a:rPr kumimoji="0" lang="zh-CN" altLang="en-US" sz="2600" b="1" i="0" u="none" strike="noStrike" kern="1200" cap="none" spc="0" normalizeH="0" baseline="0" noProof="0" dirty="0">
                <a:ln>
                  <a:noFill/>
                </a:ln>
                <a:solidFill>
                  <a:schemeClr val="tx1"/>
                </a:solidFill>
                <a:effectLst/>
                <a:uLnTx/>
                <a:uFillTx/>
                <a:latin typeface="仿宋_GB2312" pitchFamily="49" charset="-122"/>
                <a:ea typeface="仿宋_GB2312" pitchFamily="49" charset="-122"/>
                <a:cs typeface="+mn-cs"/>
              </a:rPr>
              <a:t>，检查系统调用号，再查找系统调用表</a:t>
            </a:r>
            <a:r>
              <a:rPr kumimoji="0" lang="en-US" altLang="zh-CN" sz="2600" b="1" i="0" u="none" strike="noStrike" kern="1200" cap="none" spc="0" normalizeH="0" baseline="0" noProof="0" dirty="0" err="1">
                <a:ln>
                  <a:noFill/>
                </a:ln>
                <a:solidFill>
                  <a:schemeClr val="tx1"/>
                </a:solidFill>
                <a:effectLst/>
                <a:uLnTx/>
                <a:uFillTx/>
                <a:latin typeface="仿宋_GB2312" pitchFamily="49" charset="-122"/>
                <a:ea typeface="仿宋_GB2312" pitchFamily="49" charset="-122"/>
                <a:cs typeface="+mn-cs"/>
              </a:rPr>
              <a:t>sys_call_table</a:t>
            </a:r>
            <a:r>
              <a:rPr kumimoji="0" lang="zh-CN" altLang="en-US" sz="2600" b="1" i="0" u="none" strike="noStrike" kern="1200" cap="none" spc="0" normalizeH="0" baseline="0" noProof="0" dirty="0">
                <a:ln>
                  <a:noFill/>
                </a:ln>
                <a:solidFill>
                  <a:schemeClr val="tx1"/>
                </a:solidFill>
                <a:effectLst/>
                <a:uLnTx/>
                <a:uFillTx/>
                <a:latin typeface="仿宋_GB2312" pitchFamily="49" charset="-122"/>
                <a:ea typeface="仿宋_GB2312" pitchFamily="49" charset="-122"/>
                <a:cs typeface="+mn-cs"/>
              </a:rPr>
              <a:t>，调用内核函数，最后返回</a:t>
            </a:r>
            <a:endParaRPr kumimoji="0" lang="zh-CN" altLang="en-US" sz="2600" b="1" i="0" u="none" strike="noStrike" kern="1200" cap="none" spc="0" normalizeH="0" baseline="0" noProof="0" dirty="0">
              <a:ln>
                <a:noFill/>
              </a:ln>
              <a:solidFill>
                <a:schemeClr val="tx1"/>
              </a:solidFill>
              <a:effectLst/>
              <a:uLnTx/>
              <a:uFillTx/>
              <a:latin typeface="仿宋_GB2312" pitchFamily="49" charset="-122"/>
              <a:ea typeface="仿宋_GB2312" pitchFamily="49" charset="-122"/>
              <a:cs typeface="+mn-cs"/>
            </a:endParaRPr>
          </a:p>
          <a:p>
            <a:pPr marL="640080" marR="0" lvl="1" indent="-274320" algn="l" defTabSz="914400" rtl="0" eaLnBrk="1" fontAlgn="auto" latinLnBrk="0" hangingPunct="1">
              <a:lnSpc>
                <a:spcPct val="100000"/>
              </a:lnSpc>
              <a:spcBef>
                <a:spcPct val="20000"/>
              </a:spcBef>
              <a:spcAft>
                <a:spcPts val="0"/>
              </a:spcAft>
              <a:buClr>
                <a:schemeClr val="accent1"/>
              </a:buClr>
              <a:buSzPct val="80000"/>
              <a:buFont typeface="Wingdings" panose="05000000000000000000" pitchFamily="2" charset="2"/>
              <a:buNone/>
              <a:defRPr/>
            </a:pPr>
            <a:endParaRPr kumimoji="0" lang="zh-CN" altLang="en-US" sz="2600" b="1" i="0" u="none" strike="noStrike" kern="1200" cap="none" spc="0" normalizeH="0" baseline="0" noProof="0" dirty="0">
              <a:ln>
                <a:noFill/>
              </a:ln>
              <a:solidFill>
                <a:schemeClr val="tx1"/>
              </a:solidFill>
              <a:effectLst/>
              <a:uLnTx/>
              <a:uFillTx/>
              <a:latin typeface="仿宋_GB2312" pitchFamily="49" charset="-122"/>
              <a:ea typeface="仿宋_GB2312" pitchFamily="49" charset="-122"/>
              <a:cs typeface="+mn-cs"/>
            </a:endParaRPr>
          </a:p>
          <a:p>
            <a:pPr marL="640080" marR="0" lvl="1" indent="-274320" algn="l" defTabSz="914400" rtl="0" eaLnBrk="1" fontAlgn="auto" latinLnBrk="0" hangingPunct="1">
              <a:lnSpc>
                <a:spcPct val="100000"/>
              </a:lnSpc>
              <a:spcBef>
                <a:spcPct val="20000"/>
              </a:spcBef>
              <a:spcAft>
                <a:spcPts val="0"/>
              </a:spcAft>
              <a:buClr>
                <a:schemeClr val="accent1"/>
              </a:buClr>
              <a:buSzPct val="80000"/>
              <a:buFont typeface="Wingdings" panose="05000000000000000000" pitchFamily="2" charset="2"/>
              <a:buChar char="v"/>
              <a:defRPr/>
            </a:pPr>
            <a:r>
              <a:rPr kumimoji="0" lang="zh-CN" altLang="en-US" sz="2600" b="1" i="0" u="none" strike="noStrike" kern="1200" cap="none" spc="0" normalizeH="0" baseline="0" noProof="0" dirty="0">
                <a:ln>
                  <a:noFill/>
                </a:ln>
                <a:solidFill>
                  <a:schemeClr val="tx1"/>
                </a:solidFill>
                <a:effectLst/>
                <a:uLnTx/>
                <a:uFillTx/>
                <a:latin typeface="仿宋_GB2312" pitchFamily="49" charset="-122"/>
                <a:ea typeface="仿宋_GB2312" pitchFamily="49" charset="-122"/>
                <a:cs typeface="+mn-cs"/>
              </a:rPr>
              <a:t>系统调用是靠一些宏，一张系统调用表，一个系统调用入口来完成的</a:t>
            </a:r>
            <a:endParaRPr kumimoji="0" lang="zh-CN" altLang="en-US" sz="2600" b="1" i="0" u="none" strike="noStrike" kern="1200" cap="none" spc="0" normalizeH="0" baseline="0" noProof="0" dirty="0">
              <a:ln>
                <a:noFill/>
              </a:ln>
              <a:solidFill>
                <a:schemeClr val="tx1"/>
              </a:solidFill>
              <a:effectLst/>
              <a:uLnTx/>
              <a:uFillTx/>
              <a:latin typeface="仿宋_GB2312" pitchFamily="49" charset="-122"/>
              <a:ea typeface="仿宋_GB2312" pitchFamily="49" charset="-122"/>
              <a:cs typeface="+mn-cs"/>
            </a:endParaRPr>
          </a:p>
        </p:txBody>
      </p:sp>
      <p:sp>
        <p:nvSpPr>
          <p:cNvPr id="35844" name="灯片编号占位符 5"/>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SimSun"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5pPr>
          </a:lstStyle>
          <a:p>
            <a:pPr lvl="0" algn="ctr" eaLnBrk="1" hangingPunct="1"/>
            <a:fld id="{9A0DB2DC-4C9A-4742-B13C-FB6460FD3503}" type="slidenum">
              <a:rPr lang="en-US" altLang="zh-CN" sz="1400" b="1" dirty="0">
                <a:solidFill>
                  <a:srgbClr val="FFFFFF"/>
                </a:solidFill>
              </a:rPr>
            </a:fld>
            <a:endParaRPr lang="en-US" altLang="zh-CN" sz="1400" b="1" dirty="0">
              <a:solidFill>
                <a:srgbClr val="FFFFFF"/>
              </a:solidFill>
            </a:endParaRPr>
          </a:p>
        </p:txBody>
      </p:sp>
    </p:spTree>
  </p:cSld>
  <p:clrMapOvr>
    <a:masterClrMapping/>
  </p:clrMapOvr>
  <p:transition>
    <p:blinds dir="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6786" name="Rectangle 2"/>
          <p:cNvSpPr>
            <a:spLocks noGrp="1" noRot="1" noChangeArrowheads="1"/>
          </p:cNvSpPr>
          <p:nvPr>
            <p:ph type="title"/>
          </p:nvPr>
        </p:nvSpPr>
        <p:spPr>
          <a:extLst>
            <a:ext uri="{91240B29-F687-4F45-9708-019B960494DF}">
              <a14:hiddenLine xmlns:a14="http://schemas.microsoft.com/office/drawing/2010/main" w="9525">
                <a:solidFill>
                  <a:schemeClr val="tx1"/>
                </a:solidFill>
                <a:prstDash val="solid"/>
                <a:miter lim="800000"/>
                <a:headEnd/>
                <a:tailEnd/>
              </a14:hiddenLine>
            </a:ext>
          </a:extLst>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4000" b="1" i="0" u="none" strike="noStrike" kern="1200" cap="small" spc="0" normalizeH="0" baseline="0" noProof="0">
                <a:ln>
                  <a:noFill/>
                </a:ln>
                <a:solidFill>
                  <a:srgbClr val="002060"/>
                </a:solidFill>
                <a:effectLst/>
                <a:uLnTx/>
                <a:uFillTx/>
                <a:latin typeface="+mj-lt"/>
                <a:ea typeface="黑体" pitchFamily="49" charset="-122"/>
                <a:cs typeface="+mj-cs"/>
              </a:rPr>
              <a:t>添加系统调用（续）</a:t>
            </a:r>
            <a:endParaRPr kumimoji="0" lang="zh-CN" altLang="en-US" sz="4000" b="1" i="0" u="none" strike="noStrike" kern="1200" cap="small" spc="0" normalizeH="0" baseline="0" noProof="0">
              <a:ln>
                <a:noFill/>
              </a:ln>
              <a:solidFill>
                <a:srgbClr val="002060"/>
              </a:solidFill>
              <a:effectLst/>
              <a:uLnTx/>
              <a:uFillTx/>
              <a:latin typeface="+mj-lt"/>
              <a:ea typeface="黑体" pitchFamily="49" charset="-122"/>
              <a:cs typeface="+mj-cs"/>
            </a:endParaRPr>
          </a:p>
        </p:txBody>
      </p:sp>
      <p:sp>
        <p:nvSpPr>
          <p:cNvPr id="36867" name="Rectangle 3"/>
          <p:cNvSpPr>
            <a:spLocks noGrp="1" noRot="1"/>
          </p:cNvSpPr>
          <p:nvPr>
            <p:ph sz="quarter" idx="1"/>
          </p:nvPr>
        </p:nvSpPr>
        <p:spPr>
          <a:xfrm>
            <a:off x="395288" y="1844675"/>
            <a:ext cx="8005762" cy="4392613"/>
          </a:xfrm>
        </p:spPr>
        <p:txBody>
          <a:bodyPr vert="horz" wrap="square" lIns="91440" tIns="45720" rIns="91440" bIns="45720" anchor="t"/>
          <a:p>
            <a:pPr eaLnBrk="1" hangingPunct="1"/>
            <a:r>
              <a:rPr lang="zh-CN" altLang="en-US" sz="3200" b="1" dirty="0">
                <a:latin typeface="仿宋_GB2312" pitchFamily="49" charset="-122"/>
                <a:ea typeface="仿宋_GB2312" pitchFamily="49" charset="-122"/>
              </a:rPr>
              <a:t>获取</a:t>
            </a:r>
            <a:r>
              <a:rPr lang="en-US" altLang="zh-CN" sz="3200" b="1" dirty="0">
                <a:latin typeface="仿宋_GB2312" pitchFamily="49" charset="-122"/>
                <a:ea typeface="仿宋_GB2312" pitchFamily="49" charset="-122"/>
              </a:rPr>
              <a:t>linux</a:t>
            </a:r>
            <a:r>
              <a:rPr lang="zh-CN" altLang="en-US" sz="3200" b="1" dirty="0">
                <a:latin typeface="仿宋_GB2312" pitchFamily="49" charset="-122"/>
                <a:ea typeface="仿宋_GB2312" pitchFamily="49" charset="-122"/>
              </a:rPr>
              <a:t>内核源码，下载地址：</a:t>
            </a:r>
            <a:r>
              <a:rPr lang="en-US" altLang="zh-CN" sz="3200" b="1" dirty="0">
                <a:latin typeface="仿宋_GB2312" pitchFamily="49" charset="-122"/>
                <a:ea typeface="仿宋_GB2312" pitchFamily="49" charset="-122"/>
                <a:hlinkClick r:id="rId1"/>
              </a:rPr>
              <a:t>https://www.kernel.org/pub/linux/kernel/</a:t>
            </a:r>
            <a:endParaRPr lang="en-US" altLang="zh-CN" sz="3200" b="1" dirty="0">
              <a:latin typeface="仿宋_GB2312" pitchFamily="49" charset="-122"/>
              <a:ea typeface="仿宋_GB2312" pitchFamily="49" charset="-122"/>
            </a:endParaRPr>
          </a:p>
          <a:p>
            <a:pPr eaLnBrk="1" hangingPunct="1"/>
            <a:r>
              <a:rPr lang="zh-CN" altLang="en-US" sz="3200" b="1" dirty="0">
                <a:latin typeface="仿宋_GB2312" pitchFamily="49" charset="-122"/>
                <a:ea typeface="仿宋_GB2312" pitchFamily="49" charset="-122"/>
              </a:rPr>
              <a:t>根据自己安装的</a:t>
            </a:r>
            <a:r>
              <a:rPr lang="en-US" altLang="zh-CN" sz="3200" b="1" dirty="0">
                <a:latin typeface="仿宋_GB2312" pitchFamily="49" charset="-122"/>
                <a:ea typeface="仿宋_GB2312" pitchFamily="49" charset="-122"/>
              </a:rPr>
              <a:t>linux</a:t>
            </a:r>
            <a:r>
              <a:rPr lang="zh-CN" altLang="en-US" sz="3200" b="1" dirty="0">
                <a:latin typeface="仿宋_GB2312" pitchFamily="49" charset="-122"/>
                <a:ea typeface="仿宋_GB2312" pitchFamily="49" charset="-122"/>
              </a:rPr>
              <a:t>发行版所用的内核版本，选择下载版本号接近的稳定版本</a:t>
            </a:r>
            <a:endParaRPr lang="en-US" altLang="zh-CN" sz="3200" b="1" dirty="0">
              <a:latin typeface="仿宋_GB2312" pitchFamily="49" charset="-122"/>
              <a:ea typeface="仿宋_GB2312" pitchFamily="49" charset="-122"/>
            </a:endParaRPr>
          </a:p>
          <a:p>
            <a:pPr eaLnBrk="1" hangingPunct="1"/>
            <a:r>
              <a:rPr lang="zh-CN" altLang="en-US" sz="3200" b="1" dirty="0">
                <a:latin typeface="仿宋_GB2312" pitchFamily="49" charset="-122"/>
                <a:ea typeface="仿宋_GB2312" pitchFamily="49" charset="-122"/>
              </a:rPr>
              <a:t>解压源码，修改即在此源码版本上进行</a:t>
            </a:r>
            <a:endParaRPr lang="en-US" altLang="zh-CN" sz="3200" b="1" dirty="0">
              <a:latin typeface="仿宋_GB2312" pitchFamily="49" charset="-122"/>
              <a:ea typeface="仿宋_GB2312" pitchFamily="49" charset="-122"/>
            </a:endParaRPr>
          </a:p>
        </p:txBody>
      </p:sp>
      <p:sp>
        <p:nvSpPr>
          <p:cNvPr id="36868" name="灯片编号占位符 5"/>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SimSun"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5pPr>
          </a:lstStyle>
          <a:p>
            <a:pPr lvl="0" algn="ctr" eaLnBrk="1" hangingPunct="1"/>
            <a:fld id="{9A0DB2DC-4C9A-4742-B13C-FB6460FD3503}" type="slidenum">
              <a:rPr lang="en-US" altLang="zh-CN" sz="1400" b="1" dirty="0">
                <a:solidFill>
                  <a:srgbClr val="FFFFFF"/>
                </a:solidFill>
              </a:rPr>
            </a:fld>
            <a:endParaRPr lang="en-US" altLang="zh-CN" sz="1400" b="1" dirty="0">
              <a:solidFill>
                <a:srgbClr val="FFFFFF"/>
              </a:solidFill>
            </a:endParaRPr>
          </a:p>
        </p:txBody>
      </p:sp>
    </p:spTree>
  </p:cSld>
  <p:clrMapOvr>
    <a:masterClrMapping/>
  </p:clrMapOvr>
  <p:transition>
    <p:blinds dir="ver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6786" name="Rectangle 2"/>
          <p:cNvSpPr>
            <a:spLocks noGrp="1" noRot="1" noChangeArrowheads="1"/>
          </p:cNvSpPr>
          <p:nvPr>
            <p:ph type="title"/>
          </p:nvPr>
        </p:nvSpPr>
        <p:spPr>
          <a:extLst>
            <a:ext uri="{91240B29-F687-4F45-9708-019B960494DF}">
              <a14:hiddenLine xmlns:a14="http://schemas.microsoft.com/office/drawing/2010/main" w="9525">
                <a:solidFill>
                  <a:schemeClr val="tx1"/>
                </a:solidFill>
                <a:prstDash val="solid"/>
                <a:miter lim="800000"/>
                <a:headEnd/>
                <a:tailEnd/>
              </a14:hiddenLine>
            </a:ext>
          </a:extLst>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4000" b="1" i="0" u="none" strike="noStrike" kern="1200" cap="small" spc="0" normalizeH="0" baseline="0" noProof="0">
                <a:ln>
                  <a:noFill/>
                </a:ln>
                <a:solidFill>
                  <a:srgbClr val="002060"/>
                </a:solidFill>
                <a:effectLst/>
                <a:uLnTx/>
                <a:uFillTx/>
                <a:latin typeface="+mj-lt"/>
                <a:ea typeface="黑体" pitchFamily="49" charset="-122"/>
                <a:cs typeface="+mj-cs"/>
              </a:rPr>
              <a:t>添加系统调用（续）</a:t>
            </a:r>
            <a:endParaRPr kumimoji="0" lang="zh-CN" altLang="en-US" sz="4000" b="1" i="0" u="none" strike="noStrike" kern="1200" cap="small" spc="0" normalizeH="0" baseline="0" noProof="0">
              <a:ln>
                <a:noFill/>
              </a:ln>
              <a:solidFill>
                <a:srgbClr val="002060"/>
              </a:solidFill>
              <a:effectLst/>
              <a:uLnTx/>
              <a:uFillTx/>
              <a:latin typeface="+mj-lt"/>
              <a:ea typeface="黑体" pitchFamily="49" charset="-122"/>
              <a:cs typeface="+mj-cs"/>
            </a:endParaRPr>
          </a:p>
        </p:txBody>
      </p:sp>
      <p:sp>
        <p:nvSpPr>
          <p:cNvPr id="246787" name="Rectangle 3"/>
          <p:cNvSpPr>
            <a:spLocks noGrp="1" noRot="1" noChangeArrowheads="1"/>
          </p:cNvSpPr>
          <p:nvPr>
            <p:ph sz="quarter" idx="1"/>
          </p:nvPr>
        </p:nvSpPr>
        <p:spPr>
          <a:xfrm>
            <a:off x="395288" y="1844675"/>
            <a:ext cx="8005763" cy="4392613"/>
          </a:xfrm>
        </p:spPr>
        <p:txBody>
          <a:bodyPr vert="horz" wrap="square" lIns="91440" tIns="45720" rIns="91440" bIns="45720" numCol="1" anchor="t" anchorCtr="0" compatLnSpc="1">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panose="05000000000000000000"/>
              <a:buChar char=""/>
              <a:defRPr/>
            </a:pPr>
            <a:r>
              <a:rPr kumimoji="0" lang="zh-CN" altLang="en-US" sz="3400" b="1" i="0" u="none" strike="noStrike" kern="1200" cap="none" spc="0" normalizeH="0" baseline="0" noProof="0" dirty="0">
                <a:ln>
                  <a:noFill/>
                </a:ln>
                <a:solidFill>
                  <a:schemeClr val="tx1"/>
                </a:solidFill>
                <a:effectLst/>
                <a:uLnTx/>
                <a:uFillTx/>
                <a:latin typeface="仿宋_GB2312" pitchFamily="49" charset="-122"/>
                <a:ea typeface="仿宋_GB2312" pitchFamily="49" charset="-122"/>
                <a:cs typeface="+mn-cs"/>
              </a:rPr>
              <a:t>与系统调用相关的内核代码文件：</a:t>
            </a:r>
            <a:endParaRPr kumimoji="0" lang="zh-CN" altLang="en-US" sz="3000" b="1" i="0" u="none" strike="noStrike" kern="1200" cap="none" spc="0" normalizeH="0" baseline="0" noProof="0" dirty="0">
              <a:ln>
                <a:noFill/>
              </a:ln>
              <a:solidFill>
                <a:schemeClr val="tx1"/>
              </a:solidFill>
              <a:effectLst/>
              <a:uLnTx/>
              <a:uFillTx/>
              <a:latin typeface="仿宋_GB2312" pitchFamily="49" charset="-122"/>
              <a:ea typeface="仿宋_GB2312" pitchFamily="49" charset="-122"/>
              <a:cs typeface="+mn-cs"/>
            </a:endParaRPr>
          </a:p>
          <a:p>
            <a:pPr marL="640080" marR="0" lvl="1" indent="-274320" algn="l" defTabSz="914400" rtl="0" eaLnBrk="1" fontAlgn="auto" latinLnBrk="0" hangingPunct="1">
              <a:lnSpc>
                <a:spcPct val="100000"/>
              </a:lnSpc>
              <a:spcBef>
                <a:spcPct val="20000"/>
              </a:spcBef>
              <a:spcAft>
                <a:spcPts val="0"/>
              </a:spcAft>
              <a:buClr>
                <a:schemeClr val="accent1"/>
              </a:buClr>
              <a:buSzPct val="80000"/>
              <a:buFont typeface="Wingdings" panose="05000000000000000000" pitchFamily="2" charset="2"/>
              <a:buChar char="v"/>
              <a:defRPr/>
            </a:pPr>
            <a:r>
              <a:rPr kumimoji="0" lang="zh-CN" altLang="en-US" sz="2600" b="1" i="0" u="none" strike="noStrike" kern="1200" cap="none" spc="0" normalizeH="0" baseline="0" noProof="0" dirty="0">
                <a:ln>
                  <a:noFill/>
                </a:ln>
                <a:solidFill>
                  <a:schemeClr val="tx1"/>
                </a:solidFill>
                <a:effectLst/>
                <a:uLnTx/>
                <a:uFillTx/>
                <a:latin typeface="仿宋_GB2312" pitchFamily="49" charset="-122"/>
                <a:ea typeface="仿宋_GB2312" pitchFamily="49" charset="-122"/>
                <a:cs typeface="+mn-cs"/>
              </a:rPr>
              <a:t>系统调用服务例程定义</a:t>
            </a:r>
            <a:endParaRPr kumimoji="0" lang="en-US" altLang="zh-CN" sz="2600" b="1" i="0" u="none" strike="noStrike" kern="1200" cap="none" spc="0" normalizeH="0" baseline="0" noProof="0" dirty="0">
              <a:ln>
                <a:noFill/>
              </a:ln>
              <a:solidFill>
                <a:schemeClr val="tx1"/>
              </a:solidFill>
              <a:effectLst/>
              <a:uLnTx/>
              <a:uFillTx/>
              <a:latin typeface="仿宋_GB2312" pitchFamily="49" charset="-122"/>
              <a:ea typeface="仿宋_GB2312" pitchFamily="49" charset="-122"/>
              <a:cs typeface="+mn-cs"/>
            </a:endParaRPr>
          </a:p>
          <a:p>
            <a:pPr marL="365760" marR="0" lvl="1" indent="0"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None/>
              <a:defRPr/>
            </a:pPr>
            <a:r>
              <a:rPr kumimoji="0" lang="en-US" altLang="zh-CN" sz="2600" b="1" i="0" u="none" strike="noStrike" kern="1200" cap="none" spc="0" normalizeH="0" baseline="0" noProof="0" dirty="0">
                <a:ln>
                  <a:noFill/>
                </a:ln>
                <a:solidFill>
                  <a:schemeClr val="tx1"/>
                </a:solidFill>
                <a:effectLst/>
                <a:uLnTx/>
                <a:uFillTx/>
                <a:latin typeface="仿宋_GB2312" pitchFamily="49" charset="-122"/>
                <a:ea typeface="仿宋_GB2312" pitchFamily="49" charset="-122"/>
                <a:cs typeface="+mn-cs"/>
              </a:rPr>
              <a:t>	 </a:t>
            </a:r>
            <a:r>
              <a:rPr kumimoji="0" lang="zh-CN" altLang="en-US" sz="2600" b="1" i="0" u="none" strike="noStrike" kern="1200" cap="none" spc="0" normalizeH="0" baseline="0" noProof="0" dirty="0">
                <a:ln>
                  <a:noFill/>
                </a:ln>
                <a:solidFill>
                  <a:schemeClr val="tx1"/>
                </a:solidFill>
                <a:effectLst/>
                <a:uLnTx/>
                <a:uFillTx/>
                <a:latin typeface="仿宋_GB2312" pitchFamily="49" charset="-122"/>
                <a:ea typeface="仿宋_GB2312" pitchFamily="49" charset="-122"/>
                <a:cs typeface="+mn-cs"/>
              </a:rPr>
              <a:t>如 </a:t>
            </a:r>
            <a:r>
              <a:rPr kumimoji="0" lang="en-US" altLang="zh-CN" sz="2600" b="1" i="0" u="none" strike="noStrike" kern="1200" cap="none" spc="0" normalizeH="0" baseline="0" noProof="0" dirty="0">
                <a:ln>
                  <a:noFill/>
                </a:ln>
                <a:solidFill>
                  <a:schemeClr val="tx1"/>
                </a:solidFill>
                <a:effectLst/>
                <a:uLnTx/>
                <a:uFillTx/>
                <a:latin typeface="仿宋_GB2312" pitchFamily="49" charset="-122"/>
                <a:ea typeface="仿宋_GB2312" pitchFamily="49" charset="-122"/>
                <a:cs typeface="+mn-cs"/>
              </a:rPr>
              <a:t>arch/kernel/</a:t>
            </a:r>
            <a:r>
              <a:rPr kumimoji="0" lang="en-US" altLang="zh-CN" sz="2600" b="1" i="0" u="none" strike="noStrike" kern="1200" cap="none" spc="0" normalizeH="0" baseline="0" noProof="0" dirty="0" err="1">
                <a:ln>
                  <a:noFill/>
                </a:ln>
                <a:solidFill>
                  <a:schemeClr val="tx1"/>
                </a:solidFill>
                <a:effectLst/>
                <a:uLnTx/>
                <a:uFillTx/>
                <a:latin typeface="仿宋_GB2312" pitchFamily="49" charset="-122"/>
                <a:ea typeface="仿宋_GB2312" pitchFamily="49" charset="-122"/>
                <a:cs typeface="+mn-cs"/>
              </a:rPr>
              <a:t>sys.c</a:t>
            </a:r>
            <a:endParaRPr kumimoji="0" lang="zh-CN" altLang="en-US" sz="2600" b="1" i="0" u="none" strike="noStrike" kern="1200" cap="none" spc="0" normalizeH="0" baseline="0" noProof="0" dirty="0">
              <a:ln>
                <a:noFill/>
              </a:ln>
              <a:solidFill>
                <a:schemeClr val="tx1"/>
              </a:solidFill>
              <a:effectLst/>
              <a:uLnTx/>
              <a:uFillTx/>
              <a:latin typeface="仿宋_GB2312" pitchFamily="49" charset="-122"/>
              <a:ea typeface="仿宋_GB2312" pitchFamily="49" charset="-122"/>
              <a:cs typeface="+mn-cs"/>
            </a:endParaRPr>
          </a:p>
          <a:p>
            <a:pPr marL="640080" marR="0" lvl="1" indent="-274320" algn="l" defTabSz="914400" rtl="0" eaLnBrk="1" fontAlgn="auto" latinLnBrk="0" hangingPunct="1">
              <a:lnSpc>
                <a:spcPct val="100000"/>
              </a:lnSpc>
              <a:spcBef>
                <a:spcPct val="20000"/>
              </a:spcBef>
              <a:spcAft>
                <a:spcPts val="0"/>
              </a:spcAft>
              <a:buClr>
                <a:schemeClr val="accent1"/>
              </a:buClr>
              <a:buSzPct val="80000"/>
              <a:buFont typeface="Wingdings" panose="05000000000000000000" pitchFamily="2" charset="2"/>
              <a:buChar char="v"/>
              <a:defRPr/>
            </a:pPr>
            <a:r>
              <a:rPr kumimoji="0" lang="zh-CN" altLang="en-US" sz="2600" b="1" i="0" u="none" strike="noStrike" kern="1200" cap="none" spc="0" normalizeH="0" baseline="0" noProof="0" dirty="0">
                <a:ln>
                  <a:noFill/>
                </a:ln>
                <a:solidFill>
                  <a:schemeClr val="tx1"/>
                </a:solidFill>
                <a:effectLst/>
                <a:uLnTx/>
                <a:uFillTx/>
                <a:latin typeface="仿宋_GB2312" pitchFamily="49" charset="-122"/>
                <a:ea typeface="仿宋_GB2312" pitchFamily="49" charset="-122"/>
                <a:cs typeface="+mn-cs"/>
              </a:rPr>
              <a:t>系统调用函数声明</a:t>
            </a:r>
            <a:endParaRPr kumimoji="0" lang="en-US" altLang="zh-CN" sz="2600" b="1" i="0" u="none" strike="noStrike" kern="1200" cap="none" spc="0" normalizeH="0" baseline="0" noProof="0" dirty="0">
              <a:ln>
                <a:noFill/>
              </a:ln>
              <a:solidFill>
                <a:schemeClr val="tx1"/>
              </a:solidFill>
              <a:effectLst/>
              <a:uLnTx/>
              <a:uFillTx/>
              <a:latin typeface="仿宋_GB2312" pitchFamily="49" charset="-122"/>
              <a:ea typeface="仿宋_GB2312" pitchFamily="49" charset="-122"/>
              <a:cs typeface="+mn-cs"/>
            </a:endParaRPr>
          </a:p>
          <a:p>
            <a:pPr marL="640080" marR="0" lvl="1" indent="-274320" algn="l" defTabSz="914400" rtl="0" eaLnBrk="1" fontAlgn="auto" latinLnBrk="0" hangingPunct="1">
              <a:lnSpc>
                <a:spcPct val="100000"/>
              </a:lnSpc>
              <a:spcBef>
                <a:spcPct val="20000"/>
              </a:spcBef>
              <a:spcAft>
                <a:spcPts val="0"/>
              </a:spcAft>
              <a:buClr>
                <a:schemeClr val="accent1"/>
              </a:buClr>
              <a:buSzPct val="80000"/>
              <a:buFont typeface="Wingdings" panose="05000000000000000000" pitchFamily="2" charset="2"/>
              <a:buNone/>
              <a:defRPr/>
            </a:pPr>
            <a:r>
              <a:rPr kumimoji="0" lang="en-US" altLang="zh-CN" sz="2600" b="1" i="0" u="none" strike="noStrike" kern="1200" cap="none" spc="0" normalizeH="0" baseline="0" noProof="0" dirty="0">
                <a:ln>
                  <a:noFill/>
                </a:ln>
                <a:solidFill>
                  <a:schemeClr val="tx1"/>
                </a:solidFill>
                <a:effectLst/>
                <a:uLnTx/>
                <a:uFillTx/>
                <a:latin typeface="仿宋_GB2312" pitchFamily="49" charset="-122"/>
                <a:ea typeface="仿宋_GB2312" pitchFamily="49" charset="-122"/>
                <a:cs typeface="+mn-cs"/>
              </a:rPr>
              <a:t>    </a:t>
            </a:r>
            <a:r>
              <a:rPr kumimoji="0" lang="zh-CN" altLang="en-US" sz="2600" b="1" i="0" u="none" strike="noStrike" kern="1200" cap="none" spc="0" normalizeH="0" baseline="0" noProof="0" dirty="0">
                <a:ln>
                  <a:noFill/>
                </a:ln>
                <a:solidFill>
                  <a:schemeClr val="tx1"/>
                </a:solidFill>
                <a:effectLst/>
                <a:uLnTx/>
                <a:uFillTx/>
                <a:latin typeface="仿宋_GB2312" pitchFamily="49" charset="-122"/>
                <a:ea typeface="仿宋_GB2312" pitchFamily="49" charset="-122"/>
                <a:cs typeface="+mn-cs"/>
              </a:rPr>
              <a:t>如 </a:t>
            </a:r>
            <a:r>
              <a:rPr kumimoji="0" lang="en-US" altLang="zh-CN" sz="2600" b="1" i="0" u="none" strike="noStrike" kern="1200" cap="none" spc="0" normalizeH="0" baseline="0" noProof="0" dirty="0">
                <a:ln>
                  <a:noFill/>
                </a:ln>
                <a:solidFill>
                  <a:schemeClr val="tx1"/>
                </a:solidFill>
                <a:effectLst/>
                <a:uLnTx/>
                <a:uFillTx/>
                <a:latin typeface="仿宋_GB2312" pitchFamily="49" charset="-122"/>
                <a:ea typeface="仿宋_GB2312" pitchFamily="49" charset="-122"/>
                <a:cs typeface="+mn-cs"/>
              </a:rPr>
              <a:t>include/</a:t>
            </a:r>
            <a:r>
              <a:rPr kumimoji="0" lang="en-US" altLang="zh-CN" sz="2600" b="1" i="0" u="none" strike="noStrike" kern="1200" cap="none" spc="0" normalizeH="0" baseline="0" noProof="0" dirty="0" err="1">
                <a:ln>
                  <a:noFill/>
                </a:ln>
                <a:solidFill>
                  <a:schemeClr val="tx1"/>
                </a:solidFill>
                <a:effectLst/>
                <a:uLnTx/>
                <a:uFillTx/>
                <a:latin typeface="仿宋_GB2312" pitchFamily="49" charset="-122"/>
                <a:ea typeface="仿宋_GB2312" pitchFamily="49" charset="-122"/>
                <a:cs typeface="+mn-cs"/>
              </a:rPr>
              <a:t>linux</a:t>
            </a:r>
            <a:r>
              <a:rPr kumimoji="0" lang="en-US" altLang="zh-CN" sz="2600" b="1" i="0" u="none" strike="noStrike" kern="1200" cap="none" spc="0" normalizeH="0" baseline="0" noProof="0" dirty="0">
                <a:ln>
                  <a:noFill/>
                </a:ln>
                <a:solidFill>
                  <a:schemeClr val="tx1"/>
                </a:solidFill>
                <a:effectLst/>
                <a:uLnTx/>
                <a:uFillTx/>
                <a:latin typeface="仿宋_GB2312" pitchFamily="49" charset="-122"/>
                <a:ea typeface="仿宋_GB2312" pitchFamily="49" charset="-122"/>
                <a:cs typeface="+mn-cs"/>
              </a:rPr>
              <a:t>/</a:t>
            </a:r>
            <a:r>
              <a:rPr kumimoji="0" lang="en-US" altLang="zh-CN" sz="2600" b="1" i="0" u="none" strike="noStrike" kern="1200" cap="none" spc="0" normalizeH="0" baseline="0" noProof="0" dirty="0" err="1">
                <a:ln>
                  <a:noFill/>
                </a:ln>
                <a:solidFill>
                  <a:schemeClr val="tx1"/>
                </a:solidFill>
                <a:effectLst/>
                <a:uLnTx/>
                <a:uFillTx/>
                <a:latin typeface="仿宋_GB2312" pitchFamily="49" charset="-122"/>
                <a:ea typeface="仿宋_GB2312" pitchFamily="49" charset="-122"/>
                <a:cs typeface="+mn-cs"/>
              </a:rPr>
              <a:t>syscalls.h</a:t>
            </a:r>
            <a:endParaRPr kumimoji="0" lang="zh-CN" altLang="en-US" sz="2600" b="1" i="0" u="none" strike="noStrike" kern="1200" cap="none" spc="0" normalizeH="0" baseline="0" noProof="0" dirty="0">
              <a:ln>
                <a:noFill/>
              </a:ln>
              <a:solidFill>
                <a:schemeClr val="tx1"/>
              </a:solidFill>
              <a:effectLst/>
              <a:uLnTx/>
              <a:uFillTx/>
              <a:latin typeface="仿宋_GB2312" pitchFamily="49" charset="-122"/>
              <a:ea typeface="仿宋_GB2312" pitchFamily="49" charset="-122"/>
              <a:cs typeface="+mn-cs"/>
            </a:endParaRPr>
          </a:p>
          <a:p>
            <a:pPr marL="640080" marR="0" lvl="1" indent="-274320" algn="l" defTabSz="914400" rtl="0" eaLnBrk="1" fontAlgn="auto" latinLnBrk="0" hangingPunct="1">
              <a:lnSpc>
                <a:spcPct val="100000"/>
              </a:lnSpc>
              <a:spcBef>
                <a:spcPct val="20000"/>
              </a:spcBef>
              <a:spcAft>
                <a:spcPts val="0"/>
              </a:spcAft>
              <a:buClr>
                <a:schemeClr val="accent1"/>
              </a:buClr>
              <a:buSzPct val="80000"/>
              <a:buFont typeface="Wingdings" panose="05000000000000000000" pitchFamily="2" charset="2"/>
              <a:buChar char="v"/>
              <a:defRPr/>
            </a:pPr>
            <a:r>
              <a:rPr kumimoji="0" lang="zh-CN" altLang="en-US" sz="2600" b="1" i="0" u="none" strike="noStrike" kern="1200" cap="none" spc="0" normalizeH="0" baseline="0" noProof="0" dirty="0">
                <a:ln>
                  <a:noFill/>
                </a:ln>
                <a:solidFill>
                  <a:schemeClr val="tx1"/>
                </a:solidFill>
                <a:effectLst/>
                <a:uLnTx/>
                <a:uFillTx/>
                <a:latin typeface="仿宋_GB2312" pitchFamily="49" charset="-122"/>
                <a:ea typeface="仿宋_GB2312" pitchFamily="49" charset="-122"/>
                <a:cs typeface="+mn-cs"/>
              </a:rPr>
              <a:t>系统调用表（为每个系统调用分配唯一号码）</a:t>
            </a:r>
            <a:endParaRPr kumimoji="0" lang="en-US" altLang="zh-CN" sz="2600" b="1" i="0" u="none" strike="noStrike" kern="1200" cap="none" spc="0" normalizeH="0" baseline="0" noProof="0" dirty="0">
              <a:ln>
                <a:noFill/>
              </a:ln>
              <a:solidFill>
                <a:schemeClr val="tx1"/>
              </a:solidFill>
              <a:effectLst/>
              <a:uLnTx/>
              <a:uFillTx/>
              <a:latin typeface="仿宋_GB2312" pitchFamily="49" charset="-122"/>
              <a:ea typeface="仿宋_GB2312" pitchFamily="49" charset="-122"/>
              <a:cs typeface="+mn-cs"/>
            </a:endParaRPr>
          </a:p>
          <a:p>
            <a:pPr marL="365760" marR="0" lvl="1" indent="0"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None/>
              <a:defRPr/>
            </a:pPr>
            <a:r>
              <a:rPr kumimoji="0" lang="en-US" altLang="zh-CN" sz="2600" b="1" i="0" u="none" strike="noStrike" kern="1200" cap="none" spc="0" normalizeH="0" baseline="0" noProof="0" dirty="0">
                <a:ln>
                  <a:noFill/>
                </a:ln>
                <a:solidFill>
                  <a:schemeClr val="tx1"/>
                </a:solidFill>
                <a:effectLst/>
                <a:uLnTx/>
                <a:uFillTx/>
                <a:latin typeface="仿宋_GB2312" pitchFamily="49" charset="-122"/>
                <a:ea typeface="仿宋_GB2312" pitchFamily="49" charset="-122"/>
                <a:cs typeface="+mn-cs"/>
              </a:rPr>
              <a:t>	 </a:t>
            </a:r>
            <a:r>
              <a:rPr kumimoji="0" lang="zh-CN" altLang="en-US" sz="2600" b="1" i="0" u="none" strike="noStrike" kern="1200" cap="none" spc="0" normalizeH="0" baseline="0" noProof="0" dirty="0">
                <a:ln>
                  <a:noFill/>
                </a:ln>
                <a:solidFill>
                  <a:schemeClr val="tx1"/>
                </a:solidFill>
                <a:effectLst/>
                <a:uLnTx/>
                <a:uFillTx/>
                <a:latin typeface="仿宋_GB2312" pitchFamily="49" charset="-122"/>
                <a:ea typeface="仿宋_GB2312" pitchFamily="49" charset="-122"/>
                <a:cs typeface="+mn-cs"/>
              </a:rPr>
              <a:t>如 </a:t>
            </a:r>
            <a:r>
              <a:rPr kumimoji="0" lang="en-US" altLang="zh-CN" sz="2600" b="1" i="0" u="none" strike="noStrike" kern="1200" cap="none" spc="0" normalizeH="0" baseline="0" noProof="0" dirty="0">
                <a:ln>
                  <a:noFill/>
                </a:ln>
                <a:solidFill>
                  <a:schemeClr val="tx1"/>
                </a:solidFill>
                <a:effectLst/>
                <a:uLnTx/>
                <a:uFillTx/>
                <a:latin typeface="仿宋_GB2312" pitchFamily="49" charset="-122"/>
                <a:ea typeface="仿宋_GB2312" pitchFamily="49" charset="-122"/>
                <a:cs typeface="+mn-cs"/>
              </a:rPr>
              <a:t>arch/x86/</a:t>
            </a:r>
            <a:r>
              <a:rPr kumimoji="0" lang="en-US" altLang="zh-CN" sz="2600" b="1" i="0" u="none" strike="noStrike" kern="1200" cap="none" spc="0" normalizeH="0" baseline="0" noProof="0" dirty="0" err="1">
                <a:ln>
                  <a:noFill/>
                </a:ln>
                <a:solidFill>
                  <a:schemeClr val="tx1"/>
                </a:solidFill>
                <a:effectLst/>
                <a:uLnTx/>
                <a:uFillTx/>
                <a:latin typeface="仿宋_GB2312" pitchFamily="49" charset="-122"/>
                <a:ea typeface="仿宋_GB2312" pitchFamily="49" charset="-122"/>
                <a:cs typeface="+mn-cs"/>
              </a:rPr>
              <a:t>syscalls</a:t>
            </a:r>
            <a:r>
              <a:rPr kumimoji="0" lang="en-US" altLang="zh-CN" sz="2600" b="1" i="0" u="none" strike="noStrike" kern="1200" cap="none" spc="0" normalizeH="0" baseline="0" noProof="0" dirty="0">
                <a:ln>
                  <a:noFill/>
                </a:ln>
                <a:solidFill>
                  <a:schemeClr val="tx1"/>
                </a:solidFill>
                <a:effectLst/>
                <a:uLnTx/>
                <a:uFillTx/>
                <a:latin typeface="仿宋_GB2312" pitchFamily="49" charset="-122"/>
                <a:ea typeface="仿宋_GB2312" pitchFamily="49" charset="-122"/>
                <a:cs typeface="+mn-cs"/>
              </a:rPr>
              <a:t>/syscall_32.tbl</a:t>
            </a:r>
            <a:endParaRPr kumimoji="0" lang="en-US" altLang="zh-CN" sz="2600" b="1" i="0" u="none" strike="noStrike" kern="1200" cap="none" spc="0" normalizeH="0" baseline="0" noProof="0" dirty="0">
              <a:ln>
                <a:noFill/>
              </a:ln>
              <a:solidFill>
                <a:schemeClr val="tx1"/>
              </a:solidFill>
              <a:effectLst/>
              <a:uLnTx/>
              <a:uFillTx/>
              <a:latin typeface="仿宋_GB2312" pitchFamily="49" charset="-122"/>
              <a:ea typeface="仿宋_GB2312" pitchFamily="49" charset="-122"/>
              <a:cs typeface="+mn-cs"/>
            </a:endParaRPr>
          </a:p>
          <a:p>
            <a:pPr marL="365760" marR="0" lvl="1" indent="0"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None/>
              <a:defRPr/>
            </a:pPr>
            <a:r>
              <a:rPr kumimoji="0" lang="zh-CN" altLang="en-US" sz="2600" b="1" i="0" u="none" strike="noStrike" kern="1200" cap="none" spc="0" normalizeH="0" baseline="0" noProof="0" dirty="0">
                <a:ln>
                  <a:noFill/>
                </a:ln>
                <a:solidFill>
                  <a:schemeClr val="tx1"/>
                </a:solidFill>
                <a:effectLst/>
                <a:uLnTx/>
                <a:uFillTx/>
                <a:latin typeface="仿宋_GB2312" pitchFamily="49" charset="-122"/>
                <a:ea typeface="仿宋_GB2312" pitchFamily="49" charset="-122"/>
                <a:cs typeface="+mn-cs"/>
              </a:rPr>
              <a:t>本课件以</a:t>
            </a:r>
            <a:r>
              <a:rPr kumimoji="0" lang="en-US" altLang="zh-CN" sz="2600" b="1" i="0" u="none" strike="noStrike" kern="1200" cap="none" spc="0" normalizeH="0" baseline="0" noProof="0" dirty="0" err="1">
                <a:ln>
                  <a:noFill/>
                </a:ln>
                <a:solidFill>
                  <a:schemeClr val="tx1"/>
                </a:solidFill>
                <a:effectLst/>
                <a:uLnTx/>
                <a:uFillTx/>
                <a:latin typeface="仿宋_GB2312" pitchFamily="49" charset="-122"/>
                <a:ea typeface="仿宋_GB2312" pitchFamily="49" charset="-122"/>
                <a:cs typeface="+mn-cs"/>
              </a:rPr>
              <a:t>ubuntu</a:t>
            </a:r>
            <a:r>
              <a:rPr kumimoji="0" lang="en-US" altLang="zh-CN" sz="2600" b="1" i="0" u="none" strike="noStrike" kern="1200" cap="none" spc="0" normalizeH="0" baseline="0" noProof="0" dirty="0">
                <a:ln>
                  <a:noFill/>
                </a:ln>
                <a:solidFill>
                  <a:schemeClr val="tx1"/>
                </a:solidFill>
                <a:effectLst/>
                <a:uLnTx/>
                <a:uFillTx/>
                <a:latin typeface="仿宋_GB2312" pitchFamily="49" charset="-122"/>
                <a:ea typeface="仿宋_GB2312" pitchFamily="49" charset="-122"/>
                <a:cs typeface="+mn-cs"/>
              </a:rPr>
              <a:t> 14.4.04</a:t>
            </a:r>
            <a:r>
              <a:rPr kumimoji="0" lang="zh-CN" altLang="en-US" sz="2600" b="1" i="0" u="none" strike="noStrike" kern="1200" cap="none" spc="0" normalizeH="0" baseline="0" noProof="0" dirty="0">
                <a:ln>
                  <a:noFill/>
                </a:ln>
                <a:solidFill>
                  <a:schemeClr val="tx1"/>
                </a:solidFill>
                <a:effectLst/>
                <a:uLnTx/>
                <a:uFillTx/>
                <a:latin typeface="仿宋_GB2312" pitchFamily="49" charset="-122"/>
                <a:ea typeface="仿宋_GB2312" pitchFamily="49" charset="-122"/>
                <a:cs typeface="+mn-cs"/>
              </a:rPr>
              <a:t>、内核源码</a:t>
            </a:r>
            <a:r>
              <a:rPr kumimoji="0" lang="en-US" altLang="zh-CN" sz="2600" b="1" i="0" u="none" strike="noStrike" kern="1200" cap="none" spc="0" normalizeH="0" baseline="0" noProof="0" dirty="0">
                <a:ln>
                  <a:noFill/>
                </a:ln>
                <a:solidFill>
                  <a:schemeClr val="tx1"/>
                </a:solidFill>
                <a:effectLst/>
                <a:uLnTx/>
                <a:uFillTx/>
                <a:latin typeface="仿宋_GB2312" pitchFamily="49" charset="-122"/>
                <a:ea typeface="仿宋_GB2312" pitchFamily="49" charset="-122"/>
                <a:cs typeface="+mn-cs"/>
              </a:rPr>
              <a:t>4.0.1</a:t>
            </a:r>
            <a:r>
              <a:rPr kumimoji="0" lang="zh-CN" altLang="en-US" sz="2600" b="1" i="0" u="none" strike="noStrike" kern="1200" cap="none" spc="0" normalizeH="0" baseline="0" noProof="0" dirty="0">
                <a:ln>
                  <a:noFill/>
                </a:ln>
                <a:solidFill>
                  <a:schemeClr val="tx1"/>
                </a:solidFill>
                <a:effectLst/>
                <a:uLnTx/>
                <a:uFillTx/>
                <a:latin typeface="仿宋_GB2312" pitchFamily="49" charset="-122"/>
                <a:ea typeface="仿宋_GB2312" pitchFamily="49" charset="-122"/>
                <a:cs typeface="+mn-cs"/>
              </a:rPr>
              <a:t>版为例，</a:t>
            </a:r>
            <a:r>
              <a:rPr kumimoji="0" lang="zh-CN" altLang="en-US" sz="2600" b="1" i="0" u="none" strike="noStrike" kern="1200" cap="none" spc="0" normalizeH="0" baseline="0" noProof="0" dirty="0">
                <a:ln>
                  <a:noFill/>
                </a:ln>
                <a:solidFill>
                  <a:srgbClr val="FF0000"/>
                </a:solidFill>
                <a:effectLst/>
                <a:uLnTx/>
                <a:uFillTx/>
                <a:latin typeface="仿宋_GB2312" pitchFamily="49" charset="-122"/>
                <a:ea typeface="仿宋_GB2312" pitchFamily="49" charset="-122"/>
                <a:cs typeface="+mn-cs"/>
              </a:rPr>
              <a:t>不同版本</a:t>
            </a:r>
            <a:r>
              <a:rPr kumimoji="0" lang="en-US" altLang="zh-CN" sz="2600" b="1" i="0" u="none" strike="noStrike" kern="1200" cap="none" spc="0" normalizeH="0" baseline="0" noProof="0" dirty="0">
                <a:ln>
                  <a:noFill/>
                </a:ln>
                <a:solidFill>
                  <a:srgbClr val="FF0000"/>
                </a:solidFill>
                <a:effectLst/>
                <a:uLnTx/>
                <a:uFillTx/>
                <a:latin typeface="仿宋_GB2312" pitchFamily="49" charset="-122"/>
                <a:ea typeface="仿宋_GB2312" pitchFamily="49" charset="-122"/>
                <a:cs typeface="+mn-cs"/>
              </a:rPr>
              <a:t>Linux</a:t>
            </a:r>
            <a:r>
              <a:rPr kumimoji="0" lang="zh-CN" altLang="en-US" sz="2600" b="1" i="0" u="none" strike="noStrike" kern="1200" cap="none" spc="0" normalizeH="0" baseline="0" noProof="0" dirty="0">
                <a:ln>
                  <a:noFill/>
                </a:ln>
                <a:solidFill>
                  <a:srgbClr val="FF0000"/>
                </a:solidFill>
                <a:effectLst/>
                <a:uLnTx/>
                <a:uFillTx/>
                <a:latin typeface="仿宋_GB2312" pitchFamily="49" charset="-122"/>
                <a:ea typeface="仿宋_GB2312" pitchFamily="49" charset="-122"/>
                <a:cs typeface="+mn-cs"/>
              </a:rPr>
              <a:t>的文件名和存放位置会有所不同！</a:t>
            </a:r>
            <a:endParaRPr kumimoji="0" lang="en-US" altLang="zh-CN" sz="2600" b="1" i="0" u="none" strike="noStrike" kern="1200" cap="none" spc="0" normalizeH="0" baseline="0" noProof="0" dirty="0">
              <a:ln>
                <a:noFill/>
              </a:ln>
              <a:solidFill>
                <a:srgbClr val="FF0000"/>
              </a:solidFill>
              <a:effectLst/>
              <a:uLnTx/>
              <a:uFillTx/>
              <a:latin typeface="仿宋_GB2312" pitchFamily="49" charset="-122"/>
              <a:ea typeface="仿宋_GB2312" pitchFamily="49" charset="-122"/>
              <a:cs typeface="+mn-cs"/>
            </a:endParaRPr>
          </a:p>
        </p:txBody>
      </p:sp>
      <p:sp>
        <p:nvSpPr>
          <p:cNvPr id="37892" name="灯片编号占位符 5"/>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SimSun"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5pPr>
          </a:lstStyle>
          <a:p>
            <a:pPr lvl="0" algn="ctr" eaLnBrk="1" hangingPunct="1"/>
            <a:fld id="{9A0DB2DC-4C9A-4742-B13C-FB6460FD3503}" type="slidenum">
              <a:rPr lang="en-US" altLang="zh-CN" sz="1400" b="1" dirty="0">
                <a:solidFill>
                  <a:srgbClr val="FFFFFF"/>
                </a:solidFill>
              </a:rPr>
            </a:fld>
            <a:endParaRPr lang="en-US" altLang="zh-CN" sz="1400" b="1" dirty="0">
              <a:solidFill>
                <a:srgbClr val="FFFFFF"/>
              </a:solidFill>
            </a:endParaRPr>
          </a:p>
        </p:txBody>
      </p:sp>
    </p:spTree>
  </p:cSld>
  <p:clrMapOvr>
    <a:masterClrMapping/>
  </p:clrMapOvr>
  <p:transition>
    <p:blinds dir="ver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7810" name="Rectangle 2"/>
          <p:cNvSpPr>
            <a:spLocks noGrp="1" noRot="1" noChangeArrowheads="1"/>
          </p:cNvSpPr>
          <p:nvPr>
            <p:ph type="title"/>
          </p:nvPr>
        </p:nvSpPr>
        <p:spPr>
          <a:extLst>
            <a:ext uri="{91240B29-F687-4F45-9708-019B960494DF}">
              <a14:hiddenLine xmlns:a14="http://schemas.microsoft.com/office/drawing/2010/main" w="9525">
                <a:solidFill>
                  <a:schemeClr val="tx1"/>
                </a:solidFill>
                <a:prstDash val="solid"/>
                <a:miter lim="800000"/>
                <a:headEnd/>
                <a:tailEnd/>
              </a14:hiddenLine>
            </a:ext>
          </a:extLst>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4000" b="1" i="0" u="none" strike="noStrike" kern="1200" cap="small" spc="0" normalizeH="0" baseline="0" noProof="0">
                <a:ln>
                  <a:noFill/>
                </a:ln>
                <a:solidFill>
                  <a:srgbClr val="002060"/>
                </a:solidFill>
                <a:effectLst/>
                <a:uLnTx/>
                <a:uFillTx/>
                <a:latin typeface="+mj-lt"/>
                <a:ea typeface="黑体" pitchFamily="49" charset="-122"/>
                <a:cs typeface="+mj-cs"/>
              </a:rPr>
              <a:t>添加系统调用（续）</a:t>
            </a:r>
            <a:endParaRPr kumimoji="0" lang="zh-CN" altLang="en-US" sz="4000" b="1" i="0" u="none" strike="noStrike" kern="1200" cap="small" spc="0" normalizeH="0" baseline="0" noProof="0">
              <a:ln>
                <a:noFill/>
              </a:ln>
              <a:solidFill>
                <a:srgbClr val="002060"/>
              </a:solidFill>
              <a:effectLst/>
              <a:uLnTx/>
              <a:uFillTx/>
              <a:latin typeface="+mj-lt"/>
              <a:ea typeface="黑体" pitchFamily="49" charset="-122"/>
              <a:cs typeface="+mj-cs"/>
            </a:endParaRPr>
          </a:p>
        </p:txBody>
      </p:sp>
      <p:sp>
        <p:nvSpPr>
          <p:cNvPr id="38915" name="Rectangle 3"/>
          <p:cNvSpPr>
            <a:spLocks noGrp="1" noRot="1"/>
          </p:cNvSpPr>
          <p:nvPr>
            <p:ph sz="quarter" idx="1"/>
          </p:nvPr>
        </p:nvSpPr>
        <p:spPr>
          <a:xfrm>
            <a:off x="755650" y="1989138"/>
            <a:ext cx="7715250" cy="3349625"/>
          </a:xfrm>
        </p:spPr>
        <p:txBody>
          <a:bodyPr vert="horz" wrap="square" lIns="91440" tIns="45720" rIns="91440" bIns="45720" anchor="t"/>
          <a:p>
            <a:pPr marL="571500" indent="-571500" eaLnBrk="1" hangingPunct="1"/>
            <a:r>
              <a:rPr lang="zh-CN" altLang="en-US" sz="3200" b="1" dirty="0">
                <a:latin typeface="仿宋_GB2312" pitchFamily="49" charset="-122"/>
                <a:ea typeface="仿宋_GB2312" pitchFamily="49" charset="-122"/>
              </a:rPr>
              <a:t>步骤</a:t>
            </a:r>
            <a:r>
              <a:rPr lang="en-US" altLang="zh-CN" sz="3200" b="1" dirty="0">
                <a:latin typeface="仿宋_GB2312" pitchFamily="49" charset="-122"/>
                <a:ea typeface="仿宋_GB2312" pitchFamily="49" charset="-122"/>
              </a:rPr>
              <a:t>_1   </a:t>
            </a:r>
            <a:r>
              <a:rPr lang="zh-CN" altLang="en-US" sz="3200" b="1" dirty="0">
                <a:solidFill>
                  <a:srgbClr val="FF3300"/>
                </a:solidFill>
                <a:latin typeface="仿宋_GB2312" pitchFamily="49" charset="-122"/>
                <a:ea typeface="仿宋_GB2312" pitchFamily="49" charset="-122"/>
              </a:rPr>
              <a:t>添加源代码</a:t>
            </a:r>
            <a:endParaRPr lang="zh-CN" altLang="en-US" sz="3200" b="1" dirty="0">
              <a:solidFill>
                <a:srgbClr val="FF3300"/>
              </a:solidFill>
              <a:latin typeface="仿宋_GB2312" pitchFamily="49" charset="-122"/>
              <a:ea typeface="仿宋_GB2312" pitchFamily="49" charset="-122"/>
            </a:endParaRPr>
          </a:p>
          <a:p>
            <a:pPr marL="967105" lvl="1" indent="-509905" eaLnBrk="1" hangingPunct="1">
              <a:buFont typeface="Wingdings" panose="05000000000000000000" pitchFamily="2" charset="2"/>
              <a:buNone/>
            </a:pPr>
            <a:r>
              <a:rPr lang="zh-CN" altLang="en-US" sz="2400" b="1" dirty="0">
                <a:latin typeface="仿宋_GB2312" pitchFamily="49" charset="-122"/>
                <a:ea typeface="仿宋_GB2312" pitchFamily="49" charset="-122"/>
              </a:rPr>
              <a:t>编写添加到内核中的源程序，函数名以</a:t>
            </a:r>
            <a:r>
              <a:rPr lang="en-US" altLang="zh-CN" sz="2400" b="1" dirty="0">
                <a:latin typeface="仿宋_GB2312" pitchFamily="49" charset="-122"/>
                <a:ea typeface="仿宋_GB2312" pitchFamily="49" charset="-122"/>
              </a:rPr>
              <a:t>sys_</a:t>
            </a:r>
            <a:r>
              <a:rPr lang="zh-CN" altLang="en-US" sz="2400" b="1" dirty="0">
                <a:latin typeface="仿宋_GB2312" pitchFamily="49" charset="-122"/>
                <a:ea typeface="仿宋_GB2312" pitchFamily="49" charset="-122"/>
              </a:rPr>
              <a:t>开头。</a:t>
            </a:r>
            <a:endParaRPr lang="zh-CN" altLang="en-US" sz="2400" b="1" dirty="0">
              <a:latin typeface="仿宋_GB2312" pitchFamily="49" charset="-122"/>
              <a:ea typeface="仿宋_GB2312" pitchFamily="49" charset="-122"/>
            </a:endParaRPr>
          </a:p>
          <a:p>
            <a:pPr marL="967105" lvl="1" indent="-509905" eaLnBrk="1" hangingPunct="1">
              <a:buChar char="•"/>
            </a:pPr>
            <a:endParaRPr lang="zh-CN" altLang="en-US" sz="2400" b="1" dirty="0">
              <a:latin typeface="仿宋_GB2312" pitchFamily="49" charset="-122"/>
              <a:ea typeface="仿宋_GB2312" pitchFamily="49" charset="-122"/>
            </a:endParaRPr>
          </a:p>
          <a:p>
            <a:pPr marL="967105" lvl="1" indent="-509905" eaLnBrk="1" hangingPunct="1">
              <a:buNone/>
            </a:pPr>
            <a:r>
              <a:rPr lang="zh-CN" altLang="en-US" sz="2400" b="1" dirty="0">
                <a:latin typeface="仿宋_GB2312" pitchFamily="49" charset="-122"/>
                <a:ea typeface="仿宋_GB2312" pitchFamily="49" charset="-122"/>
              </a:rPr>
              <a:t>如：</a:t>
            </a:r>
            <a:r>
              <a:rPr lang="en-US" altLang="zh-CN" sz="2400" b="1" dirty="0"/>
              <a:t>mycall(int num)</a:t>
            </a:r>
            <a:r>
              <a:rPr lang="zh-CN" altLang="en-US" sz="2400" b="1" dirty="0"/>
              <a:t>，</a:t>
            </a:r>
            <a:r>
              <a:rPr lang="zh-CN" altLang="en-US" sz="2400" b="1" dirty="0">
                <a:latin typeface="仿宋_GB2312" pitchFamily="49" charset="-122"/>
                <a:ea typeface="仿宋_GB2312" pitchFamily="49" charset="-122"/>
              </a:rPr>
              <a:t>在</a:t>
            </a:r>
            <a:r>
              <a:rPr lang="en-US" altLang="zh-CN" sz="2400" b="1" dirty="0">
                <a:latin typeface="仿宋_GB2312" pitchFamily="49" charset="-122"/>
                <a:ea typeface="仿宋_GB2312" pitchFamily="49" charset="-122"/>
              </a:rPr>
              <a:t>arch/kernel/sys.c</a:t>
            </a:r>
            <a:r>
              <a:rPr lang="zh-CN" altLang="en-US" sz="2400" b="1" dirty="0">
                <a:latin typeface="仿宋_GB2312" pitchFamily="49" charset="-122"/>
                <a:ea typeface="仿宋_GB2312" pitchFamily="49" charset="-122"/>
              </a:rPr>
              <a:t>文件中添加如下代码：</a:t>
            </a:r>
            <a:endParaRPr lang="zh-CN" altLang="en-US" sz="2400" b="1" dirty="0">
              <a:latin typeface="仿宋_GB2312" pitchFamily="49" charset="-122"/>
              <a:ea typeface="仿宋_GB2312" pitchFamily="49" charset="-122"/>
            </a:endParaRPr>
          </a:p>
          <a:p>
            <a:pPr marL="1348105" lvl="2" indent="-433705" algn="just" eaLnBrk="1" hangingPunct="1">
              <a:buNone/>
            </a:pPr>
            <a:r>
              <a:rPr lang="zh-CN" altLang="en-US" sz="2000" b="1" dirty="0">
                <a:latin typeface="仿宋_GB2312" pitchFamily="49" charset="-122"/>
              </a:rPr>
              <a:t> </a:t>
            </a:r>
            <a:r>
              <a:rPr lang="en-US" altLang="zh-CN" sz="2000" b="1" dirty="0"/>
              <a:t>asmlinkage long sys_</a:t>
            </a:r>
            <a:r>
              <a:rPr lang="en-US" altLang="zh-CN" sz="2000" b="1" dirty="0">
                <a:solidFill>
                  <a:srgbClr val="CC0000"/>
                </a:solidFill>
              </a:rPr>
              <a:t>mysyscall</a:t>
            </a:r>
            <a:r>
              <a:rPr lang="en-US" altLang="zh-CN" sz="2000" b="1" dirty="0"/>
              <a:t>(int number)</a:t>
            </a:r>
            <a:endParaRPr lang="en-US" altLang="zh-CN" sz="2000" b="1" dirty="0"/>
          </a:p>
          <a:p>
            <a:pPr marL="1348105" lvl="2" indent="-433705" algn="just" eaLnBrk="1" hangingPunct="1">
              <a:buNone/>
            </a:pPr>
            <a:r>
              <a:rPr lang="en-US" altLang="zh-CN" sz="2000" b="1" dirty="0"/>
              <a:t>  {</a:t>
            </a:r>
            <a:endParaRPr lang="en-US" altLang="zh-CN" sz="2000" b="1" dirty="0"/>
          </a:p>
          <a:p>
            <a:pPr marL="1348105" lvl="2" indent="-433705" algn="just" eaLnBrk="1" hangingPunct="1">
              <a:buNone/>
            </a:pPr>
            <a:r>
              <a:rPr lang="en-US" altLang="zh-CN" sz="2000" b="1" dirty="0"/>
              <a:t>         return number;   //</a:t>
            </a:r>
            <a:r>
              <a:rPr lang="zh-CN" altLang="en-US" sz="2000" b="1" dirty="0"/>
              <a:t>该系统调用仅返回一个整型值</a:t>
            </a:r>
            <a:endParaRPr lang="zh-CN" altLang="en-US" sz="2000" b="1" dirty="0"/>
          </a:p>
          <a:p>
            <a:pPr marL="1348105" lvl="2" indent="-433705" algn="just" eaLnBrk="1" hangingPunct="1">
              <a:buNone/>
            </a:pPr>
            <a:r>
              <a:rPr lang="zh-CN" altLang="en-US" sz="2000" b="1" dirty="0"/>
              <a:t>  </a:t>
            </a:r>
            <a:r>
              <a:rPr lang="en-US" altLang="zh-CN" sz="2000" b="1" dirty="0"/>
              <a:t>}</a:t>
            </a:r>
            <a:endParaRPr lang="en-US" altLang="zh-CN" sz="2000" b="1" dirty="0">
              <a:latin typeface="仿宋_GB2312" pitchFamily="49" charset="-122"/>
              <a:ea typeface="仿宋_GB2312" pitchFamily="49" charset="-122"/>
            </a:endParaRPr>
          </a:p>
        </p:txBody>
      </p:sp>
      <p:sp>
        <p:nvSpPr>
          <p:cNvPr id="38916" name="灯片编号占位符 5"/>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SimSun"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5pPr>
          </a:lstStyle>
          <a:p>
            <a:pPr lvl="0" algn="ctr" eaLnBrk="1" hangingPunct="1"/>
            <a:fld id="{9A0DB2DC-4C9A-4742-B13C-FB6460FD3503}" type="slidenum">
              <a:rPr lang="en-US" altLang="zh-CN" sz="1400" b="1" dirty="0">
                <a:solidFill>
                  <a:srgbClr val="FFFFFF"/>
                </a:solidFill>
              </a:rPr>
            </a:fld>
            <a:endParaRPr lang="en-US" altLang="zh-CN" sz="1400" b="1" dirty="0">
              <a:solidFill>
                <a:srgbClr val="FFFFFF"/>
              </a:solidFill>
            </a:endParaRPr>
          </a:p>
        </p:txBody>
      </p:sp>
    </p:spTree>
  </p:cSld>
  <p:clrMapOvr>
    <a:masterClrMapping/>
  </p:clrMapOvr>
  <p:transition>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82" name="Rectangle 2"/>
          <p:cNvSpPr>
            <a:spLocks noGrp="1" noRot="1" noChangeArrowheads="1"/>
          </p:cNvSpPr>
          <p:nvPr>
            <p:ph type="title"/>
          </p:nvPr>
        </p:nvSpPr>
        <p:spPr>
          <a:extLst>
            <a:ext uri="{91240B29-F687-4F45-9708-019B960494DF}">
              <a14:hiddenLine xmlns:a14="http://schemas.microsoft.com/office/drawing/2010/main" w="9525">
                <a:solidFill>
                  <a:schemeClr val="tx1"/>
                </a:solidFill>
                <a:prstDash val="solid"/>
                <a:miter lim="800000"/>
                <a:headEnd/>
                <a:tailEnd/>
              </a14:hiddenLine>
            </a:ext>
          </a:extLst>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4000" b="1" i="0" u="none" strike="noStrike" kern="1200" cap="small" spc="0" normalizeH="0" baseline="0" noProof="0">
                <a:ln>
                  <a:noFill/>
                </a:ln>
                <a:solidFill>
                  <a:srgbClr val="002060"/>
                </a:solidFill>
                <a:effectLst/>
                <a:uLnTx/>
                <a:uFillTx/>
                <a:latin typeface="+mj-lt"/>
                <a:ea typeface="黑体" pitchFamily="49" charset="-122"/>
                <a:cs typeface="+mj-cs"/>
              </a:rPr>
              <a:t>设 计 目 的</a:t>
            </a:r>
            <a:endParaRPr kumimoji="0" lang="zh-CN" altLang="en-US" sz="4000" b="1" i="0" u="none" strike="noStrike" kern="1200" cap="small" spc="0" normalizeH="0" baseline="0" noProof="0">
              <a:ln>
                <a:noFill/>
              </a:ln>
              <a:solidFill>
                <a:srgbClr val="002060"/>
              </a:solidFill>
              <a:effectLst/>
              <a:uLnTx/>
              <a:uFillTx/>
              <a:latin typeface="+mj-lt"/>
              <a:ea typeface="黑体" pitchFamily="49" charset="-122"/>
              <a:cs typeface="+mj-cs"/>
            </a:endParaRPr>
          </a:p>
        </p:txBody>
      </p:sp>
      <p:sp>
        <p:nvSpPr>
          <p:cNvPr id="11267" name="Rectangle 3"/>
          <p:cNvSpPr>
            <a:spLocks noGrp="1" noRot="1"/>
          </p:cNvSpPr>
          <p:nvPr>
            <p:ph sz="quarter" idx="1"/>
          </p:nvPr>
        </p:nvSpPr>
        <p:spPr/>
        <p:txBody>
          <a:bodyPr vert="horz" wrap="square" lIns="91440" tIns="45720" rIns="91440" bIns="45720" anchor="t"/>
          <a:p>
            <a:pPr eaLnBrk="1" hangingPunct="1">
              <a:lnSpc>
                <a:spcPct val="145000"/>
              </a:lnSpc>
            </a:pPr>
            <a:r>
              <a:rPr lang="zh-CN" altLang="en-US" sz="4000" b="1" dirty="0">
                <a:latin typeface="华文新魏" pitchFamily="2" charset="-122"/>
                <a:ea typeface="华文新魏" pitchFamily="2" charset="-122"/>
              </a:rPr>
              <a:t>掌握</a:t>
            </a:r>
            <a:r>
              <a:rPr lang="en-US" altLang="zh-CN" sz="4000" b="1" dirty="0">
                <a:latin typeface="华文新魏" pitchFamily="2" charset="-122"/>
                <a:ea typeface="华文新魏" pitchFamily="2" charset="-122"/>
              </a:rPr>
              <a:t>Linux</a:t>
            </a:r>
            <a:r>
              <a:rPr lang="zh-CN" altLang="en-US" sz="4000" b="1" dirty="0">
                <a:latin typeface="华文新魏" pitchFamily="2" charset="-122"/>
                <a:ea typeface="华文新魏" pitchFamily="2" charset="-122"/>
              </a:rPr>
              <a:t>操作系统的使用方法</a:t>
            </a:r>
            <a:endParaRPr lang="zh-CN" altLang="en-US" sz="4000" b="1" dirty="0">
              <a:latin typeface="华文新魏" pitchFamily="2" charset="-122"/>
              <a:ea typeface="华文新魏" pitchFamily="2" charset="-122"/>
            </a:endParaRPr>
          </a:p>
          <a:p>
            <a:pPr eaLnBrk="1" hangingPunct="1">
              <a:lnSpc>
                <a:spcPct val="145000"/>
              </a:lnSpc>
            </a:pPr>
            <a:r>
              <a:rPr lang="zh-CN" altLang="en-US" sz="4000" b="1" dirty="0">
                <a:latin typeface="华文新魏" pitchFamily="2" charset="-122"/>
                <a:ea typeface="华文新魏" pitchFamily="2" charset="-122"/>
              </a:rPr>
              <a:t>了解</a:t>
            </a:r>
            <a:r>
              <a:rPr lang="en-US" altLang="zh-CN" sz="4000" b="1" dirty="0">
                <a:latin typeface="华文新魏" pitchFamily="2" charset="-122"/>
                <a:ea typeface="华文新魏" pitchFamily="2" charset="-122"/>
              </a:rPr>
              <a:t>Linux</a:t>
            </a:r>
            <a:r>
              <a:rPr lang="zh-CN" altLang="en-US" sz="4000" b="1" dirty="0">
                <a:latin typeface="华文新魏" pitchFamily="2" charset="-122"/>
                <a:ea typeface="华文新魏" pitchFamily="2" charset="-122"/>
              </a:rPr>
              <a:t>系统内核代码结构</a:t>
            </a:r>
            <a:endParaRPr lang="zh-CN" altLang="en-US" sz="4000" b="1" dirty="0">
              <a:latin typeface="华文新魏" pitchFamily="2" charset="-122"/>
              <a:ea typeface="华文新魏" pitchFamily="2" charset="-122"/>
            </a:endParaRPr>
          </a:p>
          <a:p>
            <a:pPr eaLnBrk="1" hangingPunct="1">
              <a:lnSpc>
                <a:spcPct val="145000"/>
              </a:lnSpc>
            </a:pPr>
            <a:r>
              <a:rPr lang="zh-CN" altLang="en-US" sz="4000" b="1" dirty="0">
                <a:latin typeface="华文新魏" pitchFamily="2" charset="-122"/>
                <a:ea typeface="华文新魏" pitchFamily="2" charset="-122"/>
              </a:rPr>
              <a:t>掌握实例操作系统的实现方法</a:t>
            </a:r>
            <a:endParaRPr lang="zh-CN" altLang="en-US" sz="4000" b="1" dirty="0">
              <a:latin typeface="华文新魏" pitchFamily="2" charset="-122"/>
              <a:ea typeface="华文新魏" pitchFamily="2" charset="-122"/>
            </a:endParaRPr>
          </a:p>
        </p:txBody>
      </p:sp>
      <p:sp>
        <p:nvSpPr>
          <p:cNvPr id="11268" name="灯片编号占位符 5"/>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SimSun"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5pPr>
          </a:lstStyle>
          <a:p>
            <a:pPr lvl="0" algn="ctr" eaLnBrk="1" hangingPunct="1"/>
            <a:fld id="{9A0DB2DC-4C9A-4742-B13C-FB6460FD3503}" type="slidenum">
              <a:rPr lang="en-US" altLang="zh-CN" sz="1400" b="1" dirty="0">
                <a:solidFill>
                  <a:srgbClr val="FFFFFF"/>
                </a:solidFill>
              </a:rPr>
            </a:fld>
            <a:endParaRPr lang="en-US" altLang="zh-CN" sz="1400" b="1" dirty="0">
              <a:solidFill>
                <a:srgbClr val="FFFFFF"/>
              </a:solidFill>
            </a:endParaRPr>
          </a:p>
        </p:txBody>
      </p:sp>
    </p:spTree>
  </p:cSld>
  <p:clrMapOvr>
    <a:masterClrMapping/>
  </p:clrMapOvr>
  <p:transition>
    <p:blinds dir="ver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8834" name="Rectangle 2"/>
          <p:cNvSpPr>
            <a:spLocks noGrp="1" noRot="1" noChangeArrowheads="1"/>
          </p:cNvSpPr>
          <p:nvPr>
            <p:ph type="title"/>
          </p:nvPr>
        </p:nvSpPr>
        <p:spPr>
          <a:xfrm>
            <a:off x="301625" y="609600"/>
            <a:ext cx="8540750" cy="896938"/>
          </a:xfrm>
          <a:extLst>
            <a:ext uri="{91240B29-F687-4F45-9708-019B960494DF}">
              <a14:hiddenLine xmlns:a14="http://schemas.microsoft.com/office/drawing/2010/main" w="9525">
                <a:solidFill>
                  <a:schemeClr val="tx1"/>
                </a:solidFill>
                <a:prstDash val="solid"/>
                <a:miter lim="800000"/>
                <a:headEnd/>
                <a:tailEnd/>
              </a14:hiddenLine>
            </a:ext>
          </a:extLst>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4000" b="1" i="0" u="none" strike="noStrike" kern="1200" cap="small" spc="0" normalizeH="0" baseline="0" noProof="0">
                <a:ln>
                  <a:noFill/>
                </a:ln>
                <a:solidFill>
                  <a:srgbClr val="002060"/>
                </a:solidFill>
                <a:effectLst/>
                <a:uLnTx/>
                <a:uFillTx/>
                <a:latin typeface="+mj-lt"/>
                <a:ea typeface="黑体" pitchFamily="49" charset="-122"/>
                <a:cs typeface="+mj-cs"/>
              </a:rPr>
              <a:t>添加系统调用（续）</a:t>
            </a:r>
            <a:endParaRPr kumimoji="0" lang="zh-CN" altLang="en-US" sz="4000" b="1" i="0" u="none" strike="noStrike" kern="1200" cap="small" spc="0" normalizeH="0" baseline="0" noProof="0">
              <a:ln>
                <a:noFill/>
              </a:ln>
              <a:solidFill>
                <a:srgbClr val="002060"/>
              </a:solidFill>
              <a:effectLst/>
              <a:uLnTx/>
              <a:uFillTx/>
              <a:latin typeface="+mj-lt"/>
              <a:ea typeface="黑体" pitchFamily="49" charset="-122"/>
              <a:cs typeface="+mj-cs"/>
            </a:endParaRPr>
          </a:p>
        </p:txBody>
      </p:sp>
      <p:sp>
        <p:nvSpPr>
          <p:cNvPr id="248835" name="Rectangle 3"/>
          <p:cNvSpPr>
            <a:spLocks noGrp="1" noRot="1" noChangeArrowheads="1"/>
          </p:cNvSpPr>
          <p:nvPr>
            <p:ph sz="quarter" idx="1"/>
          </p:nvPr>
        </p:nvSpPr>
        <p:spPr>
          <a:xfrm>
            <a:off x="395288" y="1555750"/>
            <a:ext cx="8005763" cy="4394200"/>
          </a:xfrm>
        </p:spPr>
        <p:txBody>
          <a:bodyPr vert="horz" wrap="square" lIns="91440" tIns="45720" rIns="91440" bIns="45720" numCol="1" anchor="t" anchorCtr="0" compatLnSpc="1">
            <a:noAutofit/>
          </a:bodyPr>
          <a:lstStyle/>
          <a:p>
            <a:pPr marL="571500" marR="0" lvl="0" indent="-571500" algn="l" defTabSz="914400" rtl="0" eaLnBrk="1" fontAlgn="auto" latinLnBrk="0" hangingPunct="1">
              <a:lnSpc>
                <a:spcPct val="100000"/>
              </a:lnSpc>
              <a:spcBef>
                <a:spcPts val="600"/>
              </a:spcBef>
              <a:spcAft>
                <a:spcPts val="0"/>
              </a:spcAft>
              <a:buClr>
                <a:schemeClr val="accent1"/>
              </a:buClr>
              <a:buSzPct val="70000"/>
              <a:buFont typeface="Wingdings" panose="05000000000000000000"/>
              <a:buChar char=""/>
              <a:defRPr/>
            </a:pPr>
            <a:r>
              <a:rPr kumimoji="0" lang="zh-CN" altLang="en-US" sz="2800" b="1" i="0" u="none" strike="noStrike" kern="1200" cap="none" spc="0" normalizeH="0" baseline="0" noProof="0" dirty="0">
                <a:ln>
                  <a:noFill/>
                </a:ln>
                <a:solidFill>
                  <a:schemeClr val="tx1"/>
                </a:solidFill>
                <a:effectLst/>
                <a:uLnTx/>
                <a:uFillTx/>
                <a:latin typeface="仿宋_GB2312" pitchFamily="49" charset="-122"/>
                <a:ea typeface="仿宋_GB2312" pitchFamily="49" charset="-122"/>
                <a:cs typeface="+mn-cs"/>
              </a:rPr>
              <a:t>步骤</a:t>
            </a:r>
            <a:r>
              <a:rPr kumimoji="0" lang="en-US" altLang="zh-CN" sz="2800" b="1" i="0" u="none" strike="noStrike" kern="1200" cap="none" spc="0" normalizeH="0" baseline="0" noProof="0" dirty="0">
                <a:ln>
                  <a:noFill/>
                </a:ln>
                <a:solidFill>
                  <a:schemeClr val="tx1"/>
                </a:solidFill>
                <a:effectLst/>
                <a:uLnTx/>
                <a:uFillTx/>
                <a:latin typeface="仿宋_GB2312" pitchFamily="49" charset="-122"/>
                <a:ea typeface="仿宋_GB2312" pitchFamily="49" charset="-122"/>
                <a:cs typeface="+mn-cs"/>
              </a:rPr>
              <a:t>_2   </a:t>
            </a:r>
            <a:r>
              <a:rPr kumimoji="0" lang="zh-CN" altLang="en-US" sz="2800" b="1" i="0" u="none" strike="noStrike" kern="1200" cap="none" spc="0" normalizeH="0" baseline="0" noProof="0" dirty="0">
                <a:ln>
                  <a:noFill/>
                </a:ln>
                <a:solidFill>
                  <a:srgbClr val="FF3300"/>
                </a:solidFill>
                <a:effectLst/>
                <a:uLnTx/>
                <a:uFillTx/>
                <a:latin typeface="仿宋_GB2312" pitchFamily="49" charset="-122"/>
                <a:ea typeface="仿宋_GB2312" pitchFamily="49" charset="-122"/>
                <a:cs typeface="+mn-cs"/>
              </a:rPr>
              <a:t>连接新的系统调用</a:t>
            </a:r>
            <a:r>
              <a:rPr kumimoji="0" lang="zh-CN" altLang="en-US" sz="2800" b="1" i="0" u="none" strike="noStrike" kern="1200" cap="none" spc="0" normalizeH="0" baseline="0" noProof="0" dirty="0">
                <a:ln>
                  <a:noFill/>
                </a:ln>
                <a:solidFill>
                  <a:schemeClr val="tx1"/>
                </a:solidFill>
                <a:effectLst/>
                <a:uLnTx/>
                <a:uFillTx/>
                <a:latin typeface="仿宋_GB2312" pitchFamily="49" charset="-122"/>
                <a:ea typeface="仿宋_GB2312" pitchFamily="49" charset="-122"/>
                <a:cs typeface="+mn-cs"/>
              </a:rPr>
              <a:t> </a:t>
            </a:r>
            <a:endParaRPr kumimoji="0" lang="zh-CN" altLang="en-US" sz="2800" b="1" i="0" u="none" strike="noStrike" kern="1200" cap="none" spc="0" normalizeH="0" baseline="0" noProof="0" dirty="0">
              <a:ln>
                <a:noFill/>
              </a:ln>
              <a:solidFill>
                <a:schemeClr val="tx1"/>
              </a:solidFill>
              <a:effectLst/>
              <a:uLnTx/>
              <a:uFillTx/>
              <a:latin typeface="仿宋_GB2312" pitchFamily="49" charset="-122"/>
              <a:ea typeface="仿宋_GB2312" pitchFamily="49" charset="-122"/>
              <a:cs typeface="+mn-cs"/>
            </a:endParaRPr>
          </a:p>
          <a:p>
            <a:pPr marL="571500" marR="0" lvl="0" indent="-571500" algn="l" defTabSz="914400" rtl="0" eaLnBrk="1" fontAlgn="auto" latinLnBrk="0" hangingPunct="1">
              <a:lnSpc>
                <a:spcPct val="100000"/>
              </a:lnSpc>
              <a:spcBef>
                <a:spcPts val="600"/>
              </a:spcBef>
              <a:spcAft>
                <a:spcPts val="0"/>
              </a:spcAft>
              <a:buClr>
                <a:schemeClr val="accent1"/>
              </a:buClr>
              <a:buSzPct val="70000"/>
              <a:buFont typeface="Wingdings" panose="05000000000000000000" pitchFamily="2" charset="2"/>
              <a:buNone/>
              <a:defRPr/>
            </a:pPr>
            <a:r>
              <a:rPr kumimoji="0" lang="zh-CN" altLang="en-US" sz="2800" b="1" i="0" u="none" strike="noStrike" kern="1200" cap="none" spc="0" normalizeH="0" baseline="0" noProof="0" dirty="0">
                <a:ln>
                  <a:noFill/>
                </a:ln>
                <a:solidFill>
                  <a:schemeClr val="tx1"/>
                </a:solidFill>
                <a:effectLst/>
                <a:uLnTx/>
                <a:uFillTx/>
                <a:latin typeface="仿宋_GB2312" pitchFamily="49" charset="-122"/>
                <a:ea typeface="仿宋_GB2312" pitchFamily="49" charset="-122"/>
                <a:cs typeface="+mn-cs"/>
              </a:rPr>
              <a:t>    使内核的其余部分知道该系统调用的存在。为此，需编辑两个文件：</a:t>
            </a:r>
            <a:endParaRPr kumimoji="0" lang="zh-CN" altLang="en-US" sz="2800" b="1" i="0" u="none" strike="noStrike" kern="1200" cap="none" spc="0" normalizeH="0" baseline="0" noProof="0" dirty="0">
              <a:ln>
                <a:noFill/>
              </a:ln>
              <a:solidFill>
                <a:schemeClr val="tx1"/>
              </a:solidFill>
              <a:effectLst/>
              <a:uLnTx/>
              <a:uFillTx/>
              <a:latin typeface="仿宋_GB2312" pitchFamily="49" charset="-122"/>
              <a:ea typeface="仿宋_GB2312" pitchFamily="49" charset="-122"/>
              <a:cs typeface="+mn-cs"/>
            </a:endParaRPr>
          </a:p>
          <a:p>
            <a:pPr marL="967105" marR="0" lvl="1" indent="-509905" algn="l" defTabSz="914400" rtl="0" eaLnBrk="1" fontAlgn="auto" latinLnBrk="0" hangingPunct="1">
              <a:lnSpc>
                <a:spcPct val="100000"/>
              </a:lnSpc>
              <a:spcBef>
                <a:spcPct val="20000"/>
              </a:spcBef>
              <a:spcAft>
                <a:spcPts val="0"/>
              </a:spcAft>
              <a:buClr>
                <a:schemeClr val="accent1"/>
              </a:buClr>
              <a:buSzPct val="80000"/>
              <a:buFont typeface="Wingdings" panose="05000000000000000000" pitchFamily="2" charset="2"/>
              <a:buChar char="v"/>
              <a:defRPr/>
            </a:pP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仿宋_GB2312" pitchFamily="49" charset="-122"/>
                <a:cs typeface="Times New Roman" panose="02020603050405020304" pitchFamily="18" charset="0"/>
              </a:rPr>
              <a:t>include/</a:t>
            </a:r>
            <a:r>
              <a:rPr kumimoji="0" lang="en-US" altLang="zh-CN" sz="2400" b="1" i="0" u="none" strike="noStrike" kern="1200" cap="none" spc="0" normalizeH="0" baseline="0" noProof="0" dirty="0" err="1">
                <a:ln>
                  <a:noFill/>
                </a:ln>
                <a:solidFill>
                  <a:schemeClr val="tx1"/>
                </a:solidFill>
                <a:effectLst/>
                <a:uLnTx/>
                <a:uFillTx/>
                <a:latin typeface="Times New Roman" panose="02020603050405020304" pitchFamily="18" charset="0"/>
                <a:ea typeface="仿宋_GB2312" pitchFamily="49" charset="-122"/>
                <a:cs typeface="Times New Roman" panose="02020603050405020304" pitchFamily="18" charset="0"/>
              </a:rPr>
              <a:t>linux</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仿宋_GB2312" pitchFamily="49" charset="-122"/>
                <a:cs typeface="Times New Roman" panose="02020603050405020304" pitchFamily="18" charset="0"/>
              </a:rPr>
              <a:t>/</a:t>
            </a:r>
            <a:r>
              <a:rPr kumimoji="0" lang="en-US" altLang="zh-CN" sz="2400" b="1" i="0" u="none" strike="noStrike" kern="1200" cap="none" spc="0" normalizeH="0" baseline="0" noProof="0" dirty="0" err="1">
                <a:ln>
                  <a:noFill/>
                </a:ln>
                <a:solidFill>
                  <a:schemeClr val="tx1"/>
                </a:solidFill>
                <a:effectLst/>
                <a:uLnTx/>
                <a:uFillTx/>
                <a:latin typeface="Times New Roman" panose="02020603050405020304" pitchFamily="18" charset="0"/>
                <a:ea typeface="仿宋_GB2312" pitchFamily="49" charset="-122"/>
                <a:cs typeface="Times New Roman" panose="02020603050405020304" pitchFamily="18" charset="0"/>
              </a:rPr>
              <a:t>syscalls.h</a:t>
            </a:r>
            <a:r>
              <a:rPr kumimoji="0" lang="en-US" altLang="zh-CN" sz="2400" b="1" i="0" u="none" strike="noStrike" kern="1200" cap="none" spc="0" normalizeH="0" baseline="0" noProof="0" dirty="0">
                <a:ln>
                  <a:noFill/>
                </a:ln>
                <a:solidFill>
                  <a:schemeClr val="tx1"/>
                </a:solidFill>
                <a:effectLst/>
                <a:uLnTx/>
                <a:uFillTx/>
                <a:latin typeface="仿宋_GB2312" pitchFamily="49" charset="-122"/>
                <a:ea typeface="仿宋_GB2312" pitchFamily="49" charset="-122"/>
                <a:cs typeface="+mn-cs"/>
              </a:rPr>
              <a:t> </a:t>
            </a:r>
            <a:r>
              <a:rPr kumimoji="0" lang="en-US" altLang="zh-CN" sz="2400" b="1" i="0" u="none" strike="noStrike" kern="1200" cap="none" spc="0" normalizeH="0" baseline="0" noProof="0" dirty="0">
                <a:ln>
                  <a:noFill/>
                </a:ln>
                <a:solidFill>
                  <a:schemeClr val="tx1"/>
                </a:solidFill>
                <a:effectLst/>
                <a:uLnTx/>
                <a:uFillTx/>
                <a:latin typeface="+mn-lt"/>
                <a:ea typeface="+mn-ea"/>
                <a:cs typeface="+mn-cs"/>
              </a:rPr>
              <a:t>	——</a:t>
            </a:r>
            <a:r>
              <a:rPr kumimoji="0" lang="zh-CN" altLang="en-US" sz="2400" b="1" i="0" u="none" strike="noStrike" kern="1200" cap="none" spc="0" normalizeH="0" baseline="0" noProof="0" dirty="0">
                <a:ln>
                  <a:noFill/>
                </a:ln>
                <a:solidFill>
                  <a:schemeClr val="tx1"/>
                </a:solidFill>
                <a:effectLst/>
                <a:uLnTx/>
                <a:uFillTx/>
                <a:latin typeface="仿宋_GB2312" pitchFamily="49" charset="-122"/>
                <a:ea typeface="仿宋_GB2312" pitchFamily="49" charset="-122"/>
                <a:cs typeface="+mn-cs"/>
              </a:rPr>
              <a:t>系统调用定义</a:t>
            </a:r>
            <a:endParaRPr kumimoji="0" lang="en-US" altLang="zh-CN" sz="2400" b="1" i="0" u="none" strike="noStrike" kern="1200" cap="none" spc="0" normalizeH="0" baseline="0" noProof="0" dirty="0">
              <a:ln>
                <a:noFill/>
              </a:ln>
              <a:solidFill>
                <a:schemeClr val="tx1"/>
              </a:solidFill>
              <a:effectLst/>
              <a:uLnTx/>
              <a:uFillTx/>
              <a:latin typeface="仿宋_GB2312" pitchFamily="49" charset="-122"/>
              <a:ea typeface="仿宋_GB2312" pitchFamily="49" charset="-122"/>
              <a:cs typeface="+mn-cs"/>
            </a:endParaRPr>
          </a:p>
          <a:p>
            <a:pPr marL="457200" marR="0" lvl="1" indent="0" algn="l" defTabSz="914400" rtl="0" eaLnBrk="1" fontAlgn="auto" latinLnBrk="0" hangingPunct="1">
              <a:lnSpc>
                <a:spcPct val="100000"/>
              </a:lnSpc>
              <a:spcBef>
                <a:spcPct val="20000"/>
              </a:spcBef>
              <a:spcAft>
                <a:spcPts val="0"/>
              </a:spcAft>
              <a:buClr>
                <a:schemeClr val="accent1"/>
              </a:buClr>
              <a:buSzPct val="80000"/>
              <a:buFont typeface="Wingdings 2" panose="05020102010507070707" pitchFamily="18" charset="2"/>
              <a:buNone/>
              <a:defRPr/>
            </a:pPr>
            <a:r>
              <a:rPr kumimoji="0" lang="en-US" altLang="zh-CN" sz="2400" b="1" i="0" u="none" strike="noStrike" kern="1200" cap="none" spc="0" normalizeH="0" baseline="0" noProof="0" dirty="0">
                <a:ln>
                  <a:noFill/>
                </a:ln>
                <a:solidFill>
                  <a:schemeClr val="tx1"/>
                </a:solidFill>
                <a:effectLst/>
                <a:uLnTx/>
                <a:uFillTx/>
                <a:latin typeface="+mn-lt"/>
                <a:ea typeface="+mn-ea"/>
                <a:cs typeface="+mn-cs"/>
              </a:rPr>
              <a:t>	</a:t>
            </a:r>
            <a:r>
              <a:rPr kumimoji="0" lang="zh-CN" altLang="en-US" sz="2400" b="1" i="0" u="none" strike="noStrike" kern="1200" cap="none" spc="0" normalizeH="0" baseline="0" noProof="0" dirty="0">
                <a:ln>
                  <a:noFill/>
                </a:ln>
                <a:solidFill>
                  <a:schemeClr val="tx1"/>
                </a:solidFill>
                <a:effectLst/>
                <a:uLnTx/>
                <a:uFillTx/>
                <a:latin typeface="+mn-lt"/>
                <a:ea typeface="+mn-ea"/>
                <a:cs typeface="+mn-cs"/>
              </a:rPr>
              <a:t>增加新系统调用的函数定义：</a:t>
            </a:r>
            <a:endParaRPr kumimoji="0" lang="en-US" altLang="zh-CN" sz="2400" b="1" i="0" u="none" strike="noStrike" kern="1200" cap="none" spc="0" normalizeH="0" baseline="0" noProof="0" dirty="0">
              <a:ln>
                <a:noFill/>
              </a:ln>
              <a:solidFill>
                <a:schemeClr val="tx1"/>
              </a:solidFill>
              <a:effectLst/>
              <a:uLnTx/>
              <a:uFillTx/>
              <a:latin typeface="+mn-lt"/>
              <a:ea typeface="+mn-ea"/>
              <a:cs typeface="+mn-cs"/>
            </a:endParaRPr>
          </a:p>
          <a:p>
            <a:pPr marL="457200" marR="0" lvl="1" indent="0" algn="l" defTabSz="914400" rtl="0" eaLnBrk="1" fontAlgn="auto" latinLnBrk="0" hangingPunct="1">
              <a:lnSpc>
                <a:spcPct val="100000"/>
              </a:lnSpc>
              <a:spcBef>
                <a:spcPct val="20000"/>
              </a:spcBef>
              <a:spcAft>
                <a:spcPts val="0"/>
              </a:spcAft>
              <a:buClr>
                <a:schemeClr val="accent1"/>
              </a:buClr>
              <a:buSzPct val="80000"/>
              <a:buFont typeface="Wingdings 2" panose="05020102010507070707" pitchFamily="18" charset="2"/>
              <a:buNone/>
              <a:defRPr/>
            </a:pPr>
            <a:r>
              <a:rPr kumimoji="0" lang="en-US" altLang="zh-CN" sz="2400" b="1" i="0" u="none" strike="noStrike" kern="1200" cap="none" spc="0" normalizeH="0" baseline="0" noProof="0" dirty="0">
                <a:ln>
                  <a:noFill/>
                </a:ln>
                <a:solidFill>
                  <a:schemeClr val="tx1"/>
                </a:solidFill>
                <a:effectLst/>
                <a:uLnTx/>
                <a:uFillTx/>
                <a:latin typeface="+mn-lt"/>
                <a:ea typeface="+mn-ea"/>
                <a:cs typeface="+mn-cs"/>
              </a:rPr>
              <a:t>	</a:t>
            </a:r>
            <a:r>
              <a:rPr kumimoji="0" lang="en-US" altLang="zh-CN" sz="2400" b="1" i="0" u="none" strike="noStrike" kern="1200" cap="none" spc="0" normalizeH="0" baseline="0" noProof="0" dirty="0" err="1">
                <a:ln>
                  <a:noFill/>
                </a:ln>
                <a:solidFill>
                  <a:schemeClr val="tx1"/>
                </a:solidFill>
                <a:effectLst/>
                <a:uLnTx/>
                <a:uFillTx/>
                <a:latin typeface="Times New Roman" panose="02020603050405020304" pitchFamily="18" charset="0"/>
                <a:ea typeface="+mn-ea"/>
                <a:cs typeface="Times New Roman" panose="02020603050405020304" pitchFamily="18" charset="0"/>
              </a:rPr>
              <a:t>asmlinkage</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long </a:t>
            </a:r>
            <a:r>
              <a:rPr kumimoji="0" lang="en-US" altLang="zh-CN" sz="2400" b="1" i="0" u="none" strike="noStrike" kern="1200" cap="none" spc="0" normalizeH="0" baseline="0" noProof="0" dirty="0" err="1">
                <a:ln>
                  <a:noFill/>
                </a:ln>
                <a:solidFill>
                  <a:schemeClr val="tx1"/>
                </a:solidFill>
                <a:effectLst/>
                <a:uLnTx/>
                <a:uFillTx/>
                <a:latin typeface="Times New Roman" panose="02020603050405020304" pitchFamily="18" charset="0"/>
                <a:ea typeface="+mn-ea"/>
                <a:cs typeface="Times New Roman" panose="02020603050405020304" pitchFamily="18" charset="0"/>
              </a:rPr>
              <a:t>sys_</a:t>
            </a:r>
            <a:r>
              <a:rPr kumimoji="0" lang="en-US" altLang="zh-CN" sz="2400" b="1" i="0" u="none" strike="noStrike" kern="1200" cap="none" spc="0" normalizeH="0" baseline="0" noProof="0" dirty="0" err="1">
                <a:ln>
                  <a:noFill/>
                </a:ln>
                <a:solidFill>
                  <a:srgbClr val="CC0000"/>
                </a:solidFill>
                <a:effectLst/>
                <a:uLnTx/>
                <a:uFillTx/>
                <a:latin typeface="Times New Roman" panose="02020603050405020304" pitchFamily="18" charset="0"/>
                <a:ea typeface="+mn-ea"/>
                <a:cs typeface="Times New Roman" panose="02020603050405020304" pitchFamily="18" charset="0"/>
              </a:rPr>
              <a:t>mysyscall</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t>
            </a:r>
            <a:r>
              <a:rPr kumimoji="0" lang="en-US" altLang="zh-CN" sz="2400" b="1" i="0" u="none" strike="noStrike" kern="1200" cap="none" spc="0" normalizeH="0" baseline="0" noProof="0" dirty="0" err="1">
                <a:ln>
                  <a:noFill/>
                </a:ln>
                <a:solidFill>
                  <a:schemeClr val="tx1"/>
                </a:solidFill>
                <a:effectLst/>
                <a:uLnTx/>
                <a:uFillTx/>
                <a:latin typeface="Times New Roman" panose="02020603050405020304" pitchFamily="18" charset="0"/>
                <a:ea typeface="+mn-ea"/>
                <a:cs typeface="Times New Roman" panose="02020603050405020304" pitchFamily="18" charset="0"/>
              </a:rPr>
              <a:t>int</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number);</a:t>
            </a:r>
            <a:endPar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967105" marR="0" lvl="1" indent="-509905" algn="l" defTabSz="914400" rtl="0" eaLnBrk="1" fontAlgn="auto" latinLnBrk="0" hangingPunct="1">
              <a:lnSpc>
                <a:spcPct val="100000"/>
              </a:lnSpc>
              <a:spcBef>
                <a:spcPct val="20000"/>
              </a:spcBef>
              <a:spcAft>
                <a:spcPts val="0"/>
              </a:spcAft>
              <a:buClr>
                <a:schemeClr val="accent1"/>
              </a:buClr>
              <a:buSzPct val="80000"/>
              <a:buFont typeface="Wingdings" panose="05000000000000000000" pitchFamily="2" charset="2"/>
              <a:buChar char="v"/>
              <a:defRPr/>
            </a:pP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仿宋_GB2312" pitchFamily="49" charset="-122"/>
                <a:cs typeface="Times New Roman" panose="02020603050405020304" pitchFamily="18" charset="0"/>
              </a:rPr>
              <a:t>arch/x86/</a:t>
            </a:r>
            <a:r>
              <a:rPr kumimoji="0" lang="en-US" altLang="zh-CN" sz="2400" b="1" i="0" u="none" strike="noStrike" kern="1200" cap="none" spc="0" normalizeH="0" baseline="0" noProof="0" dirty="0" err="1">
                <a:ln>
                  <a:noFill/>
                </a:ln>
                <a:solidFill>
                  <a:schemeClr val="tx1"/>
                </a:solidFill>
                <a:effectLst/>
                <a:uLnTx/>
                <a:uFillTx/>
                <a:latin typeface="Times New Roman" panose="02020603050405020304" pitchFamily="18" charset="0"/>
                <a:ea typeface="仿宋_GB2312" pitchFamily="49" charset="-122"/>
                <a:cs typeface="Times New Roman" panose="02020603050405020304" pitchFamily="18" charset="0"/>
              </a:rPr>
              <a:t>syscalls</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仿宋_GB2312" pitchFamily="49" charset="-122"/>
                <a:cs typeface="Times New Roman" panose="02020603050405020304" pitchFamily="18" charset="0"/>
              </a:rPr>
              <a:t>/syscall_32.tbl</a:t>
            </a:r>
            <a:r>
              <a:rPr kumimoji="0" lang="en-US" altLang="zh-CN" sz="2400" b="1" i="0" u="none" strike="noStrike" kern="1200" cap="none" spc="0" normalizeH="0" baseline="0" noProof="0" dirty="0">
                <a:ln>
                  <a:noFill/>
                </a:ln>
                <a:solidFill>
                  <a:schemeClr val="tx1"/>
                </a:solidFill>
                <a:effectLst/>
                <a:uLnTx/>
                <a:uFillTx/>
                <a:latin typeface="+mn-lt"/>
                <a:ea typeface="+mn-ea"/>
                <a:cs typeface="+mn-cs"/>
              </a:rPr>
              <a:t>	——</a:t>
            </a:r>
            <a:r>
              <a:rPr kumimoji="0" lang="zh-CN" altLang="en-US" sz="2400" b="1" i="0" u="none" strike="noStrike" kern="1200" cap="none" spc="0" normalizeH="0" baseline="0" noProof="0" dirty="0">
                <a:ln>
                  <a:noFill/>
                </a:ln>
                <a:solidFill>
                  <a:schemeClr val="tx1"/>
                </a:solidFill>
                <a:effectLst/>
                <a:uLnTx/>
                <a:uFillTx/>
                <a:latin typeface="仿宋_GB2312" pitchFamily="49" charset="-122"/>
                <a:ea typeface="仿宋_GB2312" pitchFamily="49" charset="-122"/>
                <a:cs typeface="+mn-cs"/>
              </a:rPr>
              <a:t>系统调用表</a:t>
            </a:r>
            <a:endParaRPr kumimoji="0" lang="en-US" altLang="zh-CN" sz="2400" b="1" i="0" u="none" strike="noStrike" kern="1200" cap="none" spc="0" normalizeH="0" baseline="0" noProof="0" dirty="0">
              <a:ln>
                <a:noFill/>
              </a:ln>
              <a:solidFill>
                <a:schemeClr val="tx1"/>
              </a:solidFill>
              <a:effectLst/>
              <a:uLnTx/>
              <a:uFillTx/>
              <a:latin typeface="仿宋_GB2312" pitchFamily="49" charset="-122"/>
              <a:ea typeface="仿宋_GB2312" pitchFamily="49" charset="-122"/>
              <a:cs typeface="+mn-cs"/>
            </a:endParaRPr>
          </a:p>
          <a:p>
            <a:pPr marL="571500" marR="0" lvl="0" indent="-571500" algn="l" defTabSz="914400" rtl="0" eaLnBrk="1" fontAlgn="auto" latinLnBrk="0" hangingPunct="1">
              <a:lnSpc>
                <a:spcPct val="100000"/>
              </a:lnSpc>
              <a:spcBef>
                <a:spcPts val="600"/>
              </a:spcBef>
              <a:spcAft>
                <a:spcPts val="0"/>
              </a:spcAft>
              <a:buClr>
                <a:schemeClr val="accent1"/>
              </a:buClr>
              <a:buSzPct val="70000"/>
              <a:buFont typeface="Wingdings" panose="05000000000000000000" pitchFamily="2" charset="2"/>
              <a:buNone/>
              <a:defRPr/>
            </a:pPr>
            <a:r>
              <a:rPr kumimoji="0" lang="en-US" altLang="zh-CN" sz="2400" b="1" i="0" u="none" strike="noStrike" kern="1200" cap="none" spc="0" normalizeH="0" baseline="0" noProof="0" dirty="0">
                <a:ln>
                  <a:noFill/>
                </a:ln>
                <a:solidFill>
                  <a:schemeClr val="tx1"/>
                </a:solidFill>
                <a:effectLst/>
                <a:uLnTx/>
                <a:uFillTx/>
                <a:latin typeface="仿宋_GB2312" pitchFamily="49" charset="-122"/>
                <a:ea typeface="仿宋_GB2312" pitchFamily="49" charset="-122"/>
                <a:cs typeface="+mn-cs"/>
              </a:rPr>
              <a:t>		</a:t>
            </a:r>
            <a:r>
              <a:rPr kumimoji="0" lang="zh-CN" altLang="en-US" sz="2400" b="1" i="0" u="none" strike="noStrike" kern="1200" cap="none" spc="0" normalizeH="0" baseline="0" noProof="0" dirty="0">
                <a:ln>
                  <a:noFill/>
                </a:ln>
                <a:solidFill>
                  <a:schemeClr val="tx1"/>
                </a:solidFill>
                <a:effectLst/>
                <a:uLnTx/>
                <a:uFillTx/>
                <a:latin typeface="仿宋_GB2312" pitchFamily="49" charset="-122"/>
                <a:ea typeface="仿宋_GB2312" pitchFamily="49" charset="-122"/>
                <a:cs typeface="+mn-cs"/>
              </a:rPr>
              <a:t>在系统调用表中为新增的系统调用分配一个系统调用号和系统调用名。</a:t>
            </a:r>
            <a:endParaRPr kumimoji="0" lang="zh-CN" altLang="en-US" sz="2400" b="1" i="0" u="none" strike="noStrike" kern="1200" cap="none" spc="0" normalizeH="0" baseline="0" noProof="0" dirty="0">
              <a:ln>
                <a:noFill/>
              </a:ln>
              <a:solidFill>
                <a:srgbClr val="CC0000"/>
              </a:solidFill>
              <a:effectLst/>
              <a:uLnTx/>
              <a:uFillTx/>
              <a:latin typeface="+mn-lt"/>
              <a:ea typeface="+mn-ea"/>
              <a:cs typeface="+mn-cs"/>
            </a:endParaRPr>
          </a:p>
          <a:p>
            <a:pPr marL="571500" marR="0" lvl="0" indent="-571500" algn="l" defTabSz="914400" rtl="0" eaLnBrk="1" fontAlgn="auto" latinLnBrk="0" hangingPunct="1">
              <a:lnSpc>
                <a:spcPct val="100000"/>
              </a:lnSpc>
              <a:spcBef>
                <a:spcPts val="600"/>
              </a:spcBef>
              <a:spcAft>
                <a:spcPts val="0"/>
              </a:spcAft>
              <a:buClr>
                <a:schemeClr val="accent1"/>
              </a:buClr>
              <a:buSzPct val="70000"/>
              <a:buFont typeface="Wingdings" panose="05000000000000000000"/>
              <a:buChar char=""/>
              <a:defRPr/>
            </a:pPr>
            <a:endParaRPr kumimoji="0" lang="zh-CN" altLang="en-US" sz="2000" b="1" i="0" u="none" strike="noStrike" kern="1200" cap="none" spc="0" normalizeH="0" baseline="0" noProof="0" dirty="0">
              <a:ln>
                <a:noFill/>
              </a:ln>
              <a:solidFill>
                <a:schemeClr val="tx1"/>
              </a:solidFill>
              <a:effectLst/>
              <a:uLnTx/>
              <a:uFillTx/>
              <a:latin typeface="仿宋_GB2312" pitchFamily="49" charset="-122"/>
              <a:ea typeface="仿宋_GB2312" pitchFamily="49" charset="-122"/>
              <a:cs typeface="+mn-cs"/>
            </a:endParaRPr>
          </a:p>
        </p:txBody>
      </p:sp>
      <p:sp>
        <p:nvSpPr>
          <p:cNvPr id="39940" name="灯片编号占位符 5"/>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SimSun"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5pPr>
          </a:lstStyle>
          <a:p>
            <a:pPr lvl="0" algn="ctr" eaLnBrk="1" hangingPunct="1"/>
            <a:fld id="{9A0DB2DC-4C9A-4742-B13C-FB6460FD3503}" type="slidenum">
              <a:rPr lang="en-US" altLang="zh-CN" sz="1400" b="1" dirty="0">
                <a:solidFill>
                  <a:srgbClr val="FFFFFF"/>
                </a:solidFill>
              </a:rPr>
            </a:fld>
            <a:endParaRPr lang="en-US" altLang="zh-CN" sz="1400" b="1" dirty="0">
              <a:solidFill>
                <a:srgbClr val="FFFFFF"/>
              </a:solidFill>
            </a:endParaRPr>
          </a:p>
        </p:txBody>
      </p:sp>
    </p:spTree>
  </p:cSld>
  <p:clrMapOvr>
    <a:masterClrMapping/>
  </p:clrMapOvr>
  <p:transition>
    <p:blinds dir="ver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9858" name="Rectangle 2"/>
          <p:cNvSpPr>
            <a:spLocks noGrp="1" noRot="1" noChangeArrowheads="1"/>
          </p:cNvSpPr>
          <p:nvPr>
            <p:ph type="title"/>
          </p:nvPr>
        </p:nvSpPr>
        <p:spPr>
          <a:extLst>
            <a:ext uri="{91240B29-F687-4F45-9708-019B960494DF}">
              <a14:hiddenLine xmlns:a14="http://schemas.microsoft.com/office/drawing/2010/main" w="9525">
                <a:solidFill>
                  <a:schemeClr val="tx1"/>
                </a:solidFill>
                <a:prstDash val="solid"/>
                <a:miter lim="800000"/>
                <a:headEnd/>
                <a:tailEnd/>
              </a14:hiddenLine>
            </a:ext>
          </a:extLst>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4000" b="1" i="0" u="none" strike="noStrike" kern="1200" cap="small" spc="0" normalizeH="0" baseline="0" noProof="0">
                <a:ln>
                  <a:noFill/>
                </a:ln>
                <a:solidFill>
                  <a:srgbClr val="002060"/>
                </a:solidFill>
                <a:effectLst/>
                <a:uLnTx/>
                <a:uFillTx/>
                <a:latin typeface="+mj-lt"/>
                <a:ea typeface="黑体" pitchFamily="49" charset="-122"/>
                <a:cs typeface="+mj-cs"/>
              </a:rPr>
              <a:t>添加系统调用（续）</a:t>
            </a:r>
            <a:endParaRPr kumimoji="0" lang="zh-CN" altLang="en-US" sz="4000" b="1" i="0" u="none" strike="noStrike" kern="1200" cap="small" spc="0" normalizeH="0" baseline="0" noProof="0">
              <a:ln>
                <a:noFill/>
              </a:ln>
              <a:solidFill>
                <a:srgbClr val="002060"/>
              </a:solidFill>
              <a:effectLst/>
              <a:uLnTx/>
              <a:uFillTx/>
              <a:latin typeface="+mj-lt"/>
              <a:ea typeface="黑体" pitchFamily="49" charset="-122"/>
              <a:cs typeface="+mj-cs"/>
            </a:endParaRPr>
          </a:p>
        </p:txBody>
      </p:sp>
      <p:sp>
        <p:nvSpPr>
          <p:cNvPr id="249859" name="Rectangle 3"/>
          <p:cNvSpPr>
            <a:spLocks noGrp="1" noRot="1" noChangeArrowheads="1"/>
          </p:cNvSpPr>
          <p:nvPr>
            <p:ph sz="quarter" idx="1"/>
          </p:nvPr>
        </p:nvSpPr>
        <p:spPr>
          <a:xfrm>
            <a:off x="323850" y="1628775"/>
            <a:ext cx="8569325" cy="4464050"/>
          </a:xfrm>
        </p:spPr>
        <p:txBody>
          <a:bodyPr vert="horz" wrap="square" lIns="91440" tIns="45720" rIns="91440" bIns="45720" numCol="1" anchor="t" anchorCtr="0" compatLnSpc="1">
            <a:noAutofit/>
          </a:bodyPr>
          <a:lstStyle/>
          <a:p>
            <a:pPr marL="571500" marR="0" lvl="0" indent="-571500" algn="l" defTabSz="914400" rtl="0" eaLnBrk="1" fontAlgn="auto" latinLnBrk="0" hangingPunct="1">
              <a:lnSpc>
                <a:spcPct val="110000"/>
              </a:lnSpc>
              <a:spcBef>
                <a:spcPts val="600"/>
              </a:spcBef>
              <a:spcAft>
                <a:spcPts val="0"/>
              </a:spcAft>
              <a:buClr>
                <a:schemeClr val="accent1"/>
              </a:buClr>
              <a:buSzPct val="70000"/>
              <a:buFont typeface="Wingdings" panose="05000000000000000000"/>
              <a:buChar char=""/>
              <a:defRPr/>
            </a:pPr>
            <a:r>
              <a:rPr kumimoji="0" lang="zh-CN" altLang="en-US" sz="3200" b="1" i="0" u="none" strike="noStrike" kern="1200" cap="none" spc="0" normalizeH="0" baseline="0" noProof="0" dirty="0">
                <a:ln>
                  <a:noFill/>
                </a:ln>
                <a:solidFill>
                  <a:schemeClr val="tx1"/>
                </a:solidFill>
                <a:effectLst/>
                <a:uLnTx/>
                <a:uFillTx/>
                <a:latin typeface="仿宋_GB2312" pitchFamily="49" charset="-122"/>
                <a:ea typeface="仿宋_GB2312" pitchFamily="49" charset="-122"/>
                <a:cs typeface="+mn-cs"/>
              </a:rPr>
              <a:t>步骤</a:t>
            </a:r>
            <a:r>
              <a:rPr kumimoji="0" lang="en-US" altLang="zh-CN" sz="3200" b="1" i="0" u="none" strike="noStrike" kern="1200" cap="none" spc="0" normalizeH="0" baseline="0" noProof="0" dirty="0">
                <a:ln>
                  <a:noFill/>
                </a:ln>
                <a:solidFill>
                  <a:schemeClr val="tx1"/>
                </a:solidFill>
                <a:effectLst/>
                <a:uLnTx/>
                <a:uFillTx/>
                <a:latin typeface="仿宋_GB2312" pitchFamily="49" charset="-122"/>
                <a:ea typeface="仿宋_GB2312" pitchFamily="49" charset="-122"/>
                <a:cs typeface="+mn-cs"/>
              </a:rPr>
              <a:t>_3   </a:t>
            </a:r>
            <a:r>
              <a:rPr kumimoji="0" lang="zh-CN" altLang="en-US" sz="3200" b="1" i="0" u="none" strike="noStrike" kern="1200" cap="none" spc="0" normalizeH="0" baseline="0" noProof="0" dirty="0">
                <a:ln>
                  <a:noFill/>
                </a:ln>
                <a:solidFill>
                  <a:srgbClr val="FF3300"/>
                </a:solidFill>
                <a:effectLst/>
                <a:uLnTx/>
                <a:uFillTx/>
                <a:latin typeface="仿宋_GB2312" pitchFamily="49" charset="-122"/>
                <a:ea typeface="仿宋_GB2312" pitchFamily="49" charset="-122"/>
                <a:cs typeface="+mn-cs"/>
              </a:rPr>
              <a:t>重建</a:t>
            </a:r>
            <a:r>
              <a:rPr kumimoji="0" lang="en-US" altLang="zh-CN" sz="3200" b="1" i="0" u="none" strike="noStrike" kern="1200" cap="none" spc="0" normalizeH="0" baseline="0" noProof="0" dirty="0">
                <a:ln>
                  <a:noFill/>
                </a:ln>
                <a:solidFill>
                  <a:srgbClr val="FF3300"/>
                </a:solidFill>
                <a:effectLst/>
                <a:uLnTx/>
                <a:uFillTx/>
                <a:latin typeface="仿宋_GB2312" pitchFamily="49" charset="-122"/>
                <a:ea typeface="仿宋_GB2312" pitchFamily="49" charset="-122"/>
                <a:cs typeface="+mn-cs"/>
              </a:rPr>
              <a:t>Linux</a:t>
            </a:r>
            <a:r>
              <a:rPr kumimoji="0" lang="zh-CN" altLang="en-US" sz="3200" b="1" i="0" u="none" strike="noStrike" kern="1200" cap="none" spc="0" normalizeH="0" baseline="0" noProof="0" dirty="0">
                <a:ln>
                  <a:noFill/>
                </a:ln>
                <a:solidFill>
                  <a:srgbClr val="FF3300"/>
                </a:solidFill>
                <a:effectLst/>
                <a:uLnTx/>
                <a:uFillTx/>
                <a:latin typeface="仿宋_GB2312" pitchFamily="49" charset="-122"/>
                <a:ea typeface="仿宋_GB2312" pitchFamily="49" charset="-122"/>
                <a:cs typeface="+mn-cs"/>
              </a:rPr>
              <a:t>内核</a:t>
            </a:r>
            <a:endParaRPr kumimoji="0" lang="zh-CN" altLang="en-US" sz="3200" b="1" i="0" u="none" strike="noStrike" kern="1200" cap="none" spc="0" normalizeH="0" baseline="0" noProof="0" dirty="0">
              <a:ln>
                <a:noFill/>
              </a:ln>
              <a:solidFill>
                <a:srgbClr val="FF3300"/>
              </a:solidFill>
              <a:effectLst/>
              <a:uLnTx/>
              <a:uFillTx/>
              <a:latin typeface="仿宋_GB2312" pitchFamily="49" charset="-122"/>
              <a:ea typeface="仿宋_GB2312" pitchFamily="49" charset="-122"/>
              <a:cs typeface="+mn-cs"/>
            </a:endParaRPr>
          </a:p>
          <a:p>
            <a:pPr marL="457200" marR="0" lvl="1" indent="0" algn="l" defTabSz="914400" rtl="0" eaLnBrk="1" fontAlgn="auto" latinLnBrk="0" hangingPunct="1">
              <a:lnSpc>
                <a:spcPct val="110000"/>
              </a:lnSpc>
              <a:spcBef>
                <a:spcPct val="20000"/>
              </a:spcBef>
              <a:spcAft>
                <a:spcPts val="0"/>
              </a:spcAft>
              <a:buClr>
                <a:schemeClr val="accent1"/>
              </a:buClr>
              <a:buSzPct val="80000"/>
              <a:buFont typeface="Wingdings 2" panose="05020102010507070707"/>
              <a:buNone/>
              <a:defRPr/>
            </a:pPr>
            <a:r>
              <a:rPr kumimoji="0" lang="en-US" altLang="zh-CN" sz="2400" b="1" i="0" u="none" strike="noStrike" kern="1200" cap="none" spc="0" normalizeH="0" baseline="0" noProof="0" dirty="0">
                <a:ln>
                  <a:noFill/>
                </a:ln>
                <a:solidFill>
                  <a:schemeClr val="tx1"/>
                </a:solidFill>
                <a:effectLst/>
                <a:uLnTx/>
                <a:uFillTx/>
                <a:latin typeface="+mn-lt"/>
                <a:ea typeface="+mn-ea"/>
                <a:cs typeface="+mn-cs"/>
              </a:rPr>
              <a:t>#make </a:t>
            </a:r>
            <a:r>
              <a:rPr kumimoji="0" lang="en-US" altLang="zh-CN" sz="2400" b="1" i="0" u="none" strike="noStrike" kern="1200" cap="none" spc="0" normalizeH="0" baseline="0" noProof="0" dirty="0" err="1">
                <a:ln>
                  <a:noFill/>
                </a:ln>
                <a:solidFill>
                  <a:schemeClr val="tx1"/>
                </a:solidFill>
                <a:effectLst/>
                <a:uLnTx/>
                <a:uFillTx/>
                <a:latin typeface="+mn-lt"/>
                <a:ea typeface="+mn-ea"/>
                <a:cs typeface="+mn-cs"/>
              </a:rPr>
              <a:t>menuconfig</a:t>
            </a:r>
            <a:r>
              <a:rPr kumimoji="0" lang="en-US" altLang="zh-CN" sz="2400" b="1" i="0" u="none" strike="noStrike" kern="1200" cap="none" spc="0" normalizeH="0" baseline="0" noProof="0" dirty="0">
                <a:ln>
                  <a:noFill/>
                </a:ln>
                <a:solidFill>
                  <a:schemeClr val="tx1"/>
                </a:solidFill>
                <a:effectLst/>
                <a:uLnTx/>
                <a:uFillTx/>
                <a:latin typeface="+mn-lt"/>
                <a:ea typeface="+mn-ea"/>
                <a:cs typeface="+mn-cs"/>
              </a:rPr>
              <a:t> </a:t>
            </a:r>
            <a:r>
              <a:rPr kumimoji="0" lang="en-US" altLang="zh-CN" sz="2400" b="1" i="0" u="none" strike="noStrike" kern="1200" cap="none" spc="0" normalizeH="0" baseline="0" noProof="0" dirty="0">
                <a:ln>
                  <a:noFill/>
                </a:ln>
                <a:solidFill>
                  <a:schemeClr val="tx1"/>
                </a:solidFill>
                <a:effectLst/>
                <a:uLnTx/>
                <a:uFillTx/>
                <a:latin typeface="仿宋_GB2312" pitchFamily="49" charset="-122"/>
                <a:ea typeface="+mn-ea"/>
                <a:cs typeface="+mn-cs"/>
              </a:rPr>
              <a:t>//</a:t>
            </a:r>
            <a:r>
              <a:rPr kumimoji="0" lang="zh-CN" altLang="en-US" sz="2400" b="1" i="0" u="none" strike="noStrike" kern="1200" cap="none" spc="0" normalizeH="0" baseline="0" noProof="0" dirty="0">
                <a:ln>
                  <a:noFill/>
                </a:ln>
                <a:solidFill>
                  <a:schemeClr val="tx1"/>
                </a:solidFill>
                <a:effectLst/>
                <a:uLnTx/>
                <a:uFillTx/>
                <a:latin typeface="仿宋_GB2312" pitchFamily="49" charset="-122"/>
                <a:ea typeface="+mn-ea"/>
                <a:cs typeface="+mn-cs"/>
              </a:rPr>
              <a:t>生成内核配置文件</a:t>
            </a:r>
            <a:endParaRPr kumimoji="0" lang="en-US" altLang="zh-CN" sz="2400" b="1" i="0" u="none" strike="noStrike" kern="1200" cap="none" spc="0" normalizeH="0" baseline="0" noProof="0" dirty="0">
              <a:ln>
                <a:noFill/>
              </a:ln>
              <a:solidFill>
                <a:schemeClr val="tx1"/>
              </a:solidFill>
              <a:effectLst/>
              <a:uLnTx/>
              <a:uFillTx/>
              <a:latin typeface="仿宋_GB2312" pitchFamily="49" charset="-122"/>
              <a:ea typeface="+mn-ea"/>
              <a:cs typeface="+mn-cs"/>
            </a:endParaRPr>
          </a:p>
          <a:p>
            <a:pPr marL="457200" marR="0" lvl="1" indent="0" algn="l" defTabSz="914400" rtl="0" eaLnBrk="1" fontAlgn="auto" latinLnBrk="0" hangingPunct="1">
              <a:lnSpc>
                <a:spcPct val="110000"/>
              </a:lnSpc>
              <a:spcBef>
                <a:spcPct val="20000"/>
              </a:spcBef>
              <a:spcAft>
                <a:spcPts val="0"/>
              </a:spcAft>
              <a:buClr>
                <a:schemeClr val="accent1"/>
              </a:buClr>
              <a:buSzPct val="80000"/>
              <a:buFont typeface="Wingdings 2" panose="05020102010507070707"/>
              <a:buNone/>
              <a:defRPr/>
            </a:pPr>
            <a:r>
              <a:rPr kumimoji="0" lang="en-US" altLang="zh-CN" sz="2400" b="1" i="0" u="none" strike="noStrike" kern="1200" cap="none" spc="0" normalizeH="0" baseline="0" noProof="0" dirty="0">
                <a:ln>
                  <a:noFill/>
                </a:ln>
                <a:solidFill>
                  <a:schemeClr val="tx1"/>
                </a:solidFill>
                <a:effectLst/>
                <a:uLnTx/>
                <a:uFillTx/>
                <a:latin typeface="仿宋_GB2312" pitchFamily="49" charset="-122"/>
                <a:ea typeface="+mn-ea"/>
                <a:cs typeface="+mn-cs"/>
              </a:rPr>
              <a:t>	</a:t>
            </a:r>
            <a:r>
              <a:rPr kumimoji="0" lang="zh-CN" altLang="en-US" sz="2400" b="1" i="0" u="none" strike="noStrike" kern="1200" cap="none" spc="0" normalizeH="0" baseline="0" noProof="0" dirty="0">
                <a:ln>
                  <a:noFill/>
                </a:ln>
                <a:solidFill>
                  <a:schemeClr val="tx1"/>
                </a:solidFill>
                <a:effectLst/>
                <a:uLnTx/>
                <a:uFillTx/>
                <a:latin typeface="仿宋_GB2312" pitchFamily="49" charset="-122"/>
                <a:ea typeface="+mn-ea"/>
                <a:cs typeface="+mn-cs"/>
              </a:rPr>
              <a:t>如编译中报错缺少软件包，则先安装：</a:t>
            </a:r>
            <a:endParaRPr kumimoji="0" lang="en-US" altLang="zh-CN" sz="2400" b="1" i="0" u="none" strike="noStrike" kern="1200" cap="none" spc="0" normalizeH="0" baseline="0" noProof="0" dirty="0">
              <a:ln>
                <a:noFill/>
              </a:ln>
              <a:solidFill>
                <a:schemeClr val="tx1"/>
              </a:solidFill>
              <a:effectLst/>
              <a:uLnTx/>
              <a:uFillTx/>
              <a:latin typeface="仿宋_GB2312" pitchFamily="49" charset="-122"/>
              <a:ea typeface="+mn-ea"/>
              <a:cs typeface="+mn-cs"/>
            </a:endParaRPr>
          </a:p>
          <a:p>
            <a:pPr marL="0" marR="0" lvl="0" indent="0" algn="l" defTabSz="914400" rtl="0" eaLnBrk="1" fontAlgn="base" latinLnBrk="0" hangingPunct="1">
              <a:lnSpc>
                <a:spcPct val="110000"/>
              </a:lnSpc>
              <a:spcBef>
                <a:spcPts val="600"/>
              </a:spcBef>
              <a:spcAft>
                <a:spcPct val="0"/>
              </a:spcAft>
              <a:buClr>
                <a:schemeClr val="accent1"/>
              </a:buClr>
              <a:buSzPct val="70000"/>
              <a:buFont typeface="Wingdings" panose="05000000000000000000" pitchFamily="2" charset="2"/>
              <a:buNone/>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cs"/>
              </a:rPr>
              <a:t>	</a:t>
            </a:r>
            <a:r>
              <a:rPr kumimoji="0" lang="en-US" altLang="zh-CN" sz="2400" b="1" i="0" u="none" strike="noStrike" kern="1200" cap="none" spc="0" normalizeH="0" baseline="0" noProof="0" dirty="0">
                <a:ln>
                  <a:noFill/>
                </a:ln>
                <a:solidFill>
                  <a:srgbClr val="002060"/>
                </a:solidFill>
                <a:effectLst/>
                <a:uLnTx/>
                <a:uFillTx/>
                <a:latin typeface="仿宋_GB2312" pitchFamily="49" charset="-122"/>
                <a:ea typeface="+mn-ea"/>
                <a:cs typeface="+mn-cs"/>
              </a:rPr>
              <a:t>#</a:t>
            </a:r>
            <a:r>
              <a:rPr kumimoji="0" lang="zh-CN" altLang="en-US" sz="2400" b="1" i="0" u="none" strike="noStrike" kern="1200" cap="none" spc="0" normalizeH="0" baseline="0" noProof="0" dirty="0">
                <a:ln>
                  <a:noFill/>
                </a:ln>
                <a:solidFill>
                  <a:srgbClr val="002060"/>
                </a:solidFill>
                <a:effectLst/>
                <a:uLnTx/>
                <a:uFillTx/>
                <a:latin typeface="仿宋_GB2312" pitchFamily="49" charset="-122"/>
                <a:ea typeface="+mn-ea"/>
                <a:cs typeface="+mn-cs"/>
              </a:rPr>
              <a:t>sudo apt-get install package </a:t>
            </a:r>
            <a:endParaRPr kumimoji="0" lang="zh-CN" altLang="en-US" sz="2400" b="1" i="0" u="none" strike="noStrike" kern="1200" cap="none" spc="0" normalizeH="0" baseline="0" noProof="0" dirty="0">
              <a:ln>
                <a:noFill/>
              </a:ln>
              <a:solidFill>
                <a:srgbClr val="002060"/>
              </a:solidFill>
              <a:effectLst/>
              <a:uLnTx/>
              <a:uFillTx/>
              <a:latin typeface="仿宋_GB2312" pitchFamily="49" charset="-122"/>
              <a:ea typeface="+mn-ea"/>
              <a:cs typeface="+mn-cs"/>
            </a:endParaRPr>
          </a:p>
          <a:p>
            <a:pPr marL="0" marR="0" lvl="0" indent="0" algn="l" defTabSz="914400" rtl="0" eaLnBrk="1" fontAlgn="base" latinLnBrk="0" hangingPunct="1">
              <a:lnSpc>
                <a:spcPct val="110000"/>
              </a:lnSpc>
              <a:spcBef>
                <a:spcPts val="600"/>
              </a:spcBef>
              <a:spcAft>
                <a:spcPct val="0"/>
              </a:spcAft>
              <a:buClr>
                <a:schemeClr val="accent1"/>
              </a:buClr>
              <a:buSzPct val="70000"/>
              <a:buFont typeface="Wingdings" panose="05000000000000000000" pitchFamily="2" charset="2"/>
              <a:buNone/>
              <a:defRPr/>
            </a:pPr>
            <a:r>
              <a:rPr kumimoji="0" lang="en-US" altLang="zh-CN" sz="2400" b="1" i="0" u="none" strike="noStrike" kern="1200" cap="none" spc="0" normalizeH="0" baseline="0" noProof="0" dirty="0">
                <a:ln>
                  <a:noFill/>
                </a:ln>
                <a:solidFill>
                  <a:srgbClr val="002060"/>
                </a:solidFill>
                <a:effectLst/>
                <a:uLnTx/>
                <a:uFillTx/>
                <a:latin typeface="仿宋_GB2312" pitchFamily="49" charset="-122"/>
                <a:ea typeface="+mn-ea"/>
                <a:cs typeface="+mn-cs"/>
              </a:rPr>
              <a:t>	#</a:t>
            </a:r>
            <a:r>
              <a:rPr kumimoji="0" lang="zh-CN" altLang="en-US" sz="2400" b="1" i="0" u="none" strike="noStrike" kern="1200" cap="none" spc="0" normalizeH="0" baseline="0" noProof="0" dirty="0">
                <a:ln>
                  <a:noFill/>
                </a:ln>
                <a:solidFill>
                  <a:srgbClr val="002060"/>
                </a:solidFill>
                <a:effectLst/>
                <a:uLnTx/>
                <a:uFillTx/>
                <a:latin typeface="仿宋_GB2312" pitchFamily="49" charset="-122"/>
                <a:ea typeface="+mn-ea"/>
                <a:cs typeface="+mn-cs"/>
              </a:rPr>
              <a:t>apt-get install libncurses5-dev</a:t>
            </a:r>
            <a:endParaRPr kumimoji="0" lang="zh-CN" altLang="en-US" sz="2400" b="1" i="0" u="none" strike="noStrike" kern="1200" cap="none" spc="0" normalizeH="0" baseline="0" noProof="0" dirty="0">
              <a:ln>
                <a:noFill/>
              </a:ln>
              <a:solidFill>
                <a:srgbClr val="002060"/>
              </a:solidFill>
              <a:effectLst/>
              <a:uLnTx/>
              <a:uFillTx/>
              <a:latin typeface="仿宋_GB2312" pitchFamily="49" charset="-122"/>
              <a:ea typeface="+mn-ea"/>
              <a:cs typeface="+mn-cs"/>
            </a:endParaRPr>
          </a:p>
          <a:p>
            <a:pPr marL="967105" marR="0" lvl="1" indent="-509905" algn="l" defTabSz="914400" rtl="0" eaLnBrk="1" fontAlgn="auto" latinLnBrk="0" hangingPunct="1">
              <a:lnSpc>
                <a:spcPct val="110000"/>
              </a:lnSpc>
              <a:spcBef>
                <a:spcPct val="20000"/>
              </a:spcBef>
              <a:spcAft>
                <a:spcPts val="0"/>
              </a:spcAft>
              <a:buClr>
                <a:schemeClr val="accent1"/>
              </a:buClr>
              <a:buSzPct val="80000"/>
              <a:buFont typeface="Wingdings" panose="05000000000000000000" pitchFamily="2" charset="2"/>
              <a:buNone/>
              <a:defRPr/>
            </a:pPr>
            <a:r>
              <a:rPr kumimoji="0" lang="en-US" altLang="zh-CN" sz="2400" b="1" i="0" u="none" strike="noStrike" kern="1200" cap="none" spc="0" normalizeH="0" baseline="0" noProof="0" dirty="0">
                <a:ln>
                  <a:noFill/>
                </a:ln>
                <a:solidFill>
                  <a:schemeClr val="tx1"/>
                </a:solidFill>
                <a:effectLst/>
                <a:uLnTx/>
                <a:uFillTx/>
                <a:latin typeface="+mn-lt"/>
                <a:ea typeface="+mn-ea"/>
                <a:cs typeface="+mn-cs"/>
              </a:rPr>
              <a:t>#make </a:t>
            </a:r>
            <a:r>
              <a:rPr kumimoji="0" lang="en-US" altLang="zh-CN" sz="2400" b="1" i="0" u="none" strike="noStrike" kern="1200" cap="none" spc="0" normalizeH="0" baseline="0" noProof="0" dirty="0" err="1">
                <a:ln>
                  <a:noFill/>
                </a:ln>
                <a:solidFill>
                  <a:schemeClr val="tx1"/>
                </a:solidFill>
                <a:effectLst/>
                <a:uLnTx/>
                <a:uFillTx/>
                <a:latin typeface="+mn-lt"/>
                <a:ea typeface="+mn-ea"/>
                <a:cs typeface="+mn-cs"/>
              </a:rPr>
              <a:t>bzImage</a:t>
            </a:r>
            <a:r>
              <a:rPr kumimoji="0" lang="en-US" altLang="zh-CN" sz="2400" b="1" i="0" u="none" strike="noStrike" kern="1200" cap="none" spc="0" normalizeH="0" baseline="0" noProof="0" dirty="0">
                <a:ln>
                  <a:noFill/>
                </a:ln>
                <a:solidFill>
                  <a:schemeClr val="tx1"/>
                </a:solidFill>
                <a:effectLst/>
                <a:uLnTx/>
                <a:uFillTx/>
                <a:latin typeface="+mn-lt"/>
                <a:ea typeface="+mn-ea"/>
                <a:cs typeface="+mn-cs"/>
              </a:rPr>
              <a:t>           </a:t>
            </a:r>
            <a:r>
              <a:rPr kumimoji="0" lang="en-US" altLang="zh-CN" sz="2400" b="1" i="0" u="none" strike="noStrike" kern="1200" cap="none" spc="0" normalizeH="0" baseline="0" noProof="0" dirty="0">
                <a:ln>
                  <a:noFill/>
                </a:ln>
                <a:solidFill>
                  <a:schemeClr val="tx1"/>
                </a:solidFill>
                <a:effectLst/>
                <a:uLnTx/>
                <a:uFillTx/>
                <a:latin typeface="仿宋_GB2312" pitchFamily="49" charset="-122"/>
                <a:ea typeface="+mn-ea"/>
                <a:cs typeface="+mn-cs"/>
              </a:rPr>
              <a:t>   //</a:t>
            </a:r>
            <a:r>
              <a:rPr kumimoji="0" lang="zh-CN" altLang="en-US" sz="2400" b="1" i="0" u="none" strike="noStrike" kern="1200" cap="none" spc="0" normalizeH="0" baseline="0" noProof="0" dirty="0">
                <a:ln>
                  <a:noFill/>
                </a:ln>
                <a:solidFill>
                  <a:schemeClr val="tx1"/>
                </a:solidFill>
                <a:effectLst/>
                <a:uLnTx/>
                <a:uFillTx/>
                <a:latin typeface="仿宋_GB2312" pitchFamily="49" charset="-122"/>
                <a:ea typeface="+mn-ea"/>
                <a:cs typeface="+mn-cs"/>
              </a:rPr>
              <a:t>编译内核映像</a:t>
            </a:r>
            <a:endParaRPr kumimoji="0" lang="en-US" altLang="zh-CN" sz="2400" b="1" i="0" u="none" strike="noStrike" kern="1200" cap="none" spc="0" normalizeH="0" baseline="0" noProof="0" dirty="0">
              <a:ln>
                <a:noFill/>
              </a:ln>
              <a:solidFill>
                <a:schemeClr val="tx1"/>
              </a:solidFill>
              <a:effectLst/>
              <a:uLnTx/>
              <a:uFillTx/>
              <a:latin typeface="仿宋_GB2312" pitchFamily="49" charset="-122"/>
              <a:ea typeface="+mn-ea"/>
              <a:cs typeface="+mn-cs"/>
            </a:endParaRPr>
          </a:p>
          <a:p>
            <a:pPr marL="967105" marR="0" lvl="1" indent="-509905" algn="l" defTabSz="914400" rtl="0" eaLnBrk="1" fontAlgn="auto" latinLnBrk="0" hangingPunct="1">
              <a:lnSpc>
                <a:spcPct val="110000"/>
              </a:lnSpc>
              <a:spcBef>
                <a:spcPct val="20000"/>
              </a:spcBef>
              <a:spcAft>
                <a:spcPts val="0"/>
              </a:spcAft>
              <a:buClr>
                <a:schemeClr val="accent1"/>
              </a:buClr>
              <a:buSzPct val="80000"/>
              <a:buFont typeface="Wingdings" panose="05000000000000000000" pitchFamily="2" charset="2"/>
              <a:buNone/>
              <a:defRPr/>
            </a:pPr>
            <a:r>
              <a:rPr kumimoji="0" lang="en-US" altLang="zh-CN" sz="2400" b="1" i="0" u="none" strike="noStrike" kern="1200" cap="none" spc="0" normalizeH="0" baseline="0" noProof="0" dirty="0">
                <a:ln>
                  <a:noFill/>
                </a:ln>
                <a:solidFill>
                  <a:schemeClr val="tx1"/>
                </a:solidFill>
                <a:effectLst/>
                <a:uLnTx/>
                <a:uFillTx/>
                <a:latin typeface="+mn-lt"/>
                <a:ea typeface="+mn-ea"/>
                <a:cs typeface="+mn-cs"/>
              </a:rPr>
              <a:t>#make modules           </a:t>
            </a:r>
            <a:r>
              <a:rPr kumimoji="0" lang="en-US" altLang="zh-CN" sz="2400" b="1" i="0" u="none" strike="noStrike" kern="1200" cap="none" spc="0" normalizeH="0" baseline="0" noProof="0" dirty="0">
                <a:ln>
                  <a:noFill/>
                </a:ln>
                <a:solidFill>
                  <a:schemeClr val="tx1"/>
                </a:solidFill>
                <a:effectLst/>
                <a:uLnTx/>
                <a:uFillTx/>
                <a:latin typeface="仿宋_GB2312" pitchFamily="49" charset="-122"/>
                <a:ea typeface="+mn-ea"/>
                <a:cs typeface="+mn-cs"/>
              </a:rPr>
              <a:t>   //</a:t>
            </a:r>
            <a:r>
              <a:rPr kumimoji="0" lang="zh-CN" altLang="en-US" sz="2400" b="1" i="0" u="none" strike="noStrike" kern="1200" cap="none" spc="0" normalizeH="0" baseline="0" noProof="0" dirty="0">
                <a:ln>
                  <a:noFill/>
                </a:ln>
                <a:solidFill>
                  <a:schemeClr val="tx1"/>
                </a:solidFill>
                <a:effectLst/>
                <a:uLnTx/>
                <a:uFillTx/>
                <a:latin typeface="仿宋_GB2312" pitchFamily="49" charset="-122"/>
                <a:ea typeface="+mn-ea"/>
                <a:cs typeface="+mn-cs"/>
              </a:rPr>
              <a:t>编译内核模块</a:t>
            </a:r>
            <a:endParaRPr kumimoji="0" lang="en-US" altLang="zh-CN" sz="2400" b="1" i="0" u="none" strike="noStrike" kern="1200" cap="none" spc="0" normalizeH="0" baseline="0" noProof="0" dirty="0">
              <a:ln>
                <a:noFill/>
              </a:ln>
              <a:solidFill>
                <a:schemeClr val="tx1"/>
              </a:solidFill>
              <a:effectLst/>
              <a:uLnTx/>
              <a:uFillTx/>
              <a:latin typeface="仿宋_GB2312" pitchFamily="49" charset="-122"/>
              <a:ea typeface="+mn-ea"/>
              <a:cs typeface="+mn-cs"/>
            </a:endParaRPr>
          </a:p>
          <a:p>
            <a:pPr marL="967105" marR="0" lvl="1" indent="-509905" algn="l" defTabSz="914400" rtl="0" eaLnBrk="1" fontAlgn="auto" latinLnBrk="0" hangingPunct="1">
              <a:lnSpc>
                <a:spcPct val="110000"/>
              </a:lnSpc>
              <a:spcBef>
                <a:spcPct val="20000"/>
              </a:spcBef>
              <a:spcAft>
                <a:spcPts val="0"/>
              </a:spcAft>
              <a:buClr>
                <a:schemeClr val="accent1"/>
              </a:buClr>
              <a:buSzPct val="80000"/>
              <a:buFont typeface="Wingdings" panose="05000000000000000000" pitchFamily="2" charset="2"/>
              <a:buNone/>
              <a:defRPr/>
            </a:pPr>
            <a:r>
              <a:rPr kumimoji="0" lang="en-US" altLang="zh-CN" sz="2400" b="1" i="0" u="none" strike="noStrike" kern="1200" cap="none" spc="0" normalizeH="0" baseline="0" noProof="0" dirty="0">
                <a:ln>
                  <a:noFill/>
                </a:ln>
                <a:solidFill>
                  <a:schemeClr val="tx1"/>
                </a:solidFill>
                <a:effectLst/>
                <a:uLnTx/>
                <a:uFillTx/>
                <a:latin typeface="+mn-lt"/>
                <a:ea typeface="+mn-ea"/>
                <a:cs typeface="+mn-cs"/>
              </a:rPr>
              <a:t>#make </a:t>
            </a:r>
            <a:r>
              <a:rPr kumimoji="0" lang="en-US" altLang="zh-CN" sz="2400" b="1" i="0" u="none" strike="noStrike" kern="1200" cap="none" spc="0" normalizeH="0" baseline="0" noProof="0" dirty="0" err="1">
                <a:ln>
                  <a:noFill/>
                </a:ln>
                <a:solidFill>
                  <a:schemeClr val="tx1"/>
                </a:solidFill>
                <a:effectLst/>
                <a:uLnTx/>
                <a:uFillTx/>
                <a:latin typeface="+mn-lt"/>
                <a:ea typeface="+mn-ea"/>
                <a:cs typeface="+mn-cs"/>
              </a:rPr>
              <a:t>modules_install</a:t>
            </a:r>
            <a:r>
              <a:rPr kumimoji="0" lang="en-US" altLang="zh-CN" sz="2400" b="1" i="0" u="none" strike="noStrike" kern="1200" cap="none" spc="0" normalizeH="0" baseline="0" noProof="0" dirty="0">
                <a:ln>
                  <a:noFill/>
                </a:ln>
                <a:solidFill>
                  <a:schemeClr val="tx1"/>
                </a:solidFill>
                <a:effectLst/>
                <a:uLnTx/>
                <a:uFillTx/>
                <a:latin typeface="仿宋_GB2312" pitchFamily="49" charset="-122"/>
                <a:ea typeface="+mn-ea"/>
                <a:cs typeface="+mn-cs"/>
              </a:rPr>
              <a:t> //</a:t>
            </a:r>
            <a:r>
              <a:rPr kumimoji="0" lang="zh-CN" altLang="en-US" sz="2400" b="1" i="0" u="none" strike="noStrike" kern="1200" cap="none" spc="0" normalizeH="0" baseline="0" noProof="0" dirty="0">
                <a:ln>
                  <a:noFill/>
                </a:ln>
                <a:solidFill>
                  <a:schemeClr val="tx1"/>
                </a:solidFill>
                <a:effectLst/>
                <a:uLnTx/>
                <a:uFillTx/>
                <a:latin typeface="仿宋_GB2312" pitchFamily="49" charset="-122"/>
                <a:ea typeface="+mn-ea"/>
                <a:cs typeface="+mn-cs"/>
              </a:rPr>
              <a:t>生成并安装模块</a:t>
            </a:r>
            <a:endParaRPr kumimoji="0" lang="en-US" altLang="zh-CN" sz="2400" b="1" i="0" u="none" strike="noStrike" kern="1200" cap="none" spc="0" normalizeH="0" baseline="0" noProof="0" dirty="0">
              <a:ln>
                <a:noFill/>
              </a:ln>
              <a:solidFill>
                <a:schemeClr val="tx1"/>
              </a:solidFill>
              <a:effectLst/>
              <a:uLnTx/>
              <a:uFillTx/>
              <a:latin typeface="仿宋_GB2312" pitchFamily="49" charset="-122"/>
              <a:ea typeface="+mn-ea"/>
              <a:cs typeface="+mn-cs"/>
            </a:endParaRPr>
          </a:p>
          <a:p>
            <a:pPr marL="967105" marR="0" lvl="1" indent="-509905" algn="l" defTabSz="914400" rtl="0" eaLnBrk="1" fontAlgn="auto" latinLnBrk="0" hangingPunct="1">
              <a:lnSpc>
                <a:spcPct val="110000"/>
              </a:lnSpc>
              <a:spcBef>
                <a:spcPct val="20000"/>
              </a:spcBef>
              <a:spcAft>
                <a:spcPts val="0"/>
              </a:spcAft>
              <a:buClr>
                <a:schemeClr val="accent1"/>
              </a:buClr>
              <a:buSzPct val="80000"/>
              <a:buFont typeface="Wingdings" panose="05000000000000000000" pitchFamily="2" charset="2"/>
              <a:buNone/>
              <a:defRPr/>
            </a:pPr>
            <a:r>
              <a:rPr kumimoji="0" lang="en-US" altLang="zh-CN" sz="2400" b="1" i="0" u="none" strike="noStrike" kern="1200" cap="none" spc="0" normalizeH="0" baseline="0" noProof="0" dirty="0">
                <a:ln>
                  <a:noFill/>
                </a:ln>
                <a:solidFill>
                  <a:schemeClr val="tx1"/>
                </a:solidFill>
                <a:effectLst/>
                <a:uLnTx/>
                <a:uFillTx/>
                <a:latin typeface="+mn-lt"/>
                <a:ea typeface="+mn-ea"/>
                <a:cs typeface="+mn-cs"/>
              </a:rPr>
              <a:t>#make install    	//</a:t>
            </a:r>
            <a:r>
              <a:rPr kumimoji="0" lang="zh-CN" altLang="en-US" sz="2400" b="1" i="0" u="none" strike="noStrike" kern="1200" cap="none" spc="0" normalizeH="0" baseline="0" noProof="0" dirty="0">
                <a:ln>
                  <a:noFill/>
                </a:ln>
                <a:solidFill>
                  <a:schemeClr val="tx1"/>
                </a:solidFill>
                <a:effectLst/>
                <a:uLnTx/>
                <a:uFillTx/>
                <a:latin typeface="+mn-lt"/>
                <a:ea typeface="+mn-ea"/>
                <a:cs typeface="+mn-cs"/>
              </a:rPr>
              <a:t>安装新的系统</a:t>
            </a:r>
            <a:endParaRPr kumimoji="0" lang="en-US" altLang="zh-CN" sz="2400" b="1" i="0" u="none" strike="noStrike" kern="1200" cap="none" spc="0" normalizeH="0" baseline="0" noProof="0" dirty="0">
              <a:ln>
                <a:noFill/>
              </a:ln>
              <a:solidFill>
                <a:schemeClr val="tx1"/>
              </a:solidFill>
              <a:effectLst/>
              <a:uLnTx/>
              <a:uFillTx/>
              <a:latin typeface="+mn-lt"/>
              <a:ea typeface="+mn-ea"/>
              <a:cs typeface="+mn-cs"/>
            </a:endParaRPr>
          </a:p>
        </p:txBody>
      </p:sp>
      <p:sp>
        <p:nvSpPr>
          <p:cNvPr id="40964" name="灯片编号占位符 5"/>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SimSun"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5pPr>
          </a:lstStyle>
          <a:p>
            <a:pPr lvl="0" algn="ctr" eaLnBrk="1" hangingPunct="1"/>
            <a:fld id="{9A0DB2DC-4C9A-4742-B13C-FB6460FD3503}" type="slidenum">
              <a:rPr lang="en-US" altLang="zh-CN" sz="1400" b="1" dirty="0">
                <a:solidFill>
                  <a:srgbClr val="FFFFFF"/>
                </a:solidFill>
              </a:rPr>
            </a:fld>
            <a:endParaRPr lang="en-US" altLang="zh-CN" sz="1400" b="1" dirty="0">
              <a:solidFill>
                <a:srgbClr val="FFFFFF"/>
              </a:solidFill>
            </a:endParaRPr>
          </a:p>
        </p:txBody>
      </p:sp>
    </p:spTree>
  </p:cSld>
  <p:clrMapOvr>
    <a:masterClrMapping/>
  </p:clrMapOvr>
  <p:transition>
    <p:blinds dir="ver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9858" name="Rectangle 2"/>
          <p:cNvSpPr>
            <a:spLocks noGrp="1" noRot="1" noChangeArrowheads="1"/>
          </p:cNvSpPr>
          <p:nvPr>
            <p:ph type="title"/>
          </p:nvPr>
        </p:nvSpPr>
        <p:spPr>
          <a:extLst>
            <a:ext uri="{91240B29-F687-4F45-9708-019B960494DF}">
              <a14:hiddenLine xmlns:a14="http://schemas.microsoft.com/office/drawing/2010/main" w="9525">
                <a:solidFill>
                  <a:schemeClr val="tx1"/>
                </a:solidFill>
                <a:prstDash val="solid"/>
                <a:miter lim="800000"/>
                <a:headEnd/>
                <a:tailEnd/>
              </a14:hiddenLine>
            </a:ext>
          </a:extLst>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4000" b="1" i="0" u="none" strike="noStrike" kern="1200" cap="small" spc="0" normalizeH="0" baseline="0" noProof="0">
                <a:ln>
                  <a:noFill/>
                </a:ln>
                <a:solidFill>
                  <a:srgbClr val="002060"/>
                </a:solidFill>
                <a:effectLst/>
                <a:uLnTx/>
                <a:uFillTx/>
                <a:latin typeface="+mj-lt"/>
                <a:ea typeface="黑体" pitchFamily="49" charset="-122"/>
                <a:cs typeface="+mj-cs"/>
              </a:rPr>
              <a:t>添加系统调用（续）</a:t>
            </a:r>
            <a:endParaRPr kumimoji="0" lang="zh-CN" altLang="en-US" sz="4000" b="1" i="0" u="none" strike="noStrike" kern="1200" cap="small" spc="0" normalizeH="0" baseline="0" noProof="0">
              <a:ln>
                <a:noFill/>
              </a:ln>
              <a:solidFill>
                <a:srgbClr val="002060"/>
              </a:solidFill>
              <a:effectLst/>
              <a:uLnTx/>
              <a:uFillTx/>
              <a:latin typeface="+mj-lt"/>
              <a:ea typeface="黑体" pitchFamily="49" charset="-122"/>
              <a:cs typeface="+mj-cs"/>
            </a:endParaRPr>
          </a:p>
        </p:txBody>
      </p:sp>
      <p:sp>
        <p:nvSpPr>
          <p:cNvPr id="41987" name="Rectangle 3"/>
          <p:cNvSpPr>
            <a:spLocks noGrp="1" noRot="1"/>
          </p:cNvSpPr>
          <p:nvPr>
            <p:ph sz="quarter" idx="1"/>
          </p:nvPr>
        </p:nvSpPr>
        <p:spPr>
          <a:xfrm>
            <a:off x="323850" y="1628775"/>
            <a:ext cx="8569325" cy="4464050"/>
          </a:xfrm>
        </p:spPr>
        <p:txBody>
          <a:bodyPr vert="horz" wrap="square" lIns="91440" tIns="45720" rIns="91440" bIns="45720" anchor="t"/>
          <a:p>
            <a:pPr marL="571500" indent="-571500" eaLnBrk="1" hangingPunct="1">
              <a:lnSpc>
                <a:spcPct val="110000"/>
              </a:lnSpc>
            </a:pPr>
            <a:r>
              <a:rPr lang="zh-CN" altLang="en-US" sz="3200" b="1" dirty="0">
                <a:latin typeface="仿宋_GB2312" pitchFamily="49" charset="-122"/>
                <a:ea typeface="仿宋_GB2312" pitchFamily="49" charset="-122"/>
              </a:rPr>
              <a:t>步骤</a:t>
            </a:r>
            <a:r>
              <a:rPr lang="en-US" altLang="zh-CN" sz="3200" b="1" dirty="0">
                <a:latin typeface="仿宋_GB2312" pitchFamily="49" charset="-122"/>
                <a:ea typeface="仿宋_GB2312" pitchFamily="49" charset="-122"/>
              </a:rPr>
              <a:t>_4 </a:t>
            </a:r>
            <a:r>
              <a:rPr lang="zh-CN" altLang="en-US" sz="3200" b="1" dirty="0">
                <a:latin typeface="仿宋_GB2312" pitchFamily="49" charset="-122"/>
                <a:ea typeface="仿宋_GB2312" pitchFamily="49" charset="-122"/>
              </a:rPr>
              <a:t>修改/etc/default/grub文件，注释掉 GRUB_HIDDEN_TIMEOUT</a:t>
            </a:r>
            <a:r>
              <a:rPr lang="en-US" altLang="zh-CN" sz="3200" b="1" dirty="0">
                <a:latin typeface="仿宋_GB2312" pitchFamily="49" charset="-122"/>
                <a:ea typeface="仿宋_GB2312" pitchFamily="49" charset="-122"/>
              </a:rPr>
              <a:t>=0</a:t>
            </a:r>
            <a:r>
              <a:rPr lang="zh-CN" altLang="en-US" sz="3200" b="1" dirty="0">
                <a:latin typeface="仿宋_GB2312" pitchFamily="49" charset="-122"/>
                <a:ea typeface="仿宋_GB2312" pitchFamily="49" charset="-122"/>
              </a:rPr>
              <a:t>，然后运行update-grub命令</a:t>
            </a:r>
            <a:endParaRPr lang="en-US" altLang="zh-CN" sz="3200" b="1" dirty="0">
              <a:latin typeface="仿宋_GB2312" pitchFamily="49" charset="-122"/>
              <a:ea typeface="仿宋_GB2312" pitchFamily="49" charset="-122"/>
            </a:endParaRPr>
          </a:p>
          <a:p>
            <a:pPr marL="571500" indent="-571500" eaLnBrk="1" hangingPunct="1">
              <a:lnSpc>
                <a:spcPct val="110000"/>
              </a:lnSpc>
            </a:pPr>
            <a:r>
              <a:rPr lang="zh-CN" altLang="en-US" sz="3200" b="1" dirty="0">
                <a:latin typeface="仿宋_GB2312" pitchFamily="49" charset="-122"/>
                <a:ea typeface="仿宋_GB2312" pitchFamily="49" charset="-122"/>
              </a:rPr>
              <a:t>步骤</a:t>
            </a:r>
            <a:r>
              <a:rPr lang="en-US" altLang="zh-CN" sz="3200" b="1" dirty="0">
                <a:latin typeface="仿宋_GB2312" pitchFamily="49" charset="-122"/>
                <a:ea typeface="仿宋_GB2312" pitchFamily="49" charset="-122"/>
              </a:rPr>
              <a:t>_5 </a:t>
            </a:r>
            <a:r>
              <a:rPr lang="zh-CN" altLang="en-US" sz="3200" b="1" dirty="0">
                <a:latin typeface="仿宋_GB2312" pitchFamily="49" charset="-122"/>
                <a:ea typeface="仿宋_GB2312" pitchFamily="49" charset="-122"/>
              </a:rPr>
              <a:t>重启，选择新修改的内核</a:t>
            </a:r>
            <a:endParaRPr lang="en-US" altLang="zh-CN" sz="3200" b="1" dirty="0">
              <a:latin typeface="仿宋_GB2312" pitchFamily="49" charset="-122"/>
              <a:ea typeface="仿宋_GB2312" pitchFamily="49" charset="-122"/>
            </a:endParaRPr>
          </a:p>
          <a:p>
            <a:pPr marL="571500" indent="-571500" eaLnBrk="1" hangingPunct="1">
              <a:lnSpc>
                <a:spcPct val="110000"/>
              </a:lnSpc>
            </a:pPr>
            <a:r>
              <a:rPr lang="zh-CN" altLang="en-US" sz="3200" b="1" dirty="0">
                <a:latin typeface="仿宋_GB2312" pitchFamily="49" charset="-122"/>
                <a:ea typeface="仿宋_GB2312" pitchFamily="49" charset="-122"/>
              </a:rPr>
              <a:t>步骤</a:t>
            </a:r>
            <a:r>
              <a:rPr lang="en-US" altLang="zh-CN" sz="3200" b="1" dirty="0">
                <a:latin typeface="仿宋_GB2312" pitchFamily="49" charset="-122"/>
                <a:ea typeface="仿宋_GB2312" pitchFamily="49" charset="-122"/>
              </a:rPr>
              <a:t>_6 </a:t>
            </a:r>
            <a:r>
              <a:rPr lang="zh-CN" altLang="en-US" sz="3200" b="1" dirty="0">
                <a:latin typeface="仿宋_GB2312" pitchFamily="49" charset="-122"/>
                <a:ea typeface="仿宋_GB2312" pitchFamily="49" charset="-122"/>
              </a:rPr>
              <a:t>编写应用程序，测试新增系统调用</a:t>
            </a:r>
            <a:endParaRPr lang="zh-CN" altLang="en-US" sz="3200" b="1" dirty="0">
              <a:latin typeface="仿宋_GB2312" pitchFamily="49" charset="-122"/>
              <a:ea typeface="仿宋_GB2312" pitchFamily="49" charset="-122"/>
            </a:endParaRPr>
          </a:p>
        </p:txBody>
      </p:sp>
      <p:sp>
        <p:nvSpPr>
          <p:cNvPr id="41988" name="灯片编号占位符 5"/>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SimSun"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5pPr>
          </a:lstStyle>
          <a:p>
            <a:pPr lvl="0" algn="ctr" eaLnBrk="1" hangingPunct="1"/>
            <a:fld id="{9A0DB2DC-4C9A-4742-B13C-FB6460FD3503}" type="slidenum">
              <a:rPr lang="en-US" altLang="zh-CN" sz="1400" b="1" dirty="0">
                <a:solidFill>
                  <a:srgbClr val="FFFFFF"/>
                </a:solidFill>
              </a:rPr>
            </a:fld>
            <a:endParaRPr lang="en-US" altLang="zh-CN" sz="1400" b="1" dirty="0">
              <a:solidFill>
                <a:srgbClr val="FFFFFF"/>
              </a:solidFill>
            </a:endParaRPr>
          </a:p>
        </p:txBody>
      </p:sp>
    </p:spTree>
  </p:cSld>
  <p:clrMapOvr>
    <a:masterClrMapping/>
  </p:clrMapOvr>
  <p:transition>
    <p:blinds dir="ver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0882" name="Rectangle 2"/>
          <p:cNvSpPr>
            <a:spLocks noGrp="1" noRot="1" noChangeArrowheads="1"/>
          </p:cNvSpPr>
          <p:nvPr>
            <p:ph type="title"/>
          </p:nvPr>
        </p:nvSpPr>
        <p:spPr>
          <a:xfrm>
            <a:off x="301625" y="609600"/>
            <a:ext cx="8540750" cy="968375"/>
          </a:xfrm>
          <a:extLst>
            <a:ext uri="{91240B29-F687-4F45-9708-019B960494DF}">
              <a14:hiddenLine xmlns:a14="http://schemas.microsoft.com/office/drawing/2010/main" w="9525">
                <a:solidFill>
                  <a:schemeClr val="tx1"/>
                </a:solidFill>
                <a:prstDash val="solid"/>
                <a:miter lim="800000"/>
                <a:headEnd/>
                <a:tailEnd/>
              </a14:hiddenLine>
            </a:ext>
          </a:extLst>
        </p:spPr>
        <p:txBody>
          <a:bodyPr vert="horz" anchor="b">
            <a:normAutofit/>
          </a:bodyPr>
          <a:lstStyle/>
          <a:p>
            <a:pPr marL="0" marR="0" lvl="0" indent="0" algn="l" defTabSz="914400" rtl="0" eaLnBrk="1" fontAlgn="auto" latinLnBrk="0" hangingPunct="1">
              <a:lnSpc>
                <a:spcPct val="125000"/>
              </a:lnSpc>
              <a:spcBef>
                <a:spcPct val="0"/>
              </a:spcBef>
              <a:spcAft>
                <a:spcPts val="0"/>
              </a:spcAft>
              <a:buClrTx/>
              <a:buSzTx/>
              <a:buFontTx/>
              <a:buNone/>
              <a:defRPr/>
            </a:pPr>
            <a:r>
              <a:rPr kumimoji="0" lang="zh-CN" altLang="en-US" sz="4000" b="1" i="0" u="none" strike="noStrike" kern="1200" cap="small" spc="0" normalizeH="0" baseline="0" noProof="0">
                <a:ln>
                  <a:noFill/>
                </a:ln>
                <a:solidFill>
                  <a:srgbClr val="002060"/>
                </a:solidFill>
                <a:effectLst/>
                <a:uLnTx/>
                <a:uFillTx/>
                <a:latin typeface="+mj-lt"/>
                <a:ea typeface="黑体" pitchFamily="49" charset="-122"/>
                <a:cs typeface="+mj-cs"/>
              </a:rPr>
              <a:t>添加系统调用（续）</a:t>
            </a:r>
            <a:endParaRPr kumimoji="0" lang="zh-CN" altLang="en-US" sz="4000" b="1" i="0" u="none" strike="noStrike" kern="1200" cap="small" spc="0" normalizeH="0" baseline="0" noProof="0">
              <a:ln>
                <a:noFill/>
              </a:ln>
              <a:solidFill>
                <a:srgbClr val="002060"/>
              </a:solidFill>
              <a:effectLst/>
              <a:uLnTx/>
              <a:uFillTx/>
              <a:latin typeface="+mj-lt"/>
              <a:ea typeface="黑体" pitchFamily="49" charset="-122"/>
              <a:cs typeface="+mj-cs"/>
            </a:endParaRPr>
          </a:p>
        </p:txBody>
      </p:sp>
      <p:sp>
        <p:nvSpPr>
          <p:cNvPr id="38915" name="Rectangle 3"/>
          <p:cNvSpPr>
            <a:spLocks noGrp="1" noRot="1" noChangeArrowheads="1"/>
          </p:cNvSpPr>
          <p:nvPr>
            <p:ph sz="quarter" idx="1"/>
          </p:nvPr>
        </p:nvSpPr>
        <p:spPr>
          <a:xfrm>
            <a:off x="465138" y="1700213"/>
            <a:ext cx="8007350" cy="4681538"/>
          </a:xfrm>
        </p:spPr>
        <p:txBody>
          <a:bodyPr vert="horz" wrap="square" lIns="91440" tIns="45720" rIns="91440" bIns="45720" numCol="1" anchor="t" anchorCtr="0" compatLnSpc="1"/>
          <a:lstStyle/>
          <a:p>
            <a:pPr marL="571500" marR="0" lvl="0" indent="-571500" algn="l" defTabSz="914400" rtl="0" eaLnBrk="1" fontAlgn="base" latinLnBrk="0" hangingPunct="1">
              <a:lnSpc>
                <a:spcPct val="100000"/>
              </a:lnSpc>
              <a:spcBef>
                <a:spcPts val="600"/>
              </a:spcBef>
              <a:spcAft>
                <a:spcPct val="0"/>
              </a:spcAft>
              <a:buClr>
                <a:schemeClr val="accent1"/>
              </a:buClr>
              <a:buSzPct val="70000"/>
              <a:buFont typeface="Wingdings" panose="05000000000000000000" pitchFamily="2" charset="2"/>
              <a:buChar char=""/>
              <a:defRPr/>
            </a:pPr>
            <a:r>
              <a:rPr kumimoji="0" lang="zh-CN" altLang="en-US" sz="3500" b="1" i="0" u="none" strike="noStrike" kern="1200" cap="none" spc="0" normalizeH="0" baseline="0" noProof="0" dirty="0">
                <a:ln>
                  <a:noFill/>
                </a:ln>
                <a:solidFill>
                  <a:schemeClr val="tx1"/>
                </a:solidFill>
                <a:effectLst/>
                <a:uLnTx/>
                <a:uFillTx/>
                <a:latin typeface="仿宋_GB2312" pitchFamily="49" charset="-122"/>
                <a:ea typeface="仿宋_GB2312" pitchFamily="49" charset="-122"/>
                <a:cs typeface="+mn-cs"/>
              </a:rPr>
              <a:t>编写内核代码时的注意事项</a:t>
            </a:r>
            <a:endParaRPr kumimoji="0" lang="en-US" altLang="zh-CN" sz="3500" b="1" i="0" u="none" strike="noStrike" kern="1200" cap="none" spc="0" normalizeH="0" baseline="0" noProof="0" dirty="0">
              <a:ln>
                <a:noFill/>
              </a:ln>
              <a:solidFill>
                <a:schemeClr val="tx1"/>
              </a:solidFill>
              <a:effectLst/>
              <a:uLnTx/>
              <a:uFillTx/>
              <a:latin typeface="仿宋_GB2312" pitchFamily="49" charset="-122"/>
              <a:ea typeface="仿宋_GB2312" pitchFamily="49" charset="-122"/>
              <a:cs typeface="+mn-cs"/>
            </a:endParaRPr>
          </a:p>
          <a:p>
            <a:pPr marL="938530" marR="0" lvl="1" indent="-57150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Char char=""/>
              <a:defRPr/>
            </a:pPr>
            <a:r>
              <a:rPr kumimoji="0" lang="zh-CN" altLang="en-US" sz="2400" b="1" i="0" u="none" strike="noStrike" kern="1200" cap="none" spc="0" normalizeH="0" baseline="0" noProof="0" dirty="0">
                <a:ln>
                  <a:noFill/>
                </a:ln>
                <a:solidFill>
                  <a:schemeClr val="tx1"/>
                </a:solidFill>
                <a:effectLst/>
                <a:uLnTx/>
                <a:uFillTx/>
                <a:latin typeface="+mn-lt"/>
                <a:ea typeface="+mn-ea"/>
                <a:cs typeface="+mn-cs"/>
              </a:rPr>
              <a:t>打印调试信息应该用内核提供的函数</a:t>
            </a:r>
            <a:r>
              <a:rPr kumimoji="0" lang="zh-CN" altLang="zh-CN" sz="2400" b="1" i="0" u="none" strike="noStrike" kern="1200" cap="none" spc="0" normalizeH="0" baseline="0" noProof="0" dirty="0">
                <a:ln>
                  <a:noFill/>
                </a:ln>
                <a:solidFill>
                  <a:schemeClr val="tx1"/>
                </a:solidFill>
                <a:effectLst/>
                <a:uLnTx/>
                <a:uFillTx/>
                <a:latin typeface="+mn-lt"/>
                <a:ea typeface="+mn-ea"/>
                <a:cs typeface="+mn-cs"/>
              </a:rPr>
              <a:t>printk</a:t>
            </a:r>
            <a:r>
              <a:rPr kumimoji="0" lang="zh-CN" altLang="en-US" sz="2400" b="1" i="0" u="none" strike="noStrike" kern="1200" cap="none" spc="0" normalizeH="0" baseline="0" noProof="0" dirty="0">
                <a:ln>
                  <a:noFill/>
                </a:ln>
                <a:solidFill>
                  <a:schemeClr val="tx1"/>
                </a:solidFill>
                <a:effectLst/>
                <a:uLnTx/>
                <a:uFillTx/>
                <a:latin typeface="+mn-lt"/>
                <a:ea typeface="+mn-ea"/>
                <a:cs typeface="+mn-cs"/>
              </a:rPr>
              <a:t>，不能用</a:t>
            </a:r>
            <a:r>
              <a:rPr kumimoji="0" lang="en-US" altLang="zh-CN" sz="2400" b="1" i="0" u="none" strike="noStrike" kern="1200" cap="none" spc="0" normalizeH="0" baseline="0" noProof="0" dirty="0" err="1">
                <a:ln>
                  <a:noFill/>
                </a:ln>
                <a:solidFill>
                  <a:schemeClr val="tx1"/>
                </a:solidFill>
                <a:effectLst/>
                <a:uLnTx/>
                <a:uFillTx/>
                <a:latin typeface="+mn-lt"/>
                <a:ea typeface="+mn-ea"/>
                <a:cs typeface="+mn-cs"/>
              </a:rPr>
              <a:t>printf</a:t>
            </a:r>
            <a:r>
              <a:rPr kumimoji="0" lang="zh-CN" altLang="en-US" sz="2400" b="1" i="0" u="none" strike="noStrike" kern="1200" cap="none" spc="0" normalizeH="0" baseline="0" noProof="0" dirty="0">
                <a:ln>
                  <a:noFill/>
                </a:ln>
                <a:solidFill>
                  <a:schemeClr val="tx1"/>
                </a:solidFill>
                <a:effectLst/>
                <a:uLnTx/>
                <a:uFillTx/>
                <a:latin typeface="+mn-lt"/>
                <a:ea typeface="+mn-ea"/>
                <a:cs typeface="+mn-cs"/>
              </a:rPr>
              <a:t>。</a:t>
            </a:r>
            <a:r>
              <a:rPr kumimoji="0" lang="en-US" altLang="zh-CN" sz="2400" b="1" i="0" u="none" strike="noStrike" kern="1200" cap="none" spc="0" normalizeH="0" baseline="0" noProof="0" dirty="0" err="1">
                <a:ln>
                  <a:noFill/>
                </a:ln>
                <a:solidFill>
                  <a:schemeClr val="tx1"/>
                </a:solidFill>
                <a:effectLst/>
                <a:uLnTx/>
                <a:uFillTx/>
                <a:latin typeface="+mn-lt"/>
                <a:ea typeface="+mn-ea"/>
                <a:cs typeface="+mn-cs"/>
              </a:rPr>
              <a:t>printk</a:t>
            </a:r>
            <a:r>
              <a:rPr kumimoji="0" lang="zh-CN" altLang="en-US" sz="2400" b="1" i="0" u="none" strike="noStrike" kern="1200" cap="none" spc="0" normalizeH="0" baseline="0" noProof="0" dirty="0">
                <a:ln>
                  <a:noFill/>
                </a:ln>
                <a:solidFill>
                  <a:schemeClr val="tx1"/>
                </a:solidFill>
                <a:effectLst/>
                <a:uLnTx/>
                <a:uFillTx/>
                <a:latin typeface="+mn-lt"/>
                <a:ea typeface="+mn-ea"/>
                <a:cs typeface="+mn-cs"/>
              </a:rPr>
              <a:t>打印的信息可以用</a:t>
            </a:r>
            <a:r>
              <a:rPr kumimoji="0" lang="en-US" altLang="zh-CN" sz="2400" b="1" i="0" u="none" strike="noStrike" kern="1200" cap="none" spc="0" normalizeH="0" baseline="0" noProof="0" dirty="0" err="1">
                <a:ln>
                  <a:noFill/>
                </a:ln>
                <a:solidFill>
                  <a:schemeClr val="tx1"/>
                </a:solidFill>
                <a:effectLst/>
                <a:uLnTx/>
                <a:uFillTx/>
                <a:latin typeface="+mn-lt"/>
                <a:ea typeface="+mn-ea"/>
                <a:cs typeface="+mn-cs"/>
              </a:rPr>
              <a:t>dmesg</a:t>
            </a:r>
            <a:r>
              <a:rPr kumimoji="0" lang="zh-CN" altLang="en-US" sz="2400" b="1" i="0" u="none" strike="noStrike" kern="1200" cap="none" spc="0" normalizeH="0" baseline="0" noProof="0" dirty="0">
                <a:ln>
                  <a:noFill/>
                </a:ln>
                <a:solidFill>
                  <a:schemeClr val="tx1"/>
                </a:solidFill>
                <a:effectLst/>
                <a:uLnTx/>
                <a:uFillTx/>
                <a:latin typeface="+mn-lt"/>
                <a:ea typeface="+mn-ea"/>
                <a:cs typeface="+mn-cs"/>
              </a:rPr>
              <a:t>命令查看。</a:t>
            </a:r>
            <a:endParaRPr kumimoji="0" lang="en-US" altLang="zh-CN" sz="2400" b="1" i="0" u="none" strike="noStrike" kern="1200" cap="none" spc="0" normalizeH="0" baseline="0" noProof="0" dirty="0">
              <a:ln>
                <a:noFill/>
              </a:ln>
              <a:solidFill>
                <a:schemeClr val="tx1"/>
              </a:solidFill>
              <a:effectLst/>
              <a:uLnTx/>
              <a:uFillTx/>
              <a:latin typeface="+mn-lt"/>
              <a:ea typeface="+mn-ea"/>
              <a:cs typeface="+mn-cs"/>
            </a:endParaRPr>
          </a:p>
          <a:p>
            <a:pPr marL="938530" marR="0" lvl="1" indent="-57150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Char char=""/>
              <a:defRPr/>
            </a:pPr>
            <a:r>
              <a:rPr kumimoji="0" lang="zh-CN" altLang="en-US" sz="2400" b="1" i="0" u="none" strike="noStrike" kern="1200" cap="none" spc="0" normalizeH="0" baseline="0" noProof="0" dirty="0">
                <a:ln>
                  <a:noFill/>
                </a:ln>
                <a:solidFill>
                  <a:schemeClr val="tx1"/>
                </a:solidFill>
                <a:effectLst/>
                <a:uLnTx/>
                <a:uFillTx/>
                <a:latin typeface="+mn-lt"/>
                <a:ea typeface="+mn-ea"/>
                <a:cs typeface="+mn-cs"/>
              </a:rPr>
              <a:t>文件操作应使用对应的内核函数</a:t>
            </a:r>
            <a:r>
              <a:rPr kumimoji="0" lang="en-US" altLang="zh-CN" sz="2400" b="1" i="0" u="none" strike="noStrike" kern="1200" cap="none" spc="0" normalizeH="0" baseline="0" noProof="0" dirty="0" err="1">
                <a:ln>
                  <a:noFill/>
                </a:ln>
                <a:solidFill>
                  <a:schemeClr val="tx1"/>
                </a:solidFill>
                <a:effectLst/>
                <a:uLnTx/>
                <a:uFillTx/>
                <a:latin typeface="+mn-lt"/>
                <a:ea typeface="+mn-ea"/>
                <a:cs typeface="+mn-cs"/>
              </a:rPr>
              <a:t>sys_open</a:t>
            </a:r>
            <a:r>
              <a:rPr kumimoji="0" lang="zh-CN" altLang="en-US" sz="2400" b="1" i="0" u="none" strike="noStrike" kern="1200" cap="none" spc="0" normalizeH="0" baseline="0" noProof="0" dirty="0">
                <a:ln>
                  <a:noFill/>
                </a:ln>
                <a:solidFill>
                  <a:schemeClr val="tx1"/>
                </a:solidFill>
                <a:effectLst/>
                <a:uLnTx/>
                <a:uFillTx/>
                <a:latin typeface="+mn-lt"/>
                <a:ea typeface="+mn-ea"/>
                <a:cs typeface="+mn-cs"/>
              </a:rPr>
              <a:t>、</a:t>
            </a:r>
            <a:r>
              <a:rPr kumimoji="0" lang="en-US" altLang="zh-CN" sz="2400" b="1" i="0" u="none" strike="noStrike" kern="1200" cap="none" spc="0" normalizeH="0" baseline="0" noProof="0" dirty="0" err="1">
                <a:ln>
                  <a:noFill/>
                </a:ln>
                <a:solidFill>
                  <a:schemeClr val="tx1"/>
                </a:solidFill>
                <a:effectLst/>
                <a:uLnTx/>
                <a:uFillTx/>
                <a:latin typeface="+mn-lt"/>
                <a:ea typeface="+mn-ea"/>
                <a:cs typeface="+mn-cs"/>
              </a:rPr>
              <a:t>sys_read</a:t>
            </a:r>
            <a:r>
              <a:rPr kumimoji="0" lang="zh-CN" altLang="en-US" sz="2400" b="1" i="0" u="none" strike="noStrike" kern="1200" cap="none" spc="0" normalizeH="0" baseline="0" noProof="0" dirty="0">
                <a:ln>
                  <a:noFill/>
                </a:ln>
                <a:solidFill>
                  <a:schemeClr val="tx1"/>
                </a:solidFill>
                <a:effectLst/>
                <a:uLnTx/>
                <a:uFillTx/>
                <a:latin typeface="+mn-lt"/>
                <a:ea typeface="+mn-ea"/>
                <a:cs typeface="+mn-cs"/>
              </a:rPr>
              <a:t>等，在调用这些函数时，为了避免内存保护检查错误，要暂时将访问限制值设置为内核的内存访问范围，然后再修改为原来的值。使用以下语句：</a:t>
            </a:r>
            <a:endParaRPr kumimoji="0" lang="en-US" altLang="zh-CN" sz="2400" b="1" i="0" u="none" strike="noStrike" kern="1200" cap="none" spc="0" normalizeH="0" baseline="0" noProof="0" dirty="0">
              <a:ln>
                <a:noFill/>
              </a:ln>
              <a:solidFill>
                <a:schemeClr val="tx1"/>
              </a:solidFill>
              <a:effectLst/>
              <a:uLnTx/>
              <a:uFillTx/>
              <a:latin typeface="+mn-lt"/>
              <a:ea typeface="+mn-ea"/>
              <a:cs typeface="+mn-cs"/>
            </a:endParaRPr>
          </a:p>
          <a:p>
            <a:pPr marL="367030" marR="0" lvl="1"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defRPr/>
            </a:pPr>
            <a:r>
              <a:rPr kumimoji="0" lang="en-US" altLang="zh-CN" sz="2400" b="1" i="0" u="none" strike="noStrike" kern="1200" cap="none" spc="0" normalizeH="0" baseline="0" noProof="0" dirty="0">
                <a:ln>
                  <a:noFill/>
                </a:ln>
                <a:solidFill>
                  <a:schemeClr val="tx1"/>
                </a:solidFill>
                <a:effectLst/>
                <a:uLnTx/>
                <a:uFillTx/>
                <a:latin typeface="+mn-lt"/>
                <a:ea typeface="+mn-ea"/>
                <a:cs typeface="+mn-cs"/>
              </a:rPr>
              <a:t>	</a:t>
            </a:r>
            <a:r>
              <a:rPr kumimoji="0" lang="zh-CN" altLang="en-US" sz="2400" b="1" i="0" u="none" strike="noStrike" kern="1200" cap="none" spc="0" normalizeH="0" baseline="0" noProof="0" dirty="0">
                <a:ln>
                  <a:noFill/>
                </a:ln>
                <a:solidFill>
                  <a:schemeClr val="tx1"/>
                </a:solidFill>
                <a:effectLst/>
                <a:uLnTx/>
                <a:uFillTx/>
                <a:latin typeface="+mn-lt"/>
                <a:ea typeface="+mn-ea"/>
                <a:cs typeface="+mn-cs"/>
              </a:rPr>
              <a:t>mm_segment_t old_fs =get_fs()</a:t>
            </a:r>
            <a:endParaRPr kumimoji="0" lang="zh-CN" altLang="en-US" sz="2400" b="1" i="0" u="none" strike="noStrike" kern="1200" cap="none" spc="0" normalizeH="0" baseline="0" noProof="0" dirty="0">
              <a:ln>
                <a:noFill/>
              </a:ln>
              <a:solidFill>
                <a:schemeClr val="tx1"/>
              </a:solidFill>
              <a:effectLst/>
              <a:uLnTx/>
              <a:uFillTx/>
              <a:latin typeface="+mn-lt"/>
              <a:ea typeface="+mn-ea"/>
              <a:cs typeface="+mn-cs"/>
            </a:endParaRPr>
          </a:p>
          <a:p>
            <a:pPr marL="367030" marR="0" lvl="1"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defRPr/>
            </a:pPr>
            <a:r>
              <a:rPr kumimoji="0" lang="en-US" altLang="zh-CN" sz="2400" b="1" i="0" u="none" strike="noStrike" kern="1200" cap="none" spc="0" normalizeH="0" baseline="0" noProof="0" dirty="0">
                <a:ln>
                  <a:noFill/>
                </a:ln>
                <a:solidFill>
                  <a:schemeClr val="tx1"/>
                </a:solidFill>
                <a:effectLst/>
                <a:uLnTx/>
                <a:uFillTx/>
                <a:latin typeface="+mn-lt"/>
                <a:ea typeface="+mn-ea"/>
                <a:cs typeface="+mn-cs"/>
              </a:rPr>
              <a:t>	</a:t>
            </a:r>
            <a:r>
              <a:rPr kumimoji="0" lang="zh-CN" altLang="en-US" sz="2400" b="1" i="0" u="none" strike="noStrike" kern="1200" cap="none" spc="0" normalizeH="0" baseline="0" noProof="0" dirty="0">
                <a:ln>
                  <a:noFill/>
                </a:ln>
                <a:solidFill>
                  <a:schemeClr val="tx1"/>
                </a:solidFill>
                <a:effectLst/>
                <a:uLnTx/>
                <a:uFillTx/>
                <a:latin typeface="+mn-lt"/>
                <a:ea typeface="+mn-ea"/>
                <a:cs typeface="+mn-cs"/>
              </a:rPr>
              <a:t>set_fs (KERNEL_DS)</a:t>
            </a:r>
            <a:endParaRPr kumimoji="0" lang="zh-CN" altLang="en-US" sz="2400" b="1" i="0" u="none" strike="noStrike" kern="1200" cap="none" spc="0" normalizeH="0" baseline="0" noProof="0" dirty="0">
              <a:ln>
                <a:noFill/>
              </a:ln>
              <a:solidFill>
                <a:schemeClr val="tx1"/>
              </a:solidFill>
              <a:effectLst/>
              <a:uLnTx/>
              <a:uFillTx/>
              <a:latin typeface="+mn-lt"/>
              <a:ea typeface="+mn-ea"/>
              <a:cs typeface="+mn-cs"/>
            </a:endParaRPr>
          </a:p>
          <a:p>
            <a:pPr marL="938530" marR="0" lvl="1" indent="-57150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Char char=""/>
              <a:defRPr/>
            </a:pPr>
            <a:endParaRPr kumimoji="0" lang="en-US" altLang="zh-CN" sz="3600" b="0" i="0" u="none" strike="noStrike" kern="1200" cap="none" spc="0" normalizeH="0" baseline="0" noProof="0" dirty="0">
              <a:ln>
                <a:noFill/>
              </a:ln>
              <a:solidFill>
                <a:schemeClr val="tx1"/>
              </a:solidFill>
              <a:effectLst/>
              <a:uLnTx/>
              <a:uFillTx/>
              <a:latin typeface="+mn-lt"/>
              <a:ea typeface="+mn-ea"/>
              <a:cs typeface="+mn-cs"/>
            </a:endParaRPr>
          </a:p>
          <a:p>
            <a:pPr marL="938530" marR="0" lvl="1" indent="-57150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Char char=""/>
              <a:defRPr/>
            </a:pPr>
            <a:endParaRPr kumimoji="0" lang="zh-CN" altLang="en-US" sz="3600" b="1" i="0" u="none" strike="noStrike" kern="1200" cap="none" spc="0" normalizeH="0" baseline="0" noProof="0" dirty="0">
              <a:ln>
                <a:noFill/>
              </a:ln>
              <a:solidFill>
                <a:schemeClr val="tx1"/>
              </a:solidFill>
              <a:effectLst/>
              <a:uLnTx/>
              <a:uFillTx/>
              <a:latin typeface="仿宋_GB2312" pitchFamily="49" charset="-122"/>
              <a:ea typeface="仿宋_GB2312" pitchFamily="49" charset="-122"/>
              <a:cs typeface="+mn-cs"/>
            </a:endParaRPr>
          </a:p>
        </p:txBody>
      </p:sp>
      <p:sp>
        <p:nvSpPr>
          <p:cNvPr id="43012" name="灯片编号占位符 5"/>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SimSun"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5pPr>
          </a:lstStyle>
          <a:p>
            <a:pPr lvl="0" algn="ctr" eaLnBrk="1" hangingPunct="1"/>
            <a:fld id="{9A0DB2DC-4C9A-4742-B13C-FB6460FD3503}" type="slidenum">
              <a:rPr lang="en-US" altLang="zh-CN" sz="1400" b="1" dirty="0">
                <a:solidFill>
                  <a:srgbClr val="FFFFFF"/>
                </a:solidFill>
              </a:rPr>
            </a:fld>
            <a:endParaRPr lang="en-US" altLang="zh-CN" sz="1400" b="1" dirty="0">
              <a:solidFill>
                <a:srgbClr val="FFFFFF"/>
              </a:solidFill>
            </a:endParaRPr>
          </a:p>
        </p:txBody>
      </p:sp>
    </p:spTree>
  </p:cSld>
  <p:clrMapOvr>
    <a:masterClrMapping/>
  </p:clrMapOvr>
  <p:transition>
    <p:blinds dir="ver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8530" name="Rectangle 2"/>
          <p:cNvSpPr>
            <a:spLocks noGrp="1" noRot="1" noChangeArrowheads="1"/>
          </p:cNvSpPr>
          <p:nvPr>
            <p:ph type="title"/>
          </p:nvPr>
        </p:nvSpPr>
        <p:spPr>
          <a:extLst>
            <a:ext uri="{91240B29-F687-4F45-9708-019B960494DF}">
              <a14:hiddenLine xmlns:a14="http://schemas.microsoft.com/office/drawing/2010/main" w="9525">
                <a:solidFill>
                  <a:schemeClr val="tx1"/>
                </a:solidFill>
                <a:prstDash val="solid"/>
                <a:miter lim="800000"/>
                <a:headEnd/>
                <a:tailEnd/>
              </a14:hiddenLine>
            </a:ext>
          </a:extLst>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4000" b="1" i="0" u="none" strike="noStrike" kern="1200" cap="small" spc="0" normalizeH="0" baseline="0" noProof="0">
                <a:ln>
                  <a:noFill/>
                </a:ln>
                <a:solidFill>
                  <a:srgbClr val="002060"/>
                </a:solidFill>
                <a:effectLst/>
                <a:uLnTx/>
                <a:uFillTx/>
                <a:latin typeface="+mj-lt"/>
                <a:ea typeface="黑体" pitchFamily="49" charset="-122"/>
                <a:cs typeface="+mj-cs"/>
              </a:rPr>
              <a:t>课程设计辅导</a:t>
            </a:r>
            <a:endParaRPr kumimoji="0" lang="zh-CN" altLang="en-US" sz="4000" b="1" i="0" u="none" strike="noStrike" kern="1200" cap="small" spc="0" normalizeH="0" baseline="0" noProof="0">
              <a:ln>
                <a:noFill/>
              </a:ln>
              <a:solidFill>
                <a:srgbClr val="002060"/>
              </a:solidFill>
              <a:effectLst/>
              <a:uLnTx/>
              <a:uFillTx/>
              <a:latin typeface="+mj-lt"/>
              <a:ea typeface="黑体" pitchFamily="49" charset="-122"/>
              <a:cs typeface="+mj-cs"/>
            </a:endParaRPr>
          </a:p>
        </p:txBody>
      </p:sp>
      <p:sp>
        <p:nvSpPr>
          <p:cNvPr id="44035" name="Rectangle 3"/>
          <p:cNvSpPr>
            <a:spLocks noGrp="1" noRot="1"/>
          </p:cNvSpPr>
          <p:nvPr>
            <p:ph sz="quarter" idx="1"/>
          </p:nvPr>
        </p:nvSpPr>
        <p:spPr>
          <a:xfrm>
            <a:off x="539750" y="1700213"/>
            <a:ext cx="8005763" cy="3641725"/>
          </a:xfrm>
        </p:spPr>
        <p:txBody>
          <a:bodyPr vert="horz" wrap="square" lIns="91440" tIns="45720" rIns="91440" bIns="45720" anchor="t"/>
          <a:p>
            <a:pPr eaLnBrk="1" hangingPunct="1">
              <a:lnSpc>
                <a:spcPct val="130000"/>
              </a:lnSpc>
            </a:pPr>
            <a:r>
              <a:rPr lang="en-US" altLang="zh-CN" sz="3200" b="1" dirty="0">
                <a:latin typeface="仿宋_GB2312" pitchFamily="49" charset="-122"/>
                <a:ea typeface="仿宋_GB2312" pitchFamily="49" charset="-122"/>
              </a:rPr>
              <a:t>Linux</a:t>
            </a:r>
            <a:r>
              <a:rPr lang="zh-CN" altLang="en-US" sz="3200" b="1" dirty="0">
                <a:latin typeface="仿宋_GB2312" pitchFamily="49" charset="-122"/>
                <a:ea typeface="仿宋_GB2312" pitchFamily="49" charset="-122"/>
              </a:rPr>
              <a:t>系统的相关知识</a:t>
            </a:r>
            <a:endParaRPr lang="zh-CN" altLang="en-US" sz="3200" b="1" dirty="0">
              <a:latin typeface="仿宋_GB2312" pitchFamily="49" charset="-122"/>
              <a:ea typeface="仿宋_GB2312" pitchFamily="49" charset="-122"/>
            </a:endParaRPr>
          </a:p>
          <a:p>
            <a:pPr eaLnBrk="1" hangingPunct="1">
              <a:lnSpc>
                <a:spcPct val="130000"/>
              </a:lnSpc>
            </a:pPr>
            <a:r>
              <a:rPr lang="zh-CN" altLang="en-US" sz="3200" b="1" dirty="0">
                <a:latin typeface="仿宋_GB2312" pitchFamily="49" charset="-122"/>
                <a:ea typeface="仿宋_GB2312" pitchFamily="49" charset="-122"/>
              </a:rPr>
              <a:t>进程并发</a:t>
            </a:r>
            <a:r>
              <a:rPr lang="zh-CN" altLang="en-US" sz="3200" b="1" dirty="0">
                <a:solidFill>
                  <a:srgbClr val="000000"/>
                </a:solidFill>
                <a:latin typeface="仿宋_GB2312" pitchFamily="49" charset="-122"/>
                <a:ea typeface="仿宋_GB2312" pitchFamily="49" charset="-122"/>
              </a:rPr>
              <a:t> </a:t>
            </a:r>
            <a:endParaRPr lang="zh-CN" altLang="en-US" sz="3200" b="1" dirty="0">
              <a:solidFill>
                <a:srgbClr val="000000"/>
              </a:solidFill>
              <a:latin typeface="仿宋_GB2312" pitchFamily="49" charset="-122"/>
              <a:ea typeface="仿宋_GB2312" pitchFamily="49" charset="-122"/>
            </a:endParaRPr>
          </a:p>
          <a:p>
            <a:pPr eaLnBrk="1" hangingPunct="1">
              <a:lnSpc>
                <a:spcPct val="130000"/>
              </a:lnSpc>
            </a:pPr>
            <a:r>
              <a:rPr lang="zh-CN" altLang="en-US" sz="3200" b="1" dirty="0">
                <a:latin typeface="仿宋_GB2312" pitchFamily="49" charset="-122"/>
                <a:ea typeface="仿宋_GB2312" pitchFamily="49" charset="-122"/>
              </a:rPr>
              <a:t>添加系统调用</a:t>
            </a:r>
            <a:endParaRPr lang="zh-CN" altLang="en-US" sz="3200" b="1" dirty="0">
              <a:latin typeface="仿宋_GB2312" pitchFamily="49" charset="-122"/>
              <a:ea typeface="仿宋_GB2312" pitchFamily="49" charset="-122"/>
            </a:endParaRPr>
          </a:p>
          <a:p>
            <a:pPr eaLnBrk="1" hangingPunct="1">
              <a:lnSpc>
                <a:spcPct val="130000"/>
              </a:lnSpc>
            </a:pPr>
            <a:r>
              <a:rPr lang="zh-CN" altLang="en-US" sz="3200" b="1" u="sng" dirty="0">
                <a:solidFill>
                  <a:srgbClr val="FF3300"/>
                </a:solidFill>
                <a:latin typeface="仿宋_GB2312" pitchFamily="49" charset="-122"/>
                <a:ea typeface="仿宋_GB2312" pitchFamily="49" charset="-122"/>
              </a:rPr>
              <a:t>添加设备驱动程序</a:t>
            </a:r>
            <a:endParaRPr lang="zh-CN" altLang="en-US" sz="3200" b="1" u="sng" dirty="0">
              <a:solidFill>
                <a:srgbClr val="FF3300"/>
              </a:solidFill>
              <a:latin typeface="仿宋_GB2312" pitchFamily="49" charset="-122"/>
              <a:ea typeface="仿宋_GB2312" pitchFamily="49" charset="-122"/>
            </a:endParaRPr>
          </a:p>
          <a:p>
            <a:pPr eaLnBrk="1" hangingPunct="1">
              <a:lnSpc>
                <a:spcPct val="130000"/>
              </a:lnSpc>
            </a:pPr>
            <a:r>
              <a:rPr lang="en-US" altLang="zh-CN" sz="3200" b="1" dirty="0">
                <a:latin typeface="仿宋_GB2312" pitchFamily="49" charset="-122"/>
                <a:ea typeface="仿宋_GB2312" pitchFamily="49" charset="-122"/>
              </a:rPr>
              <a:t>/proc</a:t>
            </a:r>
            <a:r>
              <a:rPr lang="zh-CN" altLang="en-US" sz="3200" b="1" dirty="0">
                <a:latin typeface="仿宋_GB2312" pitchFamily="49" charset="-122"/>
                <a:ea typeface="仿宋_GB2312" pitchFamily="49" charset="-122"/>
              </a:rPr>
              <a:t>文件分析</a:t>
            </a:r>
            <a:endParaRPr lang="zh-CN" altLang="en-US" sz="3200" b="1" dirty="0">
              <a:latin typeface="仿宋_GB2312" pitchFamily="49" charset="-122"/>
              <a:ea typeface="仿宋_GB2312" pitchFamily="49" charset="-122"/>
            </a:endParaRPr>
          </a:p>
        </p:txBody>
      </p:sp>
      <p:sp>
        <p:nvSpPr>
          <p:cNvPr id="44036" name="灯片编号占位符 5"/>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SimSun"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5pPr>
          </a:lstStyle>
          <a:p>
            <a:pPr lvl="0" algn="ctr" eaLnBrk="1" hangingPunct="1"/>
            <a:fld id="{9A0DB2DC-4C9A-4742-B13C-FB6460FD3503}" type="slidenum">
              <a:rPr lang="en-US" altLang="zh-CN" sz="1400" b="1" dirty="0">
                <a:solidFill>
                  <a:srgbClr val="FFFFFF"/>
                </a:solidFill>
              </a:rPr>
            </a:fld>
            <a:endParaRPr lang="en-US" altLang="zh-CN" sz="1400" b="1" dirty="0">
              <a:solidFill>
                <a:srgbClr val="FFFFFF"/>
              </a:solidFill>
            </a:endParaRPr>
          </a:p>
        </p:txBody>
      </p:sp>
    </p:spTree>
  </p:cSld>
  <p:clrMapOvr>
    <a:masterClrMapping/>
  </p:clrMapOvr>
  <p:transition>
    <p:blinds dir="ver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2994" name="Rectangle 2"/>
          <p:cNvSpPr>
            <a:spLocks noGrp="1" noRot="1" noChangeArrowheads="1"/>
          </p:cNvSpPr>
          <p:nvPr>
            <p:ph type="title"/>
          </p:nvPr>
        </p:nvSpPr>
        <p:spPr>
          <a:extLst>
            <a:ext uri="{91240B29-F687-4F45-9708-019B960494DF}">
              <a14:hiddenLine xmlns:a14="http://schemas.microsoft.com/office/drawing/2010/main" w="9525">
                <a:solidFill>
                  <a:schemeClr val="tx1"/>
                </a:solidFill>
                <a:prstDash val="solid"/>
                <a:miter lim="800000"/>
                <a:headEnd/>
                <a:tailEnd/>
              </a14:hiddenLine>
            </a:ext>
          </a:extLst>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4000" b="1" i="0" u="none" strike="noStrike" kern="1200" cap="small" spc="0" normalizeH="0" baseline="0" noProof="0">
                <a:ln>
                  <a:noFill/>
                </a:ln>
                <a:solidFill>
                  <a:srgbClr val="002060"/>
                </a:solidFill>
                <a:effectLst/>
                <a:uLnTx/>
                <a:uFillTx/>
                <a:latin typeface="+mj-lt"/>
                <a:ea typeface="黑体" pitchFamily="49" charset="-122"/>
                <a:cs typeface="+mj-cs"/>
              </a:rPr>
              <a:t>添加设备驱动程序</a:t>
            </a:r>
            <a:endParaRPr kumimoji="0" lang="zh-CN" altLang="en-US" sz="4000" b="1" i="0" u="none" strike="noStrike" kern="1200" cap="small" spc="0" normalizeH="0" baseline="0" noProof="0">
              <a:ln>
                <a:noFill/>
              </a:ln>
              <a:solidFill>
                <a:srgbClr val="002060"/>
              </a:solidFill>
              <a:effectLst/>
              <a:uLnTx/>
              <a:uFillTx/>
              <a:latin typeface="+mj-lt"/>
              <a:ea typeface="黑体" pitchFamily="49" charset="-122"/>
              <a:cs typeface="+mj-cs"/>
            </a:endParaRPr>
          </a:p>
        </p:txBody>
      </p:sp>
      <p:sp>
        <p:nvSpPr>
          <p:cNvPr id="45059" name="Rectangle 3"/>
          <p:cNvSpPr>
            <a:spLocks noGrp="1" noRot="1"/>
          </p:cNvSpPr>
          <p:nvPr>
            <p:ph sz="quarter" idx="1"/>
          </p:nvPr>
        </p:nvSpPr>
        <p:spPr>
          <a:xfrm>
            <a:off x="250825" y="1600200"/>
            <a:ext cx="8591550" cy="4852988"/>
          </a:xfrm>
        </p:spPr>
        <p:txBody>
          <a:bodyPr vert="horz" wrap="square" lIns="91440" tIns="45720" rIns="91440" bIns="45720" anchor="t"/>
          <a:p>
            <a:pPr eaLnBrk="1" hangingPunct="1">
              <a:lnSpc>
                <a:spcPct val="125000"/>
              </a:lnSpc>
            </a:pPr>
            <a:r>
              <a:rPr lang="zh-CN" altLang="en-US" sz="2800" b="1" dirty="0">
                <a:latin typeface="仿宋_GB2312" pitchFamily="49" charset="-122"/>
                <a:ea typeface="仿宋_GB2312" pitchFamily="49" charset="-122"/>
              </a:rPr>
              <a:t>设备驱动程序</a:t>
            </a:r>
            <a:endParaRPr lang="zh-CN" altLang="en-US" sz="2800" b="1" dirty="0">
              <a:latin typeface="仿宋_GB2312" pitchFamily="49" charset="-122"/>
              <a:ea typeface="仿宋_GB2312" pitchFamily="49" charset="-122"/>
            </a:endParaRPr>
          </a:p>
          <a:p>
            <a:pPr lvl="1" eaLnBrk="1" hangingPunct="1">
              <a:lnSpc>
                <a:spcPct val="125000"/>
              </a:lnSpc>
            </a:pPr>
            <a:r>
              <a:rPr lang="zh-CN" altLang="en-US" sz="2400" b="1" dirty="0">
                <a:latin typeface="仿宋_GB2312" pitchFamily="49" charset="-122"/>
                <a:ea typeface="仿宋_GB2312" pitchFamily="49" charset="-122"/>
              </a:rPr>
              <a:t>一组常驻内存的具有特权的共享库，是低级硬件处理例程</a:t>
            </a:r>
            <a:endParaRPr lang="zh-CN" altLang="en-US" sz="2400" b="1" dirty="0">
              <a:latin typeface="仿宋_GB2312" pitchFamily="49" charset="-122"/>
              <a:ea typeface="仿宋_GB2312" pitchFamily="49" charset="-122"/>
            </a:endParaRPr>
          </a:p>
          <a:p>
            <a:pPr lvl="1" eaLnBrk="1" hangingPunct="1">
              <a:lnSpc>
                <a:spcPct val="125000"/>
              </a:lnSpc>
            </a:pPr>
            <a:r>
              <a:rPr lang="zh-CN" altLang="en-US" sz="2400" b="1" dirty="0">
                <a:latin typeface="仿宋_GB2312" pitchFamily="49" charset="-122"/>
                <a:ea typeface="仿宋_GB2312" pitchFamily="49" charset="-122"/>
              </a:rPr>
              <a:t>每个设备文件有两个设备号</a:t>
            </a:r>
            <a:endParaRPr lang="zh-CN" altLang="en-US" sz="2400" b="1" dirty="0">
              <a:latin typeface="仿宋_GB2312" pitchFamily="49" charset="-122"/>
              <a:ea typeface="仿宋_GB2312" pitchFamily="49" charset="-122"/>
            </a:endParaRPr>
          </a:p>
          <a:p>
            <a:pPr lvl="2" eaLnBrk="1" hangingPunct="1">
              <a:lnSpc>
                <a:spcPct val="125000"/>
              </a:lnSpc>
            </a:pPr>
            <a:r>
              <a:rPr lang="zh-CN" altLang="en-US" sz="2000" b="1" dirty="0">
                <a:latin typeface="仿宋_GB2312" pitchFamily="49" charset="-122"/>
                <a:ea typeface="仿宋_GB2312" pitchFamily="49" charset="-122"/>
              </a:rPr>
              <a:t>主设备号标识驱动程序</a:t>
            </a:r>
            <a:endParaRPr lang="zh-CN" altLang="en-US" sz="2000" b="1" dirty="0">
              <a:latin typeface="仿宋_GB2312" pitchFamily="49" charset="-122"/>
              <a:ea typeface="仿宋_GB2312" pitchFamily="49" charset="-122"/>
            </a:endParaRPr>
          </a:p>
          <a:p>
            <a:pPr lvl="2" eaLnBrk="1" hangingPunct="1">
              <a:lnSpc>
                <a:spcPct val="125000"/>
              </a:lnSpc>
            </a:pPr>
            <a:r>
              <a:rPr lang="zh-CN" altLang="en-US" sz="2000" b="1" dirty="0">
                <a:latin typeface="仿宋_GB2312" pitchFamily="49" charset="-122"/>
                <a:ea typeface="仿宋_GB2312" pitchFamily="49" charset="-122"/>
              </a:rPr>
              <a:t>从设备号表示使用同一个设备驱动程序的不同硬件设备</a:t>
            </a:r>
            <a:endParaRPr lang="zh-CN" altLang="en-US" sz="2000" b="1" dirty="0">
              <a:latin typeface="仿宋_GB2312" pitchFamily="49" charset="-122"/>
              <a:ea typeface="仿宋_GB2312" pitchFamily="49" charset="-122"/>
            </a:endParaRPr>
          </a:p>
          <a:p>
            <a:pPr lvl="1" eaLnBrk="1" hangingPunct="1">
              <a:lnSpc>
                <a:spcPct val="125000"/>
              </a:lnSpc>
            </a:pPr>
            <a:r>
              <a:rPr lang="zh-CN" altLang="en-US" sz="2400" b="1" dirty="0">
                <a:latin typeface="仿宋_GB2312" pitchFamily="49" charset="-122"/>
                <a:ea typeface="仿宋_GB2312" pitchFamily="49" charset="-122"/>
              </a:rPr>
              <a:t>设备驱动程序的功能</a:t>
            </a:r>
            <a:endParaRPr lang="zh-CN" altLang="en-US" sz="2400" b="1" dirty="0">
              <a:latin typeface="仿宋_GB2312" pitchFamily="49" charset="-122"/>
              <a:ea typeface="仿宋_GB2312" pitchFamily="49" charset="-122"/>
            </a:endParaRPr>
          </a:p>
          <a:p>
            <a:pPr lvl="2" eaLnBrk="1" hangingPunct="1">
              <a:lnSpc>
                <a:spcPct val="125000"/>
              </a:lnSpc>
            </a:pPr>
            <a:r>
              <a:rPr lang="zh-CN" altLang="en-US" sz="2000" b="1" dirty="0">
                <a:latin typeface="仿宋_GB2312" pitchFamily="49" charset="-122"/>
                <a:ea typeface="仿宋_GB2312" pitchFamily="49" charset="-122"/>
              </a:rPr>
              <a:t>对设备初始化和释放      </a:t>
            </a:r>
            <a:endParaRPr lang="zh-CN" altLang="en-US" sz="2000" b="1" dirty="0">
              <a:latin typeface="仿宋_GB2312" pitchFamily="49" charset="-122"/>
              <a:ea typeface="仿宋_GB2312" pitchFamily="49" charset="-122"/>
            </a:endParaRPr>
          </a:p>
          <a:p>
            <a:pPr lvl="2" eaLnBrk="1" hangingPunct="1">
              <a:lnSpc>
                <a:spcPct val="125000"/>
              </a:lnSpc>
            </a:pPr>
            <a:r>
              <a:rPr lang="zh-CN" altLang="en-US" sz="2000" b="1" dirty="0">
                <a:latin typeface="仿宋_GB2312" pitchFamily="49" charset="-122"/>
                <a:ea typeface="仿宋_GB2312" pitchFamily="49" charset="-122"/>
              </a:rPr>
              <a:t>把数据从内核传送到硬件和从硬件读取数据 </a:t>
            </a:r>
            <a:r>
              <a:rPr lang="zh-CN" altLang="en-US" sz="2000" b="1" dirty="0">
                <a:latin typeface="Arial" panose="020B0604020202020204" pitchFamily="34" charset="0"/>
                <a:ea typeface="仿宋_GB2312" pitchFamily="49" charset="-122"/>
              </a:rPr>
              <a:t>    </a:t>
            </a:r>
            <a:endParaRPr lang="zh-CN" altLang="en-US" sz="2000" b="1" dirty="0">
              <a:latin typeface="仿宋_GB2312" pitchFamily="49" charset="-122"/>
              <a:ea typeface="仿宋_GB2312" pitchFamily="49" charset="-122"/>
            </a:endParaRPr>
          </a:p>
          <a:p>
            <a:pPr lvl="2" eaLnBrk="1" hangingPunct="1">
              <a:lnSpc>
                <a:spcPct val="125000"/>
              </a:lnSpc>
            </a:pPr>
            <a:r>
              <a:rPr lang="zh-CN" altLang="en-US" sz="2000" b="1" dirty="0">
                <a:latin typeface="仿宋_GB2312" pitchFamily="49" charset="-122"/>
                <a:ea typeface="仿宋_GB2312" pitchFamily="49" charset="-122"/>
              </a:rPr>
              <a:t>读取应用程序传给设备文件的数据和回送应用程序请求的数据</a:t>
            </a:r>
            <a:endParaRPr lang="zh-CN" altLang="en-US" sz="2000" b="1" dirty="0">
              <a:latin typeface="仿宋_GB2312" pitchFamily="49" charset="-122"/>
              <a:ea typeface="仿宋_GB2312" pitchFamily="49" charset="-122"/>
            </a:endParaRPr>
          </a:p>
          <a:p>
            <a:pPr lvl="2" eaLnBrk="1" hangingPunct="1">
              <a:lnSpc>
                <a:spcPct val="125000"/>
              </a:lnSpc>
            </a:pPr>
            <a:r>
              <a:rPr lang="zh-CN" altLang="en-US" sz="2000" b="1" dirty="0">
                <a:latin typeface="仿宋_GB2312" pitchFamily="49" charset="-122"/>
                <a:ea typeface="仿宋_GB2312" pitchFamily="49" charset="-122"/>
              </a:rPr>
              <a:t>检测和处理设备出现的错误</a:t>
            </a:r>
            <a:endParaRPr lang="zh-CN" altLang="en-US" sz="1800" b="1" dirty="0">
              <a:latin typeface="仿宋_GB2312" pitchFamily="49" charset="-122"/>
              <a:ea typeface="仿宋_GB2312" pitchFamily="49" charset="-122"/>
            </a:endParaRPr>
          </a:p>
        </p:txBody>
      </p:sp>
      <p:sp>
        <p:nvSpPr>
          <p:cNvPr id="45060" name="灯片编号占位符 5"/>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SimSun"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5pPr>
          </a:lstStyle>
          <a:p>
            <a:pPr lvl="0" algn="ctr" eaLnBrk="1" hangingPunct="1"/>
            <a:fld id="{9A0DB2DC-4C9A-4742-B13C-FB6460FD3503}" type="slidenum">
              <a:rPr lang="en-US" altLang="zh-CN" sz="1400" b="1" dirty="0">
                <a:solidFill>
                  <a:srgbClr val="FFFFFF"/>
                </a:solidFill>
              </a:rPr>
            </a:fld>
            <a:endParaRPr lang="en-US" altLang="zh-CN" sz="1400" b="1" dirty="0">
              <a:solidFill>
                <a:srgbClr val="FFFFFF"/>
              </a:solidFill>
            </a:endParaRPr>
          </a:p>
        </p:txBody>
      </p:sp>
    </p:spTree>
  </p:cSld>
  <p:clrMapOvr>
    <a:masterClrMapping/>
  </p:clrMapOvr>
  <p:transition>
    <p:blinds dir="ver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1970" name="Rectangle 2"/>
          <p:cNvSpPr>
            <a:spLocks noGrp="1" noRot="1" noChangeArrowheads="1"/>
          </p:cNvSpPr>
          <p:nvPr>
            <p:ph type="title"/>
          </p:nvPr>
        </p:nvSpPr>
        <p:spPr>
          <a:extLst>
            <a:ext uri="{91240B29-F687-4F45-9708-019B960494DF}">
              <a14:hiddenLine xmlns:a14="http://schemas.microsoft.com/office/drawing/2010/main" w="9525">
                <a:solidFill>
                  <a:schemeClr val="tx1"/>
                </a:solidFill>
                <a:prstDash val="solid"/>
                <a:miter lim="800000"/>
                <a:headEnd/>
                <a:tailEnd/>
              </a14:hiddenLine>
            </a:ext>
          </a:extLst>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4000" b="1" i="0" u="none" strike="noStrike" kern="1200" cap="small" spc="0" normalizeH="0" baseline="0" noProof="0">
                <a:ln>
                  <a:noFill/>
                </a:ln>
                <a:solidFill>
                  <a:srgbClr val="002060"/>
                </a:solidFill>
                <a:effectLst/>
                <a:uLnTx/>
                <a:uFillTx/>
                <a:latin typeface="+mj-lt"/>
                <a:ea typeface="黑体" pitchFamily="49" charset="-122"/>
                <a:cs typeface="+mj-cs"/>
              </a:rPr>
              <a:t>添加设备驱动程序（续）</a:t>
            </a:r>
            <a:endParaRPr kumimoji="0" lang="zh-CN" altLang="en-US" sz="4000" b="1" i="0" u="none" strike="noStrike" kern="1200" cap="small" spc="0" normalizeH="0" baseline="0" noProof="0">
              <a:ln>
                <a:noFill/>
              </a:ln>
              <a:solidFill>
                <a:srgbClr val="002060"/>
              </a:solidFill>
              <a:effectLst/>
              <a:uLnTx/>
              <a:uFillTx/>
              <a:latin typeface="+mj-lt"/>
              <a:ea typeface="黑体" pitchFamily="49" charset="-122"/>
              <a:cs typeface="+mj-cs"/>
            </a:endParaRPr>
          </a:p>
        </p:txBody>
      </p:sp>
      <p:sp>
        <p:nvSpPr>
          <p:cNvPr id="211971" name="Rectangle 3"/>
          <p:cNvSpPr>
            <a:spLocks noGrp="1" noRot="1" noChangeArrowheads="1"/>
          </p:cNvSpPr>
          <p:nvPr>
            <p:ph sz="quarter" idx="1"/>
          </p:nvPr>
        </p:nvSpPr>
        <p:spPr>
          <a:xfrm>
            <a:off x="609600" y="2119313"/>
            <a:ext cx="8001000" cy="3833813"/>
          </a:xfrm>
        </p:spPr>
        <p:txBody>
          <a:bodyPr vert="horz" wrap="square" lIns="91440" tIns="45720" rIns="91440" bIns="45720" numCol="1" anchor="t" anchorCtr="0" compatLnSpc="1">
            <a:normAutofit lnSpcReduction="10000"/>
          </a:bodyPr>
          <a:lstStyle/>
          <a:p>
            <a:pPr marL="274320" marR="0" lvl="0" indent="-274320" algn="l" defTabSz="914400" rtl="0" eaLnBrk="1" fontAlgn="auto" latinLnBrk="0" hangingPunct="1">
              <a:lnSpc>
                <a:spcPct val="90000"/>
              </a:lnSpc>
              <a:spcBef>
                <a:spcPts val="600"/>
              </a:spcBef>
              <a:spcAft>
                <a:spcPts val="0"/>
              </a:spcAft>
              <a:buClr>
                <a:schemeClr val="accent1"/>
              </a:buClr>
              <a:buSzPct val="70000"/>
              <a:buFont typeface="Wingdings" panose="05000000000000000000"/>
              <a:buChar char=""/>
              <a:defRPr/>
            </a:pPr>
            <a:r>
              <a:rPr kumimoji="0" lang="en-US" altLang="zh-CN" sz="3000" b="1" i="0" u="none" strike="noStrike" kern="1200" cap="none" spc="0" normalizeH="0" baseline="0" noProof="0">
                <a:ln>
                  <a:noFill/>
                </a:ln>
                <a:solidFill>
                  <a:schemeClr val="tx1"/>
                </a:solidFill>
                <a:effectLst/>
                <a:uLnTx/>
                <a:uFillTx/>
                <a:latin typeface="仿宋_GB2312" pitchFamily="49" charset="-122"/>
                <a:ea typeface="仿宋_GB2312" pitchFamily="49" charset="-122"/>
                <a:cs typeface="+mn-cs"/>
              </a:rPr>
              <a:t>Linux</a:t>
            </a:r>
            <a:r>
              <a:rPr kumimoji="0" lang="zh-CN" altLang="en-US" sz="3000" b="1" i="0" u="none" strike="noStrike" kern="1200" cap="none" spc="0" normalizeH="0" baseline="0" noProof="0">
                <a:ln>
                  <a:noFill/>
                </a:ln>
                <a:solidFill>
                  <a:schemeClr val="tx1"/>
                </a:solidFill>
                <a:effectLst/>
                <a:uLnTx/>
                <a:uFillTx/>
                <a:latin typeface="仿宋_GB2312" pitchFamily="49" charset="-122"/>
                <a:ea typeface="仿宋_GB2312" pitchFamily="49" charset="-122"/>
                <a:cs typeface="+mn-cs"/>
              </a:rPr>
              <a:t>支持的设备类型</a:t>
            </a:r>
            <a:endParaRPr kumimoji="0" lang="zh-CN" altLang="en-US" sz="3000" b="1" i="0" u="none" strike="noStrike" kern="1200" cap="none" spc="0" normalizeH="0" baseline="0" noProof="0">
              <a:ln>
                <a:noFill/>
              </a:ln>
              <a:solidFill>
                <a:schemeClr val="tx1"/>
              </a:solidFill>
              <a:effectLst/>
              <a:uLnTx/>
              <a:uFillTx/>
              <a:latin typeface="仿宋_GB2312" pitchFamily="49" charset="-122"/>
              <a:ea typeface="仿宋_GB2312" pitchFamily="49" charset="-122"/>
              <a:cs typeface="+mn-cs"/>
            </a:endParaRPr>
          </a:p>
          <a:p>
            <a:pPr marL="274320" marR="0" lvl="0" indent="-274320" algn="l" defTabSz="914400" rtl="0" eaLnBrk="1" fontAlgn="auto" latinLnBrk="0" hangingPunct="1">
              <a:lnSpc>
                <a:spcPct val="90000"/>
              </a:lnSpc>
              <a:spcBef>
                <a:spcPts val="600"/>
              </a:spcBef>
              <a:spcAft>
                <a:spcPts val="0"/>
              </a:spcAft>
              <a:buClr>
                <a:schemeClr val="accent1"/>
              </a:buClr>
              <a:buSzPct val="70000"/>
              <a:buFont typeface="Wingdings" panose="05000000000000000000"/>
              <a:buChar char=""/>
              <a:defRPr/>
            </a:pPr>
            <a:endParaRPr kumimoji="0" lang="zh-CN" altLang="en-US" sz="1300" b="1" i="0" u="none" strike="noStrike" kern="1200" cap="none" spc="0" normalizeH="0" baseline="0" noProof="0">
              <a:ln>
                <a:noFill/>
              </a:ln>
              <a:solidFill>
                <a:schemeClr val="tx1"/>
              </a:solidFill>
              <a:effectLst/>
              <a:uLnTx/>
              <a:uFillTx/>
              <a:latin typeface="仿宋_GB2312" pitchFamily="49" charset="-122"/>
              <a:ea typeface="仿宋_GB2312" pitchFamily="49" charset="-122"/>
              <a:cs typeface="+mn-cs"/>
            </a:endParaRPr>
          </a:p>
          <a:p>
            <a:pPr marL="640080" marR="0" lvl="1" indent="-274320" algn="l" defTabSz="914400" rtl="0" eaLnBrk="1" fontAlgn="auto" latinLnBrk="0" hangingPunct="1">
              <a:lnSpc>
                <a:spcPct val="90000"/>
              </a:lnSpc>
              <a:spcBef>
                <a:spcPct val="20000"/>
              </a:spcBef>
              <a:spcAft>
                <a:spcPts val="0"/>
              </a:spcAft>
              <a:buClr>
                <a:schemeClr val="accent1"/>
              </a:buClr>
              <a:buSzPct val="80000"/>
              <a:buFont typeface="Wingdings" panose="05000000000000000000" pitchFamily="2" charset="2"/>
              <a:buChar char="v"/>
              <a:defRPr/>
            </a:pPr>
            <a:r>
              <a:rPr kumimoji="0" lang="zh-CN" altLang="en-US" sz="2600" b="1" i="0" u="none" strike="noStrike" kern="1200" cap="none" spc="0" normalizeH="0" baseline="0" noProof="0">
                <a:ln>
                  <a:noFill/>
                </a:ln>
                <a:solidFill>
                  <a:schemeClr val="tx1"/>
                </a:solidFill>
                <a:effectLst/>
                <a:uLnTx/>
                <a:uFillTx/>
                <a:latin typeface="仿宋_GB2312" pitchFamily="49" charset="-122"/>
                <a:ea typeface="仿宋_GB2312" pitchFamily="49" charset="-122"/>
                <a:cs typeface="+mn-cs"/>
              </a:rPr>
              <a:t>字符设备</a:t>
            </a:r>
            <a:r>
              <a:rPr kumimoji="0" lang="en-US" altLang="zh-CN" sz="2600" b="1" i="0" u="none" strike="noStrike" kern="1200" cap="none" spc="0" normalizeH="0" baseline="0" noProof="0">
                <a:ln>
                  <a:noFill/>
                </a:ln>
                <a:solidFill>
                  <a:schemeClr val="tx1"/>
                </a:solidFill>
                <a:effectLst/>
                <a:uLnTx/>
                <a:uFillTx/>
                <a:latin typeface="Arial" panose="020B0604020202020204"/>
                <a:ea typeface="仿宋_GB2312" pitchFamily="49" charset="-122"/>
                <a:cs typeface="+mn-cs"/>
              </a:rPr>
              <a:t>——</a:t>
            </a:r>
            <a:r>
              <a:rPr kumimoji="0" lang="en-US" altLang="zh-CN" sz="2600" b="1" i="0" u="none" strike="noStrike" kern="1200" cap="none" spc="0" normalizeH="0" baseline="0" noProof="0">
                <a:ln>
                  <a:noFill/>
                </a:ln>
                <a:solidFill>
                  <a:schemeClr val="tx1"/>
                </a:solidFill>
                <a:effectLst/>
                <a:uLnTx/>
                <a:uFillTx/>
                <a:latin typeface="仿宋_GB2312" pitchFamily="49" charset="-122"/>
                <a:ea typeface="仿宋_GB2312" pitchFamily="49" charset="-122"/>
                <a:cs typeface="+mn-cs"/>
              </a:rPr>
              <a:t> c</a:t>
            </a:r>
            <a:endParaRPr kumimoji="0" lang="en-US" altLang="zh-CN" sz="2600" b="1" i="0" u="none" strike="noStrike" kern="1200" cap="none" spc="0" normalizeH="0" baseline="0" noProof="0">
              <a:ln>
                <a:noFill/>
              </a:ln>
              <a:solidFill>
                <a:schemeClr val="tx1"/>
              </a:solidFill>
              <a:effectLst/>
              <a:uLnTx/>
              <a:uFillTx/>
              <a:latin typeface="仿宋_GB2312" pitchFamily="49" charset="-122"/>
              <a:ea typeface="仿宋_GB2312" pitchFamily="49" charset="-122"/>
              <a:cs typeface="+mn-cs"/>
            </a:endParaRPr>
          </a:p>
          <a:p>
            <a:pPr marL="640080" marR="0" lvl="1" indent="-274320" algn="l" defTabSz="914400" rtl="0" eaLnBrk="1" fontAlgn="auto" latinLnBrk="0" hangingPunct="1">
              <a:lnSpc>
                <a:spcPct val="90000"/>
              </a:lnSpc>
              <a:spcBef>
                <a:spcPct val="20000"/>
              </a:spcBef>
              <a:spcAft>
                <a:spcPts val="0"/>
              </a:spcAft>
              <a:buClr>
                <a:schemeClr val="accent1"/>
              </a:buClr>
              <a:buSzPct val="80000"/>
              <a:buFont typeface="Wingdings" panose="05000000000000000000" pitchFamily="2" charset="2"/>
              <a:buNone/>
              <a:defRPr/>
            </a:pPr>
            <a:r>
              <a:rPr kumimoji="0" lang="en-US" altLang="zh-CN" sz="2200" b="1" i="0" u="none" strike="noStrike" kern="1200" cap="none" spc="0" normalizeH="0" baseline="0" noProof="0">
                <a:ln>
                  <a:noFill/>
                </a:ln>
                <a:solidFill>
                  <a:schemeClr val="tx1"/>
                </a:solidFill>
                <a:effectLst/>
                <a:uLnTx/>
                <a:uFillTx/>
                <a:latin typeface="仿宋_GB2312" pitchFamily="49" charset="-122"/>
                <a:ea typeface="仿宋_GB2312" pitchFamily="49" charset="-122"/>
                <a:cs typeface="+mn-cs"/>
              </a:rPr>
              <a:t>     </a:t>
            </a:r>
            <a:r>
              <a:rPr kumimoji="0" lang="zh-CN" altLang="en-US" sz="2200" b="1" i="0" u="none" strike="noStrike" kern="1200" cap="none" spc="0" normalizeH="0" baseline="0" noProof="0">
                <a:ln>
                  <a:noFill/>
                </a:ln>
                <a:solidFill>
                  <a:schemeClr val="tx1"/>
                </a:solidFill>
                <a:effectLst/>
                <a:uLnTx/>
                <a:uFillTx/>
                <a:latin typeface="仿宋_GB2312" pitchFamily="49" charset="-122"/>
                <a:ea typeface="仿宋_GB2312" pitchFamily="49" charset="-122"/>
                <a:cs typeface="+mn-cs"/>
              </a:rPr>
              <a:t>存取时没有缓存；对字符设备发出读写请求时，实际的</a:t>
            </a:r>
            <a:r>
              <a:rPr kumimoji="0" lang="en-US" altLang="zh-CN" sz="2200" b="1" i="0" u="none" strike="noStrike" kern="1200" cap="none" spc="0" normalizeH="0" baseline="0" noProof="0">
                <a:ln>
                  <a:noFill/>
                </a:ln>
                <a:solidFill>
                  <a:schemeClr val="tx1"/>
                </a:solidFill>
                <a:effectLst/>
                <a:uLnTx/>
                <a:uFillTx/>
                <a:latin typeface="仿宋_GB2312" pitchFamily="49" charset="-122"/>
                <a:ea typeface="仿宋_GB2312" pitchFamily="49" charset="-122"/>
                <a:cs typeface="+mn-cs"/>
              </a:rPr>
              <a:t>I/O</a:t>
            </a:r>
            <a:r>
              <a:rPr kumimoji="0" lang="zh-CN" altLang="en-US" sz="2200" b="1" i="0" u="none" strike="noStrike" kern="1200" cap="none" spc="0" normalizeH="0" baseline="0" noProof="0">
                <a:ln>
                  <a:noFill/>
                </a:ln>
                <a:solidFill>
                  <a:schemeClr val="tx1"/>
                </a:solidFill>
                <a:effectLst/>
                <a:uLnTx/>
                <a:uFillTx/>
                <a:latin typeface="仿宋_GB2312" pitchFamily="49" charset="-122"/>
                <a:ea typeface="仿宋_GB2312" pitchFamily="49" charset="-122"/>
                <a:cs typeface="+mn-cs"/>
              </a:rPr>
              <a:t>就发生了。如：鼠标、键盘等。</a:t>
            </a:r>
            <a:endParaRPr kumimoji="0" lang="zh-CN" altLang="en-US" sz="2200" b="1" i="0" u="none" strike="noStrike" kern="1200" cap="none" spc="0" normalizeH="0" baseline="0" noProof="0">
              <a:ln>
                <a:noFill/>
              </a:ln>
              <a:solidFill>
                <a:schemeClr val="tx1"/>
              </a:solidFill>
              <a:effectLst/>
              <a:uLnTx/>
              <a:uFillTx/>
              <a:latin typeface="仿宋_GB2312" pitchFamily="49" charset="-122"/>
              <a:ea typeface="仿宋_GB2312" pitchFamily="49" charset="-122"/>
              <a:cs typeface="+mn-cs"/>
            </a:endParaRPr>
          </a:p>
          <a:p>
            <a:pPr marL="640080" marR="0" lvl="1" indent="-274320" algn="l" defTabSz="914400" rtl="0" eaLnBrk="1" fontAlgn="auto" latinLnBrk="0" hangingPunct="1">
              <a:lnSpc>
                <a:spcPct val="90000"/>
              </a:lnSpc>
              <a:spcBef>
                <a:spcPct val="20000"/>
              </a:spcBef>
              <a:spcAft>
                <a:spcPts val="0"/>
              </a:spcAft>
              <a:buClr>
                <a:schemeClr val="accent1"/>
              </a:buClr>
              <a:buSzPct val="80000"/>
              <a:buFont typeface="Wingdings" panose="05000000000000000000" pitchFamily="2" charset="2"/>
              <a:buNone/>
              <a:defRPr/>
            </a:pPr>
            <a:r>
              <a:rPr kumimoji="0" lang="zh-CN" altLang="en-US" sz="1300" b="1" i="0" u="none" strike="noStrike" kern="1200" cap="none" spc="0" normalizeH="0" baseline="0" noProof="0">
                <a:ln>
                  <a:noFill/>
                </a:ln>
                <a:solidFill>
                  <a:schemeClr val="tx1"/>
                </a:solidFill>
                <a:effectLst/>
                <a:uLnTx/>
                <a:uFillTx/>
                <a:latin typeface="仿宋_GB2312" pitchFamily="49" charset="-122"/>
                <a:ea typeface="仿宋_GB2312" pitchFamily="49" charset="-122"/>
                <a:cs typeface="+mn-cs"/>
              </a:rPr>
              <a:t>      </a:t>
            </a:r>
            <a:endParaRPr kumimoji="0" lang="zh-CN" altLang="en-US" sz="1300" b="1" i="0" u="none" strike="noStrike" kern="1200" cap="none" spc="0" normalizeH="0" baseline="0" noProof="0">
              <a:ln>
                <a:noFill/>
              </a:ln>
              <a:solidFill>
                <a:schemeClr val="tx1"/>
              </a:solidFill>
              <a:effectLst/>
              <a:uLnTx/>
              <a:uFillTx/>
              <a:latin typeface="仿宋_GB2312" pitchFamily="49" charset="-122"/>
              <a:ea typeface="仿宋_GB2312" pitchFamily="49" charset="-122"/>
              <a:cs typeface="+mn-cs"/>
            </a:endParaRPr>
          </a:p>
          <a:p>
            <a:pPr marL="640080" marR="0" lvl="1" indent="-274320" algn="l" defTabSz="914400" rtl="0" eaLnBrk="1" fontAlgn="auto" latinLnBrk="0" hangingPunct="1">
              <a:lnSpc>
                <a:spcPct val="90000"/>
              </a:lnSpc>
              <a:spcBef>
                <a:spcPct val="20000"/>
              </a:spcBef>
              <a:spcAft>
                <a:spcPts val="0"/>
              </a:spcAft>
              <a:buClr>
                <a:schemeClr val="accent1"/>
              </a:buClr>
              <a:buSzPct val="80000"/>
              <a:buFont typeface="Wingdings" panose="05000000000000000000" pitchFamily="2" charset="2"/>
              <a:buChar char="v"/>
              <a:defRPr/>
            </a:pPr>
            <a:r>
              <a:rPr kumimoji="0" lang="zh-CN" altLang="en-US" sz="2600" b="1" i="0" u="none" strike="noStrike" kern="1200" cap="none" spc="0" normalizeH="0" baseline="0" noProof="0">
                <a:ln>
                  <a:noFill/>
                </a:ln>
                <a:solidFill>
                  <a:schemeClr val="tx1"/>
                </a:solidFill>
                <a:effectLst/>
                <a:uLnTx/>
                <a:uFillTx/>
                <a:latin typeface="仿宋_GB2312" pitchFamily="49" charset="-122"/>
                <a:ea typeface="仿宋_GB2312" pitchFamily="49" charset="-122"/>
                <a:cs typeface="+mn-cs"/>
              </a:rPr>
              <a:t>块设备</a:t>
            </a:r>
            <a:r>
              <a:rPr kumimoji="0" lang="en-US" altLang="zh-CN" sz="2600" b="1" i="0" u="none" strike="noStrike" kern="1200" cap="none" spc="0" normalizeH="0" baseline="0" noProof="0">
                <a:ln>
                  <a:noFill/>
                </a:ln>
                <a:solidFill>
                  <a:schemeClr val="tx1"/>
                </a:solidFill>
                <a:effectLst/>
                <a:uLnTx/>
                <a:uFillTx/>
                <a:latin typeface="Arial" panose="020B0604020202020204"/>
                <a:ea typeface="仿宋_GB2312" pitchFamily="49" charset="-122"/>
                <a:cs typeface="+mn-cs"/>
              </a:rPr>
              <a:t>——</a:t>
            </a:r>
            <a:r>
              <a:rPr kumimoji="0" lang="en-US" altLang="zh-CN" sz="2600" b="1" i="0" u="none" strike="noStrike" kern="1200" cap="none" spc="0" normalizeH="0" baseline="0" noProof="0">
                <a:ln>
                  <a:noFill/>
                </a:ln>
                <a:solidFill>
                  <a:schemeClr val="tx1"/>
                </a:solidFill>
                <a:effectLst/>
                <a:uLnTx/>
                <a:uFillTx/>
                <a:latin typeface="仿宋_GB2312" pitchFamily="49" charset="-122"/>
                <a:ea typeface="仿宋_GB2312" pitchFamily="49" charset="-122"/>
                <a:cs typeface="+mn-cs"/>
              </a:rPr>
              <a:t> b</a:t>
            </a:r>
            <a:endParaRPr kumimoji="0" lang="en-US" altLang="zh-CN" sz="2600" b="1" i="0" u="none" strike="noStrike" kern="1200" cap="none" spc="0" normalizeH="0" baseline="0" noProof="0">
              <a:ln>
                <a:noFill/>
              </a:ln>
              <a:solidFill>
                <a:schemeClr val="tx1"/>
              </a:solidFill>
              <a:effectLst/>
              <a:uLnTx/>
              <a:uFillTx/>
              <a:latin typeface="仿宋_GB2312" pitchFamily="49" charset="-122"/>
              <a:ea typeface="仿宋_GB2312" pitchFamily="49" charset="-122"/>
              <a:cs typeface="+mn-cs"/>
            </a:endParaRPr>
          </a:p>
          <a:p>
            <a:pPr marL="640080" marR="0" lvl="1" indent="-274320" algn="l" defTabSz="914400" rtl="0" eaLnBrk="1" fontAlgn="auto" latinLnBrk="0" hangingPunct="1">
              <a:lnSpc>
                <a:spcPct val="90000"/>
              </a:lnSpc>
              <a:spcBef>
                <a:spcPct val="20000"/>
              </a:spcBef>
              <a:spcAft>
                <a:spcPts val="0"/>
              </a:spcAft>
              <a:buClr>
                <a:schemeClr val="accent1"/>
              </a:buClr>
              <a:buSzPct val="80000"/>
              <a:buFont typeface="Wingdings" panose="05000000000000000000" pitchFamily="2" charset="2"/>
              <a:buNone/>
              <a:defRPr/>
            </a:pPr>
            <a:r>
              <a:rPr kumimoji="0" lang="en-US" altLang="zh-CN" sz="2200" b="1" i="0" u="none" strike="noStrike" kern="1200" cap="none" spc="0" normalizeH="0" baseline="0" noProof="0">
                <a:ln>
                  <a:noFill/>
                </a:ln>
                <a:solidFill>
                  <a:schemeClr val="tx1"/>
                </a:solidFill>
                <a:effectLst/>
                <a:uLnTx/>
                <a:uFillTx/>
                <a:latin typeface="仿宋_GB2312" pitchFamily="49" charset="-122"/>
                <a:ea typeface="仿宋_GB2312" pitchFamily="49" charset="-122"/>
                <a:cs typeface="+mn-cs"/>
              </a:rPr>
              <a:t>      </a:t>
            </a:r>
            <a:r>
              <a:rPr kumimoji="0" lang="zh-CN" altLang="en-US" sz="2200" b="1" i="0" u="none" strike="noStrike" kern="1200" cap="none" spc="0" normalizeH="0" baseline="0" noProof="0">
                <a:ln>
                  <a:noFill/>
                </a:ln>
                <a:solidFill>
                  <a:schemeClr val="tx1"/>
                </a:solidFill>
                <a:effectLst/>
                <a:uLnTx/>
                <a:uFillTx/>
                <a:latin typeface="仿宋_GB2312" pitchFamily="49" charset="-122"/>
                <a:ea typeface="仿宋_GB2312" pitchFamily="49" charset="-122"/>
                <a:cs typeface="+mn-cs"/>
              </a:rPr>
              <a:t>利用一块系统内存区域作缓冲区，当用户进程对设备请求能满足用户要求时，返回请求数据，否则，调用请求函数进行实际的</a:t>
            </a:r>
            <a:r>
              <a:rPr kumimoji="0" lang="en-US" altLang="zh-CN" sz="2200" b="1" i="0" u="none" strike="noStrike" kern="1200" cap="none" spc="0" normalizeH="0" baseline="0" noProof="0">
                <a:ln>
                  <a:noFill/>
                </a:ln>
                <a:solidFill>
                  <a:schemeClr val="tx1"/>
                </a:solidFill>
                <a:effectLst/>
                <a:uLnTx/>
                <a:uFillTx/>
                <a:latin typeface="仿宋_GB2312" pitchFamily="49" charset="-122"/>
                <a:ea typeface="仿宋_GB2312" pitchFamily="49" charset="-122"/>
                <a:cs typeface="+mn-cs"/>
              </a:rPr>
              <a:t>I/O</a:t>
            </a:r>
            <a:r>
              <a:rPr kumimoji="0" lang="zh-CN" altLang="en-US" sz="2200" b="1" i="0" u="none" strike="noStrike" kern="1200" cap="none" spc="0" normalizeH="0" baseline="0" noProof="0">
                <a:ln>
                  <a:noFill/>
                </a:ln>
                <a:solidFill>
                  <a:schemeClr val="tx1"/>
                </a:solidFill>
                <a:effectLst/>
                <a:uLnTx/>
                <a:uFillTx/>
                <a:latin typeface="仿宋_GB2312" pitchFamily="49" charset="-122"/>
                <a:ea typeface="仿宋_GB2312" pitchFamily="49" charset="-122"/>
                <a:cs typeface="+mn-cs"/>
              </a:rPr>
              <a:t>操作。如：硬盘、软盘、</a:t>
            </a:r>
            <a:r>
              <a:rPr kumimoji="0" lang="en-US" altLang="zh-CN" sz="2200" b="1" i="0" u="none" strike="noStrike" kern="1200" cap="none" spc="0" normalizeH="0" baseline="0" noProof="0">
                <a:ln>
                  <a:noFill/>
                </a:ln>
                <a:solidFill>
                  <a:schemeClr val="tx1"/>
                </a:solidFill>
                <a:effectLst/>
                <a:uLnTx/>
                <a:uFillTx/>
                <a:latin typeface="仿宋_GB2312" pitchFamily="49" charset="-122"/>
                <a:ea typeface="仿宋_GB2312" pitchFamily="49" charset="-122"/>
                <a:cs typeface="+mn-cs"/>
              </a:rPr>
              <a:t>CD-ROM</a:t>
            </a:r>
            <a:r>
              <a:rPr kumimoji="0" lang="zh-CN" altLang="en-US" sz="2200" b="1" i="0" u="none" strike="noStrike" kern="1200" cap="none" spc="0" normalizeH="0" baseline="0" noProof="0">
                <a:ln>
                  <a:noFill/>
                </a:ln>
                <a:solidFill>
                  <a:schemeClr val="tx1"/>
                </a:solidFill>
                <a:effectLst/>
                <a:uLnTx/>
                <a:uFillTx/>
                <a:latin typeface="仿宋_GB2312" pitchFamily="49" charset="-122"/>
                <a:ea typeface="仿宋_GB2312" pitchFamily="49" charset="-122"/>
                <a:cs typeface="+mn-cs"/>
              </a:rPr>
              <a:t>等。</a:t>
            </a:r>
            <a:endParaRPr kumimoji="0" lang="zh-CN" altLang="en-US" sz="2200" b="1" i="0" u="none" strike="noStrike" kern="1200" cap="none" spc="0" normalizeH="0" baseline="0" noProof="0">
              <a:ln>
                <a:noFill/>
              </a:ln>
              <a:solidFill>
                <a:schemeClr val="tx1"/>
              </a:solidFill>
              <a:effectLst/>
              <a:uLnTx/>
              <a:uFillTx/>
              <a:latin typeface="仿宋_GB2312" pitchFamily="49" charset="-122"/>
              <a:ea typeface="仿宋_GB2312" pitchFamily="49" charset="-122"/>
              <a:cs typeface="+mn-cs"/>
            </a:endParaRPr>
          </a:p>
          <a:p>
            <a:pPr marL="640080" marR="0" lvl="1" indent="-274320" algn="l" defTabSz="914400" rtl="0" eaLnBrk="1" fontAlgn="auto" latinLnBrk="0" hangingPunct="1">
              <a:lnSpc>
                <a:spcPct val="90000"/>
              </a:lnSpc>
              <a:spcBef>
                <a:spcPct val="20000"/>
              </a:spcBef>
              <a:spcAft>
                <a:spcPts val="0"/>
              </a:spcAft>
              <a:buClr>
                <a:schemeClr val="accent1"/>
              </a:buClr>
              <a:buSzPct val="80000"/>
              <a:buFont typeface="Wingdings" panose="05000000000000000000" pitchFamily="2" charset="2"/>
              <a:buNone/>
              <a:defRPr/>
            </a:pPr>
            <a:endParaRPr kumimoji="0" lang="zh-CN" altLang="en-US" sz="1300" b="1" i="0" u="none" strike="noStrike" kern="1200" cap="none" spc="0" normalizeH="0" baseline="0" noProof="0">
              <a:ln>
                <a:noFill/>
              </a:ln>
              <a:solidFill>
                <a:schemeClr val="tx1"/>
              </a:solidFill>
              <a:effectLst/>
              <a:uLnTx/>
              <a:uFillTx/>
              <a:latin typeface="仿宋_GB2312" pitchFamily="49" charset="-122"/>
              <a:ea typeface="仿宋_GB2312" pitchFamily="49" charset="-122"/>
              <a:cs typeface="+mn-cs"/>
            </a:endParaRPr>
          </a:p>
          <a:p>
            <a:pPr marL="640080" marR="0" lvl="1" indent="-274320" algn="l" defTabSz="914400" rtl="0" eaLnBrk="1" fontAlgn="auto" latinLnBrk="0" hangingPunct="1">
              <a:lnSpc>
                <a:spcPct val="90000"/>
              </a:lnSpc>
              <a:spcBef>
                <a:spcPct val="20000"/>
              </a:spcBef>
              <a:spcAft>
                <a:spcPts val="0"/>
              </a:spcAft>
              <a:buClr>
                <a:schemeClr val="accent1"/>
              </a:buClr>
              <a:buSzPct val="80000"/>
              <a:buFont typeface="Wingdings" panose="05000000000000000000" pitchFamily="2" charset="2"/>
              <a:buChar char="v"/>
              <a:defRPr/>
            </a:pPr>
            <a:r>
              <a:rPr kumimoji="0" lang="zh-CN" altLang="en-US" sz="2600" b="1" i="0" u="none" strike="noStrike" kern="1200" cap="none" spc="0" normalizeH="0" baseline="0" noProof="0">
                <a:ln>
                  <a:noFill/>
                </a:ln>
                <a:solidFill>
                  <a:schemeClr val="tx1"/>
                </a:solidFill>
                <a:effectLst/>
                <a:uLnTx/>
                <a:uFillTx/>
                <a:latin typeface="仿宋_GB2312" pitchFamily="49" charset="-122"/>
                <a:ea typeface="仿宋_GB2312" pitchFamily="49" charset="-122"/>
                <a:cs typeface="+mn-cs"/>
              </a:rPr>
              <a:t>网络设备</a:t>
            </a:r>
            <a:r>
              <a:rPr kumimoji="0" lang="zh-CN" altLang="en-US" sz="2200" b="1" i="0" u="none" strike="noStrike" kern="1200" cap="none" spc="0" normalizeH="0" baseline="0" noProof="0">
                <a:ln>
                  <a:noFill/>
                </a:ln>
                <a:solidFill>
                  <a:schemeClr val="tx1"/>
                </a:solidFill>
                <a:effectLst/>
                <a:uLnTx/>
                <a:uFillTx/>
                <a:latin typeface="仿宋_GB2312" pitchFamily="49" charset="-122"/>
                <a:ea typeface="仿宋_GB2312" pitchFamily="49" charset="-122"/>
                <a:cs typeface="+mn-cs"/>
              </a:rPr>
              <a:t> </a:t>
            </a:r>
            <a:endParaRPr kumimoji="0" lang="zh-CN" altLang="en-US" sz="2200" b="1" i="0" u="none" strike="noStrike" kern="1200" cap="none" spc="0" normalizeH="0" baseline="0" noProof="0">
              <a:ln>
                <a:noFill/>
              </a:ln>
              <a:solidFill>
                <a:schemeClr val="tx1"/>
              </a:solidFill>
              <a:effectLst/>
              <a:uLnTx/>
              <a:uFillTx/>
              <a:latin typeface="仿宋_GB2312" pitchFamily="49" charset="-122"/>
              <a:ea typeface="仿宋_GB2312" pitchFamily="49" charset="-122"/>
              <a:cs typeface="+mn-cs"/>
            </a:endParaRPr>
          </a:p>
        </p:txBody>
      </p:sp>
      <p:sp>
        <p:nvSpPr>
          <p:cNvPr id="46084" name="灯片编号占位符 5"/>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SimSun"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5pPr>
          </a:lstStyle>
          <a:p>
            <a:pPr lvl="0" algn="ctr" eaLnBrk="1" hangingPunct="1"/>
            <a:fld id="{9A0DB2DC-4C9A-4742-B13C-FB6460FD3503}" type="slidenum">
              <a:rPr lang="en-US" altLang="zh-CN" sz="1400" b="1" dirty="0">
                <a:solidFill>
                  <a:srgbClr val="FFFFFF"/>
                </a:solidFill>
              </a:rPr>
            </a:fld>
            <a:endParaRPr lang="en-US" altLang="zh-CN" sz="1400" b="1" dirty="0">
              <a:solidFill>
                <a:srgbClr val="FFFFFF"/>
              </a:solidFill>
            </a:endParaRPr>
          </a:p>
        </p:txBody>
      </p:sp>
    </p:spTree>
  </p:cSld>
  <p:clrMapOvr>
    <a:masterClrMapping/>
  </p:clrMapOvr>
  <p:transition>
    <p:blinds dir="ver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8114" name="Rectangle 2"/>
          <p:cNvSpPr>
            <a:spLocks noGrp="1" noRot="1" noChangeArrowheads="1"/>
          </p:cNvSpPr>
          <p:nvPr>
            <p:ph type="title"/>
          </p:nvPr>
        </p:nvSpPr>
        <p:spPr>
          <a:xfrm>
            <a:off x="301625" y="609600"/>
            <a:ext cx="8540750" cy="754063"/>
          </a:xfrm>
          <a:extLst>
            <a:ext uri="{91240B29-F687-4F45-9708-019B960494DF}">
              <a14:hiddenLine xmlns:a14="http://schemas.microsoft.com/office/drawing/2010/main" w="9525">
                <a:solidFill>
                  <a:schemeClr val="tx1"/>
                </a:solidFill>
                <a:prstDash val="solid"/>
                <a:miter lim="800000"/>
                <a:headEnd/>
                <a:tailEnd/>
              </a14:hiddenLine>
            </a:ext>
          </a:extLst>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4000" b="1" i="0" u="none" strike="noStrike" kern="1200" cap="small" spc="0" normalizeH="0" baseline="0" noProof="0">
                <a:ln>
                  <a:noFill/>
                </a:ln>
                <a:solidFill>
                  <a:srgbClr val="002060"/>
                </a:solidFill>
                <a:effectLst/>
                <a:uLnTx/>
                <a:uFillTx/>
                <a:latin typeface="+mj-lt"/>
                <a:ea typeface="黑体" pitchFamily="49" charset="-122"/>
                <a:cs typeface="+mj-cs"/>
              </a:rPr>
              <a:t>添加设备驱动程序（续）</a:t>
            </a:r>
            <a:endParaRPr kumimoji="0" lang="zh-CN" altLang="en-US" sz="4000" b="1" i="0" u="none" strike="noStrike" kern="1200" cap="small" spc="0" normalizeH="0" baseline="0" noProof="0">
              <a:ln>
                <a:noFill/>
              </a:ln>
              <a:solidFill>
                <a:srgbClr val="002060"/>
              </a:solidFill>
              <a:effectLst/>
              <a:uLnTx/>
              <a:uFillTx/>
              <a:latin typeface="+mj-lt"/>
              <a:ea typeface="黑体" pitchFamily="49" charset="-122"/>
              <a:cs typeface="+mj-cs"/>
            </a:endParaRPr>
          </a:p>
        </p:txBody>
      </p:sp>
      <p:sp>
        <p:nvSpPr>
          <p:cNvPr id="47107" name="Rectangle 3"/>
          <p:cNvSpPr>
            <a:spLocks noGrp="1" noRot="1"/>
          </p:cNvSpPr>
          <p:nvPr>
            <p:ph sz="quarter" idx="1"/>
          </p:nvPr>
        </p:nvSpPr>
        <p:spPr>
          <a:xfrm>
            <a:off x="250825" y="1557338"/>
            <a:ext cx="8675688" cy="4535487"/>
          </a:xfrm>
        </p:spPr>
        <p:txBody>
          <a:bodyPr vert="horz" wrap="square" lIns="91440" tIns="45720" rIns="91440" bIns="45720" anchor="t"/>
          <a:p>
            <a:pPr eaLnBrk="1" hangingPunct="1"/>
            <a:r>
              <a:rPr lang="zh-CN" altLang="en-US" sz="3000" b="1" dirty="0">
                <a:latin typeface="仿宋_GB2312" pitchFamily="49" charset="-122"/>
                <a:ea typeface="仿宋_GB2312" pitchFamily="49" charset="-122"/>
              </a:rPr>
              <a:t>注册设备：向系统登记设备及驱动程序的入口点</a:t>
            </a:r>
            <a:endParaRPr lang="zh-CN" altLang="en-US" sz="3000" b="1" dirty="0">
              <a:latin typeface="仿宋_GB2312" pitchFamily="49" charset="-122"/>
              <a:ea typeface="仿宋_GB2312" pitchFamily="49" charset="-122"/>
            </a:endParaRPr>
          </a:p>
          <a:p>
            <a:pPr lvl="1" eaLnBrk="1" hangingPunct="1">
              <a:buFont typeface="Wingdings" panose="05000000000000000000" pitchFamily="2" charset="2"/>
              <a:buChar char="v"/>
            </a:pPr>
            <a:r>
              <a:rPr lang="en-US" altLang="zh-CN" sz="2200" b="1" dirty="0">
                <a:cs typeface="Times New Roman" panose="02020603050405020304" pitchFamily="18" charset="0"/>
              </a:rPr>
              <a:t>int register_chrdev (unsigned int major, const char *name, struct file_operations *fops);</a:t>
            </a:r>
            <a:endParaRPr lang="en-US" altLang="zh-CN" sz="2200" b="1" dirty="0">
              <a:cs typeface="Times New Roman" panose="02020603050405020304" pitchFamily="18" charset="0"/>
            </a:endParaRPr>
          </a:p>
          <a:p>
            <a:pPr lvl="2" eaLnBrk="1" hangingPunct="1">
              <a:buNone/>
            </a:pPr>
            <a:r>
              <a:rPr lang="en-US" altLang="zh-CN" sz="1500" b="1" dirty="0">
                <a:latin typeface="SimSun" pitchFamily="2" charset="-122"/>
                <a:cs typeface="Times New Roman" panose="02020603050405020304" pitchFamily="18" charset="0"/>
              </a:rPr>
              <a:t>	</a:t>
            </a:r>
            <a:r>
              <a:rPr lang="en-US" altLang="zh-CN" sz="1600" b="1" dirty="0">
                <a:latin typeface="仿宋_GB2312" pitchFamily="49" charset="-122"/>
                <a:ea typeface="仿宋_GB2312" pitchFamily="49" charset="-122"/>
              </a:rPr>
              <a:t>//</a:t>
            </a:r>
            <a:r>
              <a:rPr lang="zh-CN" altLang="en-US" sz="1600" b="1" dirty="0">
                <a:latin typeface="仿宋_GB2312" pitchFamily="49" charset="-122"/>
                <a:ea typeface="仿宋_GB2312" pitchFamily="49" charset="-122"/>
              </a:rPr>
              <a:t>向系统的字符设备表登记一个字符设备</a:t>
            </a:r>
            <a:endParaRPr lang="zh-CN" altLang="en-US" sz="1600" b="1" dirty="0">
              <a:latin typeface="仿宋_GB2312" pitchFamily="49" charset="-122"/>
              <a:ea typeface="仿宋_GB2312" pitchFamily="49" charset="-122"/>
            </a:endParaRPr>
          </a:p>
          <a:p>
            <a:pPr lvl="2" eaLnBrk="1" hangingPunct="1">
              <a:buNone/>
            </a:pPr>
            <a:r>
              <a:rPr lang="zh-CN" altLang="en-US" sz="1600" b="1" dirty="0">
                <a:latin typeface="仿宋_GB2312" pitchFamily="49" charset="-122"/>
                <a:ea typeface="仿宋_GB2312" pitchFamily="49" charset="-122"/>
              </a:rPr>
              <a:t>	</a:t>
            </a:r>
            <a:r>
              <a:rPr lang="en-US" altLang="zh-CN" sz="1600" b="1" dirty="0">
                <a:latin typeface="仿宋_GB2312" pitchFamily="49" charset="-122"/>
                <a:ea typeface="仿宋_GB2312" pitchFamily="49" charset="-122"/>
              </a:rPr>
              <a:t>//</a:t>
            </a:r>
            <a:r>
              <a:rPr lang="en-US" altLang="zh-CN" sz="1600" b="1" dirty="0">
                <a:ea typeface="仿宋_GB2312" pitchFamily="49" charset="-122"/>
              </a:rPr>
              <a:t>major</a:t>
            </a:r>
            <a:r>
              <a:rPr lang="zh-CN" altLang="en-US" sz="1600" b="1" dirty="0">
                <a:latin typeface="仿宋_GB2312" pitchFamily="49" charset="-122"/>
                <a:ea typeface="仿宋_GB2312" pitchFamily="49" charset="-122"/>
              </a:rPr>
              <a:t>：希望获得的设备号，为</a:t>
            </a:r>
            <a:r>
              <a:rPr lang="en-US" altLang="zh-CN" sz="1600" b="1" dirty="0">
                <a:latin typeface="仿宋_GB2312" pitchFamily="49" charset="-122"/>
                <a:ea typeface="仿宋_GB2312" pitchFamily="49" charset="-122"/>
              </a:rPr>
              <a:t>0</a:t>
            </a:r>
            <a:r>
              <a:rPr lang="zh-CN" altLang="en-US" sz="1600" b="1" dirty="0">
                <a:latin typeface="仿宋_GB2312" pitchFamily="49" charset="-122"/>
                <a:ea typeface="仿宋_GB2312" pitchFamily="49" charset="-122"/>
              </a:rPr>
              <a:t>时系统选择一个没有被占用的设备号返回。</a:t>
            </a:r>
            <a:endParaRPr lang="zh-CN" altLang="en-US" sz="1600" b="1" dirty="0">
              <a:latin typeface="仿宋_GB2312" pitchFamily="49" charset="-122"/>
              <a:ea typeface="仿宋_GB2312" pitchFamily="49" charset="-122"/>
            </a:endParaRPr>
          </a:p>
          <a:p>
            <a:pPr lvl="2" eaLnBrk="1" hangingPunct="1">
              <a:buNone/>
            </a:pPr>
            <a:r>
              <a:rPr lang="zh-CN" altLang="en-US" sz="1600" b="1" dirty="0">
                <a:latin typeface="仿宋_GB2312" pitchFamily="49" charset="-122"/>
                <a:ea typeface="仿宋_GB2312" pitchFamily="49" charset="-122"/>
              </a:rPr>
              <a:t>	</a:t>
            </a:r>
            <a:r>
              <a:rPr lang="en-US" altLang="zh-CN" sz="1600" b="1" dirty="0">
                <a:latin typeface="仿宋_GB2312" pitchFamily="49" charset="-122"/>
                <a:ea typeface="仿宋_GB2312" pitchFamily="49" charset="-122"/>
              </a:rPr>
              <a:t>//</a:t>
            </a:r>
            <a:r>
              <a:rPr lang="en-US" altLang="zh-CN" sz="1600" b="1" dirty="0">
                <a:ea typeface="仿宋_GB2312" pitchFamily="49" charset="-122"/>
              </a:rPr>
              <a:t>name</a:t>
            </a:r>
            <a:r>
              <a:rPr lang="zh-CN" altLang="en-US" sz="1600" b="1" dirty="0">
                <a:latin typeface="仿宋_GB2312" pitchFamily="49" charset="-122"/>
                <a:ea typeface="仿宋_GB2312" pitchFamily="49" charset="-122"/>
              </a:rPr>
              <a:t>：设备名</a:t>
            </a:r>
            <a:endParaRPr lang="zh-CN" altLang="en-US" sz="1600" b="1" dirty="0">
              <a:latin typeface="仿宋_GB2312" pitchFamily="49" charset="-122"/>
              <a:ea typeface="仿宋_GB2312" pitchFamily="49" charset="-122"/>
            </a:endParaRPr>
          </a:p>
          <a:p>
            <a:pPr lvl="2" eaLnBrk="1" hangingPunct="1">
              <a:buNone/>
            </a:pPr>
            <a:r>
              <a:rPr lang="zh-CN" altLang="en-US" sz="1600" b="1" dirty="0">
                <a:latin typeface="仿宋_GB2312" pitchFamily="49" charset="-122"/>
                <a:ea typeface="仿宋_GB2312" pitchFamily="49" charset="-122"/>
              </a:rPr>
              <a:t>	</a:t>
            </a:r>
            <a:r>
              <a:rPr lang="en-US" altLang="zh-CN" sz="1600" b="1" dirty="0">
                <a:latin typeface="仿宋_GB2312" pitchFamily="49" charset="-122"/>
                <a:ea typeface="仿宋_GB2312" pitchFamily="49" charset="-122"/>
              </a:rPr>
              <a:t>//</a:t>
            </a:r>
            <a:r>
              <a:rPr lang="en-US" altLang="zh-CN" sz="1600" b="1" dirty="0">
                <a:ea typeface="仿宋_GB2312" pitchFamily="49" charset="-122"/>
              </a:rPr>
              <a:t>fops</a:t>
            </a:r>
            <a:r>
              <a:rPr lang="zh-CN" altLang="en-US" sz="1600" b="1" dirty="0">
                <a:latin typeface="仿宋_GB2312" pitchFamily="49" charset="-122"/>
                <a:ea typeface="仿宋_GB2312" pitchFamily="49" charset="-122"/>
              </a:rPr>
              <a:t>：登记驱动程序实际执行操作的函数的指针</a:t>
            </a:r>
            <a:endParaRPr lang="zh-CN" altLang="en-US" sz="1600" b="1" dirty="0">
              <a:latin typeface="仿宋_GB2312" pitchFamily="49" charset="-122"/>
              <a:ea typeface="仿宋_GB2312" pitchFamily="49" charset="-122"/>
            </a:endParaRPr>
          </a:p>
          <a:p>
            <a:pPr lvl="2" eaLnBrk="1" hangingPunct="1">
              <a:buNone/>
            </a:pPr>
            <a:r>
              <a:rPr lang="zh-CN" altLang="en-US" sz="1600" b="1" dirty="0">
                <a:latin typeface="仿宋_GB2312" pitchFamily="49" charset="-122"/>
                <a:ea typeface="仿宋_GB2312" pitchFamily="49" charset="-122"/>
              </a:rPr>
              <a:t>	</a:t>
            </a:r>
            <a:r>
              <a:rPr lang="en-US" altLang="zh-CN" sz="1600" b="1" dirty="0">
                <a:latin typeface="仿宋_GB2312" pitchFamily="49" charset="-122"/>
                <a:ea typeface="仿宋_GB2312" pitchFamily="49" charset="-122"/>
              </a:rPr>
              <a:t>//</a:t>
            </a:r>
            <a:r>
              <a:rPr lang="zh-CN" altLang="en-US" sz="1600" b="1" dirty="0">
                <a:latin typeface="仿宋_GB2312" pitchFamily="49" charset="-122"/>
                <a:ea typeface="仿宋_GB2312" pitchFamily="49" charset="-122"/>
              </a:rPr>
              <a:t>登记成功，返回设备的主设备号，否则，返回一个负值</a:t>
            </a:r>
            <a:endParaRPr lang="zh-CN" altLang="en-US" sz="1600" b="1" dirty="0">
              <a:latin typeface="仿宋_GB2312" pitchFamily="49" charset="-122"/>
              <a:ea typeface="仿宋_GB2312" pitchFamily="49" charset="-122"/>
            </a:endParaRPr>
          </a:p>
          <a:p>
            <a:pPr lvl="2" eaLnBrk="1" hangingPunct="1">
              <a:buNone/>
            </a:pPr>
            <a:endParaRPr lang="zh-CN" altLang="en-US" sz="1600" b="1" dirty="0">
              <a:latin typeface="仿宋_GB2312" pitchFamily="49" charset="-122"/>
              <a:ea typeface="仿宋_GB2312" pitchFamily="49" charset="-122"/>
            </a:endParaRPr>
          </a:p>
          <a:p>
            <a:pPr lvl="1" eaLnBrk="1" hangingPunct="1">
              <a:buFont typeface="Wingdings" panose="05000000000000000000" pitchFamily="2" charset="2"/>
              <a:buChar char="v"/>
            </a:pPr>
            <a:r>
              <a:rPr lang="en-US" altLang="zh-CN" sz="2200" b="1" dirty="0">
                <a:cs typeface="Times New Roman" panose="02020603050405020304" pitchFamily="18" charset="0"/>
              </a:rPr>
              <a:t>int register_blkdev (unsigned int major, const char *name, struct file_operations *fops);</a:t>
            </a:r>
            <a:endParaRPr lang="en-US" altLang="zh-CN" sz="2200" b="1" dirty="0">
              <a:cs typeface="Times New Roman" panose="02020603050405020304" pitchFamily="18" charset="0"/>
            </a:endParaRPr>
          </a:p>
          <a:p>
            <a:pPr algn="just" eaLnBrk="1" hangingPunct="1">
              <a:buNone/>
            </a:pPr>
            <a:r>
              <a:rPr lang="en-US" altLang="zh-CN" sz="1900" b="1" dirty="0">
                <a:latin typeface="SimSun" pitchFamily="2" charset="-122"/>
                <a:cs typeface="Times New Roman" panose="02020603050405020304" pitchFamily="18" charset="0"/>
              </a:rPr>
              <a:t>    	    </a:t>
            </a:r>
            <a:r>
              <a:rPr lang="en-US" altLang="zh-CN" sz="1900" b="1" dirty="0">
                <a:latin typeface="仿宋_GB2312" pitchFamily="49" charset="-122"/>
                <a:ea typeface="仿宋_GB2312" pitchFamily="49" charset="-122"/>
              </a:rPr>
              <a:t>//</a:t>
            </a:r>
            <a:r>
              <a:rPr lang="zh-CN" altLang="en-US" sz="1900" b="1" dirty="0">
                <a:latin typeface="仿宋_GB2312" pitchFamily="49" charset="-122"/>
                <a:ea typeface="仿宋_GB2312" pitchFamily="49" charset="-122"/>
              </a:rPr>
              <a:t>向系统的块设备表登记一个块设备</a:t>
            </a:r>
            <a:endParaRPr lang="zh-CN" altLang="en-US" sz="1900" dirty="0">
              <a:latin typeface="仿宋_GB2312" pitchFamily="49" charset="-122"/>
              <a:ea typeface="仿宋_GB2312" pitchFamily="49" charset="-122"/>
            </a:endParaRPr>
          </a:p>
        </p:txBody>
      </p:sp>
      <p:sp>
        <p:nvSpPr>
          <p:cNvPr id="47108" name="灯片编号占位符 5"/>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SimSun"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5pPr>
          </a:lstStyle>
          <a:p>
            <a:pPr lvl="0" algn="ctr" eaLnBrk="1" hangingPunct="1"/>
            <a:fld id="{9A0DB2DC-4C9A-4742-B13C-FB6460FD3503}" type="slidenum">
              <a:rPr lang="en-US" altLang="zh-CN" sz="1400" b="1" dirty="0">
                <a:solidFill>
                  <a:srgbClr val="FFFFFF"/>
                </a:solidFill>
              </a:rPr>
            </a:fld>
            <a:endParaRPr lang="en-US" altLang="zh-CN" sz="1400" b="1" dirty="0">
              <a:solidFill>
                <a:srgbClr val="FFFFFF"/>
              </a:solidFill>
            </a:endParaRPr>
          </a:p>
        </p:txBody>
      </p:sp>
    </p:spTree>
  </p:cSld>
  <p:clrMapOvr>
    <a:masterClrMapping/>
  </p:clrMapOvr>
  <p:transition>
    <p:blinds dir="ver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9138" name="Rectangle 2"/>
          <p:cNvSpPr>
            <a:spLocks noGrp="1" noRot="1" noChangeArrowheads="1"/>
          </p:cNvSpPr>
          <p:nvPr>
            <p:ph type="title"/>
          </p:nvPr>
        </p:nvSpPr>
        <p:spPr>
          <a:extLst>
            <a:ext uri="{91240B29-F687-4F45-9708-019B960494DF}">
              <a14:hiddenLine xmlns:a14="http://schemas.microsoft.com/office/drawing/2010/main" w="9525">
                <a:solidFill>
                  <a:schemeClr val="tx1"/>
                </a:solidFill>
                <a:prstDash val="solid"/>
                <a:miter lim="800000"/>
                <a:headEnd/>
                <a:tailEnd/>
              </a14:hiddenLine>
            </a:ext>
          </a:extLst>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4000" b="1" i="0" u="none" strike="noStrike" kern="1200" cap="small" spc="0" normalizeH="0" baseline="0" noProof="0">
                <a:ln>
                  <a:noFill/>
                </a:ln>
                <a:solidFill>
                  <a:srgbClr val="002060"/>
                </a:solidFill>
                <a:effectLst/>
                <a:uLnTx/>
                <a:uFillTx/>
                <a:latin typeface="+mj-lt"/>
                <a:ea typeface="黑体" pitchFamily="49" charset="-122"/>
                <a:cs typeface="+mj-cs"/>
              </a:rPr>
              <a:t>添加设备驱动程序（续）</a:t>
            </a:r>
            <a:endParaRPr kumimoji="0" lang="zh-CN" altLang="en-US" sz="4000" b="1" i="0" u="none" strike="noStrike" kern="1200" cap="small" spc="0" normalizeH="0" baseline="0" noProof="0">
              <a:ln>
                <a:noFill/>
              </a:ln>
              <a:solidFill>
                <a:srgbClr val="002060"/>
              </a:solidFill>
              <a:effectLst/>
              <a:uLnTx/>
              <a:uFillTx/>
              <a:latin typeface="+mj-lt"/>
              <a:ea typeface="黑体" pitchFamily="49" charset="-122"/>
              <a:cs typeface="+mj-cs"/>
            </a:endParaRPr>
          </a:p>
        </p:txBody>
      </p:sp>
      <p:sp>
        <p:nvSpPr>
          <p:cNvPr id="48131" name="Rectangle 3"/>
          <p:cNvSpPr>
            <a:spLocks noGrp="1" noRot="1"/>
          </p:cNvSpPr>
          <p:nvPr>
            <p:ph sz="quarter" idx="1"/>
          </p:nvPr>
        </p:nvSpPr>
        <p:spPr/>
        <p:txBody>
          <a:bodyPr vert="horz" wrap="square" lIns="91440" tIns="45720" rIns="91440" bIns="45720" anchor="t"/>
          <a:p>
            <a:pPr eaLnBrk="1" hangingPunct="1"/>
            <a:r>
              <a:rPr lang="zh-CN" altLang="en-US" sz="3000" b="1" dirty="0">
                <a:latin typeface="仿宋_GB2312" pitchFamily="49" charset="-122"/>
                <a:ea typeface="仿宋_GB2312" pitchFamily="49" charset="-122"/>
              </a:rPr>
              <a:t>设备卸载</a:t>
            </a:r>
            <a:endParaRPr lang="zh-CN" altLang="en-US" sz="3000" b="1" dirty="0">
              <a:latin typeface="仿宋_GB2312" pitchFamily="49" charset="-122"/>
              <a:ea typeface="仿宋_GB2312" pitchFamily="49" charset="-122"/>
            </a:endParaRPr>
          </a:p>
          <a:p>
            <a:pPr lvl="1" eaLnBrk="1" hangingPunct="1">
              <a:buFont typeface="Wingdings" panose="05000000000000000000" pitchFamily="2" charset="2"/>
              <a:buChar char="v"/>
            </a:pPr>
            <a:r>
              <a:rPr lang="en-US" altLang="zh-CN" sz="2600" b="1" dirty="0"/>
              <a:t>int unregister_chrdev (unsigned int major, const char *name);</a:t>
            </a:r>
            <a:r>
              <a:rPr lang="en-US" altLang="zh-CN" sz="2600" b="1" dirty="0">
                <a:cs typeface="Times New Roman" panose="02020603050405020304" pitchFamily="18" charset="0"/>
              </a:rPr>
              <a:t> </a:t>
            </a:r>
            <a:endParaRPr lang="en-US" altLang="zh-CN" sz="2600" b="1" dirty="0">
              <a:cs typeface="Times New Roman" panose="02020603050405020304" pitchFamily="18" charset="0"/>
            </a:endParaRPr>
          </a:p>
          <a:p>
            <a:pPr lvl="1" eaLnBrk="1" hangingPunct="1">
              <a:buFont typeface="Wingdings" panose="05000000000000000000" pitchFamily="2" charset="2"/>
              <a:buNone/>
            </a:pPr>
            <a:r>
              <a:rPr lang="en-US" altLang="zh-CN" sz="2200" b="1" dirty="0">
                <a:latin typeface="SimSun" pitchFamily="2" charset="-122"/>
                <a:cs typeface="Times New Roman" panose="02020603050405020304" pitchFamily="18" charset="0"/>
              </a:rPr>
              <a:t>	</a:t>
            </a:r>
            <a:r>
              <a:rPr lang="en-US" altLang="zh-CN" sz="2200" b="1" dirty="0">
                <a:latin typeface="仿宋_GB2312" pitchFamily="49" charset="-122"/>
                <a:ea typeface="仿宋_GB2312" pitchFamily="49" charset="-122"/>
              </a:rPr>
              <a:t>//</a:t>
            </a:r>
            <a:r>
              <a:rPr lang="zh-CN" altLang="en-US" sz="2200" b="1" dirty="0">
                <a:latin typeface="仿宋_GB2312" pitchFamily="49" charset="-122"/>
                <a:ea typeface="仿宋_GB2312" pitchFamily="49" charset="-122"/>
              </a:rPr>
              <a:t>卸载字符设备</a:t>
            </a:r>
            <a:endParaRPr lang="zh-CN" altLang="en-US" sz="2200" b="1" dirty="0">
              <a:latin typeface="仿宋_GB2312" pitchFamily="49" charset="-122"/>
              <a:ea typeface="仿宋_GB2312" pitchFamily="49" charset="-122"/>
            </a:endParaRPr>
          </a:p>
          <a:p>
            <a:pPr lvl="1" eaLnBrk="1" hangingPunct="1">
              <a:buFont typeface="Wingdings" panose="05000000000000000000" pitchFamily="2" charset="2"/>
              <a:buNone/>
            </a:pPr>
            <a:r>
              <a:rPr lang="zh-CN" altLang="en-US" sz="2200" b="1" dirty="0">
                <a:cs typeface="Times New Roman" panose="02020603050405020304" pitchFamily="18" charset="0"/>
              </a:rPr>
              <a:t>	</a:t>
            </a:r>
            <a:r>
              <a:rPr lang="en-US" altLang="zh-CN" sz="2200" b="1" dirty="0">
                <a:latin typeface="仿宋_GB2312" pitchFamily="49" charset="-122"/>
                <a:ea typeface="仿宋_GB2312" pitchFamily="49" charset="-122"/>
              </a:rPr>
              <a:t>//</a:t>
            </a:r>
            <a:r>
              <a:rPr lang="en-US" altLang="zh-CN" sz="2200" b="1" dirty="0">
                <a:cs typeface="Times New Roman" panose="02020603050405020304" pitchFamily="18" charset="0"/>
              </a:rPr>
              <a:t>major</a:t>
            </a:r>
            <a:r>
              <a:rPr lang="zh-CN" altLang="en-US" sz="2200" b="1" dirty="0"/>
              <a:t>：</a:t>
            </a:r>
            <a:r>
              <a:rPr lang="zh-CN" altLang="en-US" sz="2200" b="1" dirty="0">
                <a:ea typeface="仿宋_GB2312" pitchFamily="49" charset="-122"/>
              </a:rPr>
              <a:t>要卸载设备的主设备号</a:t>
            </a:r>
            <a:endParaRPr lang="zh-CN" altLang="en-US" sz="2200" b="1" dirty="0">
              <a:ea typeface="仿宋_GB2312" pitchFamily="49" charset="-122"/>
            </a:endParaRPr>
          </a:p>
          <a:p>
            <a:pPr lvl="1" eaLnBrk="1" hangingPunct="1">
              <a:buFont typeface="Wingdings" panose="05000000000000000000" pitchFamily="2" charset="2"/>
              <a:buNone/>
            </a:pPr>
            <a:r>
              <a:rPr lang="zh-CN" altLang="en-US" sz="2200" b="1" dirty="0"/>
              <a:t>	</a:t>
            </a:r>
            <a:r>
              <a:rPr lang="en-US" altLang="zh-CN" sz="2200" b="1" dirty="0">
                <a:latin typeface="仿宋_GB2312" pitchFamily="49" charset="-122"/>
                <a:ea typeface="仿宋_GB2312" pitchFamily="49" charset="-122"/>
              </a:rPr>
              <a:t>//</a:t>
            </a:r>
            <a:r>
              <a:rPr lang="en-US" altLang="zh-CN" sz="2200" b="1" dirty="0"/>
              <a:t>name</a:t>
            </a:r>
            <a:r>
              <a:rPr lang="zh-CN" altLang="en-US" sz="2200" b="1" dirty="0"/>
              <a:t>：</a:t>
            </a:r>
            <a:r>
              <a:rPr lang="zh-CN" altLang="en-US" sz="2200" b="1" dirty="0">
                <a:ea typeface="仿宋_GB2312" pitchFamily="49" charset="-122"/>
              </a:rPr>
              <a:t>设备名</a:t>
            </a:r>
            <a:r>
              <a:rPr lang="zh-CN" altLang="en-US" sz="2200" b="1" dirty="0">
                <a:latin typeface="SimSun" pitchFamily="2" charset="-122"/>
                <a:cs typeface="Times New Roman" panose="02020603050405020304" pitchFamily="18" charset="0"/>
              </a:rPr>
              <a:t> </a:t>
            </a:r>
            <a:endParaRPr lang="zh-CN" altLang="en-US" sz="2600" b="1" dirty="0">
              <a:latin typeface="仿宋_GB2312" pitchFamily="49" charset="-122"/>
              <a:ea typeface="仿宋_GB2312" pitchFamily="49" charset="-122"/>
            </a:endParaRPr>
          </a:p>
          <a:p>
            <a:pPr lvl="1" eaLnBrk="1" hangingPunct="1">
              <a:buFont typeface="Wingdings" panose="05000000000000000000" pitchFamily="2" charset="2"/>
              <a:buChar char="v"/>
            </a:pPr>
            <a:r>
              <a:rPr lang="en-US" altLang="zh-CN" sz="2600" b="1" dirty="0"/>
              <a:t>int unregister_blkdev (unsigned int major, const char *name);</a:t>
            </a:r>
            <a:r>
              <a:rPr lang="en-US" altLang="zh-CN" sz="2600" b="1" dirty="0">
                <a:cs typeface="Times New Roman" panose="02020603050405020304" pitchFamily="18" charset="0"/>
              </a:rPr>
              <a:t> </a:t>
            </a:r>
            <a:endParaRPr lang="en-US" altLang="zh-CN" sz="2600" b="1" dirty="0">
              <a:cs typeface="Times New Roman" panose="02020603050405020304" pitchFamily="18" charset="0"/>
            </a:endParaRPr>
          </a:p>
          <a:p>
            <a:pPr algn="just" eaLnBrk="1" hangingPunct="1">
              <a:buNone/>
            </a:pPr>
            <a:r>
              <a:rPr lang="en-US" altLang="zh-CN" sz="2600" b="1" dirty="0">
                <a:latin typeface="SimSun" pitchFamily="2" charset="-122"/>
                <a:cs typeface="Times New Roman" panose="02020603050405020304" pitchFamily="18" charset="0"/>
              </a:rPr>
              <a:t>    	</a:t>
            </a:r>
            <a:r>
              <a:rPr lang="en-US" altLang="zh-CN" b="1" dirty="0">
                <a:latin typeface="仿宋_GB2312" pitchFamily="49" charset="-122"/>
                <a:ea typeface="仿宋_GB2312" pitchFamily="49" charset="-122"/>
              </a:rPr>
              <a:t>//</a:t>
            </a:r>
            <a:r>
              <a:rPr lang="zh-CN" altLang="en-US" b="1" dirty="0">
                <a:latin typeface="仿宋_GB2312" pitchFamily="49" charset="-122"/>
                <a:ea typeface="仿宋_GB2312" pitchFamily="49" charset="-122"/>
              </a:rPr>
              <a:t>卸载块设备</a:t>
            </a:r>
            <a:r>
              <a:rPr lang="zh-CN" altLang="en-US" sz="2600" b="1" dirty="0">
                <a:latin typeface="仿宋_GB2312" pitchFamily="49" charset="-122"/>
                <a:ea typeface="仿宋_GB2312" pitchFamily="49" charset="-122"/>
              </a:rPr>
              <a:t> </a:t>
            </a:r>
            <a:endParaRPr lang="zh-CN" altLang="en-US" sz="2600" b="1" dirty="0">
              <a:latin typeface="仿宋_GB2312" pitchFamily="49" charset="-122"/>
              <a:ea typeface="仿宋_GB2312" pitchFamily="49" charset="-122"/>
            </a:endParaRPr>
          </a:p>
        </p:txBody>
      </p:sp>
      <p:sp>
        <p:nvSpPr>
          <p:cNvPr id="48132" name="灯片编号占位符 5"/>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SimSun"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5pPr>
          </a:lstStyle>
          <a:p>
            <a:pPr lvl="0" algn="ctr" eaLnBrk="1" hangingPunct="1"/>
            <a:fld id="{9A0DB2DC-4C9A-4742-B13C-FB6460FD3503}" type="slidenum">
              <a:rPr lang="en-US" altLang="zh-CN" sz="1400" b="1" dirty="0">
                <a:solidFill>
                  <a:srgbClr val="FFFFFF"/>
                </a:solidFill>
              </a:rPr>
            </a:fld>
            <a:endParaRPr lang="en-US" altLang="zh-CN" sz="1400" b="1" dirty="0">
              <a:solidFill>
                <a:srgbClr val="FFFFFF"/>
              </a:solidFill>
            </a:endParaRPr>
          </a:p>
        </p:txBody>
      </p:sp>
    </p:spTree>
  </p:cSld>
  <p:clrMapOvr>
    <a:masterClrMapping/>
  </p:clrMapOvr>
  <p:transition>
    <p:blinds dir="ver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1602" name="Rectangle 2"/>
          <p:cNvSpPr>
            <a:spLocks noGrp="1" noRot="1" noChangeArrowheads="1"/>
          </p:cNvSpPr>
          <p:nvPr>
            <p:ph type="title"/>
          </p:nvPr>
        </p:nvSpPr>
        <p:spPr>
          <a:extLst>
            <a:ext uri="{91240B29-F687-4F45-9708-019B960494DF}">
              <a14:hiddenLine xmlns:a14="http://schemas.microsoft.com/office/drawing/2010/main" w="9525">
                <a:solidFill>
                  <a:schemeClr val="tx1"/>
                </a:solidFill>
                <a:prstDash val="solid"/>
                <a:miter lim="800000"/>
                <a:headEnd/>
                <a:tailEnd/>
              </a14:hiddenLine>
            </a:ext>
          </a:extLst>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4000" b="1" i="0" u="none" strike="noStrike" kern="1200" cap="small" spc="0" normalizeH="0" baseline="0" noProof="0">
                <a:ln>
                  <a:noFill/>
                </a:ln>
                <a:solidFill>
                  <a:srgbClr val="002060"/>
                </a:solidFill>
                <a:effectLst/>
                <a:uLnTx/>
                <a:uFillTx/>
                <a:latin typeface="+mj-lt"/>
                <a:ea typeface="黑体" pitchFamily="49" charset="-122"/>
                <a:cs typeface="+mj-cs"/>
              </a:rPr>
              <a:t>添加设备驱动程序（续）</a:t>
            </a:r>
            <a:endParaRPr kumimoji="0" lang="zh-CN" altLang="en-US" sz="4000" b="1" i="0" u="none" strike="noStrike" kern="1200" cap="small" spc="0" normalizeH="0" baseline="0" noProof="0">
              <a:ln>
                <a:noFill/>
              </a:ln>
              <a:solidFill>
                <a:srgbClr val="002060"/>
              </a:solidFill>
              <a:effectLst/>
              <a:uLnTx/>
              <a:uFillTx/>
              <a:latin typeface="+mj-lt"/>
              <a:ea typeface="黑体" pitchFamily="49" charset="-122"/>
              <a:cs typeface="+mj-cs"/>
            </a:endParaRPr>
          </a:p>
        </p:txBody>
      </p:sp>
      <p:sp>
        <p:nvSpPr>
          <p:cNvPr id="49155" name="Rectangle 3"/>
          <p:cNvSpPr>
            <a:spLocks noGrp="1" noRot="1"/>
          </p:cNvSpPr>
          <p:nvPr>
            <p:ph sz="quarter" idx="1"/>
          </p:nvPr>
        </p:nvSpPr>
        <p:spPr>
          <a:xfrm>
            <a:off x="611188" y="1844675"/>
            <a:ext cx="8064500" cy="4248150"/>
          </a:xfrm>
        </p:spPr>
        <p:txBody>
          <a:bodyPr vert="horz" wrap="square" lIns="91440" tIns="45720" rIns="91440" bIns="45720" anchor="t"/>
          <a:p>
            <a:pPr eaLnBrk="1" hangingPunct="1">
              <a:lnSpc>
                <a:spcPct val="90000"/>
              </a:lnSpc>
            </a:pPr>
            <a:r>
              <a:rPr lang="en-US" altLang="zh-CN" sz="2800" b="1" dirty="0">
                <a:latin typeface="仿宋_GB2312" pitchFamily="49" charset="-122"/>
                <a:ea typeface="仿宋_GB2312" pitchFamily="49" charset="-122"/>
              </a:rPr>
              <a:t>Linux</a:t>
            </a:r>
            <a:r>
              <a:rPr lang="zh-CN" altLang="en-US" sz="2800" b="1" dirty="0">
                <a:latin typeface="仿宋_GB2312" pitchFamily="49" charset="-122"/>
                <a:ea typeface="仿宋_GB2312" pitchFamily="49" charset="-122"/>
              </a:rPr>
              <a:t>系统采用一组固定的入口点来实现驱动设备的功能。</a:t>
            </a:r>
            <a:endParaRPr lang="zh-CN" altLang="en-US" sz="2800" b="1" dirty="0">
              <a:latin typeface="仿宋_GB2312" pitchFamily="49" charset="-122"/>
              <a:ea typeface="仿宋_GB2312" pitchFamily="49" charset="-122"/>
            </a:endParaRPr>
          </a:p>
          <a:p>
            <a:pPr lvl="1" eaLnBrk="1" hangingPunct="1">
              <a:lnSpc>
                <a:spcPct val="90000"/>
              </a:lnSpc>
              <a:buFont typeface="Wingdings" panose="05000000000000000000" pitchFamily="2" charset="2"/>
              <a:buChar char="v"/>
            </a:pPr>
            <a:r>
              <a:rPr lang="en-US" altLang="zh-CN" sz="2400" b="1" dirty="0">
                <a:ea typeface="仿宋_GB2312" pitchFamily="49" charset="-122"/>
              </a:rPr>
              <a:t>open</a:t>
            </a:r>
            <a:r>
              <a:rPr lang="zh-CN" altLang="en-US" sz="2400" b="1" dirty="0">
                <a:latin typeface="仿宋_GB2312" pitchFamily="49" charset="-122"/>
                <a:ea typeface="仿宋_GB2312" pitchFamily="49" charset="-122"/>
              </a:rPr>
              <a:t>入口点</a:t>
            </a:r>
            <a:r>
              <a:rPr lang="en-US" altLang="zh-CN" sz="2400" b="1" dirty="0">
                <a:latin typeface="仿宋_GB2312" pitchFamily="49" charset="-122"/>
                <a:ea typeface="仿宋_GB2312" pitchFamily="49" charset="-122"/>
              </a:rPr>
              <a:t>: </a:t>
            </a:r>
            <a:r>
              <a:rPr lang="zh-CN" altLang="en-US" sz="2400" b="1" dirty="0">
                <a:latin typeface="仿宋_GB2312" pitchFamily="49" charset="-122"/>
                <a:ea typeface="仿宋_GB2312" pitchFamily="49" charset="-122"/>
              </a:rPr>
              <a:t>打开设备。对将要进行的</a:t>
            </a:r>
            <a:r>
              <a:rPr lang="en-US" altLang="zh-CN" sz="2400" b="1" dirty="0">
                <a:latin typeface="仿宋_GB2312" pitchFamily="49" charset="-122"/>
                <a:ea typeface="仿宋_GB2312" pitchFamily="49" charset="-122"/>
              </a:rPr>
              <a:t>I/O</a:t>
            </a:r>
            <a:r>
              <a:rPr lang="zh-CN" altLang="en-US" sz="2400" b="1" dirty="0">
                <a:latin typeface="仿宋_GB2312" pitchFamily="49" charset="-122"/>
                <a:ea typeface="仿宋_GB2312" pitchFamily="49" charset="-122"/>
              </a:rPr>
              <a:t>操作做好必要的准备工作，如清除缓冲区等</a:t>
            </a:r>
            <a:endParaRPr lang="zh-CN" altLang="en-US" sz="2400" b="1" dirty="0">
              <a:latin typeface="仿宋_GB2312" pitchFamily="49" charset="-122"/>
              <a:ea typeface="仿宋_GB2312" pitchFamily="49" charset="-122"/>
            </a:endParaRPr>
          </a:p>
          <a:p>
            <a:pPr lvl="1" eaLnBrk="1" hangingPunct="1">
              <a:lnSpc>
                <a:spcPct val="90000"/>
              </a:lnSpc>
              <a:buFont typeface="Wingdings" panose="05000000000000000000" pitchFamily="2" charset="2"/>
              <a:buChar char="v"/>
            </a:pPr>
            <a:r>
              <a:rPr lang="en-US" altLang="zh-CN" sz="2400" b="1" dirty="0">
                <a:ea typeface="仿宋_GB2312" pitchFamily="49" charset="-122"/>
              </a:rPr>
              <a:t>close</a:t>
            </a:r>
            <a:r>
              <a:rPr lang="zh-CN" altLang="en-US" sz="2400" b="1" dirty="0">
                <a:latin typeface="仿宋_GB2312" pitchFamily="49" charset="-122"/>
                <a:ea typeface="仿宋_GB2312" pitchFamily="49" charset="-122"/>
              </a:rPr>
              <a:t>入口点</a:t>
            </a:r>
            <a:r>
              <a:rPr lang="en-US" altLang="zh-CN" sz="2400" b="1" dirty="0">
                <a:latin typeface="仿宋_GB2312" pitchFamily="49" charset="-122"/>
                <a:ea typeface="仿宋_GB2312" pitchFamily="49" charset="-122"/>
              </a:rPr>
              <a:t>: </a:t>
            </a:r>
            <a:r>
              <a:rPr lang="zh-CN" altLang="en-US" sz="2400" b="1" dirty="0">
                <a:latin typeface="仿宋_GB2312" pitchFamily="49" charset="-122"/>
                <a:ea typeface="仿宋_GB2312" pitchFamily="49" charset="-122"/>
              </a:rPr>
              <a:t>关闭一个设备</a:t>
            </a:r>
            <a:endParaRPr lang="zh-CN" altLang="en-US" sz="2400" b="1" dirty="0">
              <a:latin typeface="仿宋_GB2312" pitchFamily="49" charset="-122"/>
              <a:ea typeface="仿宋_GB2312" pitchFamily="49" charset="-122"/>
            </a:endParaRPr>
          </a:p>
          <a:p>
            <a:pPr lvl="1" eaLnBrk="1" hangingPunct="1">
              <a:lnSpc>
                <a:spcPct val="90000"/>
              </a:lnSpc>
              <a:buFont typeface="Wingdings" panose="05000000000000000000" pitchFamily="2" charset="2"/>
              <a:buChar char="v"/>
            </a:pPr>
            <a:r>
              <a:rPr lang="en-US" altLang="zh-CN" sz="2400" b="1" dirty="0">
                <a:ea typeface="仿宋_GB2312" pitchFamily="49" charset="-122"/>
              </a:rPr>
              <a:t>read</a:t>
            </a:r>
            <a:r>
              <a:rPr lang="zh-CN" altLang="en-US" sz="2400" b="1" dirty="0">
                <a:latin typeface="仿宋_GB2312" pitchFamily="49" charset="-122"/>
                <a:ea typeface="仿宋_GB2312" pitchFamily="49" charset="-122"/>
              </a:rPr>
              <a:t>入口点</a:t>
            </a:r>
            <a:r>
              <a:rPr lang="en-US" altLang="zh-CN" sz="2400" b="1" dirty="0">
                <a:latin typeface="仿宋_GB2312" pitchFamily="49" charset="-122"/>
                <a:ea typeface="仿宋_GB2312" pitchFamily="49" charset="-122"/>
              </a:rPr>
              <a:t>: </a:t>
            </a:r>
            <a:r>
              <a:rPr lang="zh-CN" altLang="en-US" sz="2400" b="1" dirty="0">
                <a:latin typeface="仿宋_GB2312" pitchFamily="49" charset="-122"/>
                <a:ea typeface="仿宋_GB2312" pitchFamily="49" charset="-122"/>
              </a:rPr>
              <a:t>从设备上读数据 </a:t>
            </a:r>
            <a:endParaRPr lang="zh-CN" altLang="en-US" sz="2400" b="1" dirty="0">
              <a:latin typeface="仿宋_GB2312" pitchFamily="49" charset="-122"/>
              <a:ea typeface="仿宋_GB2312" pitchFamily="49" charset="-122"/>
            </a:endParaRPr>
          </a:p>
          <a:p>
            <a:pPr lvl="1" eaLnBrk="1" hangingPunct="1">
              <a:lnSpc>
                <a:spcPct val="90000"/>
              </a:lnSpc>
              <a:buFont typeface="Wingdings" panose="05000000000000000000" pitchFamily="2" charset="2"/>
              <a:buChar char="v"/>
            </a:pPr>
            <a:r>
              <a:rPr lang="en-US" altLang="zh-CN" sz="2400" b="1" dirty="0">
                <a:ea typeface="仿宋_GB2312" pitchFamily="49" charset="-122"/>
              </a:rPr>
              <a:t>write</a:t>
            </a:r>
            <a:r>
              <a:rPr lang="zh-CN" altLang="en-US" sz="2400" b="1" dirty="0">
                <a:latin typeface="仿宋_GB2312" pitchFamily="49" charset="-122"/>
                <a:ea typeface="仿宋_GB2312" pitchFamily="49" charset="-122"/>
              </a:rPr>
              <a:t>入口点</a:t>
            </a:r>
            <a:r>
              <a:rPr lang="en-US" altLang="zh-CN" sz="2400" b="1" dirty="0">
                <a:latin typeface="仿宋_GB2312" pitchFamily="49" charset="-122"/>
                <a:ea typeface="仿宋_GB2312" pitchFamily="49" charset="-122"/>
              </a:rPr>
              <a:t>: </a:t>
            </a:r>
            <a:r>
              <a:rPr lang="zh-CN" altLang="en-US" sz="2400" b="1" dirty="0">
                <a:latin typeface="仿宋_GB2312" pitchFamily="49" charset="-122"/>
                <a:ea typeface="仿宋_GB2312" pitchFamily="49" charset="-122"/>
              </a:rPr>
              <a:t>往设备上写数据 </a:t>
            </a:r>
            <a:endParaRPr lang="zh-CN" altLang="en-US" sz="2400" b="1" dirty="0">
              <a:latin typeface="仿宋_GB2312" pitchFamily="49" charset="-122"/>
              <a:ea typeface="仿宋_GB2312" pitchFamily="49" charset="-122"/>
            </a:endParaRPr>
          </a:p>
          <a:p>
            <a:pPr lvl="1" eaLnBrk="1" hangingPunct="1">
              <a:lnSpc>
                <a:spcPct val="90000"/>
              </a:lnSpc>
              <a:buFont typeface="Wingdings" panose="05000000000000000000" pitchFamily="2" charset="2"/>
              <a:buChar char="v"/>
            </a:pPr>
            <a:r>
              <a:rPr lang="en-US" altLang="zh-CN" sz="2400" b="1" dirty="0">
                <a:ea typeface="仿宋_GB2312" pitchFamily="49" charset="-122"/>
              </a:rPr>
              <a:t>ioctl</a:t>
            </a:r>
            <a:r>
              <a:rPr lang="zh-CN" altLang="en-US" sz="2400" b="1" dirty="0">
                <a:latin typeface="仿宋_GB2312" pitchFamily="49" charset="-122"/>
                <a:ea typeface="仿宋_GB2312" pitchFamily="49" charset="-122"/>
              </a:rPr>
              <a:t>入口点</a:t>
            </a:r>
            <a:r>
              <a:rPr lang="en-US" altLang="zh-CN" sz="2400" b="1" dirty="0">
                <a:latin typeface="仿宋_GB2312" pitchFamily="49" charset="-122"/>
                <a:ea typeface="仿宋_GB2312" pitchFamily="49" charset="-122"/>
              </a:rPr>
              <a:t>: </a:t>
            </a:r>
            <a:r>
              <a:rPr lang="zh-CN" altLang="en-US" sz="2400" b="1" dirty="0">
                <a:latin typeface="仿宋_GB2312" pitchFamily="49" charset="-122"/>
                <a:ea typeface="仿宋_GB2312" pitchFamily="49" charset="-122"/>
              </a:rPr>
              <a:t>执行读、写之外的操作</a:t>
            </a:r>
            <a:endParaRPr lang="zh-CN" altLang="en-US" sz="2400" b="1" dirty="0">
              <a:latin typeface="仿宋_GB2312" pitchFamily="49" charset="-122"/>
              <a:ea typeface="仿宋_GB2312" pitchFamily="49" charset="-122"/>
            </a:endParaRPr>
          </a:p>
          <a:p>
            <a:pPr lvl="1" eaLnBrk="1" hangingPunct="1">
              <a:lnSpc>
                <a:spcPct val="90000"/>
              </a:lnSpc>
              <a:buFont typeface="Wingdings" panose="05000000000000000000" pitchFamily="2" charset="2"/>
              <a:buChar char="v"/>
            </a:pPr>
            <a:r>
              <a:rPr lang="en-US" altLang="zh-CN" sz="2400" b="1" dirty="0">
                <a:ea typeface="仿宋_GB2312" pitchFamily="49" charset="-122"/>
              </a:rPr>
              <a:t>select</a:t>
            </a:r>
            <a:r>
              <a:rPr lang="zh-CN" altLang="en-US" sz="2400" b="1" dirty="0">
                <a:latin typeface="仿宋_GB2312" pitchFamily="49" charset="-122"/>
                <a:ea typeface="仿宋_GB2312" pitchFamily="49" charset="-122"/>
              </a:rPr>
              <a:t>入口点</a:t>
            </a:r>
            <a:r>
              <a:rPr lang="en-US" altLang="zh-CN" sz="2400" b="1" dirty="0">
                <a:latin typeface="仿宋_GB2312" pitchFamily="49" charset="-122"/>
                <a:ea typeface="仿宋_GB2312" pitchFamily="49" charset="-122"/>
              </a:rPr>
              <a:t>: </a:t>
            </a:r>
            <a:r>
              <a:rPr lang="zh-CN" altLang="en-US" sz="2400" b="1" dirty="0">
                <a:latin typeface="仿宋_GB2312" pitchFamily="49" charset="-122"/>
                <a:ea typeface="仿宋_GB2312" pitchFamily="49" charset="-122"/>
              </a:rPr>
              <a:t>检查设备，看数据是否可读或设备是否可用于写数据</a:t>
            </a:r>
            <a:endParaRPr lang="zh-CN" altLang="en-US" b="1" dirty="0">
              <a:latin typeface="仿宋_GB2312" pitchFamily="49" charset="-122"/>
              <a:ea typeface="仿宋_GB2312" pitchFamily="49" charset="-122"/>
            </a:endParaRPr>
          </a:p>
        </p:txBody>
      </p:sp>
      <p:sp>
        <p:nvSpPr>
          <p:cNvPr id="49156" name="灯片编号占位符 5"/>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SimSun"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5pPr>
          </a:lstStyle>
          <a:p>
            <a:pPr lvl="0" algn="ctr" eaLnBrk="1" hangingPunct="1"/>
            <a:fld id="{9A0DB2DC-4C9A-4742-B13C-FB6460FD3503}" type="slidenum">
              <a:rPr lang="en-US" altLang="zh-CN" sz="1400" b="1" dirty="0">
                <a:solidFill>
                  <a:srgbClr val="FFFFFF"/>
                </a:solidFill>
              </a:rPr>
            </a:fld>
            <a:endParaRPr lang="en-US" altLang="zh-CN" sz="1400" b="1" dirty="0">
              <a:solidFill>
                <a:srgbClr val="FFFFFF"/>
              </a:solidFill>
            </a:endParaRPr>
          </a:p>
        </p:txBody>
      </p:sp>
    </p:spTree>
  </p:cSld>
  <p:clrMapOvr>
    <a:masterClrMapping/>
  </p:clrMapOvr>
  <p:transition>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5106" name="Rectangle 2"/>
          <p:cNvSpPr>
            <a:spLocks noGrp="1" noRot="1" noChangeArrowheads="1"/>
          </p:cNvSpPr>
          <p:nvPr>
            <p:ph type="title"/>
          </p:nvPr>
        </p:nvSpPr>
        <p:spPr>
          <a:extLst>
            <a:ext uri="{91240B29-F687-4F45-9708-019B960494DF}">
              <a14:hiddenLine xmlns:a14="http://schemas.microsoft.com/office/drawing/2010/main" w="9525">
                <a:solidFill>
                  <a:schemeClr val="tx1"/>
                </a:solidFill>
                <a:prstDash val="solid"/>
                <a:miter lim="800000"/>
                <a:headEnd/>
                <a:tailEnd/>
              </a14:hiddenLine>
            </a:ext>
          </a:extLst>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4000" b="1" i="0" u="none" strike="noStrike" kern="1200" cap="small" spc="0" normalizeH="0" baseline="0" noProof="0">
                <a:ln>
                  <a:noFill/>
                </a:ln>
                <a:solidFill>
                  <a:srgbClr val="002060"/>
                </a:solidFill>
                <a:effectLst/>
                <a:uLnTx/>
                <a:uFillTx/>
                <a:latin typeface="+mj-lt"/>
                <a:ea typeface="黑体" pitchFamily="49" charset="-122"/>
                <a:cs typeface="+mj-cs"/>
              </a:rPr>
              <a:t>内容简介</a:t>
            </a:r>
            <a:endParaRPr kumimoji="0" lang="zh-CN" altLang="en-US" sz="4000" b="1" i="0" u="none" strike="noStrike" kern="1200" cap="small" spc="0" normalizeH="0" baseline="0" noProof="0">
              <a:ln>
                <a:noFill/>
              </a:ln>
              <a:solidFill>
                <a:srgbClr val="002060"/>
              </a:solidFill>
              <a:effectLst/>
              <a:uLnTx/>
              <a:uFillTx/>
              <a:latin typeface="+mj-lt"/>
              <a:ea typeface="黑体" pitchFamily="49" charset="-122"/>
              <a:cs typeface="+mj-cs"/>
            </a:endParaRPr>
          </a:p>
        </p:txBody>
      </p:sp>
      <p:sp>
        <p:nvSpPr>
          <p:cNvPr id="175107" name="Rectangle 3"/>
          <p:cNvSpPr>
            <a:spLocks noGrp="1" noRot="1" noChangeArrowheads="1"/>
          </p:cNvSpPr>
          <p:nvPr>
            <p:ph sz="quarter" idx="1"/>
          </p:nvPr>
        </p:nvSpPr>
        <p:spPr>
          <a:xfrm>
            <a:off x="323850" y="1539875"/>
            <a:ext cx="8540750" cy="4194175"/>
          </a:xfrm>
        </p:spPr>
        <p:txBody>
          <a:bodyPr vert="horz" wrap="square" lIns="91440" tIns="45720" rIns="91440" bIns="45720" numCol="1" anchor="t" anchorCtr="0" compatLnSpc="1">
            <a:normAutofit fontScale="92500" lnSpcReduction="10000"/>
          </a:bodyPr>
          <a:lstStyle/>
          <a:p>
            <a:pPr marL="274320" marR="0" lvl="0" indent="-274320" algn="l" defTabSz="914400" rtl="0" eaLnBrk="1" fontAlgn="auto" latinLnBrk="0" hangingPunct="1">
              <a:lnSpc>
                <a:spcPct val="140000"/>
              </a:lnSpc>
              <a:spcBef>
                <a:spcPts val="600"/>
              </a:spcBef>
              <a:spcAft>
                <a:spcPts val="0"/>
              </a:spcAft>
              <a:buClr>
                <a:schemeClr val="accent1"/>
              </a:buClr>
              <a:buSzPct val="70000"/>
              <a:buFont typeface="Wingdings" panose="05000000000000000000"/>
              <a:buChar char=""/>
              <a:defRPr/>
            </a:pPr>
            <a:r>
              <a:rPr kumimoji="0" lang="zh-CN" altLang="en-US" sz="4000" b="1" i="0" u="none" strike="noStrike" kern="1200" cap="none" spc="0" normalizeH="0" baseline="0" noProof="0">
                <a:ln>
                  <a:noFill/>
                </a:ln>
                <a:solidFill>
                  <a:schemeClr val="tx1"/>
                </a:solidFill>
                <a:effectLst/>
                <a:uLnTx/>
                <a:uFillTx/>
                <a:latin typeface="+mn-lt"/>
                <a:ea typeface="华文新魏" pitchFamily="2" charset="-122"/>
                <a:cs typeface="+mn-cs"/>
              </a:rPr>
              <a:t>设计目的</a:t>
            </a:r>
            <a:endParaRPr kumimoji="0" lang="zh-CN" altLang="en-US" sz="4000" b="1" i="0" u="none" strike="noStrike" kern="1200" cap="none" spc="0" normalizeH="0" baseline="0" noProof="0">
              <a:ln>
                <a:noFill/>
              </a:ln>
              <a:solidFill>
                <a:schemeClr val="tx1"/>
              </a:solidFill>
              <a:effectLst/>
              <a:uLnTx/>
              <a:uFillTx/>
              <a:latin typeface="+mn-lt"/>
              <a:ea typeface="华文新魏" pitchFamily="2" charset="-122"/>
              <a:cs typeface="+mn-cs"/>
            </a:endParaRPr>
          </a:p>
          <a:p>
            <a:pPr marL="274320" marR="0" lvl="0" indent="-274320" algn="l" defTabSz="914400" rtl="0" eaLnBrk="1" fontAlgn="auto" latinLnBrk="0" hangingPunct="1">
              <a:lnSpc>
                <a:spcPct val="140000"/>
              </a:lnSpc>
              <a:spcBef>
                <a:spcPts val="600"/>
              </a:spcBef>
              <a:spcAft>
                <a:spcPts val="0"/>
              </a:spcAft>
              <a:buClr>
                <a:schemeClr val="accent1"/>
              </a:buClr>
              <a:buSzPct val="70000"/>
              <a:buFont typeface="Wingdings" panose="05000000000000000000"/>
              <a:buChar char=""/>
              <a:defRPr/>
            </a:pPr>
            <a:r>
              <a:rPr kumimoji="0" lang="zh-CN" altLang="en-US" sz="4000" b="1" i="0" u="sng" strike="noStrike" kern="1200" cap="none" spc="0" normalizeH="0" baseline="0" noProof="0">
                <a:ln>
                  <a:noFill/>
                </a:ln>
                <a:solidFill>
                  <a:srgbClr val="FF3300"/>
                </a:solidFill>
                <a:effectLst/>
                <a:uLnTx/>
                <a:uFillTx/>
                <a:latin typeface="+mn-lt"/>
                <a:ea typeface="华文新魏" pitchFamily="2" charset="-122"/>
                <a:cs typeface="+mn-cs"/>
              </a:rPr>
              <a:t>设计内容</a:t>
            </a:r>
            <a:endParaRPr kumimoji="0" lang="zh-CN" altLang="en-US" sz="4000" b="1" i="0" u="sng" strike="noStrike" kern="1200" cap="none" spc="0" normalizeH="0" baseline="0" noProof="0">
              <a:ln>
                <a:noFill/>
              </a:ln>
              <a:solidFill>
                <a:srgbClr val="FF3300"/>
              </a:solidFill>
              <a:effectLst/>
              <a:uLnTx/>
              <a:uFillTx/>
              <a:latin typeface="+mn-lt"/>
              <a:ea typeface="华文新魏" pitchFamily="2" charset="-122"/>
              <a:cs typeface="+mn-cs"/>
            </a:endParaRPr>
          </a:p>
          <a:p>
            <a:pPr marL="274320" marR="0" lvl="0" indent="-274320" algn="l" defTabSz="914400" rtl="0" eaLnBrk="1" fontAlgn="auto" latinLnBrk="0" hangingPunct="1">
              <a:lnSpc>
                <a:spcPct val="140000"/>
              </a:lnSpc>
              <a:spcBef>
                <a:spcPts val="600"/>
              </a:spcBef>
              <a:spcAft>
                <a:spcPts val="0"/>
              </a:spcAft>
              <a:buClr>
                <a:schemeClr val="accent1"/>
              </a:buClr>
              <a:buSzPct val="70000"/>
              <a:buFont typeface="Wingdings" panose="05000000000000000000"/>
              <a:buChar char=""/>
              <a:defRPr/>
            </a:pPr>
            <a:r>
              <a:rPr kumimoji="0" lang="zh-CN" altLang="en-US" sz="4000" b="1" i="0" u="none" strike="noStrike" kern="1200" cap="none" spc="0" normalizeH="0" baseline="0" noProof="0">
                <a:ln>
                  <a:noFill/>
                </a:ln>
                <a:solidFill>
                  <a:schemeClr val="tx1"/>
                </a:solidFill>
                <a:effectLst/>
                <a:uLnTx/>
                <a:uFillTx/>
                <a:latin typeface="+mn-lt"/>
                <a:ea typeface="华文新魏" pitchFamily="2" charset="-122"/>
                <a:cs typeface="+mn-cs"/>
              </a:rPr>
              <a:t>实施方法及要求</a:t>
            </a:r>
            <a:endParaRPr kumimoji="0" lang="zh-CN" altLang="en-US" sz="4000" b="1" i="0" u="none" strike="noStrike" kern="1200" cap="none" spc="0" normalizeH="0" baseline="0" noProof="0">
              <a:ln>
                <a:noFill/>
              </a:ln>
              <a:solidFill>
                <a:schemeClr val="tx1"/>
              </a:solidFill>
              <a:effectLst/>
              <a:uLnTx/>
              <a:uFillTx/>
              <a:latin typeface="+mn-lt"/>
              <a:ea typeface="华文新魏" pitchFamily="2" charset="-122"/>
              <a:cs typeface="+mn-cs"/>
            </a:endParaRPr>
          </a:p>
          <a:p>
            <a:pPr marL="274320" marR="0" lvl="0" indent="-274320" algn="l" defTabSz="914400" rtl="0" eaLnBrk="1" fontAlgn="auto" latinLnBrk="0" hangingPunct="1">
              <a:lnSpc>
                <a:spcPct val="140000"/>
              </a:lnSpc>
              <a:spcBef>
                <a:spcPts val="600"/>
              </a:spcBef>
              <a:spcAft>
                <a:spcPts val="0"/>
              </a:spcAft>
              <a:buClr>
                <a:schemeClr val="accent1"/>
              </a:buClr>
              <a:buSzPct val="70000"/>
              <a:buFont typeface="Wingdings" panose="05000000000000000000"/>
              <a:buChar char=""/>
              <a:defRPr/>
            </a:pPr>
            <a:r>
              <a:rPr kumimoji="0" lang="zh-CN" altLang="en-US" sz="4000" b="1" i="0" u="none" strike="noStrike" kern="1200" cap="none" spc="0" normalizeH="0" baseline="0" noProof="0">
                <a:ln>
                  <a:noFill/>
                </a:ln>
                <a:solidFill>
                  <a:schemeClr val="tx1"/>
                </a:solidFill>
                <a:effectLst/>
                <a:uLnTx/>
                <a:uFillTx/>
                <a:latin typeface="+mn-lt"/>
                <a:ea typeface="华文新魏" pitchFamily="2" charset="-122"/>
                <a:cs typeface="+mn-cs"/>
              </a:rPr>
              <a:t>时间安排</a:t>
            </a:r>
            <a:endParaRPr kumimoji="0" lang="zh-CN" altLang="en-US" sz="4000" b="1" i="0" u="none" strike="noStrike" kern="1200" cap="none" spc="0" normalizeH="0" baseline="0" noProof="0">
              <a:ln>
                <a:noFill/>
              </a:ln>
              <a:solidFill>
                <a:schemeClr val="tx1"/>
              </a:solidFill>
              <a:effectLst/>
              <a:uLnTx/>
              <a:uFillTx/>
              <a:latin typeface="+mn-lt"/>
              <a:ea typeface="华文新魏" pitchFamily="2" charset="-122"/>
              <a:cs typeface="+mn-cs"/>
            </a:endParaRPr>
          </a:p>
          <a:p>
            <a:pPr marL="274320" marR="0" lvl="0" indent="-274320" algn="l" defTabSz="914400" rtl="0" eaLnBrk="1" fontAlgn="auto" latinLnBrk="0" hangingPunct="1">
              <a:lnSpc>
                <a:spcPct val="140000"/>
              </a:lnSpc>
              <a:spcBef>
                <a:spcPts val="600"/>
              </a:spcBef>
              <a:spcAft>
                <a:spcPts val="0"/>
              </a:spcAft>
              <a:buClr>
                <a:schemeClr val="accent1"/>
              </a:buClr>
              <a:buSzPct val="70000"/>
              <a:buFont typeface="Wingdings" panose="05000000000000000000"/>
              <a:buChar char=""/>
              <a:defRPr/>
            </a:pPr>
            <a:r>
              <a:rPr kumimoji="0" lang="zh-CN" altLang="en-US" sz="4000" b="1" i="0" u="none" strike="noStrike" kern="1200" cap="none" spc="0" normalizeH="0" baseline="0" noProof="0">
                <a:ln>
                  <a:noFill/>
                </a:ln>
                <a:solidFill>
                  <a:schemeClr val="tx1"/>
                </a:solidFill>
                <a:effectLst/>
                <a:uLnTx/>
                <a:uFillTx/>
                <a:latin typeface="+mn-lt"/>
                <a:ea typeface="华文新魏" pitchFamily="2" charset="-122"/>
                <a:cs typeface="+mn-cs"/>
              </a:rPr>
              <a:t>辅导</a:t>
            </a:r>
            <a:endParaRPr kumimoji="0" lang="zh-CN" altLang="en-US" sz="4000" b="1" i="0" u="none" strike="noStrike" kern="1200" cap="none" spc="0" normalizeH="0" baseline="0" noProof="0">
              <a:ln>
                <a:noFill/>
              </a:ln>
              <a:solidFill>
                <a:schemeClr val="tx1"/>
              </a:solidFill>
              <a:effectLst/>
              <a:uLnTx/>
              <a:uFillTx/>
              <a:latin typeface="+mn-lt"/>
              <a:ea typeface="华文新魏" pitchFamily="2" charset="-122"/>
              <a:cs typeface="+mn-cs"/>
            </a:endParaRPr>
          </a:p>
        </p:txBody>
      </p:sp>
      <p:sp>
        <p:nvSpPr>
          <p:cNvPr id="12292" name="灯片编号占位符 5"/>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SimSun"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5pPr>
          </a:lstStyle>
          <a:p>
            <a:pPr lvl="0" algn="ctr" eaLnBrk="1" hangingPunct="1"/>
            <a:fld id="{9A0DB2DC-4C9A-4742-B13C-FB6460FD3503}" type="slidenum">
              <a:rPr lang="en-US" altLang="zh-CN" sz="1400" b="1" dirty="0">
                <a:solidFill>
                  <a:srgbClr val="FFFFFF"/>
                </a:solidFill>
              </a:rPr>
            </a:fld>
            <a:endParaRPr lang="en-US" altLang="zh-CN" sz="1400" b="1" dirty="0">
              <a:solidFill>
                <a:srgbClr val="FFFFFF"/>
              </a:solidFill>
            </a:endParaRPr>
          </a:p>
        </p:txBody>
      </p:sp>
    </p:spTree>
  </p:cSld>
  <p:clrMapOvr>
    <a:masterClrMapping/>
  </p:clrMapOvr>
  <p:transition>
    <p:blinds dir="ver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3650" name="Rectangle 2"/>
          <p:cNvSpPr>
            <a:spLocks noGrp="1" noRot="1" noChangeArrowheads="1"/>
          </p:cNvSpPr>
          <p:nvPr>
            <p:ph type="title"/>
          </p:nvPr>
        </p:nvSpPr>
        <p:spPr>
          <a:extLst>
            <a:ext uri="{91240B29-F687-4F45-9708-019B960494DF}">
              <a14:hiddenLine xmlns:a14="http://schemas.microsoft.com/office/drawing/2010/main" w="9525">
                <a:solidFill>
                  <a:schemeClr val="tx1"/>
                </a:solidFill>
                <a:prstDash val="solid"/>
                <a:miter lim="800000"/>
                <a:headEnd/>
                <a:tailEnd/>
              </a14:hiddenLine>
            </a:ext>
          </a:extLst>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4000" b="1" i="0" u="none" strike="noStrike" kern="1200" cap="small" spc="0" normalizeH="0" baseline="0" noProof="0" dirty="0">
                <a:ln>
                  <a:noFill/>
                </a:ln>
                <a:solidFill>
                  <a:srgbClr val="002060"/>
                </a:solidFill>
                <a:effectLst/>
                <a:uLnTx/>
                <a:uFillTx/>
                <a:latin typeface="+mj-lt"/>
                <a:ea typeface="黑体" pitchFamily="49" charset="-122"/>
                <a:cs typeface="+mj-cs"/>
              </a:rPr>
              <a:t>添加设备驱动程序（续）</a:t>
            </a:r>
            <a:endParaRPr kumimoji="0" lang="zh-CN" altLang="en-US" sz="4000" b="1" i="0" u="none" strike="noStrike" kern="1200" cap="small" spc="0" normalizeH="0" baseline="0" noProof="0" dirty="0">
              <a:ln>
                <a:noFill/>
              </a:ln>
              <a:solidFill>
                <a:srgbClr val="002060"/>
              </a:solidFill>
              <a:effectLst/>
              <a:uLnTx/>
              <a:uFillTx/>
              <a:latin typeface="+mj-lt"/>
              <a:ea typeface="黑体" pitchFamily="49" charset="-122"/>
              <a:cs typeface="+mj-cs"/>
            </a:endParaRPr>
          </a:p>
        </p:txBody>
      </p:sp>
      <p:sp>
        <p:nvSpPr>
          <p:cNvPr id="50179" name="Rectangle 3"/>
          <p:cNvSpPr>
            <a:spLocks noGrp="1" noRot="1"/>
          </p:cNvSpPr>
          <p:nvPr>
            <p:ph sz="quarter" idx="1"/>
          </p:nvPr>
        </p:nvSpPr>
        <p:spPr/>
        <p:txBody>
          <a:bodyPr vert="horz" wrap="square" lIns="91440" tIns="45720" rIns="91440" bIns="45720" anchor="t"/>
          <a:p>
            <a:pPr marL="609600" indent="-609600" eaLnBrk="1" hangingPunct="1">
              <a:lnSpc>
                <a:spcPct val="120000"/>
              </a:lnSpc>
            </a:pPr>
            <a:r>
              <a:rPr lang="zh-CN" altLang="en-US" sz="3000" b="1" dirty="0">
                <a:latin typeface="仿宋_GB2312" pitchFamily="49" charset="-122"/>
                <a:ea typeface="仿宋_GB2312" pitchFamily="49" charset="-122"/>
              </a:rPr>
              <a:t>内核模块</a:t>
            </a:r>
            <a:r>
              <a:rPr lang="en-US" altLang="zh-CN" sz="3000" b="1" dirty="0">
                <a:latin typeface="仿宋_GB2312" pitchFamily="49" charset="-122"/>
                <a:ea typeface="仿宋_GB2312" pitchFamily="49" charset="-122"/>
              </a:rPr>
              <a:t>(LKM, Loadable Kernel Modules)</a:t>
            </a:r>
            <a:endParaRPr lang="en-US" altLang="zh-CN" sz="3000" b="1" dirty="0">
              <a:latin typeface="仿宋_GB2312" pitchFamily="49" charset="-122"/>
              <a:ea typeface="仿宋_GB2312" pitchFamily="49" charset="-122"/>
            </a:endParaRPr>
          </a:p>
          <a:p>
            <a:pPr marL="990600" lvl="1" indent="-533400" eaLnBrk="1" hangingPunct="1">
              <a:lnSpc>
                <a:spcPct val="120000"/>
              </a:lnSpc>
            </a:pPr>
            <a:r>
              <a:rPr lang="en-US" altLang="zh-CN" sz="2600" b="1" dirty="0">
                <a:latin typeface="仿宋_GB2312" pitchFamily="49" charset="-122"/>
                <a:ea typeface="仿宋_GB2312" pitchFamily="49" charset="-122"/>
              </a:rPr>
              <a:t>Linux</a:t>
            </a:r>
            <a:r>
              <a:rPr lang="zh-CN" altLang="en-US" sz="2600" b="1" dirty="0">
                <a:latin typeface="仿宋_GB2312" pitchFamily="49" charset="-122"/>
                <a:ea typeface="仿宋_GB2312" pitchFamily="49" charset="-122"/>
              </a:rPr>
              <a:t>核心是一种</a:t>
            </a:r>
            <a:r>
              <a:rPr lang="en-US" altLang="zh-CN" sz="2600" b="1" dirty="0">
                <a:latin typeface="仿宋_GB2312" pitchFamily="49" charset="-122"/>
                <a:ea typeface="仿宋_GB2312" pitchFamily="49" charset="-122"/>
              </a:rPr>
              <a:t>monolithic</a:t>
            </a:r>
            <a:r>
              <a:rPr lang="zh-CN" altLang="en-US" sz="2600" b="1" dirty="0">
                <a:latin typeface="仿宋_GB2312" pitchFamily="49" charset="-122"/>
                <a:ea typeface="仿宋_GB2312" pitchFamily="49" charset="-122"/>
              </a:rPr>
              <a:t>类型的内核，即单一的大核心</a:t>
            </a:r>
            <a:endParaRPr lang="zh-CN" altLang="en-US" sz="2600" b="1" dirty="0">
              <a:latin typeface="仿宋_GB2312" pitchFamily="49" charset="-122"/>
              <a:ea typeface="仿宋_GB2312" pitchFamily="49" charset="-122"/>
            </a:endParaRPr>
          </a:p>
          <a:p>
            <a:pPr marL="990600" lvl="1" indent="-533400" eaLnBrk="1" hangingPunct="1">
              <a:lnSpc>
                <a:spcPct val="120000"/>
              </a:lnSpc>
            </a:pPr>
            <a:r>
              <a:rPr lang="en-US" altLang="zh-CN" sz="2600" b="1" dirty="0">
                <a:latin typeface="仿宋_GB2312" pitchFamily="49" charset="-122"/>
                <a:ea typeface="仿宋_GB2312" pitchFamily="49" charset="-122"/>
              </a:rPr>
              <a:t>linux</a:t>
            </a:r>
            <a:r>
              <a:rPr lang="zh-CN" altLang="en-US" sz="2600" b="1" dirty="0">
                <a:latin typeface="仿宋_GB2312" pitchFamily="49" charset="-122"/>
                <a:ea typeface="仿宋_GB2312" pitchFamily="49" charset="-122"/>
              </a:rPr>
              <a:t>内核是一个整体结构，因此向内核添加或者删除某些功能，都十分困难。为了解决这个问题，引入了模块机制，从而可以动态的在内核中添加或删除模块</a:t>
            </a:r>
            <a:endParaRPr lang="zh-CN" altLang="en-US" sz="2600" b="1" dirty="0">
              <a:latin typeface="仿宋_GB2312" pitchFamily="49" charset="-122"/>
              <a:ea typeface="仿宋_GB2312" pitchFamily="49" charset="-122"/>
            </a:endParaRPr>
          </a:p>
        </p:txBody>
      </p:sp>
      <p:sp>
        <p:nvSpPr>
          <p:cNvPr id="50180" name="灯片编号占位符 5"/>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SimSun"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5pPr>
          </a:lstStyle>
          <a:p>
            <a:pPr lvl="0" algn="ctr" eaLnBrk="1" hangingPunct="1"/>
            <a:fld id="{9A0DB2DC-4C9A-4742-B13C-FB6460FD3503}" type="slidenum">
              <a:rPr lang="en-US" altLang="zh-CN" sz="1400" b="1" dirty="0">
                <a:solidFill>
                  <a:srgbClr val="FFFFFF"/>
                </a:solidFill>
              </a:rPr>
            </a:fld>
            <a:endParaRPr lang="en-US" altLang="zh-CN" sz="1400" b="1" dirty="0">
              <a:solidFill>
                <a:srgbClr val="FFFFFF"/>
              </a:solidFill>
            </a:endParaRPr>
          </a:p>
        </p:txBody>
      </p:sp>
    </p:spTree>
  </p:cSld>
  <p:clrMapOvr>
    <a:masterClrMapping/>
  </p:clrMapOvr>
  <p:transition>
    <p:blinds dir="ver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9554" name="Rectangle 2"/>
          <p:cNvSpPr>
            <a:spLocks noGrp="1" noRot="1" noChangeArrowheads="1"/>
          </p:cNvSpPr>
          <p:nvPr>
            <p:ph type="title"/>
          </p:nvPr>
        </p:nvSpPr>
        <p:spPr>
          <a:extLst>
            <a:ext uri="{91240B29-F687-4F45-9708-019B960494DF}">
              <a14:hiddenLine xmlns:a14="http://schemas.microsoft.com/office/drawing/2010/main" w="9525">
                <a:solidFill>
                  <a:schemeClr val="tx1"/>
                </a:solidFill>
                <a:prstDash val="solid"/>
                <a:miter lim="800000"/>
                <a:headEnd/>
                <a:tailEnd/>
              </a14:hiddenLine>
            </a:ext>
          </a:extLst>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4000" b="1" i="0" u="none" strike="noStrike" kern="1200" cap="small" spc="0" normalizeH="0" baseline="0" noProof="0">
                <a:ln>
                  <a:noFill/>
                </a:ln>
                <a:solidFill>
                  <a:srgbClr val="002060"/>
                </a:solidFill>
                <a:effectLst/>
                <a:uLnTx/>
                <a:uFillTx/>
                <a:latin typeface="+mj-lt"/>
                <a:ea typeface="黑体" pitchFamily="49" charset="-122"/>
                <a:cs typeface="+mj-cs"/>
              </a:rPr>
              <a:t>添加设备驱动程序</a:t>
            </a:r>
            <a:r>
              <a:rPr kumimoji="0" lang="en-US" altLang="zh-CN" sz="4000" b="1" i="0" u="none" strike="noStrike" kern="1200" cap="small" spc="0" normalizeH="0" baseline="0" noProof="0">
                <a:ln>
                  <a:noFill/>
                </a:ln>
                <a:solidFill>
                  <a:srgbClr val="002060"/>
                </a:solidFill>
                <a:effectLst/>
                <a:uLnTx/>
                <a:uFillTx/>
                <a:latin typeface="+mj-lt"/>
                <a:ea typeface="黑体" pitchFamily="49" charset="-122"/>
                <a:cs typeface="+mj-cs"/>
              </a:rPr>
              <a:t>(</a:t>
            </a:r>
            <a:r>
              <a:rPr kumimoji="0" lang="zh-CN" altLang="en-US" sz="4000" b="1" i="0" u="none" strike="noStrike" kern="1200" cap="small" spc="0" normalizeH="0" baseline="0" noProof="0">
                <a:ln>
                  <a:noFill/>
                </a:ln>
                <a:solidFill>
                  <a:srgbClr val="002060"/>
                </a:solidFill>
                <a:effectLst/>
                <a:uLnTx/>
                <a:uFillTx/>
                <a:latin typeface="+mj-lt"/>
                <a:ea typeface="黑体" pitchFamily="49" charset="-122"/>
                <a:cs typeface="+mj-cs"/>
              </a:rPr>
              <a:t>续）</a:t>
            </a:r>
            <a:endParaRPr kumimoji="0" lang="zh-CN" altLang="en-US" sz="4000" b="1" i="0" u="none" strike="noStrike" kern="1200" cap="small" spc="0" normalizeH="0" baseline="0" noProof="0">
              <a:ln>
                <a:noFill/>
              </a:ln>
              <a:solidFill>
                <a:srgbClr val="002060"/>
              </a:solidFill>
              <a:effectLst/>
              <a:uLnTx/>
              <a:uFillTx/>
              <a:latin typeface="+mj-lt"/>
              <a:ea typeface="黑体" pitchFamily="49" charset="-122"/>
              <a:cs typeface="+mj-cs"/>
            </a:endParaRPr>
          </a:p>
        </p:txBody>
      </p:sp>
      <p:sp>
        <p:nvSpPr>
          <p:cNvPr id="51203" name="Rectangle 3"/>
          <p:cNvSpPr>
            <a:spLocks noGrp="1" noRot="1"/>
          </p:cNvSpPr>
          <p:nvPr>
            <p:ph sz="quarter" idx="1"/>
          </p:nvPr>
        </p:nvSpPr>
        <p:spPr>
          <a:xfrm>
            <a:off x="250825" y="1628775"/>
            <a:ext cx="8540750" cy="4194175"/>
          </a:xfrm>
        </p:spPr>
        <p:txBody>
          <a:bodyPr vert="horz" wrap="square" lIns="91440" tIns="45720" rIns="91440" bIns="45720" anchor="t"/>
          <a:p>
            <a:pPr eaLnBrk="1" hangingPunct="1">
              <a:lnSpc>
                <a:spcPct val="120000"/>
              </a:lnSpc>
            </a:pPr>
            <a:r>
              <a:rPr lang="zh-CN" altLang="en-US" sz="3400" b="1" dirty="0">
                <a:latin typeface="仿宋_GB2312" pitchFamily="49" charset="-122"/>
                <a:ea typeface="仿宋_GB2312" pitchFamily="49" charset="-122"/>
              </a:rPr>
              <a:t>模块的实现机制</a:t>
            </a:r>
            <a:endParaRPr lang="zh-CN" altLang="en-US" sz="3400" b="1" dirty="0">
              <a:latin typeface="仿宋_GB2312" pitchFamily="49" charset="-122"/>
              <a:ea typeface="仿宋_GB2312" pitchFamily="49" charset="-122"/>
            </a:endParaRPr>
          </a:p>
          <a:p>
            <a:pPr lvl="1" eaLnBrk="1" hangingPunct="1">
              <a:lnSpc>
                <a:spcPct val="120000"/>
              </a:lnSpc>
              <a:buFont typeface="Wingdings" panose="05000000000000000000" pitchFamily="2" charset="2"/>
              <a:buChar char="v"/>
            </a:pPr>
            <a:r>
              <a:rPr lang="zh-CN" altLang="en-US" sz="2400" b="1" dirty="0">
                <a:latin typeface="SimSun" pitchFamily="2" charset="-122"/>
              </a:rPr>
              <a:t>模块初始化</a:t>
            </a:r>
            <a:r>
              <a:rPr lang="en-US" altLang="zh-CN" sz="2400" b="1" dirty="0">
                <a:latin typeface="SimSun" pitchFamily="2" charset="-122"/>
              </a:rPr>
              <a:t>(</a:t>
            </a:r>
            <a:r>
              <a:rPr lang="zh-CN" altLang="en-US" sz="2400" b="1" dirty="0">
                <a:latin typeface="SimSun" pitchFamily="2" charset="-122"/>
              </a:rPr>
              <a:t>注册</a:t>
            </a:r>
            <a:r>
              <a:rPr lang="en-US" altLang="zh-CN" sz="2400" b="1" dirty="0">
                <a:latin typeface="SimSun" pitchFamily="2" charset="-122"/>
              </a:rPr>
              <a:t>)</a:t>
            </a:r>
            <a:r>
              <a:rPr lang="en-US" altLang="zh-CN" sz="2400" b="1" dirty="0">
                <a:cs typeface="Times New Roman" panose="02020603050405020304" pitchFamily="18" charset="0"/>
              </a:rPr>
              <a:t>   int init_module( )</a:t>
            </a:r>
            <a:r>
              <a:rPr lang="en-US" altLang="zh-CN" sz="2400" b="1" dirty="0"/>
              <a:t>{  }</a:t>
            </a:r>
            <a:r>
              <a:rPr lang="zh-CN" altLang="en-US" sz="2400" b="1" dirty="0"/>
              <a:t>；</a:t>
            </a:r>
            <a:r>
              <a:rPr lang="zh-CN" altLang="en-US" sz="2400" b="1" dirty="0">
                <a:latin typeface="仿宋_GB2312" pitchFamily="49" charset="-122"/>
                <a:ea typeface="仿宋_GB2312" pitchFamily="49" charset="-122"/>
              </a:rPr>
              <a:t> </a:t>
            </a:r>
            <a:endParaRPr lang="zh-CN" altLang="en-US" sz="2400" b="1" dirty="0">
              <a:latin typeface="仿宋_GB2312" pitchFamily="49" charset="-122"/>
              <a:ea typeface="仿宋_GB2312" pitchFamily="49" charset="-122"/>
            </a:endParaRPr>
          </a:p>
          <a:p>
            <a:pPr lvl="1" eaLnBrk="1" hangingPunct="1">
              <a:lnSpc>
                <a:spcPct val="120000"/>
              </a:lnSpc>
              <a:buFont typeface="Wingdings" panose="05000000000000000000" pitchFamily="2" charset="2"/>
              <a:buChar char="v"/>
            </a:pPr>
            <a:r>
              <a:rPr lang="zh-CN" altLang="en-US" sz="2400" b="1" dirty="0">
                <a:latin typeface="SimSun" pitchFamily="2" charset="-122"/>
              </a:rPr>
              <a:t>模块卸载</a:t>
            </a:r>
            <a:r>
              <a:rPr lang="en-US" altLang="zh-CN" sz="2400" b="1" dirty="0">
                <a:latin typeface="SimSun" pitchFamily="2" charset="-122"/>
              </a:rPr>
              <a:t>(</a:t>
            </a:r>
            <a:r>
              <a:rPr lang="zh-CN" altLang="en-US" sz="2400" b="1" dirty="0">
                <a:latin typeface="SimSun" pitchFamily="2" charset="-122"/>
              </a:rPr>
              <a:t>注销</a:t>
            </a:r>
            <a:r>
              <a:rPr lang="en-US" altLang="zh-CN" sz="2400" b="1" dirty="0">
                <a:latin typeface="SimSun" pitchFamily="2" charset="-122"/>
              </a:rPr>
              <a:t>)</a:t>
            </a:r>
            <a:r>
              <a:rPr lang="en-US" altLang="zh-CN" sz="2400" b="1" dirty="0">
                <a:cs typeface="Times New Roman" panose="02020603050405020304" pitchFamily="18" charset="0"/>
              </a:rPr>
              <a:t>     int cleanup_module( ){  }</a:t>
            </a:r>
            <a:r>
              <a:rPr lang="zh-CN" altLang="en-US" sz="2400" b="1" dirty="0"/>
              <a:t>；</a:t>
            </a:r>
            <a:r>
              <a:rPr lang="zh-CN" altLang="en-US" sz="2400" b="1" dirty="0">
                <a:latin typeface="仿宋_GB2312" pitchFamily="49" charset="-122"/>
                <a:ea typeface="仿宋_GB2312" pitchFamily="49" charset="-122"/>
              </a:rPr>
              <a:t> </a:t>
            </a:r>
            <a:endParaRPr lang="zh-CN" altLang="en-US" sz="2400" b="1" dirty="0">
              <a:latin typeface="仿宋_GB2312" pitchFamily="49" charset="-122"/>
              <a:ea typeface="仿宋_GB2312" pitchFamily="49" charset="-122"/>
            </a:endParaRPr>
          </a:p>
          <a:p>
            <a:pPr lvl="1" eaLnBrk="1" hangingPunct="1">
              <a:lnSpc>
                <a:spcPct val="120000"/>
              </a:lnSpc>
              <a:buFont typeface="Wingdings" panose="05000000000000000000" pitchFamily="2" charset="2"/>
              <a:buChar char="v"/>
            </a:pPr>
            <a:r>
              <a:rPr lang="zh-CN" altLang="en-US" sz="2400" b="1" dirty="0">
                <a:latin typeface="SimSun" pitchFamily="2" charset="-122"/>
              </a:rPr>
              <a:t>操作</a:t>
            </a:r>
            <a:r>
              <a:rPr lang="zh-CN" altLang="en-US" sz="2400" b="1" dirty="0">
                <a:latin typeface="仿宋_GB2312" pitchFamily="49" charset="-122"/>
                <a:ea typeface="仿宋_GB2312" pitchFamily="49" charset="-122"/>
              </a:rPr>
              <a:t> </a:t>
            </a:r>
            <a:endParaRPr lang="zh-CN" altLang="en-US" sz="2400" b="1" dirty="0">
              <a:latin typeface="仿宋_GB2312" pitchFamily="49" charset="-122"/>
              <a:ea typeface="仿宋_GB2312" pitchFamily="49" charset="-122"/>
            </a:endParaRPr>
          </a:p>
          <a:p>
            <a:pPr lvl="2" eaLnBrk="1" hangingPunct="1">
              <a:lnSpc>
                <a:spcPct val="120000"/>
              </a:lnSpc>
              <a:buFont typeface="Wingdings" panose="05000000000000000000" pitchFamily="2" charset="2"/>
              <a:buChar char="ü"/>
            </a:pPr>
            <a:r>
              <a:rPr lang="en-US" altLang="zh-CN" sz="1800" b="1" dirty="0"/>
              <a:t>unsigned long sys_create_module (char *name, unsigned long size);            //</a:t>
            </a:r>
            <a:r>
              <a:rPr lang="zh-CN" altLang="en-US" sz="1800" b="1" dirty="0"/>
              <a:t>重新分配内存</a:t>
            </a:r>
            <a:endParaRPr lang="zh-CN" altLang="en-US" sz="1800" b="1" dirty="0"/>
          </a:p>
          <a:p>
            <a:pPr lvl="2" eaLnBrk="1" hangingPunct="1">
              <a:lnSpc>
                <a:spcPct val="120000"/>
              </a:lnSpc>
              <a:buFont typeface="Wingdings" panose="05000000000000000000" pitchFamily="2" charset="2"/>
              <a:buChar char="ü"/>
            </a:pPr>
            <a:r>
              <a:rPr lang="en-US" altLang="zh-CN" sz="1800" b="1" dirty="0"/>
              <a:t>int sys_delete_module (char *name);          //</a:t>
            </a:r>
            <a:r>
              <a:rPr lang="zh-CN" altLang="en-US" sz="1800" b="1" dirty="0"/>
              <a:t>卸载</a:t>
            </a:r>
            <a:endParaRPr lang="zh-CN" altLang="en-US" sz="1800" b="1" dirty="0"/>
          </a:p>
          <a:p>
            <a:pPr lvl="2" eaLnBrk="1" hangingPunct="1">
              <a:lnSpc>
                <a:spcPct val="120000"/>
              </a:lnSpc>
              <a:buFont typeface="Wingdings" panose="05000000000000000000" pitchFamily="2" charset="2"/>
              <a:buChar char="ü"/>
            </a:pPr>
            <a:r>
              <a:rPr lang="en-US" altLang="zh-CN" sz="1800" b="1" dirty="0"/>
              <a:t>int sys_query_module (const char *name, int which, void *buf, size_t bufsize, size_t *ret);            //</a:t>
            </a:r>
            <a:r>
              <a:rPr lang="zh-CN" altLang="en-US" sz="1800" b="1" dirty="0"/>
              <a:t>查询</a:t>
            </a:r>
            <a:endParaRPr lang="zh-CN" altLang="en-US" sz="1800" b="1" dirty="0">
              <a:ea typeface="仿宋_GB2312" pitchFamily="49" charset="-122"/>
            </a:endParaRPr>
          </a:p>
        </p:txBody>
      </p:sp>
      <p:sp>
        <p:nvSpPr>
          <p:cNvPr id="51204" name="灯片编号占位符 5"/>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SimSun"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5pPr>
          </a:lstStyle>
          <a:p>
            <a:pPr lvl="0" algn="ctr" eaLnBrk="1" hangingPunct="1"/>
            <a:fld id="{9A0DB2DC-4C9A-4742-B13C-FB6460FD3503}" type="slidenum">
              <a:rPr lang="en-US" altLang="zh-CN" sz="1400" b="1" dirty="0">
                <a:solidFill>
                  <a:srgbClr val="FFFFFF"/>
                </a:solidFill>
              </a:rPr>
            </a:fld>
            <a:endParaRPr lang="en-US" altLang="zh-CN" sz="1400" b="1" dirty="0">
              <a:solidFill>
                <a:srgbClr val="FFFFFF"/>
              </a:solidFill>
            </a:endParaRPr>
          </a:p>
        </p:txBody>
      </p:sp>
    </p:spTree>
  </p:cSld>
  <p:clrMapOvr>
    <a:masterClrMapping/>
  </p:clrMapOvr>
  <p:transition>
    <p:blinds dir="ver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0578" name="Rectangle 2"/>
          <p:cNvSpPr>
            <a:spLocks noGrp="1" noRot="1" noChangeArrowheads="1"/>
          </p:cNvSpPr>
          <p:nvPr>
            <p:ph type="title"/>
          </p:nvPr>
        </p:nvSpPr>
        <p:spPr>
          <a:extLst>
            <a:ext uri="{91240B29-F687-4F45-9708-019B960494DF}">
              <a14:hiddenLine xmlns:a14="http://schemas.microsoft.com/office/drawing/2010/main" w="9525">
                <a:solidFill>
                  <a:schemeClr val="tx1"/>
                </a:solidFill>
                <a:prstDash val="solid"/>
                <a:miter lim="800000"/>
                <a:headEnd/>
                <a:tailEnd/>
              </a14:hiddenLine>
            </a:ext>
          </a:extLst>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4000" b="1" i="0" u="none" strike="noStrike" kern="1200" cap="small" spc="0" normalizeH="0" baseline="0" noProof="0">
                <a:ln>
                  <a:noFill/>
                </a:ln>
                <a:solidFill>
                  <a:srgbClr val="002060"/>
                </a:solidFill>
                <a:effectLst/>
                <a:uLnTx/>
                <a:uFillTx/>
                <a:latin typeface="+mj-lt"/>
                <a:ea typeface="黑体" pitchFamily="49" charset="-122"/>
                <a:cs typeface="+mj-cs"/>
              </a:rPr>
              <a:t>添加设备驱动程序（续）</a:t>
            </a:r>
            <a:endParaRPr kumimoji="0" lang="zh-CN" altLang="en-US" sz="4000" b="1" i="0" u="none" strike="noStrike" kern="1200" cap="small" spc="0" normalizeH="0" baseline="0" noProof="0">
              <a:ln>
                <a:noFill/>
              </a:ln>
              <a:solidFill>
                <a:srgbClr val="002060"/>
              </a:solidFill>
              <a:effectLst/>
              <a:uLnTx/>
              <a:uFillTx/>
              <a:latin typeface="+mj-lt"/>
              <a:ea typeface="黑体" pitchFamily="49" charset="-122"/>
              <a:cs typeface="+mj-cs"/>
            </a:endParaRPr>
          </a:p>
        </p:txBody>
      </p:sp>
      <p:sp>
        <p:nvSpPr>
          <p:cNvPr id="52227" name="Rectangle 3"/>
          <p:cNvSpPr>
            <a:spLocks noGrp="1" noRot="1"/>
          </p:cNvSpPr>
          <p:nvPr>
            <p:ph sz="quarter" idx="1"/>
          </p:nvPr>
        </p:nvSpPr>
        <p:spPr>
          <a:xfrm>
            <a:off x="539750" y="1484313"/>
            <a:ext cx="8305800" cy="4537075"/>
          </a:xfrm>
        </p:spPr>
        <p:txBody>
          <a:bodyPr vert="horz" wrap="square" lIns="91440" tIns="45720" rIns="91440" bIns="45720" anchor="t"/>
          <a:p>
            <a:pPr eaLnBrk="1" hangingPunct="1">
              <a:lnSpc>
                <a:spcPct val="90000"/>
              </a:lnSpc>
            </a:pPr>
            <a:r>
              <a:rPr lang="zh-CN" altLang="en-US" sz="3000" b="1" dirty="0">
                <a:latin typeface="仿宋_GB2312" pitchFamily="49" charset="-122"/>
                <a:ea typeface="仿宋_GB2312" pitchFamily="49" charset="-122"/>
              </a:rPr>
              <a:t>模块编程实例</a:t>
            </a:r>
            <a:endParaRPr lang="zh-CN" altLang="en-US" sz="3000" b="1" dirty="0">
              <a:latin typeface="仿宋_GB2312" pitchFamily="49" charset="-122"/>
              <a:ea typeface="仿宋_GB2312" pitchFamily="49" charset="-122"/>
            </a:endParaRPr>
          </a:p>
          <a:p>
            <a:pPr lvl="1" eaLnBrk="1" hangingPunct="1">
              <a:lnSpc>
                <a:spcPct val="90000"/>
              </a:lnSpc>
              <a:buFont typeface="Wingdings" panose="05000000000000000000" pitchFamily="2" charset="2"/>
              <a:buChar char="v"/>
            </a:pPr>
            <a:r>
              <a:rPr lang="en-US" altLang="zh-CN" sz="2600" b="1" dirty="0">
                <a:ea typeface="仿宋_GB2312" pitchFamily="49" charset="-122"/>
              </a:rPr>
              <a:t>hello.c</a:t>
            </a:r>
            <a:r>
              <a:rPr lang="zh-CN" altLang="en-US" sz="2600" b="1" dirty="0">
                <a:latin typeface="仿宋_GB2312" pitchFamily="49" charset="-122"/>
                <a:ea typeface="仿宋_GB2312" pitchFamily="49" charset="-122"/>
              </a:rPr>
              <a:t>源码 </a:t>
            </a:r>
            <a:endParaRPr lang="zh-CN" altLang="en-US" sz="2600" b="1" dirty="0">
              <a:latin typeface="仿宋_GB2312" pitchFamily="49" charset="-122"/>
              <a:ea typeface="仿宋_GB2312" pitchFamily="49" charset="-122"/>
            </a:endParaRPr>
          </a:p>
          <a:p>
            <a:pPr lvl="1" eaLnBrk="1" hangingPunct="1">
              <a:lnSpc>
                <a:spcPct val="90000"/>
              </a:lnSpc>
              <a:buFont typeface="Wingdings" panose="05000000000000000000" pitchFamily="2" charset="2"/>
              <a:buNone/>
            </a:pPr>
            <a:endParaRPr lang="zh-CN" altLang="en-US" sz="1800" b="1" dirty="0">
              <a:latin typeface="仿宋_GB2312" pitchFamily="49" charset="-122"/>
              <a:ea typeface="仿宋_GB2312" pitchFamily="49" charset="-122"/>
            </a:endParaRPr>
          </a:p>
          <a:p>
            <a:pPr lvl="1" eaLnBrk="1" hangingPunct="1">
              <a:lnSpc>
                <a:spcPct val="90000"/>
              </a:lnSpc>
              <a:buFont typeface="Wingdings" panose="05000000000000000000" pitchFamily="2" charset="2"/>
              <a:buNone/>
            </a:pPr>
            <a:endParaRPr lang="zh-CN" altLang="en-US" sz="1800" b="1" dirty="0">
              <a:latin typeface="仿宋_GB2312" pitchFamily="49" charset="-122"/>
              <a:ea typeface="仿宋_GB2312" pitchFamily="49" charset="-122"/>
            </a:endParaRPr>
          </a:p>
          <a:p>
            <a:pPr lvl="1" eaLnBrk="1" hangingPunct="1">
              <a:lnSpc>
                <a:spcPct val="90000"/>
              </a:lnSpc>
              <a:buFont typeface="Wingdings" panose="05000000000000000000" pitchFamily="2" charset="2"/>
              <a:buNone/>
            </a:pPr>
            <a:endParaRPr lang="zh-CN" altLang="en-US" sz="1800" b="1" dirty="0">
              <a:latin typeface="仿宋_GB2312" pitchFamily="49" charset="-122"/>
              <a:ea typeface="仿宋_GB2312" pitchFamily="49" charset="-122"/>
            </a:endParaRPr>
          </a:p>
          <a:p>
            <a:pPr lvl="1" eaLnBrk="1" hangingPunct="1">
              <a:lnSpc>
                <a:spcPct val="90000"/>
              </a:lnSpc>
              <a:buFont typeface="Wingdings" panose="05000000000000000000" pitchFamily="2" charset="2"/>
              <a:buNone/>
            </a:pPr>
            <a:endParaRPr lang="zh-CN" altLang="en-US" sz="1800" b="1" dirty="0">
              <a:latin typeface="仿宋_GB2312" pitchFamily="49" charset="-122"/>
              <a:ea typeface="仿宋_GB2312" pitchFamily="49" charset="-122"/>
            </a:endParaRPr>
          </a:p>
          <a:p>
            <a:pPr lvl="1" eaLnBrk="1" hangingPunct="1">
              <a:lnSpc>
                <a:spcPct val="90000"/>
              </a:lnSpc>
              <a:buFont typeface="Wingdings" panose="05000000000000000000" pitchFamily="2" charset="2"/>
              <a:buNone/>
            </a:pPr>
            <a:endParaRPr lang="zh-CN" altLang="en-US" sz="1800" b="1" dirty="0">
              <a:latin typeface="仿宋_GB2312" pitchFamily="49" charset="-122"/>
              <a:ea typeface="仿宋_GB2312" pitchFamily="49" charset="-122"/>
            </a:endParaRPr>
          </a:p>
          <a:p>
            <a:pPr lvl="1" eaLnBrk="1" hangingPunct="1">
              <a:lnSpc>
                <a:spcPct val="90000"/>
              </a:lnSpc>
              <a:buFont typeface="Wingdings" panose="05000000000000000000" pitchFamily="2" charset="2"/>
              <a:buNone/>
            </a:pPr>
            <a:endParaRPr lang="zh-CN" altLang="en-US" sz="1800" b="1" dirty="0">
              <a:latin typeface="仿宋_GB2312" pitchFamily="49" charset="-122"/>
              <a:ea typeface="仿宋_GB2312" pitchFamily="49" charset="-122"/>
            </a:endParaRPr>
          </a:p>
          <a:p>
            <a:pPr lvl="1" eaLnBrk="1" hangingPunct="1">
              <a:lnSpc>
                <a:spcPct val="90000"/>
              </a:lnSpc>
              <a:buFont typeface="Wingdings" panose="05000000000000000000" pitchFamily="2" charset="2"/>
              <a:buNone/>
            </a:pPr>
            <a:endParaRPr lang="zh-CN" altLang="en-US" sz="1800" b="1" dirty="0">
              <a:latin typeface="仿宋_GB2312" pitchFamily="49" charset="-122"/>
              <a:ea typeface="仿宋_GB2312" pitchFamily="49" charset="-122"/>
            </a:endParaRPr>
          </a:p>
          <a:p>
            <a:pPr lvl="1" eaLnBrk="1" hangingPunct="1">
              <a:lnSpc>
                <a:spcPct val="90000"/>
              </a:lnSpc>
              <a:buFont typeface="Wingdings" panose="05000000000000000000" pitchFamily="2" charset="2"/>
              <a:buNone/>
            </a:pPr>
            <a:endParaRPr lang="zh-CN" altLang="en-US" sz="1800" b="1" dirty="0">
              <a:latin typeface="仿宋_GB2312" pitchFamily="49" charset="-122"/>
              <a:ea typeface="仿宋_GB2312" pitchFamily="49" charset="-122"/>
            </a:endParaRPr>
          </a:p>
          <a:p>
            <a:pPr lvl="1" eaLnBrk="1" hangingPunct="1">
              <a:lnSpc>
                <a:spcPct val="90000"/>
              </a:lnSpc>
              <a:buFont typeface="Wingdings" panose="05000000000000000000" pitchFamily="2" charset="2"/>
              <a:buNone/>
            </a:pPr>
            <a:endParaRPr lang="en-US" altLang="zh-CN" sz="2600" b="1" dirty="0">
              <a:latin typeface="仿宋_GB2312" pitchFamily="49" charset="-122"/>
              <a:ea typeface="仿宋_GB2312" pitchFamily="49" charset="-122"/>
            </a:endParaRPr>
          </a:p>
        </p:txBody>
      </p:sp>
      <p:sp>
        <p:nvSpPr>
          <p:cNvPr id="52228" name="灯片编号占位符 5"/>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SimSun"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5pPr>
          </a:lstStyle>
          <a:p>
            <a:pPr lvl="0" algn="ctr" eaLnBrk="1" hangingPunct="1"/>
            <a:fld id="{9A0DB2DC-4C9A-4742-B13C-FB6460FD3503}" type="slidenum">
              <a:rPr lang="en-US" altLang="zh-CN" sz="1400" b="1" dirty="0">
                <a:solidFill>
                  <a:srgbClr val="FFFFFF"/>
                </a:solidFill>
              </a:rPr>
            </a:fld>
            <a:endParaRPr lang="en-US" altLang="zh-CN" sz="1400" b="1" dirty="0">
              <a:solidFill>
                <a:srgbClr val="FFFFFF"/>
              </a:solidFill>
            </a:endParaRPr>
          </a:p>
        </p:txBody>
      </p:sp>
      <p:grpSp>
        <p:nvGrpSpPr>
          <p:cNvPr id="52229" name="Group 4"/>
          <p:cNvGrpSpPr/>
          <p:nvPr/>
        </p:nvGrpSpPr>
        <p:grpSpPr>
          <a:xfrm>
            <a:off x="307975" y="2565400"/>
            <a:ext cx="8512175" cy="2519363"/>
            <a:chOff x="768" y="1728"/>
            <a:chExt cx="4992" cy="1776"/>
          </a:xfrm>
        </p:grpSpPr>
        <p:sp>
          <p:nvSpPr>
            <p:cNvPr id="52230" name="Rectangle 5"/>
            <p:cNvSpPr/>
            <p:nvPr/>
          </p:nvSpPr>
          <p:spPr>
            <a:xfrm>
              <a:off x="3264" y="1728"/>
              <a:ext cx="2496" cy="1776"/>
            </a:xfrm>
            <a:prstGeom prst="rect">
              <a:avLst/>
            </a:prstGeom>
            <a:noFill/>
            <a:ln w="9525">
              <a:noFill/>
            </a:ln>
          </p:spPr>
          <p:txBody>
            <a:bodyPr lIns="36000" tIns="0" rIns="0" bIns="0"/>
            <a:p>
              <a:pPr algn="just" eaLnBrk="1" hangingPunct="1">
                <a:spcBef>
                  <a:spcPct val="20000"/>
                </a:spcBef>
                <a:buClr>
                  <a:schemeClr val="hlink"/>
                </a:buClr>
                <a:buSzPct val="75000"/>
              </a:pPr>
              <a:r>
                <a:rPr lang="en-US" altLang="zh-CN" sz="1500" b="1" dirty="0">
                  <a:latin typeface="Arial" panose="020B0604020202020204" pitchFamily="34" charset="0"/>
                </a:rPr>
                <a:t>  printk("hello world !\n');</a:t>
              </a:r>
              <a:endParaRPr lang="en-US" altLang="zh-CN" sz="1500" b="1" dirty="0">
                <a:latin typeface="Arial" panose="020B0604020202020204" pitchFamily="34" charset="0"/>
              </a:endParaRPr>
            </a:p>
            <a:p>
              <a:pPr algn="just" eaLnBrk="1" hangingPunct="1">
                <a:spcBef>
                  <a:spcPct val="20000"/>
                </a:spcBef>
                <a:buClr>
                  <a:schemeClr val="hlink"/>
                </a:buClr>
                <a:buSzPct val="75000"/>
              </a:pPr>
              <a:r>
                <a:rPr lang="en-US" altLang="zh-CN" sz="1500" b="1" dirty="0">
                  <a:latin typeface="Arial" panose="020B0604020202020204" pitchFamily="34" charset="0"/>
                </a:rPr>
                <a:t>  printk("I have runing in a kernel mod! \n"); </a:t>
              </a:r>
              <a:endParaRPr lang="en-US" altLang="zh-CN" sz="1500" b="1" dirty="0">
                <a:latin typeface="Arial" panose="020B0604020202020204" pitchFamily="34" charset="0"/>
              </a:endParaRPr>
            </a:p>
            <a:p>
              <a:pPr algn="just" eaLnBrk="1" hangingPunct="1">
                <a:spcBef>
                  <a:spcPct val="20000"/>
                </a:spcBef>
                <a:buClr>
                  <a:schemeClr val="hlink"/>
                </a:buClr>
                <a:buSzPct val="75000"/>
              </a:pPr>
              <a:r>
                <a:rPr lang="en-US" altLang="zh-CN" sz="1500" b="1" dirty="0">
                  <a:latin typeface="Arial" panose="020B0604020202020204" pitchFamily="34" charset="0"/>
                </a:rPr>
                <a:t>  return 0; </a:t>
              </a:r>
              <a:endParaRPr lang="en-US" altLang="zh-CN" sz="1500" b="1" dirty="0">
                <a:latin typeface="Arial" panose="020B0604020202020204" pitchFamily="34" charset="0"/>
              </a:endParaRPr>
            </a:p>
            <a:p>
              <a:pPr algn="just" eaLnBrk="1" hangingPunct="1">
                <a:spcBef>
                  <a:spcPct val="20000"/>
                </a:spcBef>
                <a:buClr>
                  <a:schemeClr val="hlink"/>
                </a:buClr>
                <a:buSzPct val="75000"/>
              </a:pPr>
              <a:r>
                <a:rPr lang="en-US" altLang="zh-CN" sz="1500" b="1" dirty="0">
                  <a:latin typeface="Arial" panose="020B0604020202020204" pitchFamily="34" charset="0"/>
                </a:rPr>
                <a:t>}</a:t>
              </a:r>
              <a:endParaRPr lang="en-US" altLang="zh-CN" sz="1500" b="1" dirty="0">
                <a:latin typeface="Arial" panose="020B0604020202020204" pitchFamily="34" charset="0"/>
              </a:endParaRPr>
            </a:p>
            <a:p>
              <a:pPr algn="just" eaLnBrk="1" hangingPunct="1">
                <a:spcBef>
                  <a:spcPct val="20000"/>
                </a:spcBef>
                <a:buClr>
                  <a:schemeClr val="hlink"/>
                </a:buClr>
                <a:buSzPct val="75000"/>
              </a:pPr>
              <a:r>
                <a:rPr lang="en-US" altLang="zh-CN" sz="1500" b="1" dirty="0">
                  <a:latin typeface="Arial" panose="020B0604020202020204" pitchFamily="34" charset="0"/>
                </a:rPr>
                <a:t>void cleanup_module() /* </a:t>
              </a:r>
              <a:r>
                <a:rPr lang="zh-CN" altLang="en-US" sz="1500" b="1" dirty="0">
                  <a:latin typeface="Arial" panose="020B0604020202020204" pitchFamily="34" charset="0"/>
                </a:rPr>
                <a:t>模块卸载 *</a:t>
              </a:r>
              <a:r>
                <a:rPr lang="en-US" altLang="zh-CN" sz="1500" b="1" dirty="0">
                  <a:latin typeface="Arial" panose="020B0604020202020204" pitchFamily="34" charset="0"/>
                </a:rPr>
                <a:t>/ </a:t>
              </a:r>
              <a:endParaRPr lang="en-US" altLang="zh-CN" sz="1500" b="1" dirty="0">
                <a:latin typeface="Arial" panose="020B0604020202020204" pitchFamily="34" charset="0"/>
              </a:endParaRPr>
            </a:p>
            <a:p>
              <a:pPr algn="just" eaLnBrk="1" hangingPunct="1">
                <a:spcBef>
                  <a:spcPct val="20000"/>
                </a:spcBef>
                <a:buClr>
                  <a:schemeClr val="hlink"/>
                </a:buClr>
                <a:buSzPct val="75000"/>
              </a:pPr>
              <a:r>
                <a:rPr lang="en-US" altLang="zh-CN" sz="1500" b="1" dirty="0">
                  <a:latin typeface="Arial" panose="020B0604020202020204" pitchFamily="34" charset="0"/>
                </a:rPr>
                <a:t>{ </a:t>
              </a:r>
              <a:r>
                <a:rPr lang="en-US" altLang="zh-CN" sz="1500" b="1" dirty="0">
                  <a:latin typeface="Arial" panose="020B0604020202020204" pitchFamily="34" charset="0"/>
                  <a:cs typeface="Times New Roman" panose="02020603050405020304" pitchFamily="18" charset="0"/>
                </a:rPr>
                <a:t> </a:t>
              </a:r>
              <a:endParaRPr lang="en-US" altLang="zh-CN" sz="1500" b="1" dirty="0">
                <a:latin typeface="Arial" panose="020B0604020202020204" pitchFamily="34" charset="0"/>
                <a:cs typeface="Times New Roman" panose="02020603050405020304" pitchFamily="18" charset="0"/>
              </a:endParaRPr>
            </a:p>
            <a:p>
              <a:pPr algn="just" eaLnBrk="1" hangingPunct="1">
                <a:spcBef>
                  <a:spcPct val="20000"/>
                </a:spcBef>
                <a:buClr>
                  <a:schemeClr val="hlink"/>
                </a:buClr>
                <a:buSzPct val="75000"/>
              </a:pPr>
              <a:r>
                <a:rPr lang="en-US" altLang="zh-CN" sz="1500" b="1" dirty="0">
                  <a:latin typeface="Arial" panose="020B0604020202020204" pitchFamily="34" charset="0"/>
                  <a:cs typeface="Times New Roman" panose="02020603050405020304" pitchFamily="18" charset="0"/>
                </a:rPr>
                <a:t>  printk(" I will shut down myself in kernel mode!\n)"; </a:t>
              </a:r>
              <a:endParaRPr lang="en-US" altLang="zh-CN" sz="1500" b="1" dirty="0">
                <a:latin typeface="Arial" panose="020B0604020202020204" pitchFamily="34" charset="0"/>
              </a:endParaRPr>
            </a:p>
            <a:p>
              <a:pPr algn="just" eaLnBrk="1" hangingPunct="1">
                <a:spcBef>
                  <a:spcPct val="20000"/>
                </a:spcBef>
                <a:buClr>
                  <a:schemeClr val="hlink"/>
                </a:buClr>
                <a:buSzPct val="75000"/>
              </a:pPr>
              <a:r>
                <a:rPr lang="en-US" altLang="zh-CN" sz="1500" b="1" dirty="0">
                  <a:latin typeface="Arial" panose="020B0604020202020204" pitchFamily="34" charset="0"/>
                </a:rPr>
                <a:t>}  </a:t>
              </a:r>
              <a:endParaRPr lang="en-US" altLang="zh-CN" sz="1500" b="1" dirty="0">
                <a:latin typeface="Arial" panose="020B0604020202020204" pitchFamily="34" charset="0"/>
              </a:endParaRPr>
            </a:p>
          </p:txBody>
        </p:sp>
        <p:sp>
          <p:nvSpPr>
            <p:cNvPr id="52231" name="Rectangle 6"/>
            <p:cNvSpPr/>
            <p:nvPr/>
          </p:nvSpPr>
          <p:spPr>
            <a:xfrm>
              <a:off x="768" y="1728"/>
              <a:ext cx="2496" cy="1776"/>
            </a:xfrm>
            <a:prstGeom prst="rect">
              <a:avLst/>
            </a:prstGeom>
            <a:noFill/>
            <a:ln w="9525">
              <a:noFill/>
            </a:ln>
          </p:spPr>
          <p:txBody>
            <a:bodyPr lIns="36000" tIns="0" rIns="0" bIns="0"/>
            <a:p>
              <a:pPr algn="just" eaLnBrk="1" hangingPunct="1">
                <a:spcBef>
                  <a:spcPct val="20000"/>
                </a:spcBef>
                <a:buClr>
                  <a:schemeClr val="hlink"/>
                </a:buClr>
                <a:buSzPct val="75000"/>
              </a:pPr>
              <a:r>
                <a:rPr lang="en-US" altLang="zh-CN" sz="1500" b="1" dirty="0">
                  <a:latin typeface="Arial" panose="020B0604020202020204" pitchFamily="34" charset="0"/>
                </a:rPr>
                <a:t>#include "linux/kernerl.h" </a:t>
              </a:r>
              <a:endParaRPr lang="en-US" altLang="zh-CN" sz="1500" b="1" dirty="0">
                <a:latin typeface="Arial" panose="020B0604020202020204" pitchFamily="34" charset="0"/>
              </a:endParaRPr>
            </a:p>
            <a:p>
              <a:pPr algn="just" eaLnBrk="1" hangingPunct="1">
                <a:spcBef>
                  <a:spcPct val="20000"/>
                </a:spcBef>
                <a:buClr>
                  <a:schemeClr val="hlink"/>
                </a:buClr>
                <a:buSzPct val="75000"/>
              </a:pPr>
              <a:r>
                <a:rPr lang="en-US" altLang="zh-CN" sz="1500" b="1" dirty="0">
                  <a:latin typeface="Arial" panose="020B0604020202020204" pitchFamily="34" charset="0"/>
                </a:rPr>
                <a:t>#include "linux/module.h" </a:t>
              </a:r>
              <a:endParaRPr lang="en-US" altLang="zh-CN" sz="1500" b="1" dirty="0">
                <a:latin typeface="Arial" panose="020B0604020202020204" pitchFamily="34" charset="0"/>
              </a:endParaRPr>
            </a:p>
            <a:p>
              <a:pPr algn="just" eaLnBrk="1" hangingPunct="1">
                <a:spcBef>
                  <a:spcPct val="20000"/>
                </a:spcBef>
                <a:buClr>
                  <a:schemeClr val="hlink"/>
                </a:buClr>
                <a:buSzPct val="75000"/>
              </a:pPr>
              <a:r>
                <a:rPr lang="en-US" altLang="zh-CN" sz="1500" b="1" dirty="0">
                  <a:latin typeface="Arial" panose="020B0604020202020204" pitchFamily="34" charset="0"/>
                </a:rPr>
                <a:t>/*</a:t>
              </a:r>
              <a:r>
                <a:rPr lang="zh-CN" altLang="en-US" sz="1500" b="1" dirty="0">
                  <a:latin typeface="Arial" panose="020B0604020202020204" pitchFamily="34" charset="0"/>
                </a:rPr>
                <a:t>处理版本问题</a:t>
              </a:r>
              <a:r>
                <a:rPr lang="en-US" altLang="zh-CN" sz="1500" b="1" dirty="0">
                  <a:latin typeface="Arial" panose="020B0604020202020204" pitchFamily="34" charset="0"/>
                </a:rPr>
                <a:t>CONFIG_MODVERSIONS */ </a:t>
              </a:r>
              <a:endParaRPr lang="en-US" altLang="zh-CN" sz="1500" b="1" dirty="0">
                <a:latin typeface="Arial" panose="020B0604020202020204" pitchFamily="34" charset="0"/>
              </a:endParaRPr>
            </a:p>
            <a:p>
              <a:pPr algn="just" eaLnBrk="1" hangingPunct="1">
                <a:spcBef>
                  <a:spcPct val="20000"/>
                </a:spcBef>
                <a:buClr>
                  <a:schemeClr val="hlink"/>
                </a:buClr>
                <a:buSzPct val="75000"/>
              </a:pPr>
              <a:r>
                <a:rPr lang="en-US" altLang="zh-CN" sz="1500" b="1" dirty="0">
                  <a:latin typeface="Arial" panose="020B0604020202020204" pitchFamily="34" charset="0"/>
                </a:rPr>
                <a:t>#if CONFIG_MODVERSIONS==1 </a:t>
              </a:r>
              <a:endParaRPr lang="en-US" altLang="zh-CN" sz="1500" b="1" dirty="0">
                <a:latin typeface="Arial" panose="020B0604020202020204" pitchFamily="34" charset="0"/>
              </a:endParaRPr>
            </a:p>
            <a:p>
              <a:pPr algn="just" eaLnBrk="1" hangingPunct="1">
                <a:spcBef>
                  <a:spcPct val="20000"/>
                </a:spcBef>
                <a:buClr>
                  <a:schemeClr val="hlink"/>
                </a:buClr>
                <a:buSzPct val="75000"/>
              </a:pPr>
              <a:r>
                <a:rPr lang="en-US" altLang="zh-CN" sz="1500" b="1" dirty="0">
                  <a:latin typeface="Arial" panose="020B0604020202020204" pitchFamily="34" charset="0"/>
                </a:rPr>
                <a:t>#define MODVERSIONS </a:t>
              </a:r>
              <a:endParaRPr lang="en-US" altLang="zh-CN" sz="1500" b="1" dirty="0">
                <a:latin typeface="Arial" panose="020B0604020202020204" pitchFamily="34" charset="0"/>
              </a:endParaRPr>
            </a:p>
            <a:p>
              <a:pPr algn="just" eaLnBrk="1" hangingPunct="1">
                <a:spcBef>
                  <a:spcPct val="20000"/>
                </a:spcBef>
                <a:buClr>
                  <a:schemeClr val="hlink"/>
                </a:buClr>
                <a:buSzPct val="75000"/>
              </a:pPr>
              <a:r>
                <a:rPr lang="en-US" altLang="zh-CN" sz="1500" b="1" dirty="0">
                  <a:latin typeface="Arial" panose="020B0604020202020204" pitchFamily="34" charset="0"/>
                </a:rPr>
                <a:t>#include "linux/version.h" </a:t>
              </a:r>
              <a:endParaRPr lang="en-US" altLang="zh-CN" sz="1500" b="1" dirty="0">
                <a:latin typeface="Arial" panose="020B0604020202020204" pitchFamily="34" charset="0"/>
              </a:endParaRPr>
            </a:p>
            <a:p>
              <a:pPr algn="just" eaLnBrk="1" hangingPunct="1">
                <a:spcBef>
                  <a:spcPct val="20000"/>
                </a:spcBef>
                <a:buClr>
                  <a:schemeClr val="hlink"/>
                </a:buClr>
                <a:buSzPct val="75000"/>
              </a:pPr>
              <a:r>
                <a:rPr lang="en-US" altLang="zh-CN" sz="1500" b="1" dirty="0">
                  <a:latin typeface="Arial" panose="020B0604020202020204" pitchFamily="34" charset="0"/>
                </a:rPr>
                <a:t>#end if </a:t>
              </a:r>
              <a:endParaRPr lang="en-US" altLang="zh-CN" sz="1500" b="1" dirty="0">
                <a:latin typeface="Arial" panose="020B0604020202020204" pitchFamily="34" charset="0"/>
              </a:endParaRPr>
            </a:p>
            <a:p>
              <a:pPr algn="just" eaLnBrk="1" hangingPunct="1">
                <a:spcBef>
                  <a:spcPct val="20000"/>
                </a:spcBef>
                <a:buClr>
                  <a:schemeClr val="hlink"/>
                </a:buClr>
                <a:buSzPct val="75000"/>
              </a:pPr>
              <a:r>
                <a:rPr lang="en-US" altLang="zh-CN" sz="1500" b="1" dirty="0">
                  <a:latin typeface="Arial" panose="020B0604020202020204" pitchFamily="34" charset="0"/>
                </a:rPr>
                <a:t>int init_module() /* </a:t>
              </a:r>
              <a:r>
                <a:rPr lang="zh-CN" altLang="en-US" sz="1500" b="1" dirty="0">
                  <a:latin typeface="Arial" panose="020B0604020202020204" pitchFamily="34" charset="0"/>
                </a:rPr>
                <a:t>模块初始化*</a:t>
              </a:r>
              <a:r>
                <a:rPr lang="en-US" altLang="zh-CN" sz="1500" b="1" dirty="0">
                  <a:latin typeface="Arial" panose="020B0604020202020204" pitchFamily="34" charset="0"/>
                </a:rPr>
                <a:t>/ </a:t>
              </a:r>
              <a:endParaRPr lang="en-US" altLang="zh-CN" sz="1500" b="1" dirty="0">
                <a:latin typeface="Arial" panose="020B0604020202020204" pitchFamily="34" charset="0"/>
              </a:endParaRPr>
            </a:p>
            <a:p>
              <a:pPr algn="just" eaLnBrk="1" hangingPunct="1">
                <a:spcBef>
                  <a:spcPct val="20000"/>
                </a:spcBef>
                <a:buClr>
                  <a:schemeClr val="hlink"/>
                </a:buClr>
                <a:buSzPct val="75000"/>
              </a:pPr>
              <a:r>
                <a:rPr lang="en-US" altLang="zh-CN" sz="1500" b="1" dirty="0">
                  <a:latin typeface="Arial" panose="020B0604020202020204" pitchFamily="34" charset="0"/>
                </a:rPr>
                <a:t>{ </a:t>
              </a:r>
              <a:endParaRPr lang="en-US" altLang="zh-CN" sz="1500" b="1" dirty="0">
                <a:latin typeface="Arial" panose="020B0604020202020204" pitchFamily="34" charset="0"/>
              </a:endParaRPr>
            </a:p>
          </p:txBody>
        </p:sp>
        <p:sp>
          <p:nvSpPr>
            <p:cNvPr id="52232" name="Line 7"/>
            <p:cNvSpPr/>
            <p:nvPr/>
          </p:nvSpPr>
          <p:spPr>
            <a:xfrm>
              <a:off x="768" y="1728"/>
              <a:ext cx="4992" cy="0"/>
            </a:xfrm>
            <a:prstGeom prst="line">
              <a:avLst/>
            </a:prstGeom>
            <a:ln w="28575" cap="sq" cmpd="sng">
              <a:solidFill>
                <a:schemeClr val="tx1"/>
              </a:solidFill>
              <a:prstDash val="solid"/>
              <a:headEnd type="none" w="med" len="med"/>
              <a:tailEnd type="none" w="med" len="med"/>
            </a:ln>
          </p:spPr>
        </p:sp>
        <p:sp>
          <p:nvSpPr>
            <p:cNvPr id="52233" name="Line 8"/>
            <p:cNvSpPr/>
            <p:nvPr/>
          </p:nvSpPr>
          <p:spPr>
            <a:xfrm>
              <a:off x="768" y="3504"/>
              <a:ext cx="4992" cy="0"/>
            </a:xfrm>
            <a:prstGeom prst="line">
              <a:avLst/>
            </a:prstGeom>
            <a:ln w="28575" cap="sq" cmpd="sng">
              <a:solidFill>
                <a:schemeClr val="tx1"/>
              </a:solidFill>
              <a:prstDash val="solid"/>
              <a:headEnd type="none" w="med" len="med"/>
              <a:tailEnd type="none" w="med" len="med"/>
            </a:ln>
          </p:spPr>
        </p:sp>
        <p:sp>
          <p:nvSpPr>
            <p:cNvPr id="52234" name="Line 9"/>
            <p:cNvSpPr/>
            <p:nvPr/>
          </p:nvSpPr>
          <p:spPr>
            <a:xfrm>
              <a:off x="768" y="1728"/>
              <a:ext cx="0" cy="1776"/>
            </a:xfrm>
            <a:prstGeom prst="line">
              <a:avLst/>
            </a:prstGeom>
            <a:ln w="28575" cap="sq" cmpd="sng">
              <a:solidFill>
                <a:schemeClr val="tx1"/>
              </a:solidFill>
              <a:prstDash val="solid"/>
              <a:headEnd type="none" w="med" len="med"/>
              <a:tailEnd type="none" w="med" len="med"/>
            </a:ln>
          </p:spPr>
        </p:sp>
        <p:sp>
          <p:nvSpPr>
            <p:cNvPr id="52235" name="Line 10"/>
            <p:cNvSpPr/>
            <p:nvPr/>
          </p:nvSpPr>
          <p:spPr>
            <a:xfrm>
              <a:off x="3264" y="1728"/>
              <a:ext cx="0" cy="1776"/>
            </a:xfrm>
            <a:prstGeom prst="line">
              <a:avLst/>
            </a:prstGeom>
            <a:ln w="12700" cap="flat" cmpd="sng">
              <a:solidFill>
                <a:schemeClr val="tx1"/>
              </a:solidFill>
              <a:prstDash val="solid"/>
              <a:headEnd type="none" w="med" len="med"/>
              <a:tailEnd type="none" w="med" len="med"/>
            </a:ln>
          </p:spPr>
        </p:sp>
        <p:sp>
          <p:nvSpPr>
            <p:cNvPr id="52236" name="Line 11"/>
            <p:cNvSpPr/>
            <p:nvPr/>
          </p:nvSpPr>
          <p:spPr>
            <a:xfrm>
              <a:off x="5760" y="1728"/>
              <a:ext cx="0" cy="1776"/>
            </a:xfrm>
            <a:prstGeom prst="line">
              <a:avLst/>
            </a:prstGeom>
            <a:ln w="28575" cap="sq" cmpd="sng">
              <a:solidFill>
                <a:schemeClr val="tx1"/>
              </a:solidFill>
              <a:prstDash val="solid"/>
              <a:headEnd type="none" w="med" len="med"/>
              <a:tailEnd type="none" w="med" len="med"/>
            </a:ln>
          </p:spPr>
        </p:sp>
      </p:grpSp>
    </p:spTree>
  </p:cSld>
  <p:clrMapOvr>
    <a:masterClrMapping/>
  </p:clrMapOvr>
  <p:transition>
    <p:blinds dir="ver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2626" name="Rectangle 2"/>
          <p:cNvSpPr>
            <a:spLocks noGrp="1" noRot="1" noChangeArrowheads="1"/>
          </p:cNvSpPr>
          <p:nvPr>
            <p:ph type="title"/>
          </p:nvPr>
        </p:nvSpPr>
        <p:spPr>
          <a:extLst>
            <a:ext uri="{91240B29-F687-4F45-9708-019B960494DF}">
              <a14:hiddenLine xmlns:a14="http://schemas.microsoft.com/office/drawing/2010/main" w="9525">
                <a:solidFill>
                  <a:schemeClr val="tx1"/>
                </a:solidFill>
                <a:prstDash val="solid"/>
                <a:miter lim="800000"/>
                <a:headEnd/>
                <a:tailEnd/>
              </a14:hiddenLine>
            </a:ext>
          </a:extLst>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4000" b="1" i="0" u="none" strike="noStrike" kern="1200" cap="small" spc="0" normalizeH="0" baseline="0" noProof="0">
                <a:ln>
                  <a:noFill/>
                </a:ln>
                <a:solidFill>
                  <a:srgbClr val="002060"/>
                </a:solidFill>
                <a:effectLst/>
                <a:uLnTx/>
                <a:uFillTx/>
                <a:latin typeface="+mj-lt"/>
                <a:ea typeface="黑体" pitchFamily="49" charset="-122"/>
                <a:cs typeface="+mj-cs"/>
              </a:rPr>
              <a:t>添加设备驱动程序（续）</a:t>
            </a:r>
            <a:endParaRPr kumimoji="0" lang="zh-CN" altLang="en-US" sz="4000" b="1" i="0" u="none" strike="noStrike" kern="1200" cap="small" spc="0" normalizeH="0" baseline="0" noProof="0">
              <a:ln>
                <a:noFill/>
              </a:ln>
              <a:solidFill>
                <a:srgbClr val="002060"/>
              </a:solidFill>
              <a:effectLst/>
              <a:uLnTx/>
              <a:uFillTx/>
              <a:latin typeface="+mj-lt"/>
              <a:ea typeface="黑体" pitchFamily="49" charset="-122"/>
              <a:cs typeface="+mj-cs"/>
            </a:endParaRPr>
          </a:p>
        </p:txBody>
      </p:sp>
      <p:sp>
        <p:nvSpPr>
          <p:cNvPr id="53251" name="Rectangle 3"/>
          <p:cNvSpPr>
            <a:spLocks noGrp="1" noRot="1"/>
          </p:cNvSpPr>
          <p:nvPr>
            <p:ph sz="quarter" idx="1"/>
          </p:nvPr>
        </p:nvSpPr>
        <p:spPr>
          <a:xfrm>
            <a:off x="609600" y="1933575"/>
            <a:ext cx="8001000" cy="4019550"/>
          </a:xfrm>
        </p:spPr>
        <p:txBody>
          <a:bodyPr vert="horz" wrap="square" lIns="91440" tIns="45720" rIns="91440" bIns="45720" anchor="t"/>
          <a:p>
            <a:pPr eaLnBrk="1" hangingPunct="1">
              <a:lnSpc>
                <a:spcPct val="120000"/>
              </a:lnSpc>
            </a:pPr>
            <a:r>
              <a:rPr lang="zh-CN" altLang="en-US" sz="3600" b="1" dirty="0">
                <a:latin typeface="仿宋_GB2312" pitchFamily="49" charset="-122"/>
                <a:ea typeface="仿宋_GB2312" pitchFamily="49" charset="-122"/>
              </a:rPr>
              <a:t>模块的实现机制</a:t>
            </a:r>
            <a:endParaRPr lang="zh-CN" altLang="en-US" sz="3600" b="1" dirty="0">
              <a:latin typeface="仿宋_GB2312" pitchFamily="49" charset="-122"/>
              <a:ea typeface="仿宋_GB2312" pitchFamily="49" charset="-122"/>
            </a:endParaRPr>
          </a:p>
          <a:p>
            <a:pPr lvl="1" eaLnBrk="1" hangingPunct="1">
              <a:lnSpc>
                <a:spcPct val="120000"/>
              </a:lnSpc>
            </a:pPr>
            <a:r>
              <a:rPr lang="zh-CN" altLang="en-US" sz="3200" b="1" dirty="0">
                <a:latin typeface="仿宋_GB2312" pitchFamily="49" charset="-122"/>
                <a:ea typeface="仿宋_GB2312" pitchFamily="49" charset="-122"/>
              </a:rPr>
              <a:t>模块加入：</a:t>
            </a:r>
            <a:r>
              <a:rPr lang="en-US" altLang="zh-CN" sz="3200" b="1" dirty="0">
                <a:latin typeface="仿宋_GB2312" pitchFamily="49" charset="-122"/>
                <a:ea typeface="仿宋_GB2312" pitchFamily="49" charset="-122"/>
              </a:rPr>
              <a:t>insmod modulename.ko</a:t>
            </a:r>
            <a:endParaRPr lang="en-US" altLang="zh-CN" sz="3200" b="1" dirty="0">
              <a:latin typeface="仿宋_GB2312" pitchFamily="49" charset="-122"/>
              <a:ea typeface="仿宋_GB2312" pitchFamily="49" charset="-122"/>
            </a:endParaRPr>
          </a:p>
          <a:p>
            <a:pPr lvl="1" eaLnBrk="1" hangingPunct="1">
              <a:lnSpc>
                <a:spcPct val="120000"/>
              </a:lnSpc>
            </a:pPr>
            <a:r>
              <a:rPr lang="zh-CN" altLang="en-US" sz="3200" b="1" dirty="0">
                <a:latin typeface="仿宋_GB2312" pitchFamily="49" charset="-122"/>
                <a:ea typeface="仿宋_GB2312" pitchFamily="49" charset="-122"/>
              </a:rPr>
              <a:t>查看模块：</a:t>
            </a:r>
            <a:r>
              <a:rPr lang="en-US" altLang="zh-CN" sz="3200" b="1" dirty="0">
                <a:latin typeface="仿宋_GB2312" pitchFamily="49" charset="-122"/>
                <a:ea typeface="仿宋_GB2312" pitchFamily="49" charset="-122"/>
              </a:rPr>
              <a:t>lsmod</a:t>
            </a:r>
            <a:endParaRPr lang="en-US" altLang="zh-CN" sz="3200" b="1" dirty="0">
              <a:latin typeface="仿宋_GB2312" pitchFamily="49" charset="-122"/>
              <a:ea typeface="仿宋_GB2312" pitchFamily="49" charset="-122"/>
            </a:endParaRPr>
          </a:p>
          <a:p>
            <a:pPr lvl="1" eaLnBrk="1" hangingPunct="1">
              <a:lnSpc>
                <a:spcPct val="120000"/>
              </a:lnSpc>
            </a:pPr>
            <a:r>
              <a:rPr lang="zh-CN" altLang="en-US" sz="3200" b="1" dirty="0">
                <a:latin typeface="仿宋_GB2312" pitchFamily="49" charset="-122"/>
                <a:ea typeface="仿宋_GB2312" pitchFamily="49" charset="-122"/>
              </a:rPr>
              <a:t>删除模块：</a:t>
            </a:r>
            <a:r>
              <a:rPr lang="en-US" altLang="zh-CN" sz="3200" b="1" dirty="0">
                <a:latin typeface="仿宋_GB2312" pitchFamily="49" charset="-122"/>
                <a:ea typeface="仿宋_GB2312" pitchFamily="49" charset="-122"/>
              </a:rPr>
              <a:t>rmmod modulename</a:t>
            </a:r>
            <a:endParaRPr lang="en-US" altLang="zh-CN" sz="3200" b="1" dirty="0">
              <a:latin typeface="仿宋_GB2312" pitchFamily="49" charset="-122"/>
              <a:ea typeface="仿宋_GB2312" pitchFamily="49" charset="-122"/>
            </a:endParaRPr>
          </a:p>
          <a:p>
            <a:pPr eaLnBrk="1" hangingPunct="1">
              <a:lnSpc>
                <a:spcPct val="120000"/>
              </a:lnSpc>
            </a:pPr>
            <a:endParaRPr lang="en-US" altLang="zh-CN" sz="3600" b="1" dirty="0">
              <a:latin typeface="仿宋_GB2312" pitchFamily="49" charset="-122"/>
              <a:ea typeface="仿宋_GB2312" pitchFamily="49" charset="-122"/>
            </a:endParaRPr>
          </a:p>
        </p:txBody>
      </p:sp>
      <p:sp>
        <p:nvSpPr>
          <p:cNvPr id="53252" name="灯片编号占位符 5"/>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SimSun"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5pPr>
          </a:lstStyle>
          <a:p>
            <a:pPr lvl="0" algn="ctr" eaLnBrk="1" hangingPunct="1"/>
            <a:fld id="{9A0DB2DC-4C9A-4742-B13C-FB6460FD3503}" type="slidenum">
              <a:rPr lang="en-US" altLang="zh-CN" sz="1400" b="1" dirty="0">
                <a:solidFill>
                  <a:srgbClr val="FFFFFF"/>
                </a:solidFill>
              </a:rPr>
            </a:fld>
            <a:endParaRPr lang="en-US" altLang="zh-CN" sz="1400" b="1" dirty="0">
              <a:solidFill>
                <a:srgbClr val="FFFFFF"/>
              </a:solidFill>
            </a:endParaRPr>
          </a:p>
        </p:txBody>
      </p:sp>
    </p:spTree>
  </p:cSld>
  <p:clrMapOvr>
    <a:masterClrMapping/>
  </p:clrMapOvr>
  <p:transition>
    <p:blinds dir="ver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0162" name="Rectangle 2"/>
          <p:cNvSpPr>
            <a:spLocks noGrp="1" noRot="1" noChangeArrowheads="1"/>
          </p:cNvSpPr>
          <p:nvPr>
            <p:ph type="title"/>
          </p:nvPr>
        </p:nvSpPr>
        <p:spPr>
          <a:extLst>
            <a:ext uri="{91240B29-F687-4F45-9708-019B960494DF}">
              <a14:hiddenLine xmlns:a14="http://schemas.microsoft.com/office/drawing/2010/main" w="9525">
                <a:solidFill>
                  <a:schemeClr val="tx1"/>
                </a:solidFill>
                <a:prstDash val="solid"/>
                <a:miter lim="800000"/>
                <a:headEnd/>
                <a:tailEnd/>
              </a14:hiddenLine>
            </a:ext>
          </a:extLst>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4000" b="1" i="0" u="none" strike="noStrike" kern="1200" cap="small" spc="0" normalizeH="0" baseline="0" noProof="0">
                <a:ln>
                  <a:noFill/>
                </a:ln>
                <a:solidFill>
                  <a:srgbClr val="002060"/>
                </a:solidFill>
                <a:effectLst/>
                <a:uLnTx/>
                <a:uFillTx/>
                <a:latin typeface="+mj-lt"/>
                <a:ea typeface="黑体" pitchFamily="49" charset="-122"/>
                <a:cs typeface="+mj-cs"/>
              </a:rPr>
              <a:t>添加设备驱动程序（续）</a:t>
            </a:r>
            <a:endParaRPr kumimoji="0" lang="zh-CN" altLang="en-US" sz="4000" b="1" i="0" u="none" strike="noStrike" kern="1200" cap="small" spc="0" normalizeH="0" baseline="0" noProof="0">
              <a:ln>
                <a:noFill/>
              </a:ln>
              <a:solidFill>
                <a:srgbClr val="002060"/>
              </a:solidFill>
              <a:effectLst/>
              <a:uLnTx/>
              <a:uFillTx/>
              <a:latin typeface="+mj-lt"/>
              <a:ea typeface="黑体" pitchFamily="49" charset="-122"/>
              <a:cs typeface="+mj-cs"/>
            </a:endParaRPr>
          </a:p>
        </p:txBody>
      </p:sp>
      <p:sp>
        <p:nvSpPr>
          <p:cNvPr id="54275" name="Rectangle 3"/>
          <p:cNvSpPr>
            <a:spLocks noGrp="1" noRot="1"/>
          </p:cNvSpPr>
          <p:nvPr>
            <p:ph sz="quarter" idx="1"/>
          </p:nvPr>
        </p:nvSpPr>
        <p:spPr>
          <a:xfrm>
            <a:off x="179388" y="1628775"/>
            <a:ext cx="8713787" cy="4967288"/>
          </a:xfrm>
        </p:spPr>
        <p:txBody>
          <a:bodyPr vert="horz" wrap="square" lIns="91440" tIns="45720" rIns="91440" bIns="45720" anchor="t"/>
          <a:p>
            <a:pPr marL="609600" indent="-609600" eaLnBrk="1" hangingPunct="1">
              <a:lnSpc>
                <a:spcPct val="120000"/>
              </a:lnSpc>
            </a:pPr>
            <a:r>
              <a:rPr lang="zh-CN" altLang="en-US" sz="2800" b="1" dirty="0">
                <a:latin typeface="仿宋_GB2312" pitchFamily="49" charset="-122"/>
                <a:ea typeface="仿宋_GB2312" pitchFamily="49" charset="-122"/>
              </a:rPr>
              <a:t>添加设备驱动程序的方法</a:t>
            </a:r>
            <a:endParaRPr lang="zh-CN" altLang="en-US" sz="2800" b="1" dirty="0">
              <a:latin typeface="仿宋_GB2312" pitchFamily="49" charset="-122"/>
              <a:ea typeface="仿宋_GB2312" pitchFamily="49" charset="-122"/>
            </a:endParaRPr>
          </a:p>
          <a:p>
            <a:pPr marL="990600" lvl="1" indent="-533400" eaLnBrk="1" hangingPunct="1">
              <a:lnSpc>
                <a:spcPct val="120000"/>
              </a:lnSpc>
              <a:buFont typeface="Wingdings" panose="05000000000000000000" pitchFamily="2" charset="2"/>
              <a:buAutoNum type="arabicPeriod"/>
            </a:pPr>
            <a:r>
              <a:rPr lang="zh-CN" altLang="en-US" sz="2400" b="1" dirty="0">
                <a:latin typeface="仿宋_GB2312" pitchFamily="49" charset="-122"/>
                <a:ea typeface="仿宋_GB2312" pitchFamily="49" charset="-122"/>
              </a:rPr>
              <a:t>编写设备驱动程序</a:t>
            </a:r>
            <a:r>
              <a:rPr lang="en-US" altLang="zh-CN" sz="2400" b="1" dirty="0">
                <a:latin typeface="仿宋_GB2312" pitchFamily="49" charset="-122"/>
                <a:ea typeface="仿宋_GB2312" pitchFamily="49" charset="-122"/>
              </a:rPr>
              <a:t>mydev.c</a:t>
            </a:r>
            <a:endParaRPr lang="en-US" altLang="zh-CN" sz="2400" b="1" dirty="0">
              <a:latin typeface="仿宋_GB2312" pitchFamily="49" charset="-122"/>
              <a:ea typeface="仿宋_GB2312" pitchFamily="49" charset="-122"/>
            </a:endParaRPr>
          </a:p>
          <a:p>
            <a:pPr marL="990600" lvl="1" indent="-533400" eaLnBrk="1" hangingPunct="1">
              <a:lnSpc>
                <a:spcPct val="120000"/>
              </a:lnSpc>
              <a:buFont typeface="Wingdings" panose="05000000000000000000" pitchFamily="2" charset="2"/>
              <a:buAutoNum type="arabicPeriod" startAt="2"/>
            </a:pPr>
            <a:r>
              <a:rPr lang="zh-CN" altLang="en-US" sz="2400" b="1" dirty="0">
                <a:latin typeface="仿宋_GB2312" pitchFamily="49" charset="-122"/>
                <a:ea typeface="仿宋_GB2312" pitchFamily="49" charset="-122"/>
              </a:rPr>
              <a:t>设备驱动模块的编译	</a:t>
            </a:r>
            <a:r>
              <a:rPr lang="zh-CN" altLang="en-US" sz="2400" dirty="0">
                <a:latin typeface="SimSun" pitchFamily="2" charset="-122"/>
                <a:sym typeface="Wingdings 2" panose="05020102010507070707" pitchFamily="18" charset="2"/>
              </a:rPr>
              <a:t>    </a:t>
            </a:r>
            <a:r>
              <a:rPr lang="en-US" altLang="zh-CN" sz="2400" b="1" dirty="0">
                <a:solidFill>
                  <a:srgbClr val="CC0000"/>
                </a:solidFill>
                <a:latin typeface="仿宋_GB2312" pitchFamily="49" charset="-122"/>
                <a:ea typeface="仿宋_GB2312" pitchFamily="49" charset="-122"/>
                <a:sym typeface="Wingdings 2" panose="05020102010507070707" pitchFamily="18" charset="2"/>
              </a:rPr>
              <a:t>Makefile</a:t>
            </a:r>
            <a:r>
              <a:rPr lang="zh-CN" altLang="en-US" sz="2400" b="1" dirty="0">
                <a:solidFill>
                  <a:srgbClr val="CC0000"/>
                </a:solidFill>
                <a:latin typeface="仿宋_GB2312" pitchFamily="49" charset="-122"/>
                <a:ea typeface="仿宋_GB2312" pitchFamily="49" charset="-122"/>
                <a:sym typeface="Wingdings 2" panose="05020102010507070707" pitchFamily="18" charset="2"/>
              </a:rPr>
              <a:t>文件的使用</a:t>
            </a:r>
            <a:endParaRPr lang="zh-CN" altLang="en-US" sz="2400" b="1" dirty="0">
              <a:solidFill>
                <a:srgbClr val="CC0000"/>
              </a:solidFill>
              <a:latin typeface="仿宋_GB2312" pitchFamily="49" charset="-122"/>
              <a:ea typeface="仿宋_GB2312" pitchFamily="49" charset="-122"/>
              <a:sym typeface="Wingdings 2" panose="05020102010507070707" pitchFamily="18" charset="2"/>
            </a:endParaRPr>
          </a:p>
          <a:p>
            <a:pPr marL="990600" lvl="1" indent="-533400" eaLnBrk="1" hangingPunct="1">
              <a:lnSpc>
                <a:spcPct val="120000"/>
              </a:lnSpc>
              <a:buFont typeface="Wingdings" panose="05000000000000000000" pitchFamily="2" charset="2"/>
              <a:buAutoNum type="arabicPeriod" startAt="3"/>
            </a:pPr>
            <a:r>
              <a:rPr lang="zh-CN" altLang="en-US" sz="2400" b="1" dirty="0">
                <a:latin typeface="仿宋_GB2312" pitchFamily="49" charset="-122"/>
                <a:ea typeface="仿宋_GB2312" pitchFamily="49" charset="-122"/>
              </a:rPr>
              <a:t>加载设备驱动模块</a:t>
            </a:r>
            <a:r>
              <a:rPr lang="en-US" altLang="zh-CN" sz="2400" b="1" dirty="0">
                <a:latin typeface="仿宋_GB2312" pitchFamily="49" charset="-122"/>
                <a:ea typeface="仿宋_GB2312" pitchFamily="49" charset="-122"/>
              </a:rPr>
              <a:t>: insmod mydev.ko </a:t>
            </a:r>
            <a:endParaRPr lang="en-US" altLang="zh-CN" sz="2400" b="1" dirty="0">
              <a:latin typeface="仿宋_GB2312" pitchFamily="49" charset="-122"/>
              <a:ea typeface="仿宋_GB2312" pitchFamily="49" charset="-122"/>
            </a:endParaRPr>
          </a:p>
          <a:p>
            <a:pPr marL="990600" lvl="1" indent="-533400" eaLnBrk="1" hangingPunct="1">
              <a:lnSpc>
                <a:spcPct val="120000"/>
              </a:lnSpc>
              <a:buFont typeface="Wingdings" panose="05000000000000000000" pitchFamily="2" charset="2"/>
              <a:buNone/>
            </a:pPr>
            <a:r>
              <a:rPr lang="en-US" altLang="zh-CN" sz="2400" b="1" dirty="0">
                <a:latin typeface="仿宋_GB2312" pitchFamily="49" charset="-122"/>
                <a:ea typeface="仿宋_GB2312" pitchFamily="49" charset="-122"/>
              </a:rPr>
              <a:t>   </a:t>
            </a:r>
            <a:r>
              <a:rPr lang="zh-CN" altLang="en-US" sz="2400" b="1" dirty="0">
                <a:latin typeface="仿宋_GB2312" pitchFamily="49" charset="-122"/>
                <a:ea typeface="仿宋_GB2312" pitchFamily="49" charset="-122"/>
              </a:rPr>
              <a:t>若加载成功，在文件</a:t>
            </a:r>
            <a:r>
              <a:rPr lang="en-US" altLang="zh-CN" sz="2400" b="1" dirty="0">
                <a:latin typeface="仿宋_GB2312" pitchFamily="49" charset="-122"/>
                <a:ea typeface="仿宋_GB2312" pitchFamily="49" charset="-122"/>
              </a:rPr>
              <a:t>/proc/devices</a:t>
            </a:r>
            <a:r>
              <a:rPr lang="zh-CN" altLang="en-US" sz="2400" b="1" dirty="0">
                <a:latin typeface="仿宋_GB2312" pitchFamily="49" charset="-122"/>
                <a:ea typeface="仿宋_GB2312" pitchFamily="49" charset="-122"/>
              </a:rPr>
              <a:t>中能看到新增加的设备，包括设备名</a:t>
            </a:r>
            <a:r>
              <a:rPr lang="en-US" altLang="zh-CN" sz="2400" b="1" dirty="0">
                <a:latin typeface="仿宋_GB2312" pitchFamily="49" charset="-122"/>
                <a:ea typeface="仿宋_GB2312" pitchFamily="49" charset="-122"/>
              </a:rPr>
              <a:t>mydev</a:t>
            </a:r>
            <a:r>
              <a:rPr lang="zh-CN" altLang="en-US" sz="2400" b="1" dirty="0">
                <a:latin typeface="仿宋_GB2312" pitchFamily="49" charset="-122"/>
                <a:ea typeface="仿宋_GB2312" pitchFamily="49" charset="-122"/>
              </a:rPr>
              <a:t>和主设备号。</a:t>
            </a:r>
            <a:endParaRPr lang="zh-CN" altLang="en-US" sz="2400" b="1" dirty="0">
              <a:latin typeface="仿宋_GB2312" pitchFamily="49" charset="-122"/>
              <a:ea typeface="仿宋_GB2312" pitchFamily="49" charset="-122"/>
            </a:endParaRPr>
          </a:p>
          <a:p>
            <a:pPr marL="990600" lvl="1" indent="-533400" eaLnBrk="1" hangingPunct="1">
              <a:lnSpc>
                <a:spcPct val="120000"/>
              </a:lnSpc>
              <a:buFont typeface="Wingdings" panose="05000000000000000000" pitchFamily="2" charset="2"/>
              <a:buChar char=""/>
            </a:pPr>
            <a:r>
              <a:rPr lang="zh-CN" altLang="en-US" sz="2400" b="1" dirty="0">
                <a:latin typeface="仿宋_GB2312" pitchFamily="49" charset="-122"/>
                <a:ea typeface="仿宋_GB2312" pitchFamily="49" charset="-122"/>
                <a:sym typeface="Wingdings 2" panose="05020102010507070707" pitchFamily="18" charset="2"/>
              </a:rPr>
              <a:t>生成设备文件： </a:t>
            </a:r>
            <a:r>
              <a:rPr lang="en-US" altLang="zh-CN" sz="2400" b="1" dirty="0">
                <a:latin typeface="仿宋_GB2312" pitchFamily="49" charset="-122"/>
                <a:ea typeface="仿宋_GB2312" pitchFamily="49" charset="-122"/>
                <a:sym typeface="Wingdings 2" panose="05020102010507070707" pitchFamily="18" charset="2"/>
              </a:rPr>
              <a:t>mknod /dev/test c 254 0     </a:t>
            </a:r>
            <a:endParaRPr lang="en-US" altLang="zh-CN" sz="2400" b="1" dirty="0">
              <a:latin typeface="仿宋_GB2312" pitchFamily="49" charset="-122"/>
              <a:ea typeface="仿宋_GB2312" pitchFamily="49" charset="-122"/>
              <a:sym typeface="Wingdings 2" panose="05020102010507070707" pitchFamily="18" charset="2"/>
            </a:endParaRPr>
          </a:p>
          <a:p>
            <a:pPr marL="609600" indent="-609600" eaLnBrk="1" hangingPunct="1">
              <a:lnSpc>
                <a:spcPct val="120000"/>
              </a:lnSpc>
              <a:buFont typeface="Wingdings 2" panose="05020102010507070707" pitchFamily="18" charset="2"/>
              <a:buNone/>
            </a:pPr>
            <a:r>
              <a:rPr lang="en-US" altLang="zh-CN" b="1" dirty="0">
                <a:latin typeface="仿宋_GB2312" pitchFamily="49" charset="-122"/>
                <a:ea typeface="仿宋_GB2312" pitchFamily="49" charset="-122"/>
                <a:sym typeface="Wingdings 2" panose="05020102010507070707" pitchFamily="18" charset="2"/>
              </a:rPr>
              <a:t>       </a:t>
            </a:r>
            <a:r>
              <a:rPr lang="zh-CN" altLang="en-US" b="1" dirty="0">
                <a:latin typeface="仿宋_GB2312" pitchFamily="49" charset="-122"/>
                <a:ea typeface="仿宋_GB2312" pitchFamily="49" charset="-122"/>
                <a:sym typeface="Wingdings 2" panose="05020102010507070707" pitchFamily="18" charset="2"/>
              </a:rPr>
              <a:t>其中，</a:t>
            </a:r>
            <a:r>
              <a:rPr lang="en-US" altLang="zh-CN" b="1" dirty="0">
                <a:latin typeface="仿宋_GB2312" pitchFamily="49" charset="-122"/>
                <a:ea typeface="仿宋_GB2312" pitchFamily="49" charset="-122"/>
                <a:sym typeface="Wingdings 2" panose="05020102010507070707" pitchFamily="18" charset="2"/>
              </a:rPr>
              <a:t>test</a:t>
            </a:r>
            <a:r>
              <a:rPr lang="zh-CN" altLang="en-US" b="1" dirty="0">
                <a:latin typeface="仿宋_GB2312" pitchFamily="49" charset="-122"/>
                <a:ea typeface="仿宋_GB2312" pitchFamily="49" charset="-122"/>
                <a:sym typeface="Wingdings 2" panose="05020102010507070707" pitchFamily="18" charset="2"/>
              </a:rPr>
              <a:t>为设备文件名，</a:t>
            </a:r>
            <a:r>
              <a:rPr lang="en-US" altLang="zh-CN" b="1" dirty="0">
                <a:latin typeface="仿宋_GB2312" pitchFamily="49" charset="-122"/>
                <a:ea typeface="仿宋_GB2312" pitchFamily="49" charset="-122"/>
                <a:sym typeface="Wingdings 2" panose="05020102010507070707" pitchFamily="18" charset="2"/>
              </a:rPr>
              <a:t>254</a:t>
            </a:r>
            <a:r>
              <a:rPr lang="zh-CN" altLang="en-US" b="1" dirty="0">
                <a:latin typeface="仿宋_GB2312" pitchFamily="49" charset="-122"/>
                <a:ea typeface="仿宋_GB2312" pitchFamily="49" charset="-122"/>
                <a:sym typeface="Wingdings 2" panose="05020102010507070707" pitchFamily="18" charset="2"/>
              </a:rPr>
              <a:t>为主设备号，</a:t>
            </a:r>
            <a:r>
              <a:rPr lang="en-US" altLang="zh-CN" b="1" dirty="0">
                <a:latin typeface="仿宋_GB2312" pitchFamily="49" charset="-122"/>
                <a:ea typeface="仿宋_GB2312" pitchFamily="49" charset="-122"/>
                <a:sym typeface="Wingdings 2" panose="05020102010507070707" pitchFamily="18" charset="2"/>
              </a:rPr>
              <a:t>0</a:t>
            </a:r>
            <a:r>
              <a:rPr lang="zh-CN" altLang="en-US" b="1" dirty="0">
                <a:latin typeface="仿宋_GB2312" pitchFamily="49" charset="-122"/>
                <a:ea typeface="仿宋_GB2312" pitchFamily="49" charset="-122"/>
                <a:sym typeface="Wingdings 2" panose="05020102010507070707" pitchFamily="18" charset="2"/>
              </a:rPr>
              <a:t>为从设备号，</a:t>
            </a:r>
            <a:r>
              <a:rPr lang="en-US" altLang="zh-CN" b="1" dirty="0">
                <a:latin typeface="仿宋_GB2312" pitchFamily="49" charset="-122"/>
                <a:ea typeface="仿宋_GB2312" pitchFamily="49" charset="-122"/>
                <a:sym typeface="Wingdings 2" panose="05020102010507070707" pitchFamily="18" charset="2"/>
              </a:rPr>
              <a:t>c</a:t>
            </a:r>
            <a:r>
              <a:rPr lang="zh-CN" altLang="en-US" b="1" dirty="0">
                <a:latin typeface="仿宋_GB2312" pitchFamily="49" charset="-122"/>
                <a:ea typeface="仿宋_GB2312" pitchFamily="49" charset="-122"/>
                <a:sym typeface="Wingdings 2" panose="05020102010507070707" pitchFamily="18" charset="2"/>
              </a:rPr>
              <a:t>表示字符设备</a:t>
            </a:r>
            <a:endParaRPr lang="zh-CN" altLang="en-US" b="1" dirty="0">
              <a:latin typeface="仿宋_GB2312" pitchFamily="49" charset="-122"/>
              <a:ea typeface="仿宋_GB2312" pitchFamily="49" charset="-122"/>
              <a:sym typeface="Wingdings 2" panose="05020102010507070707" pitchFamily="18" charset="2"/>
            </a:endParaRPr>
          </a:p>
        </p:txBody>
      </p:sp>
      <p:sp>
        <p:nvSpPr>
          <p:cNvPr id="54276" name="灯片编号占位符 5"/>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SimSun"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5pPr>
          </a:lstStyle>
          <a:p>
            <a:pPr lvl="0" algn="ctr" eaLnBrk="1" hangingPunct="1"/>
            <a:fld id="{9A0DB2DC-4C9A-4742-B13C-FB6460FD3503}" type="slidenum">
              <a:rPr lang="en-US" altLang="zh-CN" sz="1400" b="1" dirty="0">
                <a:solidFill>
                  <a:srgbClr val="FFFFFF"/>
                </a:solidFill>
              </a:rPr>
            </a:fld>
            <a:endParaRPr lang="en-US" altLang="zh-CN" sz="1400" b="1" dirty="0">
              <a:solidFill>
                <a:srgbClr val="FFFFFF"/>
              </a:solidFill>
            </a:endParaRPr>
          </a:p>
        </p:txBody>
      </p:sp>
    </p:spTree>
  </p:cSld>
  <p:clrMapOvr>
    <a:masterClrMapping/>
  </p:clrMapOvr>
  <p:transition>
    <p:blinds dir="ver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灯片编号占位符 1"/>
          <p:cNvSpPr txBox="1">
            <a:spLocks noGrp="1"/>
          </p:cNvSpPr>
          <p:nvPr>
            <p:ph type="sldNum" sz="quarter" idx="12"/>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SimSun"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5pPr>
          </a:lstStyle>
          <a:p>
            <a:pPr lvl="0" algn="ctr" eaLnBrk="1" hangingPunct="1"/>
            <a:fld id="{9A0DB2DC-4C9A-4742-B13C-FB6460FD3503}" type="slidenum">
              <a:rPr lang="en-US" altLang="zh-CN" sz="1400" b="1" dirty="0">
                <a:solidFill>
                  <a:srgbClr val="FFFFFF"/>
                </a:solidFill>
              </a:rPr>
            </a:fld>
            <a:endParaRPr lang="en-US" altLang="zh-CN" sz="1400" b="1" dirty="0">
              <a:solidFill>
                <a:srgbClr val="FFFFFF"/>
              </a:solidFill>
            </a:endParaRPr>
          </a:p>
        </p:txBody>
      </p:sp>
      <p:sp>
        <p:nvSpPr>
          <p:cNvPr id="55299" name="Rectangle 3"/>
          <p:cNvSpPr/>
          <p:nvPr/>
        </p:nvSpPr>
        <p:spPr>
          <a:xfrm>
            <a:off x="971550" y="404813"/>
            <a:ext cx="7848600" cy="6124575"/>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50000"/>
              </a:spcBef>
              <a:buClrTx/>
              <a:buSzPct val="100000"/>
              <a:buNone/>
            </a:pPr>
            <a:r>
              <a:rPr lang="zh-CN" altLang="zh-CN" sz="2000" dirty="0">
                <a:latin typeface="Times New Roman" panose="02020603050405020304" pitchFamily="18" charset="0"/>
              </a:rPr>
              <a:t>ifneq ($(KERNELRELEASE),)    </a:t>
            </a:r>
            <a:endParaRPr lang="zh-CN" altLang="zh-CN" sz="2000" dirty="0">
              <a:latin typeface="Times New Roman" panose="02020603050405020304" pitchFamily="18" charset="0"/>
            </a:endParaRPr>
          </a:p>
          <a:p>
            <a:pPr marL="0" lvl="0" indent="0" eaLnBrk="1" hangingPunct="1">
              <a:spcBef>
                <a:spcPct val="50000"/>
              </a:spcBef>
              <a:buClrTx/>
              <a:buSzPct val="100000"/>
              <a:buNone/>
            </a:pPr>
            <a:r>
              <a:rPr lang="zh-CN" altLang="zh-CN" sz="2000" dirty="0">
                <a:latin typeface="Times New Roman" panose="02020603050405020304" pitchFamily="18" charset="0"/>
              </a:rPr>
              <a:t>#kbuild syntax.</a:t>
            </a:r>
            <a:endParaRPr lang="zh-CN" altLang="zh-CN" sz="2000" dirty="0">
              <a:latin typeface="Times New Roman" panose="02020603050405020304" pitchFamily="18" charset="0"/>
            </a:endParaRPr>
          </a:p>
          <a:p>
            <a:pPr marL="0" lvl="0" indent="0" eaLnBrk="1" hangingPunct="1">
              <a:spcBef>
                <a:spcPct val="50000"/>
              </a:spcBef>
              <a:buClrTx/>
              <a:buSzPct val="100000"/>
              <a:buNone/>
            </a:pPr>
            <a:r>
              <a:rPr lang="zh-CN" altLang="zh-CN" sz="2000" dirty="0">
                <a:latin typeface="Times New Roman" panose="02020603050405020304" pitchFamily="18" charset="0"/>
              </a:rPr>
              <a:t>mymodule-objs :=test.o        //模块的文件组成</a:t>
            </a:r>
            <a:endParaRPr lang="zh-CN" altLang="zh-CN" sz="2000" dirty="0">
              <a:latin typeface="Times New Roman" panose="02020603050405020304" pitchFamily="18" charset="0"/>
            </a:endParaRPr>
          </a:p>
          <a:p>
            <a:pPr marL="0" lvl="0" indent="0" eaLnBrk="1" hangingPunct="1">
              <a:spcBef>
                <a:spcPct val="50000"/>
              </a:spcBef>
              <a:buClrTx/>
              <a:buSzPct val="100000"/>
              <a:buNone/>
            </a:pPr>
            <a:r>
              <a:rPr lang="zh-CN" altLang="zh-CN" sz="2000" dirty="0">
                <a:latin typeface="Times New Roman" panose="02020603050405020304" pitchFamily="18" charset="0"/>
              </a:rPr>
              <a:t>obj-m :=mymodule.o        //生成的模块文件名</a:t>
            </a:r>
            <a:endParaRPr lang="zh-CN" altLang="zh-CN" sz="2000" dirty="0">
              <a:latin typeface="Times New Roman" panose="02020603050405020304" pitchFamily="18" charset="0"/>
            </a:endParaRPr>
          </a:p>
          <a:p>
            <a:pPr marL="0" lvl="0" indent="0" eaLnBrk="1" hangingPunct="1">
              <a:spcBef>
                <a:spcPct val="50000"/>
              </a:spcBef>
              <a:buClrTx/>
              <a:buSzPct val="100000"/>
              <a:buNone/>
            </a:pPr>
            <a:r>
              <a:rPr lang="zh-CN" altLang="zh-CN" sz="2000" dirty="0">
                <a:latin typeface="Times New Roman" panose="02020603050405020304" pitchFamily="18" charset="0"/>
              </a:rPr>
              <a:t>else</a:t>
            </a:r>
            <a:endParaRPr lang="zh-CN" altLang="zh-CN" sz="2000" dirty="0">
              <a:latin typeface="Times New Roman" panose="02020603050405020304" pitchFamily="18" charset="0"/>
            </a:endParaRPr>
          </a:p>
          <a:p>
            <a:pPr marL="0" lvl="0" indent="0" eaLnBrk="1" hangingPunct="1">
              <a:spcBef>
                <a:spcPct val="50000"/>
              </a:spcBef>
              <a:buClrTx/>
              <a:buSzPct val="100000"/>
              <a:buNone/>
            </a:pPr>
            <a:r>
              <a:rPr lang="zh-CN" altLang="zh-CN" sz="2000" dirty="0">
                <a:latin typeface="Times New Roman" panose="02020603050405020304" pitchFamily="18" charset="0"/>
              </a:rPr>
              <a:t>PWD :=$(shell pwd)</a:t>
            </a:r>
            <a:endParaRPr lang="zh-CN" altLang="zh-CN" sz="2000" dirty="0">
              <a:latin typeface="Times New Roman" panose="02020603050405020304" pitchFamily="18" charset="0"/>
            </a:endParaRPr>
          </a:p>
          <a:p>
            <a:pPr marL="0" lvl="0" indent="0" eaLnBrk="1" hangingPunct="1">
              <a:spcBef>
                <a:spcPct val="50000"/>
              </a:spcBef>
              <a:buClrTx/>
              <a:buSzPct val="100000"/>
              <a:buNone/>
            </a:pPr>
            <a:r>
              <a:rPr lang="zh-CN" altLang="zh-CN" sz="2000" dirty="0">
                <a:latin typeface="Times New Roman" panose="02020603050405020304" pitchFamily="18" charset="0"/>
              </a:rPr>
              <a:t>KVER :=$(shell uname -r)</a:t>
            </a:r>
            <a:endParaRPr lang="zh-CN" altLang="zh-CN" sz="2000" dirty="0">
              <a:latin typeface="Times New Roman" panose="02020603050405020304" pitchFamily="18" charset="0"/>
            </a:endParaRPr>
          </a:p>
          <a:p>
            <a:pPr marL="0" lvl="0" indent="0" eaLnBrk="1" hangingPunct="1">
              <a:spcBef>
                <a:spcPct val="50000"/>
              </a:spcBef>
              <a:buClrTx/>
              <a:buSzPct val="100000"/>
              <a:buNone/>
            </a:pPr>
            <a:r>
              <a:rPr lang="zh-CN" altLang="zh-CN" sz="2000" dirty="0">
                <a:latin typeface="Times New Roman" panose="02020603050405020304" pitchFamily="18" charset="0"/>
              </a:rPr>
              <a:t>KDIR :=/lib/modules/$(KVER)/build</a:t>
            </a:r>
            <a:endParaRPr lang="zh-CN" altLang="zh-CN" sz="2000" dirty="0">
              <a:latin typeface="Times New Roman" panose="02020603050405020304" pitchFamily="18" charset="0"/>
            </a:endParaRPr>
          </a:p>
          <a:p>
            <a:pPr marL="0" lvl="0" indent="0" eaLnBrk="1" hangingPunct="1">
              <a:spcBef>
                <a:spcPct val="50000"/>
              </a:spcBef>
              <a:buClrTx/>
              <a:buSzPct val="100000"/>
              <a:buNone/>
            </a:pPr>
            <a:r>
              <a:rPr lang="zh-CN" altLang="zh-CN" sz="2000" dirty="0">
                <a:latin typeface="Times New Roman" panose="02020603050405020304" pitchFamily="18" charset="0"/>
              </a:rPr>
              <a:t>all:</a:t>
            </a:r>
            <a:endParaRPr lang="zh-CN" altLang="zh-CN" sz="2000" dirty="0">
              <a:latin typeface="Times New Roman" panose="02020603050405020304" pitchFamily="18" charset="0"/>
            </a:endParaRPr>
          </a:p>
          <a:p>
            <a:pPr marL="0" lvl="0" indent="0" eaLnBrk="1" hangingPunct="1">
              <a:spcBef>
                <a:spcPct val="50000"/>
              </a:spcBef>
              <a:buClrTx/>
              <a:buSzPct val="100000"/>
              <a:buNone/>
            </a:pPr>
            <a:r>
              <a:rPr lang="zh-CN" altLang="zh-CN" sz="2000" dirty="0">
                <a:latin typeface="Times New Roman" panose="02020603050405020304" pitchFamily="18" charset="0"/>
              </a:rPr>
              <a:t>	$(MAKE) -C $(KDIR) M=$(PWD)</a:t>
            </a:r>
            <a:endParaRPr lang="zh-CN" altLang="zh-CN" sz="2000" dirty="0">
              <a:latin typeface="Times New Roman" panose="02020603050405020304" pitchFamily="18" charset="0"/>
            </a:endParaRPr>
          </a:p>
          <a:p>
            <a:pPr marL="0" lvl="0" indent="0" eaLnBrk="1" hangingPunct="1">
              <a:spcBef>
                <a:spcPct val="50000"/>
              </a:spcBef>
              <a:buClrTx/>
              <a:buSzPct val="100000"/>
              <a:buNone/>
            </a:pPr>
            <a:r>
              <a:rPr lang="zh-CN" altLang="zh-CN" sz="2000" dirty="0">
                <a:latin typeface="Times New Roman" panose="02020603050405020304" pitchFamily="18" charset="0"/>
              </a:rPr>
              <a:t>clean:</a:t>
            </a:r>
            <a:endParaRPr lang="zh-CN" altLang="zh-CN" sz="2000" dirty="0">
              <a:latin typeface="Times New Roman" panose="02020603050405020304" pitchFamily="18" charset="0"/>
            </a:endParaRPr>
          </a:p>
          <a:p>
            <a:pPr marL="0" lvl="0" indent="0" eaLnBrk="1" hangingPunct="1">
              <a:spcBef>
                <a:spcPct val="50000"/>
              </a:spcBef>
              <a:buClrTx/>
              <a:buSzPct val="100000"/>
              <a:buNone/>
            </a:pPr>
            <a:r>
              <a:rPr lang="zh-CN" altLang="zh-CN" sz="2000" dirty="0">
                <a:latin typeface="Times New Roman" panose="02020603050405020304" pitchFamily="18" charset="0"/>
              </a:rPr>
              <a:t>	rm -f *.cmd *.o *.mod *.ko</a:t>
            </a:r>
            <a:endParaRPr lang="zh-CN" altLang="zh-CN" sz="2000" dirty="0">
              <a:latin typeface="Times New Roman" panose="02020603050405020304" pitchFamily="18" charset="0"/>
            </a:endParaRPr>
          </a:p>
          <a:p>
            <a:pPr marL="0" lvl="0" indent="0" eaLnBrk="1" hangingPunct="1">
              <a:spcBef>
                <a:spcPct val="50000"/>
              </a:spcBef>
              <a:buClrTx/>
              <a:buSzPct val="100000"/>
              <a:buNone/>
            </a:pPr>
            <a:r>
              <a:rPr lang="zh-CN" altLang="zh-CN" sz="2000" dirty="0">
                <a:latin typeface="Times New Roman" panose="02020603050405020304" pitchFamily="18" charset="0"/>
              </a:rPr>
              <a:t>endif</a:t>
            </a:r>
            <a:endParaRPr lang="zh-CN" altLang="zh-CN" sz="2000" dirty="0">
              <a:latin typeface="Times New Roman" panose="02020603050405020304" pitchFamily="18" charset="0"/>
            </a:endParaRPr>
          </a:p>
        </p:txBody>
      </p:sp>
      <p:sp>
        <p:nvSpPr>
          <p:cNvPr id="55300" name="Text Box 4"/>
          <p:cNvSpPr txBox="1"/>
          <p:nvPr/>
        </p:nvSpPr>
        <p:spPr>
          <a:xfrm>
            <a:off x="6948488" y="1790700"/>
            <a:ext cx="733425" cy="3352800"/>
          </a:xfrm>
          <a:prstGeom prst="rect">
            <a:avLst/>
          </a:prstGeom>
          <a:noFill/>
          <a:ln w="9525">
            <a:noFill/>
          </a:ln>
        </p:spPr>
        <p:txBody>
          <a:bodyPr vert="eaVert">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Pct val="100000"/>
              <a:buNone/>
            </a:pPr>
            <a:r>
              <a:rPr lang="zh-CN" altLang="zh-CN" sz="3600" dirty="0">
                <a:solidFill>
                  <a:srgbClr val="F00A20"/>
                </a:solidFill>
                <a:latin typeface="Times New Roman" panose="02020603050405020304" pitchFamily="18" charset="0"/>
              </a:rPr>
              <a:t>通用的Makefile</a:t>
            </a:r>
            <a:endParaRPr lang="zh-CN" altLang="zh-CN" sz="3600" dirty="0">
              <a:solidFill>
                <a:srgbClr val="F00A20"/>
              </a:solidFill>
              <a:latin typeface="Times New Roman" panose="02020603050405020304" pitchFamily="18" charset="0"/>
            </a:endParaRPr>
          </a:p>
        </p:txBody>
      </p:sp>
    </p:spTree>
  </p:cSld>
  <p:clrMapOvr>
    <a:masterClrMapping/>
  </p:clrMapOvr>
  <p:transition>
    <p:blinds dir="ver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1187" name="Rectangle 3"/>
          <p:cNvSpPr>
            <a:spLocks noGrp="1" noRot="1" noChangeArrowheads="1"/>
          </p:cNvSpPr>
          <p:nvPr>
            <p:ph type="title"/>
          </p:nvPr>
        </p:nvSpPr>
        <p:spPr>
          <a:extLst>
            <a:ext uri="{91240B29-F687-4F45-9708-019B960494DF}">
              <a14:hiddenLine xmlns:a14="http://schemas.microsoft.com/office/drawing/2010/main" w="9525">
                <a:solidFill>
                  <a:schemeClr val="tx1"/>
                </a:solidFill>
                <a:prstDash val="solid"/>
                <a:miter lim="800000"/>
                <a:headEnd/>
                <a:tailEnd/>
              </a14:hiddenLine>
            </a:ext>
          </a:extLst>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4000" b="1" i="0" u="none" strike="noStrike" kern="1200" cap="small" spc="0" normalizeH="0" baseline="0" noProof="0">
                <a:ln>
                  <a:noFill/>
                </a:ln>
                <a:solidFill>
                  <a:srgbClr val="002060"/>
                </a:solidFill>
                <a:effectLst/>
                <a:uLnTx/>
                <a:uFillTx/>
                <a:latin typeface="+mj-lt"/>
                <a:ea typeface="黑体" pitchFamily="49" charset="-122"/>
                <a:cs typeface="+mj-cs"/>
              </a:rPr>
              <a:t>添加设备驱动程序（续）</a:t>
            </a:r>
            <a:endParaRPr kumimoji="0" lang="zh-CN" altLang="en-US" sz="4000" b="1" i="0" u="none" strike="noStrike" kern="1200" cap="small" spc="0" normalizeH="0" baseline="0" noProof="0">
              <a:ln>
                <a:noFill/>
              </a:ln>
              <a:solidFill>
                <a:srgbClr val="002060"/>
              </a:solidFill>
              <a:effectLst/>
              <a:uLnTx/>
              <a:uFillTx/>
              <a:latin typeface="+mj-lt"/>
              <a:ea typeface="黑体" pitchFamily="49" charset="-122"/>
              <a:cs typeface="+mj-cs"/>
            </a:endParaRPr>
          </a:p>
        </p:txBody>
      </p:sp>
      <p:sp>
        <p:nvSpPr>
          <p:cNvPr id="56323" name="Rectangle 2"/>
          <p:cNvSpPr>
            <a:spLocks noGrp="1" noRot="1"/>
          </p:cNvSpPr>
          <p:nvPr>
            <p:ph sz="quarter" idx="1"/>
          </p:nvPr>
        </p:nvSpPr>
        <p:spPr>
          <a:xfrm>
            <a:off x="301625" y="1773238"/>
            <a:ext cx="8540750" cy="4194175"/>
          </a:xfrm>
        </p:spPr>
        <p:txBody>
          <a:bodyPr vert="horz" wrap="square" lIns="91440" tIns="45720" rIns="91440" bIns="45720" anchor="t"/>
          <a:p>
            <a:pPr eaLnBrk="1" hangingPunct="1">
              <a:lnSpc>
                <a:spcPct val="90000"/>
              </a:lnSpc>
            </a:pPr>
            <a:r>
              <a:rPr lang="zh-CN" altLang="en-US" b="1" dirty="0">
                <a:ea typeface="仿宋_GB2312" pitchFamily="49" charset="-122"/>
              </a:rPr>
              <a:t>编写应用程序，测试驱动程序</a:t>
            </a:r>
            <a:endParaRPr lang="zh-CN" altLang="en-US" b="1" dirty="0">
              <a:ea typeface="仿宋_GB2312" pitchFamily="49" charset="-122"/>
            </a:endParaRPr>
          </a:p>
          <a:p>
            <a:pPr eaLnBrk="1" hangingPunct="1">
              <a:lnSpc>
                <a:spcPct val="90000"/>
              </a:lnSpc>
            </a:pPr>
            <a:endParaRPr lang="zh-CN" altLang="en-US" sz="3000" b="1" dirty="0">
              <a:ea typeface="仿宋_GB2312" pitchFamily="49" charset="-122"/>
            </a:endParaRPr>
          </a:p>
          <a:p>
            <a:pPr eaLnBrk="1" hangingPunct="1">
              <a:lnSpc>
                <a:spcPct val="90000"/>
              </a:lnSpc>
            </a:pPr>
            <a:endParaRPr lang="zh-CN" altLang="en-US" sz="2600" b="1" dirty="0">
              <a:ea typeface="仿宋_GB2312" pitchFamily="49" charset="-122"/>
            </a:endParaRPr>
          </a:p>
          <a:p>
            <a:pPr eaLnBrk="1" hangingPunct="1">
              <a:lnSpc>
                <a:spcPct val="90000"/>
              </a:lnSpc>
            </a:pPr>
            <a:endParaRPr lang="zh-CN" altLang="en-US" sz="2600" b="1" dirty="0">
              <a:ea typeface="仿宋_GB2312" pitchFamily="49" charset="-122"/>
            </a:endParaRPr>
          </a:p>
          <a:p>
            <a:pPr eaLnBrk="1" hangingPunct="1">
              <a:lnSpc>
                <a:spcPct val="90000"/>
              </a:lnSpc>
            </a:pPr>
            <a:endParaRPr lang="zh-CN" altLang="en-US" sz="2600" b="1" dirty="0">
              <a:ea typeface="仿宋_GB2312" pitchFamily="49" charset="-122"/>
            </a:endParaRPr>
          </a:p>
          <a:p>
            <a:pPr eaLnBrk="1" hangingPunct="1">
              <a:lnSpc>
                <a:spcPct val="90000"/>
              </a:lnSpc>
            </a:pPr>
            <a:endParaRPr lang="zh-CN" altLang="en-US" sz="2600" b="1" dirty="0">
              <a:ea typeface="仿宋_GB2312" pitchFamily="49" charset="-122"/>
            </a:endParaRPr>
          </a:p>
          <a:p>
            <a:pPr eaLnBrk="1" hangingPunct="1">
              <a:lnSpc>
                <a:spcPct val="90000"/>
              </a:lnSpc>
            </a:pPr>
            <a:endParaRPr lang="zh-CN" altLang="en-US" sz="2600" b="1" dirty="0">
              <a:ea typeface="仿宋_GB2312" pitchFamily="49" charset="-122"/>
            </a:endParaRPr>
          </a:p>
          <a:p>
            <a:pPr eaLnBrk="1" hangingPunct="1">
              <a:lnSpc>
                <a:spcPct val="90000"/>
              </a:lnSpc>
            </a:pPr>
            <a:endParaRPr lang="zh-CN" altLang="en-US" sz="2600" b="1" dirty="0">
              <a:ea typeface="仿宋_GB2312" pitchFamily="49" charset="-122"/>
            </a:endParaRPr>
          </a:p>
          <a:p>
            <a:pPr eaLnBrk="1" hangingPunct="1">
              <a:lnSpc>
                <a:spcPct val="90000"/>
              </a:lnSpc>
            </a:pPr>
            <a:endParaRPr lang="zh-CN" altLang="en-US" b="1" dirty="0">
              <a:latin typeface="仿宋_GB2312" pitchFamily="49" charset="-122"/>
              <a:ea typeface="仿宋_GB2312" pitchFamily="49" charset="-122"/>
            </a:endParaRPr>
          </a:p>
          <a:p>
            <a:pPr eaLnBrk="1" hangingPunct="1">
              <a:lnSpc>
                <a:spcPct val="90000"/>
              </a:lnSpc>
              <a:buNone/>
            </a:pPr>
            <a:endParaRPr lang="en-US" altLang="zh-CN" sz="1600" b="1" dirty="0">
              <a:latin typeface="仿宋_GB2312" pitchFamily="49" charset="-122"/>
              <a:ea typeface="仿宋_GB2312" pitchFamily="49" charset="-122"/>
            </a:endParaRPr>
          </a:p>
        </p:txBody>
      </p:sp>
      <p:sp>
        <p:nvSpPr>
          <p:cNvPr id="56324" name="灯片编号占位符 5"/>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SimSun"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5pPr>
          </a:lstStyle>
          <a:p>
            <a:pPr lvl="0" algn="ctr" eaLnBrk="1" hangingPunct="1"/>
            <a:fld id="{9A0DB2DC-4C9A-4742-B13C-FB6460FD3503}" type="slidenum">
              <a:rPr lang="en-US" altLang="zh-CN" sz="1400" b="1" dirty="0">
                <a:solidFill>
                  <a:srgbClr val="FFFFFF"/>
                </a:solidFill>
              </a:rPr>
            </a:fld>
            <a:endParaRPr lang="en-US" altLang="zh-CN" sz="1400" b="1" dirty="0">
              <a:solidFill>
                <a:srgbClr val="FFFFFF"/>
              </a:solidFill>
            </a:endParaRPr>
          </a:p>
        </p:txBody>
      </p:sp>
      <p:grpSp>
        <p:nvGrpSpPr>
          <p:cNvPr id="56325" name="Group 4"/>
          <p:cNvGrpSpPr/>
          <p:nvPr/>
        </p:nvGrpSpPr>
        <p:grpSpPr>
          <a:xfrm>
            <a:off x="611188" y="2349500"/>
            <a:ext cx="7921625" cy="3408363"/>
            <a:chOff x="768" y="1728"/>
            <a:chExt cx="4992" cy="1776"/>
          </a:xfrm>
        </p:grpSpPr>
        <p:sp>
          <p:nvSpPr>
            <p:cNvPr id="56326" name="Rectangle 5"/>
            <p:cNvSpPr/>
            <p:nvPr/>
          </p:nvSpPr>
          <p:spPr>
            <a:xfrm>
              <a:off x="3264" y="1728"/>
              <a:ext cx="2496" cy="1776"/>
            </a:xfrm>
            <a:prstGeom prst="rect">
              <a:avLst/>
            </a:prstGeom>
            <a:noFill/>
            <a:ln w="9525">
              <a:noFill/>
            </a:ln>
          </p:spPr>
          <p:txBody>
            <a:bodyPr lIns="36000" tIns="0" rIns="0" bIns="0"/>
            <a:p>
              <a:pPr marL="342900" indent="-342900" eaLnBrk="1" hangingPunct="1">
                <a:spcBef>
                  <a:spcPct val="20000"/>
                </a:spcBef>
                <a:buClr>
                  <a:schemeClr val="hlink"/>
                </a:buClr>
                <a:buSzPct val="75000"/>
                <a:buFont typeface="Wingdings" panose="05000000000000000000" pitchFamily="2" charset="2"/>
                <a:buNone/>
              </a:pPr>
              <a:r>
                <a:rPr lang="en-US" altLang="zh-CN" sz="1900" b="1" dirty="0">
                  <a:latin typeface="Arial" panose="020B0604020202020204" pitchFamily="34" charset="0"/>
                </a:rPr>
                <a:t>    if ( testdev == -1 )</a:t>
              </a:r>
              <a:endParaRPr lang="en-US" altLang="zh-CN" sz="1900" b="1" dirty="0">
                <a:latin typeface="Arial" panose="020B0604020202020204" pitchFamily="34" charset="0"/>
              </a:endParaRPr>
            </a:p>
            <a:p>
              <a:pPr marL="342900" indent="-342900" eaLnBrk="1" hangingPunct="1">
                <a:spcBef>
                  <a:spcPct val="20000"/>
                </a:spcBef>
                <a:buClr>
                  <a:schemeClr val="hlink"/>
                </a:buClr>
                <a:buSzPct val="75000"/>
                <a:buFont typeface="Wingdings" panose="05000000000000000000" pitchFamily="2" charset="2"/>
                <a:buNone/>
              </a:pPr>
              <a:r>
                <a:rPr lang="en-US" altLang="zh-CN" sz="1900" b="1" dirty="0">
                  <a:latin typeface="Arial" panose="020B0604020202020204" pitchFamily="34" charset="0"/>
                </a:rPr>
                <a:t>    {</a:t>
              </a:r>
              <a:endParaRPr lang="en-US" altLang="zh-CN" sz="1900" b="1" dirty="0">
                <a:latin typeface="Arial" panose="020B0604020202020204" pitchFamily="34" charset="0"/>
              </a:endParaRPr>
            </a:p>
            <a:p>
              <a:pPr marL="342900" indent="-342900" eaLnBrk="1" hangingPunct="1">
                <a:spcBef>
                  <a:spcPct val="20000"/>
                </a:spcBef>
                <a:buClr>
                  <a:schemeClr val="hlink"/>
                </a:buClr>
                <a:buSzPct val="75000"/>
                <a:buFont typeface="Wingdings" panose="05000000000000000000" pitchFamily="2" charset="2"/>
                <a:buNone/>
              </a:pPr>
              <a:r>
                <a:rPr lang="en-US" altLang="zh-CN" sz="1900" b="1" dirty="0">
                  <a:latin typeface="Arial" panose="020B0604020202020204" pitchFamily="34" charset="0"/>
                </a:rPr>
                <a:t>          printf("Cann't open file \n");</a:t>
              </a:r>
              <a:endParaRPr lang="en-US" altLang="zh-CN" sz="1900" b="1" dirty="0">
                <a:latin typeface="Arial" panose="020B0604020202020204" pitchFamily="34" charset="0"/>
              </a:endParaRPr>
            </a:p>
            <a:p>
              <a:pPr marL="342900" indent="-342900" eaLnBrk="1" hangingPunct="1">
                <a:spcBef>
                  <a:spcPct val="20000"/>
                </a:spcBef>
                <a:buClr>
                  <a:schemeClr val="hlink"/>
                </a:buClr>
                <a:buSzPct val="75000"/>
                <a:buFont typeface="Wingdings" panose="05000000000000000000" pitchFamily="2" charset="2"/>
                <a:buNone/>
              </a:pPr>
              <a:r>
                <a:rPr lang="en-US" altLang="zh-CN" sz="1900" b="1" dirty="0">
                  <a:latin typeface="Arial" panose="020B0604020202020204" pitchFamily="34" charset="0"/>
                </a:rPr>
                <a:t>          exit(0);</a:t>
              </a:r>
              <a:endParaRPr lang="en-US" altLang="zh-CN" sz="1900" b="1" dirty="0">
                <a:latin typeface="Arial" panose="020B0604020202020204" pitchFamily="34" charset="0"/>
              </a:endParaRPr>
            </a:p>
            <a:p>
              <a:pPr marL="342900" indent="-342900" eaLnBrk="1" hangingPunct="1">
                <a:spcBef>
                  <a:spcPct val="20000"/>
                </a:spcBef>
                <a:buClr>
                  <a:schemeClr val="hlink"/>
                </a:buClr>
                <a:buSzPct val="75000"/>
                <a:buFont typeface="Wingdings" panose="05000000000000000000" pitchFamily="2" charset="2"/>
                <a:buNone/>
              </a:pPr>
              <a:r>
                <a:rPr lang="en-US" altLang="zh-CN" sz="1900" b="1" dirty="0">
                  <a:latin typeface="Arial" panose="020B0604020202020204" pitchFamily="34" charset="0"/>
                </a:rPr>
                <a:t>     }</a:t>
              </a:r>
              <a:endParaRPr lang="en-US" altLang="zh-CN" sz="1900" b="1" dirty="0">
                <a:latin typeface="Arial" panose="020B0604020202020204" pitchFamily="34" charset="0"/>
              </a:endParaRPr>
            </a:p>
            <a:p>
              <a:pPr marL="342900" indent="-342900" eaLnBrk="1" hangingPunct="1">
                <a:spcBef>
                  <a:spcPct val="20000"/>
                </a:spcBef>
                <a:buClr>
                  <a:schemeClr val="hlink"/>
                </a:buClr>
                <a:buSzPct val="75000"/>
                <a:buFont typeface="Wingdings" panose="05000000000000000000" pitchFamily="2" charset="2"/>
                <a:buNone/>
              </a:pPr>
              <a:r>
                <a:rPr lang="en-US" altLang="zh-CN" sz="1900" b="1" dirty="0">
                  <a:latin typeface="Arial" panose="020B0604020202020204" pitchFamily="34" charset="0"/>
                </a:rPr>
                <a:t>     read(testdev,buf,10);</a:t>
              </a:r>
              <a:endParaRPr lang="en-US" altLang="zh-CN" sz="1900" b="1" dirty="0">
                <a:latin typeface="Arial" panose="020B0604020202020204" pitchFamily="34" charset="0"/>
              </a:endParaRPr>
            </a:p>
            <a:p>
              <a:pPr marL="342900" indent="-342900" eaLnBrk="1" hangingPunct="1">
                <a:spcBef>
                  <a:spcPct val="20000"/>
                </a:spcBef>
                <a:buClr>
                  <a:schemeClr val="hlink"/>
                </a:buClr>
                <a:buSzPct val="75000"/>
                <a:buFont typeface="Wingdings" panose="05000000000000000000" pitchFamily="2" charset="2"/>
                <a:buNone/>
              </a:pPr>
              <a:r>
                <a:rPr lang="en-US" altLang="zh-CN" sz="1900" b="1" dirty="0">
                  <a:latin typeface="Arial" panose="020B0604020202020204" pitchFamily="34" charset="0"/>
                </a:rPr>
                <a:t>     for (i = 0; i &lt; 10;i++)</a:t>
              </a:r>
              <a:endParaRPr lang="en-US" altLang="zh-CN" sz="1900" b="1" dirty="0">
                <a:latin typeface="Arial" panose="020B0604020202020204" pitchFamily="34" charset="0"/>
              </a:endParaRPr>
            </a:p>
            <a:p>
              <a:pPr marL="342900" indent="-342900" eaLnBrk="1" hangingPunct="1">
                <a:spcBef>
                  <a:spcPct val="20000"/>
                </a:spcBef>
                <a:buClr>
                  <a:schemeClr val="hlink"/>
                </a:buClr>
                <a:buSzPct val="75000"/>
                <a:buFont typeface="Wingdings" panose="05000000000000000000" pitchFamily="2" charset="2"/>
                <a:buNone/>
              </a:pPr>
              <a:r>
                <a:rPr lang="en-US" altLang="zh-CN" sz="1900" b="1" dirty="0">
                  <a:latin typeface="Arial" panose="020B0604020202020204" pitchFamily="34" charset="0"/>
                </a:rPr>
                <a:t>     printf("%d\n",buf[i]);</a:t>
              </a:r>
              <a:endParaRPr lang="en-US" altLang="zh-CN" sz="1900" b="1" dirty="0">
                <a:latin typeface="Arial" panose="020B0604020202020204" pitchFamily="34" charset="0"/>
              </a:endParaRPr>
            </a:p>
            <a:p>
              <a:pPr marL="342900" indent="-342900" eaLnBrk="1" hangingPunct="1">
                <a:spcBef>
                  <a:spcPct val="20000"/>
                </a:spcBef>
                <a:buClr>
                  <a:schemeClr val="hlink"/>
                </a:buClr>
                <a:buSzPct val="75000"/>
                <a:buFont typeface="Wingdings" panose="05000000000000000000" pitchFamily="2" charset="2"/>
                <a:buNone/>
              </a:pPr>
              <a:r>
                <a:rPr lang="en-US" altLang="zh-CN" sz="1900" b="1" dirty="0">
                  <a:latin typeface="Arial" panose="020B0604020202020204" pitchFamily="34" charset="0"/>
                </a:rPr>
                <a:t>     close(testdev);</a:t>
              </a:r>
              <a:endParaRPr lang="en-US" altLang="zh-CN" sz="1900" b="1" dirty="0">
                <a:latin typeface="Arial" panose="020B0604020202020204" pitchFamily="34" charset="0"/>
              </a:endParaRPr>
            </a:p>
            <a:p>
              <a:pPr marL="342900" indent="-342900" eaLnBrk="1" hangingPunct="1">
                <a:spcBef>
                  <a:spcPct val="20000"/>
                </a:spcBef>
                <a:buClr>
                  <a:schemeClr val="hlink"/>
                </a:buClr>
                <a:buSzPct val="75000"/>
                <a:buFont typeface="Wingdings" panose="05000000000000000000" pitchFamily="2" charset="2"/>
                <a:buNone/>
              </a:pPr>
              <a:r>
                <a:rPr lang="en-US" altLang="zh-CN" sz="1900" b="1" dirty="0">
                  <a:latin typeface="Arial" panose="020B0604020202020204" pitchFamily="34" charset="0"/>
                </a:rPr>
                <a:t>}</a:t>
              </a:r>
              <a:r>
                <a:rPr lang="en-US" altLang="zh-CN" sz="1900" b="1" dirty="0">
                  <a:latin typeface="Arial" panose="020B0604020202020204" pitchFamily="34" charset="0"/>
                  <a:cs typeface="Times New Roman" panose="02020603050405020304" pitchFamily="18" charset="0"/>
                </a:rPr>
                <a:t>   </a:t>
              </a:r>
              <a:endParaRPr lang="en-US" altLang="zh-CN" sz="1900" b="1" dirty="0">
                <a:latin typeface="Arial" panose="020B0604020202020204" pitchFamily="34" charset="0"/>
                <a:ea typeface="Times New Roman" panose="02020603050405020304" pitchFamily="18" charset="0"/>
              </a:endParaRPr>
            </a:p>
          </p:txBody>
        </p:sp>
        <p:sp>
          <p:nvSpPr>
            <p:cNvPr id="56327" name="Rectangle 6"/>
            <p:cNvSpPr/>
            <p:nvPr/>
          </p:nvSpPr>
          <p:spPr>
            <a:xfrm>
              <a:off x="768" y="1728"/>
              <a:ext cx="2496" cy="1776"/>
            </a:xfrm>
            <a:prstGeom prst="rect">
              <a:avLst/>
            </a:prstGeom>
            <a:noFill/>
            <a:ln w="9525">
              <a:noFill/>
            </a:ln>
          </p:spPr>
          <p:txBody>
            <a:bodyPr lIns="36000" tIns="0" rIns="0" bIns="0"/>
            <a:p>
              <a:pPr marL="342900" indent="-342900" eaLnBrk="1" hangingPunct="1">
                <a:spcBef>
                  <a:spcPct val="20000"/>
                </a:spcBef>
                <a:buClr>
                  <a:schemeClr val="hlink"/>
                </a:buClr>
                <a:buSzPct val="75000"/>
                <a:buFont typeface="Wingdings" panose="05000000000000000000" pitchFamily="2" charset="2"/>
                <a:buNone/>
              </a:pPr>
              <a:r>
                <a:rPr lang="en-US" altLang="zh-CN" sz="1700" b="1" dirty="0">
                  <a:latin typeface="Arial" panose="020B0604020202020204" pitchFamily="34" charset="0"/>
                </a:rPr>
                <a:t>#include &lt;stdio.h&gt;</a:t>
              </a:r>
              <a:endParaRPr lang="en-US" altLang="zh-CN" sz="1700" b="1" dirty="0">
                <a:latin typeface="Arial" panose="020B0604020202020204" pitchFamily="34" charset="0"/>
              </a:endParaRPr>
            </a:p>
            <a:p>
              <a:pPr marL="342900" indent="-342900" eaLnBrk="1" hangingPunct="1">
                <a:spcBef>
                  <a:spcPct val="20000"/>
                </a:spcBef>
                <a:buClr>
                  <a:schemeClr val="hlink"/>
                </a:buClr>
                <a:buSzPct val="75000"/>
                <a:buFont typeface="Wingdings" panose="05000000000000000000" pitchFamily="2" charset="2"/>
                <a:buNone/>
              </a:pPr>
              <a:r>
                <a:rPr lang="en-US" altLang="zh-CN" sz="1700" b="1" dirty="0">
                  <a:latin typeface="Arial" panose="020B0604020202020204" pitchFamily="34" charset="0"/>
                </a:rPr>
                <a:t>#include &lt;sys/types.h&gt;</a:t>
              </a:r>
              <a:endParaRPr lang="en-US" altLang="zh-CN" sz="1700" b="1" dirty="0">
                <a:latin typeface="Arial" panose="020B0604020202020204" pitchFamily="34" charset="0"/>
              </a:endParaRPr>
            </a:p>
            <a:p>
              <a:pPr marL="342900" indent="-342900" eaLnBrk="1" hangingPunct="1">
                <a:spcBef>
                  <a:spcPct val="20000"/>
                </a:spcBef>
                <a:buClr>
                  <a:schemeClr val="hlink"/>
                </a:buClr>
                <a:buSzPct val="75000"/>
                <a:buFont typeface="Wingdings" panose="05000000000000000000" pitchFamily="2" charset="2"/>
                <a:buNone/>
              </a:pPr>
              <a:r>
                <a:rPr lang="en-US" altLang="zh-CN" sz="1700" b="1" dirty="0">
                  <a:latin typeface="Arial" panose="020B0604020202020204" pitchFamily="34" charset="0"/>
                </a:rPr>
                <a:t>#include &lt;sys/stat.h&gt;</a:t>
              </a:r>
              <a:endParaRPr lang="en-US" altLang="zh-CN" sz="1700" b="1" dirty="0">
                <a:latin typeface="Arial" panose="020B0604020202020204" pitchFamily="34" charset="0"/>
              </a:endParaRPr>
            </a:p>
            <a:p>
              <a:pPr marL="342900" indent="-342900" eaLnBrk="1" hangingPunct="1">
                <a:spcBef>
                  <a:spcPct val="20000"/>
                </a:spcBef>
                <a:buClr>
                  <a:schemeClr val="hlink"/>
                </a:buClr>
                <a:buSzPct val="75000"/>
                <a:buFont typeface="Wingdings" panose="05000000000000000000" pitchFamily="2" charset="2"/>
                <a:buNone/>
              </a:pPr>
              <a:r>
                <a:rPr lang="en-US" altLang="zh-CN" sz="1700" b="1" dirty="0">
                  <a:latin typeface="Arial" panose="020B0604020202020204" pitchFamily="34" charset="0"/>
                </a:rPr>
                <a:t>#include &lt;fcntl.h&gt;</a:t>
              </a:r>
              <a:endParaRPr lang="en-US" altLang="zh-CN" sz="1700" b="1" dirty="0">
                <a:latin typeface="Arial" panose="020B0604020202020204" pitchFamily="34" charset="0"/>
              </a:endParaRPr>
            </a:p>
            <a:p>
              <a:pPr marL="342900" indent="-342900" eaLnBrk="1" hangingPunct="1">
                <a:spcBef>
                  <a:spcPct val="20000"/>
                </a:spcBef>
                <a:buClr>
                  <a:schemeClr val="hlink"/>
                </a:buClr>
                <a:buSzPct val="75000"/>
                <a:buFont typeface="Wingdings" panose="05000000000000000000" pitchFamily="2" charset="2"/>
                <a:buNone/>
              </a:pPr>
              <a:r>
                <a:rPr lang="en-US" altLang="zh-CN" sz="1700" b="1" dirty="0">
                  <a:latin typeface="Arial" panose="020B0604020202020204" pitchFamily="34" charset="0"/>
                </a:rPr>
                <a:t>int main()</a:t>
              </a:r>
              <a:endParaRPr lang="en-US" altLang="zh-CN" sz="1700" b="1" dirty="0">
                <a:latin typeface="Arial" panose="020B0604020202020204" pitchFamily="34" charset="0"/>
              </a:endParaRPr>
            </a:p>
            <a:p>
              <a:pPr marL="342900" indent="-342900" eaLnBrk="1" hangingPunct="1">
                <a:spcBef>
                  <a:spcPct val="20000"/>
                </a:spcBef>
                <a:buClr>
                  <a:schemeClr val="hlink"/>
                </a:buClr>
                <a:buSzPct val="75000"/>
                <a:buFont typeface="Wingdings" panose="05000000000000000000" pitchFamily="2" charset="2"/>
                <a:buNone/>
              </a:pPr>
              <a:r>
                <a:rPr lang="en-US" altLang="zh-CN" sz="1700" b="1" dirty="0">
                  <a:latin typeface="Arial" panose="020B0604020202020204" pitchFamily="34" charset="0"/>
                </a:rPr>
                <a:t>{</a:t>
              </a:r>
              <a:endParaRPr lang="en-US" altLang="zh-CN" sz="1700" b="1" dirty="0">
                <a:latin typeface="Arial" panose="020B0604020202020204" pitchFamily="34" charset="0"/>
              </a:endParaRPr>
            </a:p>
            <a:p>
              <a:pPr marL="342900" indent="-342900" eaLnBrk="1" hangingPunct="1">
                <a:spcBef>
                  <a:spcPct val="20000"/>
                </a:spcBef>
                <a:buClr>
                  <a:schemeClr val="hlink"/>
                </a:buClr>
                <a:buSzPct val="75000"/>
                <a:buFont typeface="Wingdings" panose="05000000000000000000" pitchFamily="2" charset="2"/>
                <a:buNone/>
              </a:pPr>
              <a:r>
                <a:rPr lang="en-US" altLang="zh-CN" sz="1700" b="1" dirty="0">
                  <a:latin typeface="Arial" panose="020B0604020202020204" pitchFamily="34" charset="0"/>
                </a:rPr>
                <a:t>    int testdev;</a:t>
              </a:r>
              <a:endParaRPr lang="en-US" altLang="zh-CN" sz="1700" b="1" dirty="0">
                <a:latin typeface="Arial" panose="020B0604020202020204" pitchFamily="34" charset="0"/>
              </a:endParaRPr>
            </a:p>
            <a:p>
              <a:pPr marL="342900" indent="-342900" eaLnBrk="1" hangingPunct="1">
                <a:spcBef>
                  <a:spcPct val="20000"/>
                </a:spcBef>
                <a:buClr>
                  <a:schemeClr val="hlink"/>
                </a:buClr>
                <a:buSzPct val="75000"/>
                <a:buFont typeface="Wingdings" panose="05000000000000000000" pitchFamily="2" charset="2"/>
                <a:buNone/>
              </a:pPr>
              <a:r>
                <a:rPr lang="en-US" altLang="zh-CN" sz="1700" b="1" dirty="0">
                  <a:latin typeface="Arial" panose="020B0604020202020204" pitchFamily="34" charset="0"/>
                </a:rPr>
                <a:t>    int i;</a:t>
              </a:r>
              <a:endParaRPr lang="en-US" altLang="zh-CN" sz="1700" b="1" dirty="0">
                <a:latin typeface="Arial" panose="020B0604020202020204" pitchFamily="34" charset="0"/>
              </a:endParaRPr>
            </a:p>
            <a:p>
              <a:pPr marL="342900" indent="-342900" eaLnBrk="1" hangingPunct="1">
                <a:spcBef>
                  <a:spcPct val="20000"/>
                </a:spcBef>
                <a:buClr>
                  <a:schemeClr val="hlink"/>
                </a:buClr>
                <a:buSzPct val="75000"/>
                <a:buFont typeface="Wingdings" panose="05000000000000000000" pitchFamily="2" charset="2"/>
                <a:buNone/>
              </a:pPr>
              <a:r>
                <a:rPr lang="en-US" altLang="zh-CN" sz="1700" b="1" dirty="0">
                  <a:latin typeface="Arial" panose="020B0604020202020204" pitchFamily="34" charset="0"/>
                </a:rPr>
                <a:t>    char buf[10];</a:t>
              </a:r>
              <a:endParaRPr lang="en-US" altLang="zh-CN" sz="1700" b="1" dirty="0">
                <a:latin typeface="Arial" panose="020B0604020202020204" pitchFamily="34" charset="0"/>
              </a:endParaRPr>
            </a:p>
            <a:p>
              <a:pPr marL="342900" indent="-342900" eaLnBrk="1" hangingPunct="1">
                <a:spcBef>
                  <a:spcPct val="20000"/>
                </a:spcBef>
                <a:buClr>
                  <a:schemeClr val="hlink"/>
                </a:buClr>
                <a:buSzPct val="75000"/>
                <a:buFont typeface="Wingdings" panose="05000000000000000000" pitchFamily="2" charset="2"/>
                <a:buNone/>
              </a:pPr>
              <a:r>
                <a:rPr lang="en-US" altLang="zh-CN" sz="1700" b="1" dirty="0">
                  <a:latin typeface="Arial" panose="020B0604020202020204" pitchFamily="34" charset="0"/>
                </a:rPr>
                <a:t>    testdev = open("/dev/test",O_RDWR);</a:t>
              </a:r>
              <a:endParaRPr lang="en-US" altLang="zh-CN" sz="1700" b="1" dirty="0">
                <a:latin typeface="Arial" panose="020B0604020202020204" pitchFamily="34" charset="0"/>
              </a:endParaRPr>
            </a:p>
          </p:txBody>
        </p:sp>
        <p:sp>
          <p:nvSpPr>
            <p:cNvPr id="56328" name="Line 7"/>
            <p:cNvSpPr/>
            <p:nvPr/>
          </p:nvSpPr>
          <p:spPr>
            <a:xfrm>
              <a:off x="768" y="1728"/>
              <a:ext cx="4992" cy="0"/>
            </a:xfrm>
            <a:prstGeom prst="line">
              <a:avLst/>
            </a:prstGeom>
            <a:ln w="28575" cap="sq" cmpd="sng">
              <a:solidFill>
                <a:schemeClr val="tx1"/>
              </a:solidFill>
              <a:prstDash val="solid"/>
              <a:headEnd type="none" w="med" len="med"/>
              <a:tailEnd type="none" w="med" len="med"/>
            </a:ln>
          </p:spPr>
        </p:sp>
        <p:sp>
          <p:nvSpPr>
            <p:cNvPr id="56329" name="Line 8"/>
            <p:cNvSpPr/>
            <p:nvPr/>
          </p:nvSpPr>
          <p:spPr>
            <a:xfrm>
              <a:off x="768" y="3504"/>
              <a:ext cx="4992" cy="0"/>
            </a:xfrm>
            <a:prstGeom prst="line">
              <a:avLst/>
            </a:prstGeom>
            <a:ln w="28575" cap="sq" cmpd="sng">
              <a:solidFill>
                <a:schemeClr val="tx1"/>
              </a:solidFill>
              <a:prstDash val="solid"/>
              <a:headEnd type="none" w="med" len="med"/>
              <a:tailEnd type="none" w="med" len="med"/>
            </a:ln>
          </p:spPr>
        </p:sp>
        <p:sp>
          <p:nvSpPr>
            <p:cNvPr id="56330" name="Line 9"/>
            <p:cNvSpPr/>
            <p:nvPr/>
          </p:nvSpPr>
          <p:spPr>
            <a:xfrm>
              <a:off x="768" y="1728"/>
              <a:ext cx="0" cy="1776"/>
            </a:xfrm>
            <a:prstGeom prst="line">
              <a:avLst/>
            </a:prstGeom>
            <a:ln w="28575" cap="sq" cmpd="sng">
              <a:solidFill>
                <a:schemeClr val="tx1"/>
              </a:solidFill>
              <a:prstDash val="solid"/>
              <a:headEnd type="none" w="med" len="med"/>
              <a:tailEnd type="none" w="med" len="med"/>
            </a:ln>
          </p:spPr>
        </p:sp>
        <p:sp>
          <p:nvSpPr>
            <p:cNvPr id="56331" name="Line 10"/>
            <p:cNvSpPr/>
            <p:nvPr/>
          </p:nvSpPr>
          <p:spPr>
            <a:xfrm>
              <a:off x="3264" y="1728"/>
              <a:ext cx="0" cy="1776"/>
            </a:xfrm>
            <a:prstGeom prst="line">
              <a:avLst/>
            </a:prstGeom>
            <a:ln w="12700" cap="flat" cmpd="sng">
              <a:solidFill>
                <a:schemeClr val="tx1"/>
              </a:solidFill>
              <a:prstDash val="solid"/>
              <a:headEnd type="none" w="med" len="med"/>
              <a:tailEnd type="none" w="med" len="med"/>
            </a:ln>
          </p:spPr>
        </p:sp>
        <p:sp>
          <p:nvSpPr>
            <p:cNvPr id="56332" name="Line 11"/>
            <p:cNvSpPr/>
            <p:nvPr/>
          </p:nvSpPr>
          <p:spPr>
            <a:xfrm>
              <a:off x="5760" y="1728"/>
              <a:ext cx="0" cy="1776"/>
            </a:xfrm>
            <a:prstGeom prst="line">
              <a:avLst/>
            </a:prstGeom>
            <a:ln w="28575" cap="sq" cmpd="sng">
              <a:solidFill>
                <a:schemeClr val="tx1"/>
              </a:solidFill>
              <a:prstDash val="solid"/>
              <a:headEnd type="none" w="med" len="med"/>
              <a:tailEnd type="none" w="med" len="med"/>
            </a:ln>
          </p:spPr>
        </p:sp>
      </p:grpSp>
    </p:spTree>
  </p:cSld>
  <p:clrMapOvr>
    <a:masterClrMapping/>
  </p:clrMapOvr>
  <p:transition>
    <p:blinds dir="ver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4674" name="Rectangle 2"/>
          <p:cNvSpPr>
            <a:spLocks noGrp="1" noRot="1" noChangeArrowheads="1"/>
          </p:cNvSpPr>
          <p:nvPr>
            <p:ph type="title"/>
          </p:nvPr>
        </p:nvSpPr>
        <p:spPr>
          <a:extLst>
            <a:ext uri="{91240B29-F687-4F45-9708-019B960494DF}">
              <a14:hiddenLine xmlns:a14="http://schemas.microsoft.com/office/drawing/2010/main" w="9525">
                <a:solidFill>
                  <a:schemeClr val="tx1"/>
                </a:solidFill>
                <a:prstDash val="solid"/>
                <a:miter lim="800000"/>
                <a:headEnd/>
                <a:tailEnd/>
              </a14:hiddenLine>
            </a:ext>
          </a:extLst>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4000" b="1" i="0" u="none" strike="noStrike" kern="1200" cap="small" spc="0" normalizeH="0" baseline="0" noProof="0">
                <a:ln>
                  <a:noFill/>
                </a:ln>
                <a:solidFill>
                  <a:srgbClr val="002060"/>
                </a:solidFill>
                <a:effectLst/>
                <a:uLnTx/>
                <a:uFillTx/>
                <a:latin typeface="+mj-lt"/>
                <a:ea typeface="黑体" pitchFamily="49" charset="-122"/>
                <a:cs typeface="+mj-cs"/>
              </a:rPr>
              <a:t>课程设计辅导</a:t>
            </a:r>
            <a:endParaRPr kumimoji="0" lang="zh-CN" altLang="en-US" sz="4000" b="1" i="0" u="none" strike="noStrike" kern="1200" cap="small" spc="0" normalizeH="0" baseline="0" noProof="0">
              <a:ln>
                <a:noFill/>
              </a:ln>
              <a:solidFill>
                <a:srgbClr val="002060"/>
              </a:solidFill>
              <a:effectLst/>
              <a:uLnTx/>
              <a:uFillTx/>
              <a:latin typeface="+mj-lt"/>
              <a:ea typeface="黑体" pitchFamily="49" charset="-122"/>
              <a:cs typeface="+mj-cs"/>
            </a:endParaRPr>
          </a:p>
        </p:txBody>
      </p:sp>
      <p:sp>
        <p:nvSpPr>
          <p:cNvPr id="57347" name="Rectangle 3"/>
          <p:cNvSpPr>
            <a:spLocks noGrp="1" noRot="1"/>
          </p:cNvSpPr>
          <p:nvPr>
            <p:ph sz="quarter" idx="1"/>
          </p:nvPr>
        </p:nvSpPr>
        <p:spPr>
          <a:xfrm>
            <a:off x="539750" y="1700213"/>
            <a:ext cx="8005763" cy="3641725"/>
          </a:xfrm>
        </p:spPr>
        <p:txBody>
          <a:bodyPr vert="horz" wrap="square" lIns="91440" tIns="45720" rIns="91440" bIns="45720" anchor="t"/>
          <a:p>
            <a:pPr eaLnBrk="1" hangingPunct="1">
              <a:lnSpc>
                <a:spcPct val="130000"/>
              </a:lnSpc>
            </a:pPr>
            <a:r>
              <a:rPr lang="en-US" altLang="zh-CN" sz="3200" b="1" dirty="0">
                <a:latin typeface="仿宋_GB2312" pitchFamily="49" charset="-122"/>
                <a:ea typeface="仿宋_GB2312" pitchFamily="49" charset="-122"/>
              </a:rPr>
              <a:t>Linux</a:t>
            </a:r>
            <a:r>
              <a:rPr lang="zh-CN" altLang="en-US" sz="3200" b="1" dirty="0">
                <a:latin typeface="仿宋_GB2312" pitchFamily="49" charset="-122"/>
                <a:ea typeface="仿宋_GB2312" pitchFamily="49" charset="-122"/>
              </a:rPr>
              <a:t>系统的相关知识</a:t>
            </a:r>
            <a:endParaRPr lang="zh-CN" altLang="en-US" sz="3200" b="1" dirty="0">
              <a:latin typeface="仿宋_GB2312" pitchFamily="49" charset="-122"/>
              <a:ea typeface="仿宋_GB2312" pitchFamily="49" charset="-122"/>
            </a:endParaRPr>
          </a:p>
          <a:p>
            <a:pPr eaLnBrk="1" hangingPunct="1">
              <a:lnSpc>
                <a:spcPct val="130000"/>
              </a:lnSpc>
            </a:pPr>
            <a:r>
              <a:rPr lang="zh-CN" altLang="en-US" sz="3200" b="1" dirty="0">
                <a:latin typeface="仿宋_GB2312" pitchFamily="49" charset="-122"/>
                <a:ea typeface="仿宋_GB2312" pitchFamily="49" charset="-122"/>
              </a:rPr>
              <a:t>进程并发</a:t>
            </a:r>
            <a:r>
              <a:rPr lang="zh-CN" altLang="en-US" sz="3200" b="1" dirty="0">
                <a:solidFill>
                  <a:srgbClr val="000000"/>
                </a:solidFill>
                <a:latin typeface="仿宋_GB2312" pitchFamily="49" charset="-122"/>
                <a:ea typeface="仿宋_GB2312" pitchFamily="49" charset="-122"/>
              </a:rPr>
              <a:t> </a:t>
            </a:r>
            <a:endParaRPr lang="zh-CN" altLang="en-US" sz="3200" b="1" dirty="0">
              <a:solidFill>
                <a:srgbClr val="000000"/>
              </a:solidFill>
              <a:latin typeface="仿宋_GB2312" pitchFamily="49" charset="-122"/>
              <a:ea typeface="仿宋_GB2312" pitchFamily="49" charset="-122"/>
            </a:endParaRPr>
          </a:p>
          <a:p>
            <a:pPr eaLnBrk="1" hangingPunct="1">
              <a:lnSpc>
                <a:spcPct val="130000"/>
              </a:lnSpc>
            </a:pPr>
            <a:r>
              <a:rPr lang="zh-CN" altLang="en-US" sz="3200" b="1" dirty="0">
                <a:latin typeface="仿宋_GB2312" pitchFamily="49" charset="-122"/>
                <a:ea typeface="仿宋_GB2312" pitchFamily="49" charset="-122"/>
              </a:rPr>
              <a:t>添加系统调用</a:t>
            </a:r>
            <a:endParaRPr lang="zh-CN" altLang="en-US" sz="3200" b="1" dirty="0">
              <a:latin typeface="仿宋_GB2312" pitchFamily="49" charset="-122"/>
              <a:ea typeface="仿宋_GB2312" pitchFamily="49" charset="-122"/>
            </a:endParaRPr>
          </a:p>
          <a:p>
            <a:pPr eaLnBrk="1" hangingPunct="1">
              <a:lnSpc>
                <a:spcPct val="130000"/>
              </a:lnSpc>
            </a:pPr>
            <a:r>
              <a:rPr lang="zh-CN" altLang="en-US" sz="3200" b="1" dirty="0">
                <a:latin typeface="仿宋_GB2312" pitchFamily="49" charset="-122"/>
                <a:ea typeface="仿宋_GB2312" pitchFamily="49" charset="-122"/>
              </a:rPr>
              <a:t>添加设备驱动程序</a:t>
            </a:r>
            <a:endParaRPr lang="zh-CN" altLang="en-US" sz="3200" b="1" dirty="0">
              <a:latin typeface="仿宋_GB2312" pitchFamily="49" charset="-122"/>
              <a:ea typeface="仿宋_GB2312" pitchFamily="49" charset="-122"/>
            </a:endParaRPr>
          </a:p>
          <a:p>
            <a:pPr eaLnBrk="1" hangingPunct="1">
              <a:lnSpc>
                <a:spcPct val="130000"/>
              </a:lnSpc>
            </a:pPr>
            <a:r>
              <a:rPr lang="en-US" altLang="zh-CN" sz="3200" b="1" u="sng" dirty="0">
                <a:solidFill>
                  <a:srgbClr val="FF3300"/>
                </a:solidFill>
                <a:latin typeface="仿宋_GB2312" pitchFamily="49" charset="-122"/>
                <a:ea typeface="仿宋_GB2312" pitchFamily="49" charset="-122"/>
              </a:rPr>
              <a:t>/proc</a:t>
            </a:r>
            <a:r>
              <a:rPr lang="zh-CN" altLang="en-US" sz="3200" b="1" u="sng" dirty="0">
                <a:solidFill>
                  <a:srgbClr val="FF3300"/>
                </a:solidFill>
                <a:latin typeface="仿宋_GB2312" pitchFamily="49" charset="-122"/>
                <a:ea typeface="仿宋_GB2312" pitchFamily="49" charset="-122"/>
              </a:rPr>
              <a:t>文件分析</a:t>
            </a:r>
            <a:endParaRPr lang="zh-CN" altLang="en-US" sz="3200" b="1" u="sng" dirty="0">
              <a:solidFill>
                <a:srgbClr val="FF3300"/>
              </a:solidFill>
              <a:latin typeface="仿宋_GB2312" pitchFamily="49" charset="-122"/>
              <a:ea typeface="仿宋_GB2312" pitchFamily="49" charset="-122"/>
            </a:endParaRPr>
          </a:p>
        </p:txBody>
      </p:sp>
      <p:sp>
        <p:nvSpPr>
          <p:cNvPr id="57348" name="灯片编号占位符 5"/>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SimSun"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5pPr>
          </a:lstStyle>
          <a:p>
            <a:pPr lvl="0" algn="ctr" eaLnBrk="1" hangingPunct="1"/>
            <a:fld id="{9A0DB2DC-4C9A-4742-B13C-FB6460FD3503}" type="slidenum">
              <a:rPr lang="en-US" altLang="zh-CN" sz="1400" b="1" dirty="0">
                <a:solidFill>
                  <a:srgbClr val="FFFFFF"/>
                </a:solidFill>
              </a:rPr>
            </a:fld>
            <a:endParaRPr lang="en-US" altLang="zh-CN" sz="1400" b="1" dirty="0">
              <a:solidFill>
                <a:srgbClr val="FFFFFF"/>
              </a:solidFill>
            </a:endParaRPr>
          </a:p>
        </p:txBody>
      </p:sp>
    </p:spTree>
  </p:cSld>
  <p:clrMapOvr>
    <a:masterClrMapping/>
  </p:clrMapOvr>
  <p:transition>
    <p:blinds dir="ver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3234" name="Rectangle 2"/>
          <p:cNvSpPr>
            <a:spLocks noGrp="1" noRot="1" noChangeArrowheads="1"/>
          </p:cNvSpPr>
          <p:nvPr>
            <p:ph type="title"/>
          </p:nvPr>
        </p:nvSpPr>
        <p:spPr>
          <a:extLst>
            <a:ext uri="{91240B29-F687-4F45-9708-019B960494DF}">
              <a14:hiddenLine xmlns:a14="http://schemas.microsoft.com/office/drawing/2010/main" w="9525">
                <a:solidFill>
                  <a:schemeClr val="tx1"/>
                </a:solidFill>
                <a:prstDash val="solid"/>
                <a:miter lim="800000"/>
                <a:headEnd/>
                <a:tailEnd/>
              </a14:hiddenLine>
            </a:ext>
          </a:extLst>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4000" b="1" i="0" u="none" strike="noStrike" kern="1200" cap="small" spc="0" normalizeH="0" baseline="0" noProof="0">
                <a:ln>
                  <a:noFill/>
                </a:ln>
                <a:solidFill>
                  <a:srgbClr val="002060"/>
                </a:solidFill>
                <a:effectLst/>
                <a:uLnTx/>
                <a:uFillTx/>
                <a:latin typeface="+mj-lt"/>
                <a:ea typeface="黑体" pitchFamily="49" charset="-122"/>
                <a:cs typeface="+mj-cs"/>
              </a:rPr>
              <a:t>/proc</a:t>
            </a:r>
            <a:r>
              <a:rPr kumimoji="0" lang="zh-CN" altLang="en-US" sz="4000" b="1" i="0" u="none" strike="noStrike" kern="1200" cap="small" spc="0" normalizeH="0" baseline="0" noProof="0">
                <a:ln>
                  <a:noFill/>
                </a:ln>
                <a:solidFill>
                  <a:srgbClr val="002060"/>
                </a:solidFill>
                <a:effectLst/>
                <a:uLnTx/>
                <a:uFillTx/>
                <a:latin typeface="+mj-lt"/>
                <a:ea typeface="黑体" pitchFamily="49" charset="-122"/>
                <a:cs typeface="+mj-cs"/>
              </a:rPr>
              <a:t>文件分析</a:t>
            </a:r>
            <a:endParaRPr kumimoji="0" lang="zh-CN" altLang="en-US" sz="4000" b="1" i="0" u="none" strike="noStrike" kern="1200" cap="small" spc="0" normalizeH="0" baseline="0" noProof="0">
              <a:ln>
                <a:noFill/>
              </a:ln>
              <a:solidFill>
                <a:srgbClr val="002060"/>
              </a:solidFill>
              <a:effectLst/>
              <a:uLnTx/>
              <a:uFillTx/>
              <a:latin typeface="+mj-lt"/>
              <a:ea typeface="黑体" pitchFamily="49" charset="-122"/>
              <a:cs typeface="+mj-cs"/>
            </a:endParaRPr>
          </a:p>
        </p:txBody>
      </p:sp>
      <p:sp>
        <p:nvSpPr>
          <p:cNvPr id="58371" name="Rectangle 3"/>
          <p:cNvSpPr>
            <a:spLocks noGrp="1" noRot="1"/>
          </p:cNvSpPr>
          <p:nvPr>
            <p:ph sz="quarter" idx="1"/>
          </p:nvPr>
        </p:nvSpPr>
        <p:spPr>
          <a:xfrm>
            <a:off x="457200" y="1600200"/>
            <a:ext cx="7931150" cy="4873625"/>
          </a:xfrm>
        </p:spPr>
        <p:txBody>
          <a:bodyPr vert="horz" wrap="square" lIns="91440" tIns="45720" rIns="91440" bIns="45720" anchor="t"/>
          <a:p>
            <a:pPr eaLnBrk="1" hangingPunct="1">
              <a:lnSpc>
                <a:spcPct val="120000"/>
              </a:lnSpc>
            </a:pPr>
            <a:r>
              <a:rPr lang="en-US" altLang="zh-CN" sz="2800" b="1" dirty="0">
                <a:latin typeface="仿宋_GB2312" pitchFamily="49" charset="-122"/>
                <a:ea typeface="仿宋_GB2312" pitchFamily="49" charset="-122"/>
              </a:rPr>
              <a:t>proc</a:t>
            </a:r>
            <a:r>
              <a:rPr lang="zh-CN" altLang="en-US" sz="2800" b="1" dirty="0">
                <a:latin typeface="仿宋_GB2312" pitchFamily="49" charset="-122"/>
                <a:ea typeface="仿宋_GB2312" pitchFamily="49" charset="-122"/>
              </a:rPr>
              <a:t>文件系统</a:t>
            </a:r>
            <a:endParaRPr lang="zh-CN" altLang="en-US" sz="2800" b="1" dirty="0">
              <a:latin typeface="仿宋_GB2312" pitchFamily="49" charset="-122"/>
              <a:ea typeface="仿宋_GB2312" pitchFamily="49" charset="-122"/>
            </a:endParaRPr>
          </a:p>
          <a:p>
            <a:pPr lvl="1" eaLnBrk="1" hangingPunct="1">
              <a:lnSpc>
                <a:spcPct val="120000"/>
              </a:lnSpc>
            </a:pPr>
            <a:r>
              <a:rPr lang="zh-CN" altLang="en-US" sz="2400" b="1" dirty="0">
                <a:latin typeface="仿宋_GB2312" pitchFamily="49" charset="-122"/>
                <a:ea typeface="仿宋_GB2312" pitchFamily="49" charset="-122"/>
              </a:rPr>
              <a:t>进程文件系统和内核文件系统组成的复合体</a:t>
            </a:r>
            <a:endParaRPr lang="zh-CN" altLang="en-US" sz="2400" b="1" dirty="0">
              <a:latin typeface="仿宋_GB2312" pitchFamily="49" charset="-122"/>
              <a:ea typeface="仿宋_GB2312" pitchFamily="49" charset="-122"/>
            </a:endParaRPr>
          </a:p>
          <a:p>
            <a:pPr lvl="1" eaLnBrk="1" hangingPunct="1">
              <a:lnSpc>
                <a:spcPct val="120000"/>
              </a:lnSpc>
            </a:pPr>
            <a:r>
              <a:rPr lang="zh-CN" altLang="en-US" sz="2400" b="1" dirty="0">
                <a:latin typeface="仿宋_GB2312" pitchFamily="49" charset="-122"/>
                <a:ea typeface="仿宋_GB2312" pitchFamily="49" charset="-122"/>
              </a:rPr>
              <a:t>将内核数据对象化为文件形式进行存取的一种内存文件系统</a:t>
            </a:r>
            <a:endParaRPr lang="zh-CN" altLang="en-US" sz="2400" b="1" dirty="0">
              <a:latin typeface="仿宋_GB2312" pitchFamily="49" charset="-122"/>
              <a:ea typeface="仿宋_GB2312" pitchFamily="49" charset="-122"/>
            </a:endParaRPr>
          </a:p>
          <a:p>
            <a:pPr lvl="1" eaLnBrk="1" hangingPunct="1">
              <a:lnSpc>
                <a:spcPct val="120000"/>
              </a:lnSpc>
            </a:pPr>
            <a:r>
              <a:rPr lang="zh-CN" altLang="en-US" sz="2400" b="1" dirty="0">
                <a:latin typeface="仿宋_GB2312" pitchFamily="49" charset="-122"/>
                <a:ea typeface="仿宋_GB2312" pitchFamily="49" charset="-122"/>
              </a:rPr>
              <a:t>监控内核的一种用户接口，拥有一些特殊的纯文本文件，从中可以获取系统状态信息</a:t>
            </a:r>
            <a:endParaRPr lang="zh-CN" altLang="en-US" sz="2400" b="1" dirty="0">
              <a:latin typeface="仿宋_GB2312" pitchFamily="49" charset="-122"/>
              <a:ea typeface="仿宋_GB2312" pitchFamily="49" charset="-122"/>
            </a:endParaRPr>
          </a:p>
          <a:p>
            <a:pPr lvl="2" eaLnBrk="1" hangingPunct="1">
              <a:lnSpc>
                <a:spcPct val="120000"/>
              </a:lnSpc>
            </a:pPr>
            <a:r>
              <a:rPr lang="zh-CN" altLang="en-US" sz="2000" b="1" dirty="0">
                <a:latin typeface="仿宋_GB2312" pitchFamily="49" charset="-122"/>
                <a:ea typeface="仿宋_GB2312" pitchFamily="49" charset="-122"/>
              </a:rPr>
              <a:t>系统信息：与进程无关，随系统配置的不同而不同</a:t>
            </a:r>
            <a:endParaRPr lang="zh-CN" altLang="en-US" sz="2000" b="1" dirty="0">
              <a:latin typeface="仿宋_GB2312" pitchFamily="49" charset="-122"/>
              <a:ea typeface="仿宋_GB2312" pitchFamily="49" charset="-122"/>
            </a:endParaRPr>
          </a:p>
          <a:p>
            <a:pPr lvl="2" eaLnBrk="1" hangingPunct="1">
              <a:lnSpc>
                <a:spcPct val="120000"/>
              </a:lnSpc>
            </a:pPr>
            <a:r>
              <a:rPr lang="zh-CN" altLang="en-US" sz="2000" b="1" dirty="0">
                <a:latin typeface="仿宋_GB2312" pitchFamily="49" charset="-122"/>
                <a:ea typeface="仿宋_GB2312" pitchFamily="49" charset="-122"/>
              </a:rPr>
              <a:t>进程信息：系统中正在运行的每一个用户级进程的信息</a:t>
            </a:r>
            <a:endParaRPr lang="zh-CN" altLang="en-US" sz="2000" b="1" dirty="0">
              <a:latin typeface="仿宋_GB2312" pitchFamily="49" charset="-122"/>
              <a:ea typeface="仿宋_GB2312" pitchFamily="49" charset="-122"/>
            </a:endParaRPr>
          </a:p>
        </p:txBody>
      </p:sp>
      <p:sp>
        <p:nvSpPr>
          <p:cNvPr id="58372" name="灯片编号占位符 5"/>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SimSun"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5pPr>
          </a:lstStyle>
          <a:p>
            <a:pPr lvl="0" algn="ctr" eaLnBrk="1" hangingPunct="1"/>
            <a:fld id="{9A0DB2DC-4C9A-4742-B13C-FB6460FD3503}" type="slidenum">
              <a:rPr lang="en-US" altLang="zh-CN" sz="1400" b="1" dirty="0">
                <a:solidFill>
                  <a:srgbClr val="FFFFFF"/>
                </a:solidFill>
              </a:rPr>
            </a:fld>
            <a:endParaRPr lang="en-US" altLang="zh-CN" sz="1400" b="1" dirty="0">
              <a:solidFill>
                <a:srgbClr val="FFFFFF"/>
              </a:solidFill>
            </a:endParaRPr>
          </a:p>
        </p:txBody>
      </p:sp>
    </p:spTree>
  </p:cSld>
  <p:clrMapOvr>
    <a:masterClrMapping/>
  </p:clrMapOvr>
  <p:transition>
    <p:blinds dir="ver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4258" name="Rectangle 2"/>
          <p:cNvSpPr>
            <a:spLocks noGrp="1" noRot="1" noChangeArrowheads="1"/>
          </p:cNvSpPr>
          <p:nvPr>
            <p:ph type="title"/>
          </p:nvPr>
        </p:nvSpPr>
        <p:spPr>
          <a:extLst>
            <a:ext uri="{91240B29-F687-4F45-9708-019B960494DF}">
              <a14:hiddenLine xmlns:a14="http://schemas.microsoft.com/office/drawing/2010/main" w="9525">
                <a:solidFill>
                  <a:schemeClr val="tx1"/>
                </a:solidFill>
                <a:prstDash val="solid"/>
                <a:miter lim="800000"/>
                <a:headEnd/>
                <a:tailEnd/>
              </a14:hiddenLine>
            </a:ext>
          </a:extLst>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4000" b="1" i="0" u="none" strike="noStrike" kern="1200" cap="small" spc="0" normalizeH="0" baseline="0" noProof="0">
                <a:ln>
                  <a:noFill/>
                </a:ln>
                <a:solidFill>
                  <a:srgbClr val="002060"/>
                </a:solidFill>
                <a:effectLst/>
                <a:uLnTx/>
                <a:uFillTx/>
                <a:latin typeface="+mj-lt"/>
                <a:ea typeface="黑体" pitchFamily="49" charset="-122"/>
                <a:cs typeface="+mj-cs"/>
              </a:rPr>
              <a:t>/proc</a:t>
            </a:r>
            <a:r>
              <a:rPr kumimoji="0" lang="zh-CN" altLang="en-US" sz="4000" b="1" i="0" u="none" strike="noStrike" kern="1200" cap="small" spc="0" normalizeH="0" baseline="0" noProof="0">
                <a:ln>
                  <a:noFill/>
                </a:ln>
                <a:solidFill>
                  <a:srgbClr val="002060"/>
                </a:solidFill>
                <a:effectLst/>
                <a:uLnTx/>
                <a:uFillTx/>
                <a:latin typeface="+mj-lt"/>
                <a:ea typeface="黑体" pitchFamily="49" charset="-122"/>
                <a:cs typeface="+mj-cs"/>
              </a:rPr>
              <a:t>文件分析</a:t>
            </a:r>
            <a:endParaRPr kumimoji="0" lang="zh-CN" altLang="en-US" sz="4000" b="1" i="0" u="none" strike="noStrike" kern="1200" cap="small" spc="0" normalizeH="0" baseline="0" noProof="0">
              <a:ln>
                <a:noFill/>
              </a:ln>
              <a:solidFill>
                <a:srgbClr val="002060"/>
              </a:solidFill>
              <a:effectLst/>
              <a:uLnTx/>
              <a:uFillTx/>
              <a:latin typeface="+mj-lt"/>
              <a:ea typeface="黑体" pitchFamily="49" charset="-122"/>
              <a:cs typeface="+mj-cs"/>
            </a:endParaRPr>
          </a:p>
        </p:txBody>
      </p:sp>
      <p:sp>
        <p:nvSpPr>
          <p:cNvPr id="224259" name="Rectangle 3"/>
          <p:cNvSpPr>
            <a:spLocks noGrp="1" noRot="1" noChangeArrowheads="1"/>
          </p:cNvSpPr>
          <p:nvPr>
            <p:ph sz="quarter" idx="1"/>
          </p:nvPr>
        </p:nvSpPr>
        <p:spPr>
          <a:xfrm>
            <a:off x="323850" y="1628775"/>
            <a:ext cx="8540750" cy="4194175"/>
          </a:xfrm>
        </p:spPr>
        <p:txBody>
          <a:bodyPr vert="horz" wrap="square" lIns="91440" tIns="45720" rIns="91440" bIns="45720" numCol="1" anchor="t" anchorCtr="0" compatLnSpc="1">
            <a:normAutofit fontScale="92500" lnSpcReduction="10000"/>
          </a:bodyPr>
          <a:lstStyle/>
          <a:p>
            <a:pPr marL="274320" marR="0" lvl="0" indent="-274320" algn="l" defTabSz="914400" rtl="0" eaLnBrk="1" fontAlgn="auto" latinLnBrk="0" hangingPunct="1">
              <a:lnSpc>
                <a:spcPct val="90000"/>
              </a:lnSpc>
              <a:spcBef>
                <a:spcPts val="600"/>
              </a:spcBef>
              <a:spcAft>
                <a:spcPts val="0"/>
              </a:spcAft>
              <a:buClr>
                <a:schemeClr val="accent1"/>
              </a:buClr>
              <a:buSzPct val="70000"/>
              <a:buFont typeface="Wingdings" panose="05000000000000000000"/>
              <a:buChar char=""/>
              <a:defRPr/>
            </a:pPr>
            <a:r>
              <a:rPr kumimoji="0" lang="zh-CN" altLang="en-US" sz="2800" b="1" i="0" u="none" strike="noStrike" kern="1200" cap="none" spc="0" normalizeH="0" baseline="0" noProof="0">
                <a:ln>
                  <a:noFill/>
                </a:ln>
                <a:solidFill>
                  <a:schemeClr val="tx1"/>
                </a:solidFill>
                <a:effectLst/>
                <a:uLnTx/>
                <a:uFillTx/>
                <a:latin typeface="仿宋_GB2312" pitchFamily="49" charset="-122"/>
                <a:ea typeface="仿宋_GB2312" pitchFamily="49" charset="-122"/>
                <a:cs typeface="+mn-cs"/>
              </a:rPr>
              <a:t>系统信息</a:t>
            </a:r>
            <a:endParaRPr kumimoji="0" lang="zh-CN" altLang="en-US" sz="2800" b="1" i="0" u="none" strike="noStrike" kern="1200" cap="none" spc="0" normalizeH="0" baseline="0" noProof="0">
              <a:ln>
                <a:noFill/>
              </a:ln>
              <a:solidFill>
                <a:schemeClr val="tx1"/>
              </a:solidFill>
              <a:effectLst/>
              <a:uLnTx/>
              <a:uFillTx/>
              <a:latin typeface="仿宋_GB2312" pitchFamily="49" charset="-122"/>
              <a:ea typeface="仿宋_GB2312" pitchFamily="49" charset="-122"/>
              <a:cs typeface="+mn-cs"/>
            </a:endParaRPr>
          </a:p>
          <a:p>
            <a:pPr marL="640080" marR="0" lvl="1" indent="-274320" algn="l" defTabSz="914400" rtl="0" eaLnBrk="1" fontAlgn="auto" latinLnBrk="0" hangingPunct="1">
              <a:lnSpc>
                <a:spcPct val="90000"/>
              </a:lnSpc>
              <a:spcBef>
                <a:spcPct val="20000"/>
              </a:spcBef>
              <a:spcAft>
                <a:spcPts val="0"/>
              </a:spcAft>
              <a:buClr>
                <a:schemeClr val="accent1"/>
              </a:buClr>
              <a:buSzPct val="80000"/>
              <a:buFont typeface="Wingdings" panose="05000000000000000000" pitchFamily="2" charset="2"/>
              <a:buChar char="v"/>
              <a:defRPr/>
            </a:pPr>
            <a:r>
              <a:rPr kumimoji="0" lang="en-US" altLang="zh-CN" sz="2400" b="1" i="0" u="none" strike="noStrike" kern="1200" cap="none" spc="0" normalizeH="0" baseline="0" noProof="0">
                <a:ln>
                  <a:noFill/>
                </a:ln>
                <a:solidFill>
                  <a:schemeClr val="tx1"/>
                </a:solidFill>
                <a:effectLst/>
                <a:uLnTx/>
                <a:uFillTx/>
                <a:latin typeface="+mn-lt"/>
                <a:ea typeface="仿宋_GB2312" pitchFamily="49" charset="-122"/>
                <a:cs typeface="+mn-cs"/>
              </a:rPr>
              <a:t>/proc/cmd/line: </a:t>
            </a:r>
            <a:r>
              <a:rPr kumimoji="0" lang="zh-CN" altLang="en-US" sz="2400" b="1" i="0" u="none" strike="noStrike" kern="1200" cap="none" spc="0" normalizeH="0" baseline="0" noProof="0">
                <a:ln>
                  <a:noFill/>
                </a:ln>
                <a:solidFill>
                  <a:schemeClr val="tx1"/>
                </a:solidFill>
                <a:effectLst/>
                <a:uLnTx/>
                <a:uFillTx/>
                <a:latin typeface="仿宋_GB2312" pitchFamily="49" charset="-122"/>
                <a:ea typeface="仿宋_GB2312" pitchFamily="49" charset="-122"/>
                <a:cs typeface="+mn-cs"/>
              </a:rPr>
              <a:t>内核启动的命令行</a:t>
            </a:r>
            <a:endParaRPr kumimoji="0" lang="zh-CN" altLang="en-US" sz="2400" b="1" i="0" u="none" strike="noStrike" kern="1200" cap="none" spc="0" normalizeH="0" baseline="0" noProof="0">
              <a:ln>
                <a:noFill/>
              </a:ln>
              <a:solidFill>
                <a:schemeClr val="tx1"/>
              </a:solidFill>
              <a:effectLst/>
              <a:uLnTx/>
              <a:uFillTx/>
              <a:latin typeface="仿宋_GB2312" pitchFamily="49" charset="-122"/>
              <a:ea typeface="仿宋_GB2312" pitchFamily="49" charset="-122"/>
              <a:cs typeface="+mn-cs"/>
            </a:endParaRPr>
          </a:p>
          <a:p>
            <a:pPr marL="640080" marR="0" lvl="1" indent="-274320" algn="l" defTabSz="914400" rtl="0" eaLnBrk="1" fontAlgn="auto" latinLnBrk="0" hangingPunct="1">
              <a:lnSpc>
                <a:spcPct val="90000"/>
              </a:lnSpc>
              <a:spcBef>
                <a:spcPct val="20000"/>
              </a:spcBef>
              <a:spcAft>
                <a:spcPts val="0"/>
              </a:spcAft>
              <a:buClr>
                <a:schemeClr val="accent1"/>
              </a:buClr>
              <a:buSzPct val="80000"/>
              <a:buFont typeface="Wingdings" panose="05000000000000000000" pitchFamily="2" charset="2"/>
              <a:buChar char="v"/>
              <a:defRPr/>
            </a:pPr>
            <a:r>
              <a:rPr kumimoji="0" lang="en-US" altLang="zh-CN" sz="2400" b="1" i="0" u="none" strike="noStrike" kern="1200" cap="none" spc="0" normalizeH="0" baseline="0" noProof="0">
                <a:ln>
                  <a:noFill/>
                </a:ln>
                <a:solidFill>
                  <a:schemeClr val="tx1"/>
                </a:solidFill>
                <a:effectLst/>
                <a:uLnTx/>
                <a:uFillTx/>
                <a:latin typeface="+mn-lt"/>
                <a:ea typeface="仿宋_GB2312" pitchFamily="49" charset="-122"/>
                <a:cs typeface="+mn-cs"/>
              </a:rPr>
              <a:t>/proc/cpuinfo: CPU</a:t>
            </a:r>
            <a:r>
              <a:rPr kumimoji="0" lang="zh-CN" altLang="en-US" sz="2400" b="1" i="0" u="none" strike="noStrike" kern="1200" cap="none" spc="0" normalizeH="0" baseline="0" noProof="0">
                <a:ln>
                  <a:noFill/>
                </a:ln>
                <a:solidFill>
                  <a:schemeClr val="tx1"/>
                </a:solidFill>
                <a:effectLst/>
                <a:uLnTx/>
                <a:uFillTx/>
                <a:latin typeface="仿宋_GB2312" pitchFamily="49" charset="-122"/>
                <a:ea typeface="仿宋_GB2312" pitchFamily="49" charset="-122"/>
                <a:cs typeface="+mn-cs"/>
              </a:rPr>
              <a:t>信息</a:t>
            </a:r>
            <a:endParaRPr kumimoji="0" lang="zh-CN" altLang="en-US" sz="2400" b="1" i="0" u="none" strike="noStrike" kern="1200" cap="none" spc="0" normalizeH="0" baseline="0" noProof="0">
              <a:ln>
                <a:noFill/>
              </a:ln>
              <a:solidFill>
                <a:schemeClr val="tx1"/>
              </a:solidFill>
              <a:effectLst/>
              <a:uLnTx/>
              <a:uFillTx/>
              <a:latin typeface="仿宋_GB2312" pitchFamily="49" charset="-122"/>
              <a:ea typeface="仿宋_GB2312" pitchFamily="49" charset="-122"/>
              <a:cs typeface="+mn-cs"/>
            </a:endParaRPr>
          </a:p>
          <a:p>
            <a:pPr marL="640080" marR="0" lvl="1" indent="-274320" algn="l" defTabSz="914400" rtl="0" eaLnBrk="1" fontAlgn="auto" latinLnBrk="0" hangingPunct="1">
              <a:lnSpc>
                <a:spcPct val="90000"/>
              </a:lnSpc>
              <a:spcBef>
                <a:spcPct val="20000"/>
              </a:spcBef>
              <a:spcAft>
                <a:spcPts val="0"/>
              </a:spcAft>
              <a:buClr>
                <a:schemeClr val="accent1"/>
              </a:buClr>
              <a:buSzPct val="80000"/>
              <a:buFont typeface="Wingdings" panose="05000000000000000000" pitchFamily="2" charset="2"/>
              <a:buChar char="v"/>
              <a:defRPr/>
            </a:pPr>
            <a:r>
              <a:rPr kumimoji="0" lang="en-US" altLang="zh-CN" sz="2400" b="1" i="0" u="none" strike="noStrike" kern="1200" cap="none" spc="0" normalizeH="0" baseline="0" noProof="0">
                <a:ln>
                  <a:noFill/>
                </a:ln>
                <a:solidFill>
                  <a:schemeClr val="tx1"/>
                </a:solidFill>
                <a:effectLst/>
                <a:uLnTx/>
                <a:uFillTx/>
                <a:latin typeface="+mn-lt"/>
                <a:ea typeface="仿宋_GB2312" pitchFamily="49" charset="-122"/>
                <a:cs typeface="+mn-cs"/>
              </a:rPr>
              <a:t>/proc/stat: CPU</a:t>
            </a:r>
            <a:r>
              <a:rPr kumimoji="0" lang="zh-CN" altLang="en-US" sz="2400" b="1" i="0" u="none" strike="noStrike" kern="1200" cap="none" spc="0" normalizeH="0" baseline="0" noProof="0">
                <a:ln>
                  <a:noFill/>
                </a:ln>
                <a:solidFill>
                  <a:schemeClr val="tx1"/>
                </a:solidFill>
                <a:effectLst/>
                <a:uLnTx/>
                <a:uFillTx/>
                <a:latin typeface="仿宋_GB2312" pitchFamily="49" charset="-122"/>
                <a:ea typeface="仿宋_GB2312" pitchFamily="49" charset="-122"/>
                <a:cs typeface="+mn-cs"/>
              </a:rPr>
              <a:t>的使用情况、磁盘、页面、交换、所有的中断、最后一次的启动时间等</a:t>
            </a:r>
            <a:endParaRPr kumimoji="0" lang="zh-CN" altLang="en-US" sz="2400" b="1" i="0" u="none" strike="noStrike" kern="1200" cap="none" spc="0" normalizeH="0" baseline="0" noProof="0">
              <a:ln>
                <a:noFill/>
              </a:ln>
              <a:solidFill>
                <a:schemeClr val="tx1"/>
              </a:solidFill>
              <a:effectLst/>
              <a:uLnTx/>
              <a:uFillTx/>
              <a:latin typeface="仿宋_GB2312" pitchFamily="49" charset="-122"/>
              <a:ea typeface="仿宋_GB2312" pitchFamily="49" charset="-122"/>
              <a:cs typeface="+mn-cs"/>
            </a:endParaRPr>
          </a:p>
          <a:p>
            <a:pPr marL="640080" marR="0" lvl="1" indent="-274320" algn="l" defTabSz="914400" rtl="0" eaLnBrk="1" fontAlgn="auto" latinLnBrk="0" hangingPunct="1">
              <a:lnSpc>
                <a:spcPct val="90000"/>
              </a:lnSpc>
              <a:spcBef>
                <a:spcPct val="20000"/>
              </a:spcBef>
              <a:spcAft>
                <a:spcPts val="0"/>
              </a:spcAft>
              <a:buClr>
                <a:schemeClr val="accent1"/>
              </a:buClr>
              <a:buSzPct val="80000"/>
              <a:buFont typeface="Wingdings" panose="05000000000000000000" pitchFamily="2" charset="2"/>
              <a:buChar char="v"/>
              <a:defRPr/>
            </a:pPr>
            <a:r>
              <a:rPr kumimoji="0" lang="en-US" altLang="zh-CN" sz="2400" b="1" i="0" u="none" strike="noStrike" kern="1200" cap="none" spc="0" normalizeH="0" baseline="0" noProof="0">
                <a:ln>
                  <a:noFill/>
                </a:ln>
                <a:solidFill>
                  <a:schemeClr val="tx1"/>
                </a:solidFill>
                <a:effectLst/>
                <a:uLnTx/>
                <a:uFillTx/>
                <a:latin typeface="+mn-lt"/>
                <a:ea typeface="仿宋_GB2312" pitchFamily="49" charset="-122"/>
                <a:cs typeface="+mn-cs"/>
              </a:rPr>
              <a:t>/proc/meminfo: </a:t>
            </a:r>
            <a:r>
              <a:rPr kumimoji="0" lang="zh-CN" altLang="en-US" sz="2400" b="1" i="0" u="none" strike="noStrike" kern="1200" cap="none" spc="0" normalizeH="0" baseline="0" noProof="0">
                <a:ln>
                  <a:noFill/>
                </a:ln>
                <a:solidFill>
                  <a:schemeClr val="tx1"/>
                </a:solidFill>
                <a:effectLst/>
                <a:uLnTx/>
                <a:uFillTx/>
                <a:latin typeface="仿宋_GB2312" pitchFamily="49" charset="-122"/>
                <a:ea typeface="仿宋_GB2312" pitchFamily="49" charset="-122"/>
                <a:cs typeface="+mn-cs"/>
              </a:rPr>
              <a:t>内存状态的有关信息</a:t>
            </a:r>
            <a:endParaRPr kumimoji="0" lang="zh-CN" altLang="en-US" sz="2400" b="1" i="0" u="none" strike="noStrike" kern="1200" cap="none" spc="0" normalizeH="0" baseline="0" noProof="0">
              <a:ln>
                <a:noFill/>
              </a:ln>
              <a:solidFill>
                <a:schemeClr val="tx1"/>
              </a:solidFill>
              <a:effectLst/>
              <a:uLnTx/>
              <a:uFillTx/>
              <a:latin typeface="仿宋_GB2312" pitchFamily="49" charset="-122"/>
              <a:ea typeface="仿宋_GB2312" pitchFamily="49" charset="-122"/>
              <a:cs typeface="+mn-cs"/>
            </a:endParaRPr>
          </a:p>
          <a:p>
            <a:pPr marL="640080" marR="0" lvl="1" indent="-274320" algn="l" defTabSz="914400" rtl="0" eaLnBrk="1" fontAlgn="auto" latinLnBrk="0" hangingPunct="1">
              <a:lnSpc>
                <a:spcPct val="90000"/>
              </a:lnSpc>
              <a:spcBef>
                <a:spcPct val="20000"/>
              </a:spcBef>
              <a:spcAft>
                <a:spcPts val="0"/>
              </a:spcAft>
              <a:buClr>
                <a:schemeClr val="accent1"/>
              </a:buClr>
              <a:buSzPct val="80000"/>
              <a:buFont typeface="Wingdings" panose="05000000000000000000" pitchFamily="2" charset="2"/>
              <a:buNone/>
              <a:defRPr/>
            </a:pPr>
            <a:endParaRPr kumimoji="0" lang="zh-CN" altLang="en-US" sz="2400" b="1" i="0" u="none" strike="noStrike" kern="1200" cap="none" spc="0" normalizeH="0" baseline="0" noProof="0">
              <a:ln>
                <a:noFill/>
              </a:ln>
              <a:solidFill>
                <a:schemeClr val="tx1"/>
              </a:solidFill>
              <a:effectLst/>
              <a:uLnTx/>
              <a:uFillTx/>
              <a:latin typeface="仿宋_GB2312" pitchFamily="49" charset="-122"/>
              <a:ea typeface="仿宋_GB2312" pitchFamily="49" charset="-122"/>
              <a:cs typeface="+mn-cs"/>
            </a:endParaRPr>
          </a:p>
          <a:p>
            <a:pPr marL="274320" marR="0" lvl="0" indent="-274320" algn="l" defTabSz="914400" rtl="0" eaLnBrk="1" fontAlgn="auto" latinLnBrk="0" hangingPunct="1">
              <a:lnSpc>
                <a:spcPct val="90000"/>
              </a:lnSpc>
              <a:spcBef>
                <a:spcPts val="600"/>
              </a:spcBef>
              <a:spcAft>
                <a:spcPts val="0"/>
              </a:spcAft>
              <a:buClr>
                <a:schemeClr val="accent1"/>
              </a:buClr>
              <a:buSzPct val="70000"/>
              <a:buFont typeface="Wingdings" panose="05000000000000000000"/>
              <a:buChar char=""/>
              <a:defRPr/>
            </a:pPr>
            <a:r>
              <a:rPr kumimoji="0" lang="zh-CN" altLang="en-US" sz="2800" b="1" i="0" u="none" strike="noStrike" kern="1200" cap="none" spc="0" normalizeH="0" baseline="0" noProof="0">
                <a:ln>
                  <a:noFill/>
                </a:ln>
                <a:solidFill>
                  <a:schemeClr val="tx1"/>
                </a:solidFill>
                <a:effectLst/>
                <a:uLnTx/>
                <a:uFillTx/>
                <a:latin typeface="仿宋_GB2312" pitchFamily="49" charset="-122"/>
                <a:ea typeface="仿宋_GB2312" pitchFamily="49" charset="-122"/>
                <a:cs typeface="+mn-cs"/>
              </a:rPr>
              <a:t>进程信息 </a:t>
            </a:r>
            <a:endParaRPr kumimoji="0" lang="zh-CN" altLang="en-US" sz="2800" b="1" i="0" u="none" strike="noStrike" kern="1200" cap="none" spc="0" normalizeH="0" baseline="0" noProof="0">
              <a:ln>
                <a:noFill/>
              </a:ln>
              <a:solidFill>
                <a:schemeClr val="tx1"/>
              </a:solidFill>
              <a:effectLst/>
              <a:uLnTx/>
              <a:uFillTx/>
              <a:latin typeface="仿宋_GB2312" pitchFamily="49" charset="-122"/>
              <a:ea typeface="仿宋_GB2312" pitchFamily="49" charset="-122"/>
              <a:cs typeface="+mn-cs"/>
            </a:endParaRPr>
          </a:p>
          <a:p>
            <a:pPr marL="640080" marR="0" lvl="1" indent="-274320" algn="l" defTabSz="914400" rtl="0" eaLnBrk="1" fontAlgn="auto" latinLnBrk="0" hangingPunct="1">
              <a:lnSpc>
                <a:spcPct val="90000"/>
              </a:lnSpc>
              <a:spcBef>
                <a:spcPct val="20000"/>
              </a:spcBef>
              <a:spcAft>
                <a:spcPts val="0"/>
              </a:spcAft>
              <a:buClr>
                <a:schemeClr val="accent1"/>
              </a:buClr>
              <a:buSzPct val="80000"/>
              <a:buFont typeface="Wingdings" panose="05000000000000000000" pitchFamily="2" charset="2"/>
              <a:buChar char="v"/>
              <a:defRPr/>
            </a:pPr>
            <a:r>
              <a:rPr kumimoji="0" lang="en-US" altLang="zh-CN" sz="2400" b="1" i="0" u="none" strike="noStrike" kern="1200" cap="none" spc="0" normalizeH="0" baseline="0" noProof="0">
                <a:ln>
                  <a:noFill/>
                </a:ln>
                <a:solidFill>
                  <a:schemeClr val="tx1"/>
                </a:solidFill>
                <a:effectLst/>
                <a:uLnTx/>
                <a:uFillTx/>
                <a:latin typeface="+mn-lt"/>
                <a:ea typeface="+mn-ea"/>
                <a:cs typeface="+mn-cs"/>
              </a:rPr>
              <a:t>/proc/$pid/stat</a:t>
            </a:r>
            <a:endParaRPr kumimoji="0" lang="en-US" altLang="zh-CN" sz="2400" b="1" i="0" u="none" strike="noStrike" kern="1200" cap="none" spc="0" normalizeH="0" baseline="0" noProof="0">
              <a:ln>
                <a:noFill/>
              </a:ln>
              <a:solidFill>
                <a:schemeClr val="tx1"/>
              </a:solidFill>
              <a:effectLst/>
              <a:uLnTx/>
              <a:uFillTx/>
              <a:latin typeface="+mn-lt"/>
              <a:ea typeface="+mn-ea"/>
              <a:cs typeface="+mn-cs"/>
            </a:endParaRPr>
          </a:p>
          <a:p>
            <a:pPr marL="640080" marR="0" lvl="1" indent="-274320" algn="l" defTabSz="914400" rtl="0" eaLnBrk="1" fontAlgn="auto" latinLnBrk="0" hangingPunct="1">
              <a:lnSpc>
                <a:spcPct val="90000"/>
              </a:lnSpc>
              <a:spcBef>
                <a:spcPct val="20000"/>
              </a:spcBef>
              <a:spcAft>
                <a:spcPts val="0"/>
              </a:spcAft>
              <a:buClr>
                <a:schemeClr val="accent1"/>
              </a:buClr>
              <a:buSzPct val="80000"/>
              <a:buFont typeface="Wingdings" panose="05000000000000000000" pitchFamily="2" charset="2"/>
              <a:buChar char="v"/>
              <a:defRPr/>
            </a:pPr>
            <a:r>
              <a:rPr kumimoji="0" lang="en-US" altLang="zh-CN" sz="2400" b="1" i="0" u="none" strike="noStrike" kern="1200" cap="none" spc="0" normalizeH="0" baseline="0" noProof="0">
                <a:ln>
                  <a:noFill/>
                </a:ln>
                <a:solidFill>
                  <a:schemeClr val="tx1"/>
                </a:solidFill>
                <a:effectLst/>
                <a:uLnTx/>
                <a:uFillTx/>
                <a:latin typeface="+mn-lt"/>
                <a:ea typeface="+mn-ea"/>
                <a:cs typeface="+mn-cs"/>
              </a:rPr>
              <a:t>/proc/$pid/status</a:t>
            </a:r>
            <a:endParaRPr kumimoji="0" lang="en-US" altLang="zh-CN" sz="2400" b="1" i="0" u="none" strike="noStrike" kern="1200" cap="none" spc="0" normalizeH="0" baseline="0" noProof="0">
              <a:ln>
                <a:noFill/>
              </a:ln>
              <a:solidFill>
                <a:schemeClr val="tx1"/>
              </a:solidFill>
              <a:effectLst/>
              <a:uLnTx/>
              <a:uFillTx/>
              <a:latin typeface="+mn-lt"/>
              <a:ea typeface="+mn-ea"/>
              <a:cs typeface="+mn-cs"/>
            </a:endParaRPr>
          </a:p>
          <a:p>
            <a:pPr marL="640080" marR="0" lvl="1" indent="-274320" algn="l" defTabSz="914400" rtl="0" eaLnBrk="1" fontAlgn="auto" latinLnBrk="0" hangingPunct="1">
              <a:lnSpc>
                <a:spcPct val="90000"/>
              </a:lnSpc>
              <a:spcBef>
                <a:spcPct val="20000"/>
              </a:spcBef>
              <a:spcAft>
                <a:spcPts val="0"/>
              </a:spcAft>
              <a:buClr>
                <a:schemeClr val="accent1"/>
              </a:buClr>
              <a:buSzPct val="80000"/>
              <a:buFont typeface="Wingdings" panose="05000000000000000000" pitchFamily="2" charset="2"/>
              <a:buChar char="v"/>
              <a:defRPr/>
            </a:pPr>
            <a:r>
              <a:rPr kumimoji="0" lang="en-US" altLang="zh-CN" sz="2400" b="1" i="0" u="none" strike="noStrike" kern="1200" cap="none" spc="0" normalizeH="0" baseline="0" noProof="0">
                <a:ln>
                  <a:noFill/>
                </a:ln>
                <a:solidFill>
                  <a:schemeClr val="tx1"/>
                </a:solidFill>
                <a:effectLst/>
                <a:uLnTx/>
                <a:uFillTx/>
                <a:latin typeface="+mn-lt"/>
                <a:ea typeface="+mn-ea"/>
                <a:cs typeface="+mn-cs"/>
              </a:rPr>
              <a:t>/proc/$pid/statm</a:t>
            </a:r>
            <a:endParaRPr kumimoji="0" lang="en-US" altLang="zh-CN" sz="2400" b="1" i="0" u="none" strike="noStrike" kern="1200" cap="none" spc="0" normalizeH="0" baseline="0" noProof="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90000"/>
              </a:lnSpc>
              <a:spcBef>
                <a:spcPts val="600"/>
              </a:spcBef>
              <a:spcAft>
                <a:spcPts val="0"/>
              </a:spcAft>
              <a:buClr>
                <a:schemeClr val="accent1"/>
              </a:buClr>
              <a:buSzPct val="70000"/>
              <a:buFont typeface="Wingdings" panose="05000000000000000000" pitchFamily="2" charset="2"/>
              <a:buNone/>
              <a:defRPr/>
            </a:pPr>
            <a:r>
              <a:rPr kumimoji="0" lang="en-US" altLang="zh-CN" sz="2800" b="1" i="0" u="none" strike="noStrike" kern="1200" cap="none" spc="0" normalizeH="0" baseline="0" noProof="0">
                <a:ln>
                  <a:noFill/>
                </a:ln>
                <a:solidFill>
                  <a:schemeClr val="tx1"/>
                </a:solidFill>
                <a:effectLst/>
                <a:uLnTx/>
                <a:uFillTx/>
                <a:latin typeface="+mn-lt"/>
                <a:ea typeface="+mn-ea"/>
                <a:cs typeface="+mn-cs"/>
              </a:rPr>
              <a:t>		……</a:t>
            </a:r>
            <a:endParaRPr kumimoji="0" lang="en-US" altLang="zh-CN" sz="2800" b="1" i="0" u="none" strike="noStrike" kern="1200" cap="none" spc="0" normalizeH="0" baseline="0" noProof="0">
              <a:ln>
                <a:noFill/>
              </a:ln>
              <a:solidFill>
                <a:schemeClr val="tx1"/>
              </a:solidFill>
              <a:effectLst/>
              <a:uLnTx/>
              <a:uFillTx/>
              <a:latin typeface="+mn-lt"/>
              <a:ea typeface="+mn-ea"/>
              <a:cs typeface="+mn-cs"/>
            </a:endParaRPr>
          </a:p>
        </p:txBody>
      </p:sp>
      <p:sp>
        <p:nvSpPr>
          <p:cNvPr id="59396" name="灯片编号占位符 5"/>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SimSun"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5pPr>
          </a:lstStyle>
          <a:p>
            <a:pPr lvl="0" algn="ctr" eaLnBrk="1" hangingPunct="1"/>
            <a:fld id="{9A0DB2DC-4C9A-4742-B13C-FB6460FD3503}" type="slidenum">
              <a:rPr lang="en-US" altLang="zh-CN" sz="1400" b="1" dirty="0">
                <a:solidFill>
                  <a:srgbClr val="FFFFFF"/>
                </a:solidFill>
              </a:rPr>
            </a:fld>
            <a:endParaRPr lang="en-US" altLang="zh-CN" sz="1400" b="1" dirty="0">
              <a:solidFill>
                <a:srgbClr val="FFFFFF"/>
              </a:solidFill>
            </a:endParaRPr>
          </a:p>
        </p:txBody>
      </p:sp>
    </p:spTree>
  </p:cSld>
  <p:clrMapOvr>
    <a:masterClrMapping/>
  </p:clrMapOvr>
  <p:transition>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6130" name="Rectangle 2"/>
          <p:cNvSpPr>
            <a:spLocks noGrp="1" noRot="1" noChangeArrowheads="1"/>
          </p:cNvSpPr>
          <p:nvPr>
            <p:ph type="title"/>
          </p:nvPr>
        </p:nvSpPr>
        <p:spPr>
          <a:extLst>
            <a:ext uri="{91240B29-F687-4F45-9708-019B960494DF}">
              <a14:hiddenLine xmlns:a14="http://schemas.microsoft.com/office/drawing/2010/main" w="9525">
                <a:solidFill>
                  <a:schemeClr val="tx1"/>
                </a:solidFill>
                <a:prstDash val="solid"/>
                <a:miter lim="800000"/>
                <a:headEnd/>
                <a:tailEnd/>
              </a14:hiddenLine>
            </a:ext>
          </a:extLst>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4000" b="1" i="0" u="none" strike="noStrike" kern="1200" cap="small" spc="0" normalizeH="0" baseline="0" noProof="0">
                <a:ln>
                  <a:noFill/>
                </a:ln>
                <a:solidFill>
                  <a:srgbClr val="002060"/>
                </a:solidFill>
                <a:effectLst/>
                <a:uLnTx/>
                <a:uFillTx/>
                <a:latin typeface="+mj-lt"/>
                <a:ea typeface="黑体" pitchFamily="49" charset="-122"/>
                <a:cs typeface="+mj-cs"/>
              </a:rPr>
              <a:t>设 计 内 容 </a:t>
            </a:r>
            <a:r>
              <a:rPr kumimoji="0" lang="en-US" altLang="zh-CN" sz="4000" b="1" i="0" u="none" strike="noStrike" kern="1200" cap="small" spc="0" normalizeH="0" baseline="0" noProof="0">
                <a:ln>
                  <a:noFill/>
                </a:ln>
                <a:solidFill>
                  <a:srgbClr val="002060"/>
                </a:solidFill>
                <a:effectLst/>
                <a:uLnTx/>
                <a:uFillTx/>
                <a:latin typeface="+mj-lt"/>
                <a:ea typeface="黑体" pitchFamily="49" charset="-122"/>
                <a:cs typeface="+mj-cs"/>
              </a:rPr>
              <a:t>(1)</a:t>
            </a:r>
            <a:endParaRPr kumimoji="0" lang="en-US" altLang="zh-CN" sz="4000" b="1" i="0" u="none" strike="noStrike" kern="1200" cap="small" spc="0" normalizeH="0" baseline="0" noProof="0">
              <a:ln>
                <a:noFill/>
              </a:ln>
              <a:solidFill>
                <a:srgbClr val="002060"/>
              </a:solidFill>
              <a:effectLst/>
              <a:uLnTx/>
              <a:uFillTx/>
              <a:latin typeface="+mj-lt"/>
              <a:ea typeface="黑体" pitchFamily="49" charset="-122"/>
              <a:cs typeface="+mj-cs"/>
            </a:endParaRPr>
          </a:p>
        </p:txBody>
      </p:sp>
      <p:sp>
        <p:nvSpPr>
          <p:cNvPr id="176131" name="Rectangle 3"/>
          <p:cNvSpPr>
            <a:spLocks noGrp="1" noRot="1" noChangeArrowheads="1"/>
          </p:cNvSpPr>
          <p:nvPr>
            <p:ph sz="quarter" idx="1"/>
          </p:nvPr>
        </p:nvSpPr>
        <p:spPr>
          <a:xfrm>
            <a:off x="457200" y="1600200"/>
            <a:ext cx="8218488" cy="4873625"/>
          </a:xfrm>
        </p:spPr>
        <p:txBody>
          <a:bodyPr vert="horz" wrap="square" lIns="91440" tIns="45720" rIns="91440" bIns="45720" numCol="1" anchor="t" anchorCtr="0" compatLnSpc="1">
            <a:normAutofit fontScale="92500"/>
          </a:bodyPr>
          <a:lstStyle/>
          <a:p>
            <a:pPr marL="274320" marR="0" lvl="0" indent="-274320" algn="l" defTabSz="914400" rtl="0" eaLnBrk="1" fontAlgn="auto" latinLnBrk="0" hangingPunct="1">
              <a:lnSpc>
                <a:spcPct val="110000"/>
              </a:lnSpc>
              <a:spcBef>
                <a:spcPts val="600"/>
              </a:spcBef>
              <a:spcAft>
                <a:spcPts val="0"/>
              </a:spcAft>
              <a:buClr>
                <a:schemeClr val="accent1"/>
              </a:buClr>
              <a:buSzPct val="70000"/>
              <a:buFont typeface="Wingdings" panose="05000000000000000000"/>
              <a:buChar char=""/>
              <a:defRPr/>
            </a:pPr>
            <a:r>
              <a:rPr kumimoji="0" lang="zh-CN" altLang="en-US" sz="4000" b="1" i="0" u="none" strike="noStrike" kern="1200" cap="none" spc="0" normalizeH="0" baseline="0" noProof="0" dirty="0">
                <a:ln>
                  <a:noFill/>
                </a:ln>
                <a:solidFill>
                  <a:schemeClr val="tx1"/>
                </a:solidFill>
                <a:effectLst/>
                <a:uLnTx/>
                <a:uFillTx/>
                <a:latin typeface="华文新魏" pitchFamily="2" charset="-122"/>
                <a:ea typeface="华文新魏" pitchFamily="2" charset="-122"/>
                <a:cs typeface="+mn-cs"/>
              </a:rPr>
              <a:t>要求</a:t>
            </a:r>
            <a:r>
              <a:rPr kumimoji="0" lang="en-US" altLang="zh-CN" sz="4000" b="1" i="0" u="none" strike="noStrike" kern="1200" cap="none" spc="0" normalizeH="0" baseline="0" noProof="0" dirty="0">
                <a:ln>
                  <a:noFill/>
                </a:ln>
                <a:solidFill>
                  <a:schemeClr val="tx1"/>
                </a:solidFill>
                <a:effectLst/>
                <a:uLnTx/>
                <a:uFillTx/>
                <a:latin typeface="华文新魏" pitchFamily="2" charset="-122"/>
                <a:ea typeface="华文新魏" pitchFamily="2" charset="-122"/>
                <a:cs typeface="+mn-cs"/>
              </a:rPr>
              <a:t>:</a:t>
            </a:r>
            <a:r>
              <a:rPr kumimoji="0" lang="zh-CN" altLang="en-US" sz="2400" b="1" i="0" u="none" strike="noStrike" kern="1200" cap="none" spc="0" normalizeH="0" baseline="0" noProof="0" dirty="0">
                <a:ln>
                  <a:noFill/>
                </a:ln>
                <a:solidFill>
                  <a:schemeClr val="tx1"/>
                </a:solidFill>
                <a:effectLst/>
                <a:uLnTx/>
                <a:uFillTx/>
                <a:latin typeface="华文新魏" pitchFamily="2" charset="-122"/>
                <a:ea typeface="华文新魏" pitchFamily="2" charset="-122"/>
                <a:cs typeface="+mn-cs"/>
              </a:rPr>
              <a:t> </a:t>
            </a:r>
            <a:r>
              <a:rPr kumimoji="0" lang="zh-CN" altLang="en-US" sz="3200" b="1" i="0" u="none" strike="noStrike" kern="1200" cap="none" spc="0" normalizeH="0" baseline="0" noProof="0" dirty="0">
                <a:ln>
                  <a:noFill/>
                </a:ln>
                <a:solidFill>
                  <a:schemeClr val="tx1"/>
                </a:solidFill>
                <a:effectLst/>
                <a:uLnTx/>
                <a:uFillTx/>
                <a:latin typeface="华文新魏" pitchFamily="2" charset="-122"/>
                <a:ea typeface="华文新魏" pitchFamily="2" charset="-122"/>
                <a:cs typeface="+mn-cs"/>
              </a:rPr>
              <a:t>熟悉和理解</a:t>
            </a:r>
            <a:r>
              <a:rPr kumimoji="0" lang="en-US" altLang="zh-CN" sz="3200" b="1" i="0" u="none" strike="noStrike" kern="1200" cap="none" spc="0" normalizeH="0" baseline="0" noProof="0" dirty="0">
                <a:ln>
                  <a:noFill/>
                </a:ln>
                <a:solidFill>
                  <a:schemeClr val="tx1"/>
                </a:solidFill>
                <a:effectLst/>
                <a:uLnTx/>
                <a:uFillTx/>
                <a:latin typeface="华文新魏" pitchFamily="2" charset="-122"/>
                <a:ea typeface="华文新魏" pitchFamily="2" charset="-122"/>
                <a:cs typeface="+mn-cs"/>
              </a:rPr>
              <a:t>Linux</a:t>
            </a:r>
            <a:r>
              <a:rPr kumimoji="0" lang="zh-CN" altLang="en-US" sz="3200" b="1" i="0" u="none" strike="noStrike" kern="1200" cap="none" spc="0" normalizeH="0" baseline="0" noProof="0" dirty="0">
                <a:ln>
                  <a:noFill/>
                </a:ln>
                <a:solidFill>
                  <a:schemeClr val="tx1"/>
                </a:solidFill>
                <a:effectLst/>
                <a:uLnTx/>
                <a:uFillTx/>
                <a:latin typeface="华文新魏" pitchFamily="2" charset="-122"/>
                <a:ea typeface="华文新魏" pitchFamily="2" charset="-122"/>
                <a:cs typeface="+mn-cs"/>
              </a:rPr>
              <a:t>编程环境</a:t>
            </a:r>
            <a:endParaRPr kumimoji="0" lang="zh-CN" altLang="en-US" sz="3200" b="1" i="0" u="none" strike="noStrike" kern="1200" cap="none" spc="0" normalizeH="0" baseline="0" noProof="0" dirty="0">
              <a:ln>
                <a:noFill/>
              </a:ln>
              <a:solidFill>
                <a:schemeClr val="tx1"/>
              </a:solidFill>
              <a:effectLst/>
              <a:uLnTx/>
              <a:uFillTx/>
              <a:latin typeface="华文新魏" pitchFamily="2" charset="-122"/>
              <a:ea typeface="华文新魏" pitchFamily="2" charset="-122"/>
              <a:cs typeface="+mn-cs"/>
            </a:endParaRPr>
          </a:p>
          <a:p>
            <a:pPr marL="274320" marR="0" lvl="0" indent="-274320" algn="l" defTabSz="914400" rtl="0" eaLnBrk="1" fontAlgn="auto" latinLnBrk="0" hangingPunct="1">
              <a:lnSpc>
                <a:spcPct val="110000"/>
              </a:lnSpc>
              <a:spcBef>
                <a:spcPts val="600"/>
              </a:spcBef>
              <a:spcAft>
                <a:spcPts val="0"/>
              </a:spcAft>
              <a:buClr>
                <a:schemeClr val="accent1"/>
              </a:buClr>
              <a:buSzPct val="70000"/>
              <a:buFont typeface="Wingdings" panose="05000000000000000000"/>
              <a:buChar char=""/>
              <a:defRPr/>
            </a:pPr>
            <a:r>
              <a:rPr kumimoji="0" lang="zh-CN" altLang="en-US" sz="4000" b="1" i="0" u="none" strike="noStrike" kern="1200" cap="none" spc="0" normalizeH="0" baseline="0" noProof="0" dirty="0">
                <a:ln>
                  <a:noFill/>
                </a:ln>
                <a:solidFill>
                  <a:schemeClr val="tx1"/>
                </a:solidFill>
                <a:effectLst/>
                <a:uLnTx/>
                <a:uFillTx/>
                <a:latin typeface="华文新魏" pitchFamily="2" charset="-122"/>
                <a:ea typeface="华文新魏" pitchFamily="2" charset="-122"/>
                <a:cs typeface="+mn-cs"/>
              </a:rPr>
              <a:t>内容</a:t>
            </a:r>
            <a:endParaRPr kumimoji="0" lang="zh-CN" altLang="en-US" sz="4000" b="1" i="0" u="none" strike="noStrike" kern="1200" cap="none" spc="0" normalizeH="0" baseline="0" noProof="0" dirty="0">
              <a:ln>
                <a:noFill/>
              </a:ln>
              <a:solidFill>
                <a:schemeClr val="tx1"/>
              </a:solidFill>
              <a:effectLst/>
              <a:uLnTx/>
              <a:uFillTx/>
              <a:latin typeface="华文新魏" pitchFamily="2" charset="-122"/>
              <a:ea typeface="华文新魏" pitchFamily="2" charset="-122"/>
              <a:cs typeface="+mn-cs"/>
            </a:endParaRPr>
          </a:p>
          <a:p>
            <a:pPr marL="640080" marR="0" lvl="1" indent="-274320" algn="l" defTabSz="914400" rtl="0" eaLnBrk="1" fontAlgn="auto" latinLnBrk="0" hangingPunct="1">
              <a:lnSpc>
                <a:spcPct val="110000"/>
              </a:lnSpc>
              <a:spcBef>
                <a:spcPct val="20000"/>
              </a:spcBef>
              <a:spcAft>
                <a:spcPts val="0"/>
              </a:spcAft>
              <a:buClr>
                <a:schemeClr val="accent1"/>
              </a:buClr>
              <a:buSzPct val="80000"/>
              <a:buFont typeface="Wingdings" panose="05000000000000000000" pitchFamily="2" charset="2"/>
              <a:buNone/>
              <a:defRPr/>
            </a:pPr>
            <a:r>
              <a:rPr kumimoji="0" lang="en-US" altLang="zh-CN" sz="2800" b="1" i="0" u="none" strike="noStrike" kern="1200" cap="none" spc="0" normalizeH="0" baseline="0" noProof="0" dirty="0">
                <a:ln>
                  <a:noFill/>
                </a:ln>
                <a:solidFill>
                  <a:schemeClr val="tx1"/>
                </a:solidFill>
                <a:effectLst/>
                <a:uLnTx/>
                <a:uFillTx/>
                <a:latin typeface="华文新魏" pitchFamily="2" charset="-122"/>
                <a:ea typeface="华文新魏" pitchFamily="2" charset="-122"/>
                <a:cs typeface="+mn-cs"/>
              </a:rPr>
              <a:t>1)</a:t>
            </a:r>
            <a:r>
              <a:rPr kumimoji="0" lang="zh-CN" altLang="en-US" sz="2800" b="1" i="0" u="none" strike="noStrike" kern="1200" cap="none" spc="0" normalizeH="0" baseline="0" noProof="0" dirty="0">
                <a:ln>
                  <a:noFill/>
                </a:ln>
                <a:solidFill>
                  <a:schemeClr val="tx1"/>
                </a:solidFill>
                <a:effectLst/>
                <a:uLnTx/>
                <a:uFillTx/>
                <a:latin typeface="华文新魏" pitchFamily="2" charset="-122"/>
                <a:ea typeface="华文新魏" pitchFamily="2" charset="-122"/>
                <a:cs typeface="+mn-cs"/>
              </a:rPr>
              <a:t>编写一个</a:t>
            </a:r>
            <a:r>
              <a:rPr kumimoji="0" lang="en-US" altLang="zh-CN" sz="2800" b="1" i="0" u="none" strike="noStrike" kern="1200" cap="none" spc="0" normalizeH="0" baseline="0" noProof="0" dirty="0">
                <a:ln>
                  <a:noFill/>
                </a:ln>
                <a:solidFill>
                  <a:schemeClr val="tx1"/>
                </a:solidFill>
                <a:effectLst/>
                <a:uLnTx/>
                <a:uFillTx/>
                <a:latin typeface="华文新魏" pitchFamily="2" charset="-122"/>
                <a:ea typeface="华文新魏" pitchFamily="2" charset="-122"/>
                <a:cs typeface="+mn-cs"/>
              </a:rPr>
              <a:t>C</a:t>
            </a:r>
            <a:r>
              <a:rPr kumimoji="0" lang="zh-CN" altLang="en-US" sz="2800" b="1" i="0" u="none" strike="noStrike" kern="1200" cap="none" spc="0" normalizeH="0" baseline="0" noProof="0" dirty="0">
                <a:ln>
                  <a:noFill/>
                </a:ln>
                <a:solidFill>
                  <a:schemeClr val="tx1"/>
                </a:solidFill>
                <a:effectLst/>
                <a:uLnTx/>
                <a:uFillTx/>
                <a:latin typeface="华文新魏" pitchFamily="2" charset="-122"/>
                <a:ea typeface="华文新魏" pitchFamily="2" charset="-122"/>
                <a:cs typeface="+mn-cs"/>
              </a:rPr>
              <a:t>程序，用</a:t>
            </a:r>
            <a:r>
              <a:rPr kumimoji="0" lang="en-US" altLang="zh-CN" sz="2800" b="1" i="0" u="none" strike="noStrike" kern="1200" cap="none" spc="0" normalizeH="0" baseline="0" noProof="0" dirty="0">
                <a:ln>
                  <a:noFill/>
                </a:ln>
                <a:solidFill>
                  <a:schemeClr val="tx1"/>
                </a:solidFill>
                <a:effectLst/>
                <a:uLnTx/>
                <a:uFillTx/>
                <a:latin typeface="华文新魏" pitchFamily="2" charset="-122"/>
                <a:ea typeface="华文新魏" pitchFamily="2" charset="-122"/>
                <a:cs typeface="+mn-cs"/>
              </a:rPr>
              <a:t>read</a:t>
            </a:r>
            <a:r>
              <a:rPr kumimoji="0" lang="zh-CN" altLang="en-US" sz="2800" b="1" i="0" u="none" strike="noStrike" kern="1200" cap="none" spc="0" normalizeH="0" baseline="0" noProof="0" dirty="0">
                <a:ln>
                  <a:noFill/>
                </a:ln>
                <a:solidFill>
                  <a:schemeClr val="tx1"/>
                </a:solidFill>
                <a:effectLst/>
                <a:uLnTx/>
                <a:uFillTx/>
                <a:latin typeface="华文新魏" pitchFamily="2" charset="-122"/>
                <a:ea typeface="华文新魏" pitchFamily="2" charset="-122"/>
                <a:cs typeface="+mn-cs"/>
              </a:rPr>
              <a:t>、</a:t>
            </a:r>
            <a:r>
              <a:rPr kumimoji="0" lang="en-US" altLang="zh-CN" sz="2800" b="1" i="0" u="none" strike="noStrike" kern="1200" cap="none" spc="0" normalizeH="0" baseline="0" noProof="0" dirty="0">
                <a:ln>
                  <a:noFill/>
                </a:ln>
                <a:solidFill>
                  <a:schemeClr val="tx1"/>
                </a:solidFill>
                <a:effectLst/>
                <a:uLnTx/>
                <a:uFillTx/>
                <a:latin typeface="华文新魏" pitchFamily="2" charset="-122"/>
                <a:ea typeface="华文新魏" pitchFamily="2" charset="-122"/>
                <a:cs typeface="+mn-cs"/>
              </a:rPr>
              <a:t>write</a:t>
            </a:r>
            <a:r>
              <a:rPr kumimoji="0" lang="zh-CN" altLang="en-US" sz="2800" b="1" i="0" u="none" strike="noStrike" kern="1200" cap="none" spc="0" normalizeH="0" baseline="0" noProof="0" dirty="0">
                <a:ln>
                  <a:noFill/>
                </a:ln>
                <a:solidFill>
                  <a:schemeClr val="tx1"/>
                </a:solidFill>
                <a:effectLst/>
                <a:uLnTx/>
                <a:uFillTx/>
                <a:latin typeface="华文新魏" pitchFamily="2" charset="-122"/>
                <a:ea typeface="华文新魏" pitchFamily="2" charset="-122"/>
                <a:cs typeface="+mn-cs"/>
              </a:rPr>
              <a:t>等</a:t>
            </a:r>
            <a:r>
              <a:rPr kumimoji="0" lang="zh-CN" altLang="en-US" sz="2800" b="1" i="0" u="none" strike="noStrike" kern="1200" cap="none" spc="0" normalizeH="0" baseline="0" noProof="0" dirty="0">
                <a:ln>
                  <a:noFill/>
                </a:ln>
                <a:solidFill>
                  <a:schemeClr val="accent2">
                    <a:lumMod val="50000"/>
                  </a:schemeClr>
                </a:solidFill>
                <a:effectLst/>
                <a:uLnTx/>
                <a:uFillTx/>
                <a:latin typeface="华文新魏" pitchFamily="2" charset="-122"/>
                <a:ea typeface="华文新魏" pitchFamily="2" charset="-122"/>
                <a:cs typeface="+mn-cs"/>
              </a:rPr>
              <a:t>系统调用</a:t>
            </a:r>
            <a:r>
              <a:rPr kumimoji="0" lang="zh-CN" altLang="en-US" sz="2800" b="1" i="0" u="none" strike="noStrike" kern="1200" cap="none" spc="0" normalizeH="0" baseline="0" noProof="0" dirty="0">
                <a:ln>
                  <a:noFill/>
                </a:ln>
                <a:solidFill>
                  <a:schemeClr val="tx1"/>
                </a:solidFill>
                <a:effectLst/>
                <a:uLnTx/>
                <a:uFillTx/>
                <a:latin typeface="华文新魏" pitchFamily="2" charset="-122"/>
                <a:ea typeface="华文新魏" pitchFamily="2" charset="-122"/>
                <a:cs typeface="+mn-cs"/>
              </a:rPr>
              <a:t>实现文件拷贝功能。命令形式：</a:t>
            </a:r>
            <a:endParaRPr kumimoji="0" lang="en-US" altLang="zh-CN" sz="2800" b="1" i="0" u="none" strike="noStrike" kern="1200" cap="none" spc="0" normalizeH="0" baseline="0" noProof="0" dirty="0">
              <a:ln>
                <a:noFill/>
              </a:ln>
              <a:solidFill>
                <a:schemeClr val="tx1"/>
              </a:solidFill>
              <a:effectLst/>
              <a:uLnTx/>
              <a:uFillTx/>
              <a:latin typeface="华文新魏" pitchFamily="2" charset="-122"/>
              <a:ea typeface="华文新魏" pitchFamily="2" charset="-122"/>
              <a:cs typeface="+mn-cs"/>
            </a:endParaRPr>
          </a:p>
          <a:p>
            <a:pPr marL="640080" marR="0" lvl="1" indent="-274320" algn="l" defTabSz="914400" rtl="0" eaLnBrk="1" fontAlgn="auto" latinLnBrk="0" hangingPunct="1">
              <a:lnSpc>
                <a:spcPct val="110000"/>
              </a:lnSpc>
              <a:spcBef>
                <a:spcPct val="20000"/>
              </a:spcBef>
              <a:spcAft>
                <a:spcPts val="0"/>
              </a:spcAft>
              <a:buClr>
                <a:schemeClr val="accent1"/>
              </a:buClr>
              <a:buSzPct val="80000"/>
              <a:buFont typeface="Wingdings" panose="05000000000000000000" pitchFamily="2" charset="2"/>
              <a:buNone/>
              <a:defRPr/>
            </a:pPr>
            <a:r>
              <a:rPr kumimoji="0" lang="en-US" altLang="zh-CN" sz="2800" b="1" i="0" u="none" strike="noStrike" kern="1200" cap="none" spc="0" normalizeH="0" baseline="0" noProof="0" dirty="0">
                <a:ln>
                  <a:noFill/>
                </a:ln>
                <a:solidFill>
                  <a:schemeClr val="tx1"/>
                </a:solidFill>
                <a:effectLst/>
                <a:uLnTx/>
                <a:uFillTx/>
                <a:latin typeface="华文新魏" pitchFamily="2" charset="-122"/>
                <a:ea typeface="华文新魏" pitchFamily="2" charset="-122"/>
                <a:cs typeface="+mn-cs"/>
              </a:rPr>
              <a:t>	</a:t>
            </a:r>
            <a:r>
              <a:rPr kumimoji="0" lang="en-US" altLang="zh-CN" sz="2800" b="1" i="0" u="none" strike="noStrike" kern="1200" cap="none" spc="0" normalizeH="0" baseline="0" noProof="0" dirty="0">
                <a:ln>
                  <a:noFill/>
                </a:ln>
                <a:solidFill>
                  <a:srgbClr val="FF0000"/>
                </a:solidFill>
                <a:effectLst/>
                <a:uLnTx/>
                <a:uFillTx/>
                <a:latin typeface="华文新魏" pitchFamily="2" charset="-122"/>
                <a:ea typeface="华文新魏" pitchFamily="2" charset="-122"/>
                <a:cs typeface="+mn-cs"/>
              </a:rPr>
              <a:t>copy  &lt;</a:t>
            </a:r>
            <a:r>
              <a:rPr kumimoji="0" lang="zh-CN" altLang="en-US" sz="2800" b="1" i="0" u="none" strike="noStrike" kern="1200" cap="none" spc="0" normalizeH="0" baseline="0" noProof="0" dirty="0">
                <a:ln>
                  <a:noFill/>
                </a:ln>
                <a:solidFill>
                  <a:srgbClr val="FF0000"/>
                </a:solidFill>
                <a:effectLst/>
                <a:uLnTx/>
                <a:uFillTx/>
                <a:latin typeface="华文新魏" pitchFamily="2" charset="-122"/>
                <a:ea typeface="华文新魏" pitchFamily="2" charset="-122"/>
                <a:cs typeface="+mn-cs"/>
              </a:rPr>
              <a:t>源文件名</a:t>
            </a:r>
            <a:r>
              <a:rPr kumimoji="0" lang="en-US" altLang="zh-CN" sz="2800" b="1" i="0" u="none" strike="noStrike" kern="1200" cap="none" spc="0" normalizeH="0" baseline="0" noProof="0" dirty="0">
                <a:ln>
                  <a:noFill/>
                </a:ln>
                <a:solidFill>
                  <a:srgbClr val="FF0000"/>
                </a:solidFill>
                <a:effectLst/>
                <a:uLnTx/>
                <a:uFillTx/>
                <a:latin typeface="华文新魏" pitchFamily="2" charset="-122"/>
                <a:ea typeface="华文新魏" pitchFamily="2" charset="-122"/>
                <a:cs typeface="+mn-cs"/>
              </a:rPr>
              <a:t>&gt;  &lt;</a:t>
            </a:r>
            <a:r>
              <a:rPr kumimoji="0" lang="zh-CN" altLang="en-US" sz="2800" b="1" i="0" u="none" strike="noStrike" kern="1200" cap="none" spc="0" normalizeH="0" baseline="0" noProof="0" dirty="0">
                <a:ln>
                  <a:noFill/>
                </a:ln>
                <a:solidFill>
                  <a:srgbClr val="FF0000"/>
                </a:solidFill>
                <a:effectLst/>
                <a:uLnTx/>
                <a:uFillTx/>
                <a:latin typeface="华文新魏" pitchFamily="2" charset="-122"/>
                <a:ea typeface="华文新魏" pitchFamily="2" charset="-122"/>
                <a:cs typeface="+mn-cs"/>
              </a:rPr>
              <a:t>目标文件名</a:t>
            </a:r>
            <a:r>
              <a:rPr kumimoji="0" lang="en-US" altLang="zh-CN" sz="2800" b="1" i="0" u="none" strike="noStrike" kern="1200" cap="none" spc="0" normalizeH="0" baseline="0" noProof="0" dirty="0">
                <a:ln>
                  <a:noFill/>
                </a:ln>
                <a:solidFill>
                  <a:srgbClr val="FF0000"/>
                </a:solidFill>
                <a:effectLst/>
                <a:uLnTx/>
                <a:uFillTx/>
                <a:latin typeface="华文新魏" pitchFamily="2" charset="-122"/>
                <a:ea typeface="华文新魏" pitchFamily="2" charset="-122"/>
                <a:cs typeface="+mn-cs"/>
              </a:rPr>
              <a:t>&gt;</a:t>
            </a:r>
            <a:endParaRPr kumimoji="0" lang="en-US" altLang="zh-CN" sz="2800" b="1" i="0" u="none" strike="noStrike" kern="1200" cap="none" spc="0" normalizeH="0" baseline="0" noProof="0" dirty="0">
              <a:ln>
                <a:noFill/>
              </a:ln>
              <a:solidFill>
                <a:srgbClr val="FF0000"/>
              </a:solidFill>
              <a:effectLst/>
              <a:uLnTx/>
              <a:uFillTx/>
              <a:latin typeface="华文新魏" pitchFamily="2" charset="-122"/>
              <a:ea typeface="华文新魏" pitchFamily="2" charset="-122"/>
              <a:cs typeface="+mn-cs"/>
            </a:endParaRPr>
          </a:p>
          <a:p>
            <a:pPr marL="640080" marR="0" lvl="1" indent="-274320" algn="l" defTabSz="914400" rtl="0" eaLnBrk="1" fontAlgn="auto" latinLnBrk="0" hangingPunct="1">
              <a:lnSpc>
                <a:spcPct val="110000"/>
              </a:lnSpc>
              <a:spcBef>
                <a:spcPct val="20000"/>
              </a:spcBef>
              <a:spcAft>
                <a:spcPts val="0"/>
              </a:spcAft>
              <a:buClr>
                <a:schemeClr val="accent1"/>
              </a:buClr>
              <a:buSzPct val="80000"/>
              <a:buFont typeface="Wingdings" panose="05000000000000000000" pitchFamily="2" charset="2"/>
              <a:buNone/>
              <a:defRPr/>
            </a:pPr>
            <a:r>
              <a:rPr kumimoji="0" lang="en-US" altLang="zh-CN" sz="2800" b="1" i="0" u="none" strike="noStrike" kern="1200" cap="none" spc="0" normalizeH="0" baseline="0" noProof="0" dirty="0">
                <a:ln>
                  <a:noFill/>
                </a:ln>
                <a:solidFill>
                  <a:schemeClr val="tx1"/>
                </a:solidFill>
                <a:effectLst/>
                <a:uLnTx/>
                <a:uFillTx/>
                <a:latin typeface="华文新魏" pitchFamily="2" charset="-122"/>
                <a:ea typeface="华文新魏" pitchFamily="2" charset="-122"/>
                <a:cs typeface="+mn-cs"/>
              </a:rPr>
              <a:t>2)</a:t>
            </a:r>
            <a:r>
              <a:rPr kumimoji="0" lang="zh-CN" altLang="en-US" sz="2800" b="1" i="0" u="none" strike="noStrike" kern="1200" cap="none" spc="0" normalizeH="0" baseline="0" noProof="0" dirty="0">
                <a:ln>
                  <a:noFill/>
                </a:ln>
                <a:solidFill>
                  <a:schemeClr val="tx1"/>
                </a:solidFill>
                <a:effectLst/>
                <a:uLnTx/>
                <a:uFillTx/>
                <a:latin typeface="华文新魏" pitchFamily="2" charset="-122"/>
                <a:ea typeface="华文新魏" pitchFamily="2" charset="-122"/>
                <a:cs typeface="+mn-cs"/>
              </a:rPr>
              <a:t>编写一个</a:t>
            </a:r>
            <a:r>
              <a:rPr kumimoji="0" lang="en-US" altLang="zh-CN" sz="2800" b="1" i="0" u="none" strike="noStrike" kern="1200" cap="none" spc="0" normalizeH="0" baseline="0" noProof="0" dirty="0">
                <a:ln>
                  <a:noFill/>
                </a:ln>
                <a:solidFill>
                  <a:schemeClr val="tx1"/>
                </a:solidFill>
                <a:effectLst/>
                <a:uLnTx/>
                <a:uFillTx/>
                <a:latin typeface="华文新魏" pitchFamily="2" charset="-122"/>
                <a:ea typeface="华文新魏" pitchFamily="2" charset="-122"/>
                <a:cs typeface="+mn-cs"/>
              </a:rPr>
              <a:t>C</a:t>
            </a:r>
            <a:r>
              <a:rPr kumimoji="0" lang="zh-CN" altLang="en-US" sz="2800" b="1" i="0" u="none" strike="noStrike" kern="1200" cap="none" spc="0" normalizeH="0" baseline="0" noProof="0" dirty="0">
                <a:ln>
                  <a:noFill/>
                </a:ln>
                <a:solidFill>
                  <a:schemeClr val="tx1"/>
                </a:solidFill>
                <a:effectLst/>
                <a:uLnTx/>
                <a:uFillTx/>
                <a:latin typeface="华文新魏" pitchFamily="2" charset="-122"/>
                <a:ea typeface="华文新魏" pitchFamily="2" charset="-122"/>
                <a:cs typeface="+mn-cs"/>
              </a:rPr>
              <a:t>程序，使用图形编程库</a:t>
            </a:r>
            <a:r>
              <a:rPr kumimoji="0" lang="en-US" altLang="zh-CN" sz="2800" b="1" i="0" u="none" strike="noStrike" kern="1200" cap="none" spc="0" normalizeH="0" baseline="0" noProof="0" dirty="0">
                <a:ln>
                  <a:noFill/>
                </a:ln>
                <a:solidFill>
                  <a:schemeClr val="tx1"/>
                </a:solidFill>
                <a:effectLst/>
                <a:uLnTx/>
                <a:uFillTx/>
                <a:latin typeface="华文新魏" pitchFamily="2" charset="-122"/>
                <a:ea typeface="华文新魏" pitchFamily="2" charset="-122"/>
                <a:cs typeface="+mn-cs"/>
              </a:rPr>
              <a:t> (QT/GTK)</a:t>
            </a:r>
            <a:r>
              <a:rPr kumimoji="0" lang="zh-CN" altLang="en-US" sz="2800" b="1" i="0" u="none" strike="noStrike" kern="1200" cap="none" spc="0" normalizeH="0" baseline="0" noProof="0" dirty="0">
                <a:ln>
                  <a:noFill/>
                </a:ln>
                <a:solidFill>
                  <a:schemeClr val="tx1"/>
                </a:solidFill>
                <a:effectLst/>
                <a:uLnTx/>
                <a:uFillTx/>
                <a:latin typeface="华文新魏" pitchFamily="2" charset="-122"/>
                <a:ea typeface="华文新魏" pitchFamily="2" charset="-122"/>
                <a:cs typeface="+mn-cs"/>
              </a:rPr>
              <a:t>分窗口显示三个并发进程的运行</a:t>
            </a:r>
            <a:r>
              <a:rPr kumimoji="0" lang="en-US" altLang="zh-CN" sz="2800" b="1" i="0" u="none" strike="noStrike" kern="1200" cap="none" spc="0" normalizeH="0" baseline="0" noProof="0" dirty="0">
                <a:ln>
                  <a:noFill/>
                </a:ln>
                <a:solidFill>
                  <a:schemeClr val="tx1"/>
                </a:solidFill>
                <a:effectLst/>
                <a:uLnTx/>
                <a:uFillTx/>
                <a:latin typeface="华文新魏" pitchFamily="2" charset="-122"/>
                <a:ea typeface="华文新魏" pitchFamily="2" charset="-122"/>
                <a:cs typeface="+mn-cs"/>
              </a:rPr>
              <a:t>(</a:t>
            </a:r>
            <a:r>
              <a:rPr kumimoji="0" lang="zh-CN" altLang="en-US" sz="2800" b="1" i="0" u="none" strike="noStrike" kern="1200" cap="none" spc="0" normalizeH="0" baseline="0" noProof="0" dirty="0">
                <a:ln>
                  <a:noFill/>
                </a:ln>
                <a:solidFill>
                  <a:schemeClr val="tx1"/>
                </a:solidFill>
                <a:effectLst/>
                <a:uLnTx/>
                <a:uFillTx/>
                <a:latin typeface="华文新魏" pitchFamily="2" charset="-122"/>
                <a:ea typeface="华文新魏" pitchFamily="2" charset="-122"/>
                <a:cs typeface="+mn-cs"/>
              </a:rPr>
              <a:t>一个窗口实时显示当前系统时间，一个窗口循环显示</a:t>
            </a:r>
            <a:r>
              <a:rPr kumimoji="0" lang="en-US" altLang="zh-CN" sz="2800" b="1" i="0" u="none" strike="noStrike" kern="1200" cap="none" spc="0" normalizeH="0" baseline="0" noProof="0" dirty="0">
                <a:ln>
                  <a:noFill/>
                </a:ln>
                <a:solidFill>
                  <a:schemeClr val="tx1"/>
                </a:solidFill>
                <a:effectLst/>
                <a:uLnTx/>
                <a:uFillTx/>
                <a:latin typeface="华文新魏" pitchFamily="2" charset="-122"/>
                <a:ea typeface="华文新魏" pitchFamily="2" charset="-122"/>
                <a:cs typeface="+mn-cs"/>
              </a:rPr>
              <a:t>0</a:t>
            </a:r>
            <a:r>
              <a:rPr kumimoji="0" lang="zh-CN" altLang="en-US" sz="2800" b="1" i="0" u="none" strike="noStrike" kern="1200" cap="none" spc="0" normalizeH="0" baseline="0" noProof="0" dirty="0">
                <a:ln>
                  <a:noFill/>
                </a:ln>
                <a:solidFill>
                  <a:schemeClr val="tx1"/>
                </a:solidFill>
                <a:effectLst/>
                <a:uLnTx/>
                <a:uFillTx/>
                <a:latin typeface="华文新魏" pitchFamily="2" charset="-122"/>
                <a:ea typeface="华文新魏" pitchFamily="2" charset="-122"/>
                <a:cs typeface="+mn-cs"/>
              </a:rPr>
              <a:t>到</a:t>
            </a:r>
            <a:r>
              <a:rPr kumimoji="0" lang="en-US" altLang="zh-CN" sz="2800" b="1" i="0" u="none" strike="noStrike" kern="1200" cap="none" spc="0" normalizeH="0" baseline="0" noProof="0" dirty="0">
                <a:ln>
                  <a:noFill/>
                </a:ln>
                <a:solidFill>
                  <a:schemeClr val="tx1"/>
                </a:solidFill>
                <a:effectLst/>
                <a:uLnTx/>
                <a:uFillTx/>
                <a:latin typeface="华文新魏" pitchFamily="2" charset="-122"/>
                <a:ea typeface="华文新魏" pitchFamily="2" charset="-122"/>
                <a:cs typeface="+mn-cs"/>
              </a:rPr>
              <a:t>9</a:t>
            </a:r>
            <a:r>
              <a:rPr kumimoji="0" lang="zh-CN" altLang="en-US" sz="2800" b="1" i="0" u="none" strike="noStrike" kern="1200" cap="none" spc="0" normalizeH="0" baseline="0" noProof="0" dirty="0">
                <a:ln>
                  <a:noFill/>
                </a:ln>
                <a:solidFill>
                  <a:schemeClr val="tx1"/>
                </a:solidFill>
                <a:effectLst/>
                <a:uLnTx/>
                <a:uFillTx/>
                <a:latin typeface="华文新魏" pitchFamily="2" charset="-122"/>
                <a:ea typeface="华文新魏" pitchFamily="2" charset="-122"/>
                <a:cs typeface="+mn-cs"/>
              </a:rPr>
              <a:t>，一个窗口做</a:t>
            </a:r>
            <a:r>
              <a:rPr kumimoji="0" lang="en-US" altLang="zh-CN" sz="2800" b="1" i="0" u="none" strike="noStrike" kern="1200" cap="none" spc="0" normalizeH="0" baseline="0" noProof="0" dirty="0">
                <a:ln>
                  <a:noFill/>
                </a:ln>
                <a:solidFill>
                  <a:schemeClr val="tx1"/>
                </a:solidFill>
                <a:effectLst/>
                <a:uLnTx/>
                <a:uFillTx/>
                <a:latin typeface="华文新魏" pitchFamily="2" charset="-122"/>
                <a:ea typeface="华文新魏" pitchFamily="2" charset="-122"/>
                <a:cs typeface="+mn-cs"/>
              </a:rPr>
              <a:t>1</a:t>
            </a:r>
            <a:r>
              <a:rPr kumimoji="0" lang="zh-CN" altLang="en-US" sz="2800" b="1" i="0" u="none" strike="noStrike" kern="1200" cap="none" spc="0" normalizeH="0" baseline="0" noProof="0" dirty="0">
                <a:ln>
                  <a:noFill/>
                </a:ln>
                <a:solidFill>
                  <a:schemeClr val="tx1"/>
                </a:solidFill>
                <a:effectLst/>
                <a:uLnTx/>
                <a:uFillTx/>
                <a:latin typeface="华文新魏" pitchFamily="2" charset="-122"/>
                <a:ea typeface="华文新魏" pitchFamily="2" charset="-122"/>
                <a:cs typeface="+mn-cs"/>
              </a:rPr>
              <a:t>到</a:t>
            </a:r>
            <a:r>
              <a:rPr kumimoji="0" lang="en-US" altLang="zh-CN" sz="2800" b="1" i="0" u="none" strike="noStrike" kern="1200" cap="none" spc="0" normalizeH="0" baseline="0" noProof="0" dirty="0">
                <a:ln>
                  <a:noFill/>
                </a:ln>
                <a:solidFill>
                  <a:schemeClr val="tx1"/>
                </a:solidFill>
                <a:effectLst/>
                <a:uLnTx/>
                <a:uFillTx/>
                <a:latin typeface="华文新魏" pitchFamily="2" charset="-122"/>
                <a:ea typeface="华文新魏" pitchFamily="2" charset="-122"/>
                <a:cs typeface="+mn-cs"/>
              </a:rPr>
              <a:t>1000</a:t>
            </a:r>
            <a:r>
              <a:rPr kumimoji="0" lang="zh-CN" altLang="en-US" sz="2800" b="1" i="0" u="none" strike="noStrike" kern="1200" cap="none" spc="0" normalizeH="0" baseline="0" noProof="0" dirty="0">
                <a:ln>
                  <a:noFill/>
                </a:ln>
                <a:solidFill>
                  <a:schemeClr val="tx1"/>
                </a:solidFill>
                <a:effectLst/>
                <a:uLnTx/>
                <a:uFillTx/>
                <a:latin typeface="华文新魏" pitchFamily="2" charset="-122"/>
                <a:ea typeface="华文新魏" pitchFamily="2" charset="-122"/>
                <a:cs typeface="+mn-cs"/>
              </a:rPr>
              <a:t>的累加求和，刷新周期均为</a:t>
            </a:r>
            <a:r>
              <a:rPr kumimoji="0" lang="en-US" altLang="zh-CN" sz="2800" b="1" i="0" u="none" strike="noStrike" kern="1200" cap="none" spc="0" normalizeH="0" baseline="0" noProof="0" dirty="0">
                <a:ln>
                  <a:noFill/>
                </a:ln>
                <a:solidFill>
                  <a:schemeClr val="tx1"/>
                </a:solidFill>
                <a:effectLst/>
                <a:uLnTx/>
                <a:uFillTx/>
                <a:latin typeface="华文新魏" pitchFamily="2" charset="-122"/>
                <a:ea typeface="华文新魏" pitchFamily="2" charset="-122"/>
                <a:cs typeface="+mn-cs"/>
              </a:rPr>
              <a:t>1</a:t>
            </a:r>
            <a:r>
              <a:rPr kumimoji="0" lang="zh-CN" altLang="en-US" sz="2800" b="1" i="0" u="none" strike="noStrike" kern="1200" cap="none" spc="0" normalizeH="0" baseline="0" noProof="0" dirty="0">
                <a:ln>
                  <a:noFill/>
                </a:ln>
                <a:solidFill>
                  <a:schemeClr val="tx1"/>
                </a:solidFill>
                <a:effectLst/>
                <a:uLnTx/>
                <a:uFillTx/>
                <a:latin typeface="华文新魏" pitchFamily="2" charset="-122"/>
                <a:ea typeface="华文新魏" pitchFamily="2" charset="-122"/>
                <a:cs typeface="+mn-cs"/>
              </a:rPr>
              <a:t>秒</a:t>
            </a:r>
            <a:r>
              <a:rPr kumimoji="0" lang="en-US" altLang="zh-CN" sz="2800" b="1" i="0" u="none" strike="noStrike" kern="1200" cap="none" spc="0" normalizeH="0" baseline="0" noProof="0" dirty="0">
                <a:ln>
                  <a:noFill/>
                </a:ln>
                <a:solidFill>
                  <a:schemeClr val="tx1"/>
                </a:solidFill>
                <a:effectLst/>
                <a:uLnTx/>
                <a:uFillTx/>
                <a:latin typeface="华文新魏" pitchFamily="2" charset="-122"/>
                <a:ea typeface="华文新魏" pitchFamily="2" charset="-122"/>
                <a:cs typeface="+mn-cs"/>
              </a:rPr>
              <a:t>)</a:t>
            </a:r>
            <a:r>
              <a:rPr kumimoji="0" lang="zh-CN" altLang="en-US" sz="2800" b="1" i="0" u="none" strike="noStrike" kern="1200" cap="none" spc="0" normalizeH="0" baseline="0" noProof="0" dirty="0">
                <a:ln>
                  <a:noFill/>
                </a:ln>
                <a:solidFill>
                  <a:schemeClr val="tx1"/>
                </a:solidFill>
                <a:effectLst/>
                <a:uLnTx/>
                <a:uFillTx/>
                <a:latin typeface="华文新魏" pitchFamily="2" charset="-122"/>
                <a:ea typeface="华文新魏" pitchFamily="2" charset="-122"/>
                <a:cs typeface="+mn-cs"/>
              </a:rPr>
              <a:t>。</a:t>
            </a:r>
            <a:endParaRPr kumimoji="0" lang="zh-CN" altLang="en-US" sz="2800" b="1" i="0" u="none" strike="noStrike" kern="1200" cap="none" spc="0" normalizeH="0" baseline="0" noProof="0" dirty="0">
              <a:ln>
                <a:noFill/>
              </a:ln>
              <a:solidFill>
                <a:schemeClr val="tx1"/>
              </a:solidFill>
              <a:effectLst/>
              <a:uLnTx/>
              <a:uFillTx/>
              <a:latin typeface="华文新魏" pitchFamily="2" charset="-122"/>
              <a:ea typeface="华文新魏" pitchFamily="2" charset="-122"/>
              <a:cs typeface="+mn-cs"/>
            </a:endParaRPr>
          </a:p>
        </p:txBody>
      </p:sp>
      <p:sp>
        <p:nvSpPr>
          <p:cNvPr id="13316" name="灯片编号占位符 5"/>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SimSun"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5pPr>
          </a:lstStyle>
          <a:p>
            <a:pPr lvl="0" algn="ctr" eaLnBrk="1" hangingPunct="1"/>
            <a:fld id="{9A0DB2DC-4C9A-4742-B13C-FB6460FD3503}" type="slidenum">
              <a:rPr lang="en-US" altLang="zh-CN" sz="1400" b="1" dirty="0">
                <a:solidFill>
                  <a:srgbClr val="FFFFFF"/>
                </a:solidFill>
              </a:rPr>
            </a:fld>
            <a:endParaRPr lang="en-US" altLang="zh-CN" sz="1400" b="1" dirty="0">
              <a:solidFill>
                <a:srgbClr val="FFFFFF"/>
              </a:solidFill>
            </a:endParaRPr>
          </a:p>
        </p:txBody>
      </p:sp>
    </p:spTree>
  </p:cSld>
  <p:clrMapOvr>
    <a:masterClrMapping/>
  </p:clrMapOvr>
  <p:transition>
    <p:blinds dir="vert"/>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82" name="Rectangle 2"/>
          <p:cNvSpPr>
            <a:spLocks noGrp="1" noRot="1" noChangeArrowheads="1"/>
          </p:cNvSpPr>
          <p:nvPr>
            <p:ph type="title"/>
          </p:nvPr>
        </p:nvSpPr>
        <p:spPr>
          <a:extLst>
            <a:ext uri="{91240B29-F687-4F45-9708-019B960494DF}">
              <a14:hiddenLine xmlns:a14="http://schemas.microsoft.com/office/drawing/2010/main" w="9525">
                <a:solidFill>
                  <a:schemeClr val="tx1"/>
                </a:solidFill>
                <a:prstDash val="solid"/>
                <a:miter lim="800000"/>
                <a:headEnd/>
                <a:tailEnd/>
              </a14:hiddenLine>
            </a:ext>
          </a:extLst>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4000" b="1" i="0" u="none" strike="noStrike" kern="1200" cap="small" spc="0" normalizeH="0" baseline="0" noProof="0">
                <a:ln>
                  <a:noFill/>
                </a:ln>
                <a:solidFill>
                  <a:srgbClr val="002060"/>
                </a:solidFill>
                <a:effectLst/>
                <a:uLnTx/>
                <a:uFillTx/>
                <a:latin typeface="+mj-lt"/>
                <a:ea typeface="黑体" pitchFamily="49" charset="-122"/>
                <a:cs typeface="+mj-cs"/>
              </a:rPr>
              <a:t>/proc</a:t>
            </a:r>
            <a:r>
              <a:rPr kumimoji="0" lang="zh-CN" altLang="en-US" sz="4000" b="1" i="0" u="none" strike="noStrike" kern="1200" cap="small" spc="0" normalizeH="0" baseline="0" noProof="0">
                <a:ln>
                  <a:noFill/>
                </a:ln>
                <a:solidFill>
                  <a:srgbClr val="002060"/>
                </a:solidFill>
                <a:effectLst/>
                <a:uLnTx/>
                <a:uFillTx/>
                <a:latin typeface="+mj-lt"/>
                <a:ea typeface="黑体" pitchFamily="49" charset="-122"/>
                <a:cs typeface="+mj-cs"/>
              </a:rPr>
              <a:t>文件分析</a:t>
            </a:r>
            <a:endParaRPr kumimoji="0" lang="zh-CN" altLang="en-US" sz="4000" b="1" i="0" u="none" strike="noStrike" kern="1200" cap="small" spc="0" normalizeH="0" baseline="0" noProof="0">
              <a:ln>
                <a:noFill/>
              </a:ln>
              <a:solidFill>
                <a:srgbClr val="002060"/>
              </a:solidFill>
              <a:effectLst/>
              <a:uLnTx/>
              <a:uFillTx/>
              <a:latin typeface="+mj-lt"/>
              <a:ea typeface="黑体" pitchFamily="49" charset="-122"/>
              <a:cs typeface="+mj-cs"/>
            </a:endParaRPr>
          </a:p>
        </p:txBody>
      </p:sp>
      <p:sp>
        <p:nvSpPr>
          <p:cNvPr id="60419" name="Rectangle 3"/>
          <p:cNvSpPr>
            <a:spLocks noGrp="1" noRot="1"/>
          </p:cNvSpPr>
          <p:nvPr>
            <p:ph sz="quarter" idx="1"/>
          </p:nvPr>
        </p:nvSpPr>
        <p:spPr>
          <a:xfrm>
            <a:off x="250825" y="1700213"/>
            <a:ext cx="8540750" cy="4194175"/>
          </a:xfrm>
        </p:spPr>
        <p:txBody>
          <a:bodyPr vert="horz" wrap="square" lIns="91440" tIns="45720" rIns="91440" bIns="45720" anchor="t"/>
          <a:p>
            <a:pPr eaLnBrk="1" hangingPunct="1">
              <a:lnSpc>
                <a:spcPct val="110000"/>
              </a:lnSpc>
            </a:pPr>
            <a:r>
              <a:rPr lang="zh-CN" altLang="en-US" sz="2800" b="1" dirty="0">
                <a:latin typeface="仿宋_GB2312" pitchFamily="49" charset="-122"/>
                <a:ea typeface="仿宋_GB2312" pitchFamily="49" charset="-122"/>
              </a:rPr>
              <a:t>监控系统功能</a:t>
            </a:r>
            <a:endParaRPr lang="zh-CN" altLang="en-US" sz="2800" b="1" dirty="0">
              <a:latin typeface="仿宋_GB2312" pitchFamily="49" charset="-122"/>
              <a:ea typeface="仿宋_GB2312" pitchFamily="49" charset="-122"/>
            </a:endParaRPr>
          </a:p>
          <a:p>
            <a:pPr lvl="1" eaLnBrk="1" hangingPunct="1">
              <a:lnSpc>
                <a:spcPct val="110000"/>
              </a:lnSpc>
              <a:buFont typeface="Wingdings" panose="05000000000000000000" pitchFamily="2" charset="2"/>
              <a:buChar char="v"/>
            </a:pPr>
            <a:r>
              <a:rPr lang="zh-CN" altLang="en-US" sz="2400" b="1" dirty="0">
                <a:latin typeface="仿宋_GB2312" pitchFamily="49" charset="-122"/>
                <a:ea typeface="仿宋_GB2312" pitchFamily="49" charset="-122"/>
              </a:rPr>
              <a:t>通过读取</a:t>
            </a:r>
            <a:r>
              <a:rPr lang="en-US" altLang="zh-CN" sz="2400" b="1" dirty="0">
                <a:latin typeface="仿宋_GB2312" pitchFamily="49" charset="-122"/>
                <a:ea typeface="仿宋_GB2312" pitchFamily="49" charset="-122"/>
              </a:rPr>
              <a:t>proc</a:t>
            </a:r>
            <a:r>
              <a:rPr lang="zh-CN" altLang="en-US" sz="2400" b="1" dirty="0">
                <a:latin typeface="仿宋_GB2312" pitchFamily="49" charset="-122"/>
                <a:ea typeface="仿宋_GB2312" pitchFamily="49" charset="-122"/>
              </a:rPr>
              <a:t>文件系统，获取系统各种信息，并以比较容易理解的方式显示出来</a:t>
            </a:r>
            <a:endParaRPr lang="zh-CN" altLang="en-US" sz="2400" b="1" dirty="0">
              <a:latin typeface="System" charset="-122"/>
            </a:endParaRPr>
          </a:p>
          <a:p>
            <a:pPr lvl="1" eaLnBrk="1" hangingPunct="1">
              <a:lnSpc>
                <a:spcPct val="110000"/>
              </a:lnSpc>
              <a:buFont typeface="Wingdings" panose="05000000000000000000" pitchFamily="2" charset="2"/>
              <a:buChar char="v"/>
            </a:pPr>
            <a:r>
              <a:rPr lang="en-US" altLang="zh-CN" sz="2400" b="1" dirty="0">
                <a:latin typeface="System" charset="-122"/>
              </a:rPr>
              <a:t>C</a:t>
            </a:r>
            <a:r>
              <a:rPr lang="zh-CN" altLang="en-US" sz="2400" b="1" dirty="0">
                <a:latin typeface="System" charset="-122"/>
              </a:rPr>
              <a:t>语言开发，图形界面直观展示</a:t>
            </a:r>
            <a:endParaRPr lang="zh-CN" altLang="en-US" sz="2400" b="1" dirty="0"/>
          </a:p>
          <a:p>
            <a:pPr lvl="1" eaLnBrk="1" hangingPunct="1">
              <a:lnSpc>
                <a:spcPct val="110000"/>
              </a:lnSpc>
              <a:buFont typeface="Wingdings" panose="05000000000000000000" pitchFamily="2" charset="2"/>
              <a:buChar char="v"/>
            </a:pPr>
            <a:r>
              <a:rPr lang="zh-CN" altLang="en-US" sz="2400" b="1" dirty="0">
                <a:latin typeface="System" charset="-122"/>
              </a:rPr>
              <a:t>具体包括：</a:t>
            </a:r>
            <a:endParaRPr lang="zh-CN" altLang="en-US" sz="2400" b="1" dirty="0">
              <a:latin typeface="System" charset="-122"/>
            </a:endParaRPr>
          </a:p>
          <a:p>
            <a:pPr lvl="1" eaLnBrk="1" hangingPunct="1">
              <a:lnSpc>
                <a:spcPct val="110000"/>
              </a:lnSpc>
              <a:buFont typeface="Wingdings" panose="05000000000000000000" pitchFamily="2" charset="2"/>
              <a:buNone/>
            </a:pPr>
            <a:r>
              <a:rPr lang="zh-CN" altLang="en-US" sz="2400" b="1" dirty="0">
                <a:latin typeface="仿宋_GB2312" pitchFamily="49" charset="-122"/>
                <a:ea typeface="仿宋_GB2312" pitchFamily="49" charset="-122"/>
              </a:rPr>
              <a:t>  主机名、系统启动时间、系统运行时间、版本号、所有进程信息、</a:t>
            </a:r>
            <a:r>
              <a:rPr lang="en-US" altLang="zh-CN" sz="2400" b="1" dirty="0">
                <a:latin typeface="仿宋_GB2312" pitchFamily="49" charset="-122"/>
                <a:ea typeface="仿宋_GB2312" pitchFamily="49" charset="-122"/>
              </a:rPr>
              <a:t>CPU</a:t>
            </a:r>
            <a:r>
              <a:rPr lang="zh-CN" altLang="en-US" sz="2400" b="1" dirty="0">
                <a:latin typeface="仿宋_GB2312" pitchFamily="49" charset="-122"/>
                <a:ea typeface="仿宋_GB2312" pitchFamily="49" charset="-122"/>
              </a:rPr>
              <a:t>类型、</a:t>
            </a:r>
            <a:r>
              <a:rPr lang="en-US" altLang="zh-CN" sz="2400" b="1" dirty="0">
                <a:latin typeface="仿宋_GB2312" pitchFamily="49" charset="-122"/>
                <a:ea typeface="仿宋_GB2312" pitchFamily="49" charset="-122"/>
              </a:rPr>
              <a:t>CPU</a:t>
            </a:r>
            <a:r>
              <a:rPr lang="zh-CN" altLang="en-US" sz="2400" b="1" dirty="0">
                <a:latin typeface="仿宋_GB2312" pitchFamily="49" charset="-122"/>
                <a:ea typeface="仿宋_GB2312" pitchFamily="49" charset="-122"/>
              </a:rPr>
              <a:t>的使用率、内存使用率</a:t>
            </a:r>
            <a:r>
              <a:rPr lang="en-US" altLang="zh-CN" sz="2400" b="1" dirty="0">
                <a:latin typeface="Arial" panose="020B0604020202020204" pitchFamily="34" charset="0"/>
                <a:ea typeface="仿宋_GB2312" pitchFamily="49" charset="-122"/>
              </a:rPr>
              <a:t>……</a:t>
            </a:r>
            <a:endParaRPr lang="en-US" altLang="zh-CN" sz="2400" b="1" dirty="0">
              <a:latin typeface="仿宋_GB2312" pitchFamily="49" charset="-122"/>
              <a:ea typeface="仿宋_GB2312" pitchFamily="49" charset="-122"/>
            </a:endParaRPr>
          </a:p>
          <a:p>
            <a:pPr lvl="1" eaLnBrk="1" hangingPunct="1">
              <a:lnSpc>
                <a:spcPct val="110000"/>
              </a:lnSpc>
              <a:buFont typeface="Wingdings" panose="05000000000000000000" pitchFamily="2" charset="2"/>
              <a:buNone/>
            </a:pPr>
            <a:r>
              <a:rPr lang="en-US" altLang="zh-CN" sz="2400" b="1" dirty="0">
                <a:latin typeface="仿宋_GB2312" pitchFamily="49" charset="-122"/>
                <a:ea typeface="仿宋_GB2312" pitchFamily="49" charset="-122"/>
              </a:rPr>
              <a:t>   ----</a:t>
            </a:r>
            <a:r>
              <a:rPr lang="zh-CN" altLang="en-US" sz="2400" b="1" dirty="0">
                <a:latin typeface="仿宋_GB2312" pitchFamily="49" charset="-122"/>
                <a:ea typeface="仿宋_GB2312" pitchFamily="49" charset="-122"/>
              </a:rPr>
              <a:t>参照</a:t>
            </a:r>
            <a:r>
              <a:rPr lang="en-US" altLang="zh-CN" sz="2400" b="1" dirty="0">
                <a:latin typeface="仿宋_GB2312" pitchFamily="49" charset="-122"/>
                <a:ea typeface="仿宋_GB2312" pitchFamily="49" charset="-122"/>
              </a:rPr>
              <a:t>WINDOWS</a:t>
            </a:r>
            <a:r>
              <a:rPr lang="zh-CN" altLang="en-US" sz="2400" b="1" dirty="0">
                <a:latin typeface="仿宋_GB2312" pitchFamily="49" charset="-122"/>
                <a:ea typeface="仿宋_GB2312" pitchFamily="49" charset="-122"/>
              </a:rPr>
              <a:t>的任务管理器，实现其中的部分功能</a:t>
            </a:r>
            <a:endParaRPr lang="zh-CN" altLang="en-US" sz="2400" b="1" dirty="0">
              <a:ea typeface="仿宋_GB2312" pitchFamily="49" charset="-122"/>
            </a:endParaRPr>
          </a:p>
        </p:txBody>
      </p:sp>
      <p:sp>
        <p:nvSpPr>
          <p:cNvPr id="60420" name="灯片编号占位符 5"/>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SimSun"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5pPr>
          </a:lstStyle>
          <a:p>
            <a:pPr lvl="0" algn="ctr" eaLnBrk="1" hangingPunct="1"/>
            <a:fld id="{9A0DB2DC-4C9A-4742-B13C-FB6460FD3503}" type="slidenum">
              <a:rPr lang="en-US" altLang="zh-CN" sz="1400" b="1" dirty="0">
                <a:solidFill>
                  <a:srgbClr val="FFFFFF"/>
                </a:solidFill>
              </a:rPr>
            </a:fld>
            <a:endParaRPr lang="en-US" altLang="zh-CN" sz="1400" b="1" dirty="0">
              <a:solidFill>
                <a:srgbClr val="FFFFFF"/>
              </a:solidFill>
            </a:endParaRPr>
          </a:p>
        </p:txBody>
      </p:sp>
    </p:spTree>
  </p:cSld>
  <p:clrMapOvr>
    <a:masterClrMapping/>
  </p:clrMapOvr>
  <p:transition>
    <p:blinds dir="ver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3474" name="Rectangle 2"/>
          <p:cNvSpPr>
            <a:spLocks noGrp="1" noRot="1" noChangeArrowheads="1"/>
          </p:cNvSpPr>
          <p:nvPr>
            <p:ph type="title"/>
          </p:nvPr>
        </p:nvSpPr>
        <p:spPr>
          <a:xfrm>
            <a:off x="914400" y="574675"/>
            <a:ext cx="7042150" cy="838200"/>
          </a:xfrm>
          <a:extLst>
            <a:ext uri="{91240B29-F687-4F45-9708-019B960494DF}">
              <a14:hiddenLine xmlns:a14="http://schemas.microsoft.com/office/drawing/2010/main" w="9525">
                <a:solidFill>
                  <a:schemeClr val="tx1"/>
                </a:solidFill>
                <a:prstDash val="solid"/>
                <a:miter lim="800000"/>
                <a:headEnd/>
                <a:tailEnd/>
              </a14:hiddenLine>
            </a:ext>
          </a:extLst>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4000" b="1" i="0" u="none" strike="noStrike" kern="1200" cap="small" spc="0" normalizeH="0" baseline="0" noProof="0" dirty="0">
                <a:ln>
                  <a:noFill/>
                </a:ln>
                <a:solidFill>
                  <a:srgbClr val="002060"/>
                </a:solidFill>
                <a:effectLst/>
                <a:uLnTx/>
                <a:uFillTx/>
                <a:latin typeface="+mj-lt"/>
                <a:ea typeface="黑体" pitchFamily="49" charset="-122"/>
                <a:cs typeface="+mj-cs"/>
              </a:rPr>
              <a:t>模拟文件系统设计（选做）</a:t>
            </a:r>
            <a:endParaRPr kumimoji="0" lang="zh-CN" altLang="en-US" sz="4000" b="1" i="0" u="none" strike="noStrike" kern="1200" cap="small" spc="0" normalizeH="0" baseline="0" noProof="0" dirty="0">
              <a:ln>
                <a:noFill/>
              </a:ln>
              <a:solidFill>
                <a:srgbClr val="002060"/>
              </a:solidFill>
              <a:effectLst/>
              <a:uLnTx/>
              <a:uFillTx/>
              <a:latin typeface="+mj-lt"/>
              <a:ea typeface="黑体" pitchFamily="49" charset="-122"/>
              <a:cs typeface="+mj-cs"/>
            </a:endParaRPr>
          </a:p>
        </p:txBody>
      </p:sp>
      <p:sp>
        <p:nvSpPr>
          <p:cNvPr id="61443" name="Rectangle 3"/>
          <p:cNvSpPr>
            <a:spLocks noGrp="1" noRot="1"/>
          </p:cNvSpPr>
          <p:nvPr>
            <p:ph sz="quarter" idx="1"/>
          </p:nvPr>
        </p:nvSpPr>
        <p:spPr>
          <a:xfrm>
            <a:off x="301625" y="1682750"/>
            <a:ext cx="8518525" cy="4194175"/>
          </a:xfrm>
        </p:spPr>
        <p:txBody>
          <a:bodyPr vert="horz" wrap="square" lIns="91440" tIns="45720" rIns="91440" bIns="45720" anchor="t"/>
          <a:p>
            <a:pPr eaLnBrk="1" hangingPunct="1"/>
            <a:r>
              <a:rPr lang="zh-CN" altLang="en-US" sz="2800" b="1" dirty="0"/>
              <a:t>用磁盘中的一个文件（大小事先指定）来模拟一个磁盘</a:t>
            </a:r>
            <a:endParaRPr lang="zh-CN" altLang="en-US" sz="2800" b="1" dirty="0"/>
          </a:p>
          <a:p>
            <a:pPr eaLnBrk="1" hangingPunct="1"/>
            <a:r>
              <a:rPr lang="zh-CN" altLang="en-US" sz="2800" b="1" dirty="0"/>
              <a:t>确定文件目录项的结构</a:t>
            </a:r>
            <a:endParaRPr lang="zh-CN" altLang="en-US" sz="2800" b="1" dirty="0"/>
          </a:p>
          <a:p>
            <a:pPr eaLnBrk="1" hangingPunct="1"/>
            <a:r>
              <a:rPr lang="zh-CN" altLang="en-US" sz="2800" b="1" dirty="0"/>
              <a:t>空闲块的管理（每个块＝连续的Ｎ个文件字节）</a:t>
            </a:r>
            <a:endParaRPr lang="zh-CN" altLang="en-US" sz="2800" b="1" dirty="0"/>
          </a:p>
          <a:p>
            <a:pPr eaLnBrk="1" hangingPunct="1"/>
            <a:r>
              <a:rPr lang="zh-CN" altLang="en-US" sz="2800" b="1" dirty="0"/>
              <a:t>扩充系统调用命令实现文件的操作：open、 close、 read、 write、 cp、 rm等</a:t>
            </a:r>
            <a:endParaRPr lang="zh-CN" altLang="en-US" sz="2800" b="1" dirty="0"/>
          </a:p>
          <a:p>
            <a:pPr eaLnBrk="1" hangingPunct="1"/>
            <a:r>
              <a:rPr lang="zh-CN" altLang="en-US" sz="2800" b="1" dirty="0"/>
              <a:t>选择支持：多用户、树形目录。</a:t>
            </a:r>
            <a:endParaRPr lang="en-US" altLang="zh-CN" sz="2800" b="1" dirty="0"/>
          </a:p>
          <a:p>
            <a:pPr eaLnBrk="1" hangingPunct="1"/>
            <a:endParaRPr lang="en-US" altLang="zh-CN" sz="2800" b="1" dirty="0"/>
          </a:p>
          <a:p>
            <a:pPr eaLnBrk="1" hangingPunct="1"/>
            <a:r>
              <a:rPr lang="zh-CN" altLang="en-US" sz="2800" b="1" dirty="0">
                <a:latin typeface="仿宋_GB2312" pitchFamily="49" charset="-122"/>
                <a:ea typeface="仿宋_GB2312" pitchFamily="49" charset="-122"/>
              </a:rPr>
              <a:t>要求：写清楚设计思路、设计框架、设计方案等</a:t>
            </a:r>
            <a:endParaRPr lang="zh-CN" altLang="en-US" sz="2800" b="1" dirty="0">
              <a:latin typeface="仿宋_GB2312" pitchFamily="49" charset="-122"/>
              <a:ea typeface="仿宋_GB2312" pitchFamily="49" charset="-122"/>
            </a:endParaRPr>
          </a:p>
          <a:p>
            <a:pPr eaLnBrk="1" hangingPunct="1"/>
            <a:endParaRPr lang="zh-CN" altLang="en-US" sz="2800" b="1" dirty="0"/>
          </a:p>
        </p:txBody>
      </p:sp>
      <p:sp>
        <p:nvSpPr>
          <p:cNvPr id="61444" name="灯片编号占位符 5"/>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SimSun"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5pPr>
          </a:lstStyle>
          <a:p>
            <a:pPr lvl="0" algn="ctr" eaLnBrk="1" hangingPunct="1"/>
            <a:fld id="{9A0DB2DC-4C9A-4742-B13C-FB6460FD3503}" type="slidenum">
              <a:rPr lang="en-US" altLang="zh-CN" sz="1400" b="1" dirty="0">
                <a:solidFill>
                  <a:srgbClr val="FFFFFF"/>
                </a:solidFill>
              </a:rPr>
            </a:fld>
            <a:endParaRPr lang="en-US" altLang="zh-CN" sz="1400" b="1" dirty="0">
              <a:solidFill>
                <a:srgbClr val="FFFFFF"/>
              </a:solidFill>
            </a:endParaRPr>
          </a:p>
        </p:txBody>
      </p:sp>
    </p:spTree>
  </p:cSld>
  <p:clrMapOvr>
    <a:masterClrMapping/>
  </p:clrMapOvr>
  <p:transition>
    <p:blinds dir="vert"/>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6306" name="Rectangle 2"/>
          <p:cNvSpPr>
            <a:spLocks noGrp="1" noRot="1" noChangeArrowheads="1"/>
          </p:cNvSpPr>
          <p:nvPr>
            <p:ph type="title"/>
          </p:nvPr>
        </p:nvSpPr>
        <p:spPr>
          <a:xfrm>
            <a:off x="914400" y="549275"/>
            <a:ext cx="7545388" cy="838200"/>
          </a:xfrm>
          <a:extLst>
            <a:ext uri="{91240B29-F687-4F45-9708-019B960494DF}">
              <a14:hiddenLine xmlns:a14="http://schemas.microsoft.com/office/drawing/2010/main" w="9525">
                <a:solidFill>
                  <a:schemeClr val="tx1"/>
                </a:solidFill>
                <a:prstDash val="solid"/>
                <a:miter lim="800000"/>
                <a:headEnd/>
                <a:tailEnd/>
              </a14:hiddenLine>
            </a:ext>
          </a:extLst>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4000" b="1" i="0" u="none" strike="noStrike" kern="1200" cap="small" spc="0" normalizeH="0" baseline="0" noProof="0">
                <a:ln>
                  <a:noFill/>
                </a:ln>
                <a:solidFill>
                  <a:srgbClr val="002060"/>
                </a:solidFill>
                <a:effectLst/>
                <a:uLnTx/>
                <a:uFillTx/>
                <a:latin typeface="+mj-lt"/>
                <a:ea typeface="黑体" pitchFamily="49" charset="-122"/>
                <a:cs typeface="+mj-cs"/>
              </a:rPr>
              <a:t>课程设计辅导</a:t>
            </a:r>
            <a:r>
              <a:rPr kumimoji="0" lang="en-US" altLang="zh-CN" sz="4000" b="1" i="0" u="none" strike="noStrike" kern="1200" cap="small" spc="0" normalizeH="0" baseline="0" noProof="0">
                <a:ln>
                  <a:noFill/>
                </a:ln>
                <a:solidFill>
                  <a:srgbClr val="002060"/>
                </a:solidFill>
                <a:effectLst/>
                <a:uLnTx/>
                <a:uFillTx/>
                <a:latin typeface="+mj-lt"/>
                <a:ea typeface="黑体" pitchFamily="49" charset="-122"/>
                <a:cs typeface="+mj-cs"/>
              </a:rPr>
              <a:t>——</a:t>
            </a:r>
            <a:r>
              <a:rPr kumimoji="0" lang="zh-CN" altLang="en-US" sz="4000" b="1" i="0" u="none" strike="noStrike" kern="1200" cap="small" spc="0" normalizeH="0" baseline="0" noProof="0">
                <a:ln>
                  <a:noFill/>
                </a:ln>
                <a:solidFill>
                  <a:srgbClr val="002060"/>
                </a:solidFill>
                <a:effectLst/>
                <a:uLnTx/>
                <a:uFillTx/>
                <a:latin typeface="+mj-lt"/>
                <a:ea typeface="黑体" pitchFamily="49" charset="-122"/>
                <a:cs typeface="+mj-cs"/>
              </a:rPr>
              <a:t>参考资料</a:t>
            </a:r>
            <a:endParaRPr kumimoji="0" lang="zh-CN" altLang="en-US" sz="4000" b="1" i="0" u="none" strike="noStrike" kern="1200" cap="small" spc="0" normalizeH="0" baseline="0" noProof="0">
              <a:ln>
                <a:noFill/>
              </a:ln>
              <a:solidFill>
                <a:srgbClr val="002060"/>
              </a:solidFill>
              <a:effectLst/>
              <a:uLnTx/>
              <a:uFillTx/>
              <a:latin typeface="+mj-lt"/>
              <a:ea typeface="黑体" pitchFamily="49" charset="-122"/>
              <a:cs typeface="+mj-cs"/>
            </a:endParaRPr>
          </a:p>
        </p:txBody>
      </p:sp>
      <p:sp>
        <p:nvSpPr>
          <p:cNvPr id="62467" name="Rectangle 3"/>
          <p:cNvSpPr>
            <a:spLocks noGrp="1" noRot="1"/>
          </p:cNvSpPr>
          <p:nvPr>
            <p:ph sz="quarter" idx="1"/>
          </p:nvPr>
        </p:nvSpPr>
        <p:spPr>
          <a:xfrm>
            <a:off x="468313" y="1628775"/>
            <a:ext cx="7964487" cy="3641725"/>
          </a:xfrm>
        </p:spPr>
        <p:txBody>
          <a:bodyPr vert="horz" wrap="square" lIns="91440" tIns="45720" rIns="91440" bIns="45720" anchor="t"/>
          <a:p>
            <a:pPr marL="660400" indent="-660400" eaLnBrk="1" hangingPunct="1"/>
            <a:r>
              <a:rPr lang="zh-CN" altLang="en-US" sz="3000" b="1" dirty="0">
                <a:latin typeface="仿宋_GB2312" pitchFamily="49" charset="-122"/>
                <a:ea typeface="仿宋_GB2312" pitchFamily="49" charset="-122"/>
              </a:rPr>
              <a:t>计算机操作系统实验指导（</a:t>
            </a:r>
            <a:r>
              <a:rPr lang="en-US" altLang="zh-CN" sz="3000" b="1" dirty="0">
                <a:latin typeface="仿宋_GB2312" pitchFamily="49" charset="-122"/>
                <a:ea typeface="仿宋_GB2312" pitchFamily="49" charset="-122"/>
              </a:rPr>
              <a:t>Linux</a:t>
            </a:r>
            <a:r>
              <a:rPr lang="zh-CN" altLang="en-US" sz="3000" b="1" dirty="0">
                <a:latin typeface="仿宋_GB2312" pitchFamily="49" charset="-122"/>
                <a:ea typeface="仿宋_GB2312" pitchFamily="49" charset="-122"/>
              </a:rPr>
              <a:t>版），郑然，庞丽萍编著，人民邮电出版社</a:t>
            </a:r>
            <a:endParaRPr lang="en-US" altLang="zh-CN" sz="3000" b="1" dirty="0">
              <a:latin typeface="仿宋_GB2312" pitchFamily="49" charset="-122"/>
              <a:ea typeface="仿宋_GB2312" pitchFamily="49" charset="-122"/>
            </a:endParaRPr>
          </a:p>
          <a:p>
            <a:pPr marL="660400" indent="-660400" eaLnBrk="1" hangingPunct="1"/>
            <a:endParaRPr lang="en-US" altLang="zh-CN" sz="3000" b="1" dirty="0">
              <a:latin typeface="仿宋_GB2312" pitchFamily="49" charset="-122"/>
              <a:ea typeface="仿宋_GB2312" pitchFamily="49" charset="-122"/>
            </a:endParaRPr>
          </a:p>
          <a:p>
            <a:pPr marL="660400" indent="-660400" eaLnBrk="1" hangingPunct="1"/>
            <a:r>
              <a:rPr lang="zh-CN" altLang="en-US" sz="3000" b="1" dirty="0">
                <a:latin typeface="仿宋_GB2312" pitchFamily="49" charset="-122"/>
                <a:ea typeface="仿宋_GB2312" pitchFamily="49" charset="-122"/>
              </a:rPr>
              <a:t>其他各种网络、</a:t>
            </a:r>
            <a:br>
              <a:rPr lang="en-US" altLang="zh-CN" sz="3000" b="1" dirty="0">
                <a:latin typeface="仿宋_GB2312" pitchFamily="49" charset="-122"/>
                <a:ea typeface="仿宋_GB2312" pitchFamily="49" charset="-122"/>
              </a:rPr>
            </a:br>
            <a:r>
              <a:rPr lang="zh-CN" altLang="en-US" sz="3000" b="1" dirty="0">
                <a:latin typeface="仿宋_GB2312" pitchFamily="49" charset="-122"/>
                <a:ea typeface="仿宋_GB2312" pitchFamily="49" charset="-122"/>
              </a:rPr>
              <a:t>书籍资源</a:t>
            </a:r>
            <a:endParaRPr lang="en-US" altLang="zh-CN" sz="2200" b="1" dirty="0">
              <a:ea typeface="仿宋_GB2312" pitchFamily="49" charset="-122"/>
            </a:endParaRPr>
          </a:p>
        </p:txBody>
      </p:sp>
      <p:sp>
        <p:nvSpPr>
          <p:cNvPr id="62468" name="灯片编号占位符 5"/>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SimSun"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5pPr>
          </a:lstStyle>
          <a:p>
            <a:pPr lvl="0" algn="ctr" eaLnBrk="1" hangingPunct="1"/>
            <a:fld id="{9A0DB2DC-4C9A-4742-B13C-FB6460FD3503}" type="slidenum">
              <a:rPr lang="en-US" altLang="zh-CN" sz="1400" b="1" dirty="0">
                <a:solidFill>
                  <a:srgbClr val="FFFFFF"/>
                </a:solidFill>
              </a:rPr>
            </a:fld>
            <a:endParaRPr lang="en-US" altLang="zh-CN" sz="1400" b="1" dirty="0">
              <a:solidFill>
                <a:srgbClr val="FFFFFF"/>
              </a:solidFill>
            </a:endParaRPr>
          </a:p>
        </p:txBody>
      </p:sp>
      <p:pic>
        <p:nvPicPr>
          <p:cNvPr id="62469" name="Picture 5" descr="计算机操作系统实验指导(Linux版21世纪高等学校计算机规划教材) 郑然//庞丽萍"/>
          <p:cNvPicPr>
            <a:picLocks noChangeAspect="1"/>
          </p:cNvPicPr>
          <p:nvPr/>
        </p:nvPicPr>
        <p:blipFill>
          <a:blip r:embed="rId1"/>
          <a:stretch>
            <a:fillRect/>
          </a:stretch>
        </p:blipFill>
        <p:spPr>
          <a:xfrm>
            <a:off x="4500563" y="2781300"/>
            <a:ext cx="3600450" cy="3600450"/>
          </a:xfrm>
          <a:prstGeom prst="rect">
            <a:avLst/>
          </a:prstGeom>
          <a:noFill/>
          <a:ln w="9525">
            <a:noFill/>
          </a:ln>
        </p:spPr>
      </p:pic>
    </p:spTree>
  </p:cSld>
  <p:clrMapOvr>
    <a:masterClrMapping/>
  </p:clrMapOvr>
  <p:transition>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1362" name="Rectangle 2"/>
          <p:cNvSpPr>
            <a:spLocks noGrp="1" noRot="1" noChangeArrowheads="1"/>
          </p:cNvSpPr>
          <p:nvPr>
            <p:ph type="title"/>
          </p:nvPr>
        </p:nvSpPr>
        <p:spPr>
          <a:extLst>
            <a:ext uri="{91240B29-F687-4F45-9708-019B960494DF}">
              <a14:hiddenLine xmlns:a14="http://schemas.microsoft.com/office/drawing/2010/main" w="9525">
                <a:solidFill>
                  <a:schemeClr val="tx1"/>
                </a:solidFill>
                <a:prstDash val="solid"/>
                <a:miter lim="800000"/>
                <a:headEnd/>
                <a:tailEnd/>
              </a14:hiddenLine>
            </a:ext>
          </a:extLst>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4000" b="1" i="0" u="none" strike="noStrike" kern="1200" cap="small" spc="0" normalizeH="0" baseline="0" noProof="0">
                <a:ln>
                  <a:noFill/>
                </a:ln>
                <a:solidFill>
                  <a:srgbClr val="002060"/>
                </a:solidFill>
                <a:effectLst/>
                <a:uLnTx/>
                <a:uFillTx/>
                <a:latin typeface="+mj-lt"/>
                <a:ea typeface="黑体" pitchFamily="49" charset="-122"/>
                <a:cs typeface="+mj-cs"/>
              </a:rPr>
              <a:t>设 计 内 容 </a:t>
            </a:r>
            <a:r>
              <a:rPr kumimoji="0" lang="en-US" altLang="zh-CN" sz="4000" b="1" i="0" u="none" strike="noStrike" kern="1200" cap="small" spc="0" normalizeH="0" baseline="0" noProof="0">
                <a:ln>
                  <a:noFill/>
                </a:ln>
                <a:solidFill>
                  <a:srgbClr val="002060"/>
                </a:solidFill>
                <a:effectLst/>
                <a:uLnTx/>
                <a:uFillTx/>
                <a:latin typeface="+mj-lt"/>
                <a:ea typeface="黑体" pitchFamily="49" charset="-122"/>
                <a:cs typeface="+mj-cs"/>
              </a:rPr>
              <a:t>(2)</a:t>
            </a:r>
            <a:endParaRPr kumimoji="0" lang="en-US" altLang="zh-CN" sz="4000" b="1" i="0" u="none" strike="noStrike" kern="1200" cap="small" spc="0" normalizeH="0" baseline="0" noProof="0">
              <a:ln>
                <a:noFill/>
              </a:ln>
              <a:solidFill>
                <a:srgbClr val="002060"/>
              </a:solidFill>
              <a:effectLst/>
              <a:uLnTx/>
              <a:uFillTx/>
              <a:latin typeface="+mj-lt"/>
              <a:ea typeface="黑体" pitchFamily="49" charset="-122"/>
              <a:cs typeface="+mj-cs"/>
            </a:endParaRPr>
          </a:p>
        </p:txBody>
      </p:sp>
      <p:sp>
        <p:nvSpPr>
          <p:cNvPr id="14339" name="Rectangle 3"/>
          <p:cNvSpPr>
            <a:spLocks noGrp="1" noRot="1"/>
          </p:cNvSpPr>
          <p:nvPr>
            <p:ph sz="quarter" idx="1"/>
          </p:nvPr>
        </p:nvSpPr>
        <p:spPr>
          <a:xfrm>
            <a:off x="457200" y="1600200"/>
            <a:ext cx="8291513" cy="4873625"/>
          </a:xfrm>
        </p:spPr>
        <p:txBody>
          <a:bodyPr vert="horz" wrap="square" lIns="91440" tIns="45720" rIns="91440" bIns="45720" anchor="t"/>
          <a:p>
            <a:pPr eaLnBrk="1" hangingPunct="1"/>
            <a:r>
              <a:rPr lang="zh-CN" altLang="en-US" sz="4000" b="1" dirty="0">
                <a:latin typeface="华文新魏" pitchFamily="2" charset="-122"/>
                <a:ea typeface="华文新魏" pitchFamily="2" charset="-122"/>
              </a:rPr>
              <a:t>要求：</a:t>
            </a:r>
            <a:r>
              <a:rPr lang="zh-CN" altLang="en-US" sz="3200" b="1" dirty="0">
                <a:latin typeface="华文新魏" pitchFamily="2" charset="-122"/>
                <a:ea typeface="华文新魏" pitchFamily="2" charset="-122"/>
              </a:rPr>
              <a:t>掌握添加系统调用的方法</a:t>
            </a:r>
            <a:endParaRPr lang="zh-CN" altLang="en-US" sz="3200" b="1" dirty="0">
              <a:latin typeface="华文新魏" pitchFamily="2" charset="-122"/>
              <a:ea typeface="华文新魏" pitchFamily="2" charset="-122"/>
            </a:endParaRPr>
          </a:p>
          <a:p>
            <a:pPr eaLnBrk="1" hangingPunct="1">
              <a:buNone/>
            </a:pPr>
            <a:endParaRPr lang="zh-CN" altLang="en-US" b="1" dirty="0">
              <a:latin typeface="华文新魏" pitchFamily="2" charset="-122"/>
              <a:ea typeface="华文新魏" pitchFamily="2" charset="-122"/>
            </a:endParaRPr>
          </a:p>
          <a:p>
            <a:pPr eaLnBrk="1" hangingPunct="1"/>
            <a:r>
              <a:rPr lang="zh-CN" altLang="en-US" sz="4000" b="1" dirty="0">
                <a:latin typeface="华文新魏" pitchFamily="2" charset="-122"/>
                <a:ea typeface="华文新魏" pitchFamily="2" charset="-122"/>
              </a:rPr>
              <a:t>内容</a:t>
            </a:r>
            <a:endParaRPr lang="zh-CN" altLang="en-US" sz="4000" b="1" dirty="0">
              <a:latin typeface="华文新魏" pitchFamily="2" charset="-122"/>
              <a:ea typeface="华文新魏" pitchFamily="2" charset="-122"/>
            </a:endParaRPr>
          </a:p>
          <a:p>
            <a:pPr lvl="1" eaLnBrk="1" hangingPunct="1"/>
            <a:r>
              <a:rPr lang="zh-CN" altLang="en-US" sz="3200" b="1" dirty="0">
                <a:latin typeface="华文新魏" pitchFamily="2" charset="-122"/>
                <a:ea typeface="华文新魏" pitchFamily="2" charset="-122"/>
              </a:rPr>
              <a:t>采用编译内核的方法，添加一个新的系统调用，实现文件拷贝功能</a:t>
            </a:r>
            <a:endParaRPr lang="zh-CN" altLang="en-US" sz="3200" b="1" dirty="0">
              <a:latin typeface="华文新魏" pitchFamily="2" charset="-122"/>
              <a:ea typeface="华文新魏" pitchFamily="2" charset="-122"/>
            </a:endParaRPr>
          </a:p>
          <a:p>
            <a:pPr lvl="1" eaLnBrk="1" hangingPunct="1"/>
            <a:r>
              <a:rPr lang="zh-CN" altLang="en-US" sz="3200" b="1" dirty="0">
                <a:latin typeface="华文新魏" pitchFamily="2" charset="-122"/>
                <a:ea typeface="华文新魏" pitchFamily="2" charset="-122"/>
              </a:rPr>
              <a:t>编写一个应用程序，测试新加的系统调用</a:t>
            </a:r>
            <a:endParaRPr lang="en-US" altLang="zh-CN" sz="3200" b="1" dirty="0">
              <a:latin typeface="华文新魏" pitchFamily="2" charset="-122"/>
              <a:ea typeface="华文新魏" pitchFamily="2" charset="-122"/>
            </a:endParaRPr>
          </a:p>
        </p:txBody>
      </p:sp>
      <p:sp>
        <p:nvSpPr>
          <p:cNvPr id="14340" name="灯片编号占位符 5"/>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SimSun"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5pPr>
          </a:lstStyle>
          <a:p>
            <a:pPr lvl="0" algn="ctr" eaLnBrk="1" hangingPunct="1"/>
            <a:fld id="{9A0DB2DC-4C9A-4742-B13C-FB6460FD3503}" type="slidenum">
              <a:rPr lang="en-US" altLang="zh-CN" sz="1400" b="1" dirty="0">
                <a:solidFill>
                  <a:srgbClr val="FFFFFF"/>
                </a:solidFill>
              </a:rPr>
            </a:fld>
            <a:endParaRPr lang="en-US" altLang="zh-CN" sz="1400" b="1" dirty="0">
              <a:solidFill>
                <a:srgbClr val="FFFFFF"/>
              </a:solidFill>
            </a:endParaRPr>
          </a:p>
        </p:txBody>
      </p:sp>
    </p:spTree>
  </p:cSld>
  <p:clrMapOvr>
    <a:masterClrMapping/>
  </p:clrMapOvr>
  <p:transition>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9202" name="Rectangle 2"/>
          <p:cNvSpPr>
            <a:spLocks noGrp="1" noRot="1" noChangeArrowheads="1"/>
          </p:cNvSpPr>
          <p:nvPr>
            <p:ph type="title"/>
          </p:nvPr>
        </p:nvSpPr>
        <p:spPr>
          <a:extLst>
            <a:ext uri="{91240B29-F687-4F45-9708-019B960494DF}">
              <a14:hiddenLine xmlns:a14="http://schemas.microsoft.com/office/drawing/2010/main" w="9525">
                <a:solidFill>
                  <a:schemeClr val="tx1"/>
                </a:solidFill>
                <a:prstDash val="solid"/>
                <a:miter lim="800000"/>
                <a:headEnd/>
                <a:tailEnd/>
              </a14:hiddenLine>
            </a:ext>
          </a:extLst>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4000" b="1" i="0" u="none" strike="noStrike" kern="1200" cap="small" spc="0" normalizeH="0" baseline="0" noProof="0">
                <a:ln>
                  <a:noFill/>
                </a:ln>
                <a:solidFill>
                  <a:srgbClr val="002060"/>
                </a:solidFill>
                <a:effectLst/>
                <a:uLnTx/>
                <a:uFillTx/>
                <a:latin typeface="+mj-lt"/>
                <a:ea typeface="黑体" pitchFamily="49" charset="-122"/>
                <a:cs typeface="+mj-cs"/>
              </a:rPr>
              <a:t>设 计 内 容 </a:t>
            </a:r>
            <a:r>
              <a:rPr kumimoji="0" lang="en-US" altLang="zh-CN" sz="4000" b="1" i="0" u="none" strike="noStrike" kern="1200" cap="small" spc="0" normalizeH="0" baseline="0" noProof="0">
                <a:ln>
                  <a:noFill/>
                </a:ln>
                <a:solidFill>
                  <a:srgbClr val="002060"/>
                </a:solidFill>
                <a:effectLst/>
                <a:uLnTx/>
                <a:uFillTx/>
                <a:latin typeface="+mj-lt"/>
                <a:ea typeface="黑体" pitchFamily="49" charset="-122"/>
                <a:cs typeface="+mj-cs"/>
              </a:rPr>
              <a:t>(3)</a:t>
            </a:r>
            <a:endParaRPr kumimoji="0" lang="en-US" altLang="zh-CN" sz="4000" b="1" i="0" u="none" strike="noStrike" kern="1200" cap="small" spc="0" normalizeH="0" baseline="0" noProof="0">
              <a:ln>
                <a:noFill/>
              </a:ln>
              <a:solidFill>
                <a:srgbClr val="002060"/>
              </a:solidFill>
              <a:effectLst/>
              <a:uLnTx/>
              <a:uFillTx/>
              <a:latin typeface="+mj-lt"/>
              <a:ea typeface="黑体" pitchFamily="49" charset="-122"/>
              <a:cs typeface="+mj-cs"/>
            </a:endParaRPr>
          </a:p>
        </p:txBody>
      </p:sp>
      <p:sp>
        <p:nvSpPr>
          <p:cNvPr id="179203" name="Rectangle 3"/>
          <p:cNvSpPr>
            <a:spLocks noGrp="1" noRot="1" noChangeArrowheads="1"/>
          </p:cNvSpPr>
          <p:nvPr>
            <p:ph sz="quarter" idx="1"/>
          </p:nvPr>
        </p:nvSpPr>
        <p:spPr>
          <a:xfrm>
            <a:off x="301625" y="1628775"/>
            <a:ext cx="8447088" cy="4194175"/>
          </a:xfrm>
        </p:spPr>
        <p:txBody>
          <a:bodyPr vert="horz" wrap="square" lIns="91440" tIns="45720" rIns="91440" bIns="45720" numCol="1" anchor="t" anchorCtr="0" compatLnSpc="1">
            <a:normAutofit fontScale="92500"/>
          </a:bodyPr>
          <a:lstStyle/>
          <a:p>
            <a:pPr marL="274320" marR="0" lvl="0" indent="-274320" algn="l" defTabSz="914400" rtl="0" eaLnBrk="1" fontAlgn="auto" latinLnBrk="0" hangingPunct="1">
              <a:lnSpc>
                <a:spcPct val="130000"/>
              </a:lnSpc>
              <a:spcBef>
                <a:spcPts val="600"/>
              </a:spcBef>
              <a:spcAft>
                <a:spcPts val="0"/>
              </a:spcAft>
              <a:buClr>
                <a:schemeClr val="accent1"/>
              </a:buClr>
              <a:buSzPct val="70000"/>
              <a:buFont typeface="Wingdings" panose="05000000000000000000"/>
              <a:buChar char=""/>
              <a:defRPr/>
            </a:pPr>
            <a:r>
              <a:rPr kumimoji="0" lang="zh-CN" altLang="en-US" sz="4300" b="1" i="0" u="none" strike="noStrike" kern="1200" cap="none" spc="0" normalizeH="0" baseline="0" noProof="0" dirty="0">
                <a:ln>
                  <a:noFill/>
                </a:ln>
                <a:solidFill>
                  <a:schemeClr val="tx1"/>
                </a:solidFill>
                <a:effectLst/>
                <a:uLnTx/>
                <a:uFillTx/>
                <a:latin typeface="华文新魏" pitchFamily="2" charset="-122"/>
                <a:ea typeface="华文新魏" pitchFamily="2" charset="-122"/>
                <a:cs typeface="+mn-cs"/>
              </a:rPr>
              <a:t>要求：</a:t>
            </a:r>
            <a:r>
              <a:rPr kumimoji="0" lang="zh-CN" altLang="en-US" sz="3500" b="1" i="0" u="none" strike="noStrike" kern="1200" cap="none" spc="0" normalizeH="0" baseline="0" noProof="0" dirty="0">
                <a:ln>
                  <a:noFill/>
                </a:ln>
                <a:solidFill>
                  <a:schemeClr val="tx1"/>
                </a:solidFill>
                <a:effectLst/>
                <a:uLnTx/>
                <a:uFillTx/>
                <a:latin typeface="华文新魏" pitchFamily="2" charset="-122"/>
                <a:ea typeface="华文新魏" pitchFamily="2" charset="-122"/>
                <a:cs typeface="+mn-cs"/>
              </a:rPr>
              <a:t>掌握添加设备驱动程序的方法</a:t>
            </a:r>
            <a:endParaRPr kumimoji="0" lang="zh-CN" altLang="en-US" sz="3500" b="1" i="0" u="none" strike="noStrike" kern="1200" cap="none" spc="0" normalizeH="0" baseline="0" noProof="0" dirty="0">
              <a:ln>
                <a:noFill/>
              </a:ln>
              <a:solidFill>
                <a:schemeClr val="tx1"/>
              </a:solidFill>
              <a:effectLst/>
              <a:uLnTx/>
              <a:uFillTx/>
              <a:latin typeface="华文新魏" pitchFamily="2" charset="-122"/>
              <a:ea typeface="华文新魏" pitchFamily="2" charset="-122"/>
              <a:cs typeface="+mn-cs"/>
            </a:endParaRPr>
          </a:p>
          <a:p>
            <a:pPr marL="274320" marR="0" lvl="0" indent="-274320" algn="l" defTabSz="914400" rtl="0" eaLnBrk="1" fontAlgn="auto" latinLnBrk="0" hangingPunct="1">
              <a:lnSpc>
                <a:spcPct val="130000"/>
              </a:lnSpc>
              <a:spcBef>
                <a:spcPts val="600"/>
              </a:spcBef>
              <a:spcAft>
                <a:spcPts val="0"/>
              </a:spcAft>
              <a:buClr>
                <a:schemeClr val="accent1"/>
              </a:buClr>
              <a:buSzPct val="70000"/>
              <a:buFont typeface="Wingdings" panose="05000000000000000000" pitchFamily="2" charset="2"/>
              <a:buNone/>
              <a:defRPr/>
            </a:pPr>
            <a:endParaRPr kumimoji="0" lang="zh-CN" altLang="en-US" sz="1000" b="1" i="0" u="none" strike="noStrike" kern="1200" cap="none" spc="0" normalizeH="0" baseline="0" noProof="0" dirty="0">
              <a:ln>
                <a:noFill/>
              </a:ln>
              <a:solidFill>
                <a:schemeClr val="tx1"/>
              </a:solidFill>
              <a:effectLst/>
              <a:uLnTx/>
              <a:uFillTx/>
              <a:latin typeface="华文新魏" pitchFamily="2" charset="-122"/>
              <a:ea typeface="华文新魏" pitchFamily="2" charset="-122"/>
              <a:cs typeface="+mn-cs"/>
            </a:endParaRPr>
          </a:p>
          <a:p>
            <a:pPr marL="274320" marR="0" lvl="0" indent="-274320" algn="l" defTabSz="914400" rtl="0" eaLnBrk="1" fontAlgn="auto" latinLnBrk="0" hangingPunct="1">
              <a:lnSpc>
                <a:spcPct val="130000"/>
              </a:lnSpc>
              <a:spcBef>
                <a:spcPts val="600"/>
              </a:spcBef>
              <a:spcAft>
                <a:spcPts val="0"/>
              </a:spcAft>
              <a:buClr>
                <a:schemeClr val="accent1"/>
              </a:buClr>
              <a:buSzPct val="70000"/>
              <a:buFont typeface="Wingdings" panose="05000000000000000000"/>
              <a:buChar char=""/>
              <a:defRPr/>
            </a:pPr>
            <a:r>
              <a:rPr kumimoji="0" lang="zh-CN" altLang="en-US" sz="4300" b="1" i="0" u="none" strike="noStrike" kern="1200" cap="none" spc="0" normalizeH="0" baseline="0" noProof="0" dirty="0">
                <a:ln>
                  <a:noFill/>
                </a:ln>
                <a:solidFill>
                  <a:schemeClr val="tx1"/>
                </a:solidFill>
                <a:effectLst/>
                <a:uLnTx/>
                <a:uFillTx/>
                <a:latin typeface="华文新魏" pitchFamily="2" charset="-122"/>
                <a:ea typeface="华文新魏" pitchFamily="2" charset="-122"/>
                <a:cs typeface="+mn-cs"/>
              </a:rPr>
              <a:t>内容</a:t>
            </a:r>
            <a:endParaRPr kumimoji="0" lang="zh-CN" altLang="en-US" sz="4300" b="1" i="0" u="none" strike="noStrike" kern="1200" cap="none" spc="0" normalizeH="0" baseline="0" noProof="0" dirty="0">
              <a:ln>
                <a:noFill/>
              </a:ln>
              <a:solidFill>
                <a:schemeClr val="tx1"/>
              </a:solidFill>
              <a:effectLst/>
              <a:uLnTx/>
              <a:uFillTx/>
              <a:latin typeface="华文新魏" pitchFamily="2" charset="-122"/>
              <a:ea typeface="华文新魏" pitchFamily="2" charset="-122"/>
              <a:cs typeface="+mn-cs"/>
            </a:endParaRPr>
          </a:p>
          <a:p>
            <a:pPr marL="640080" marR="0" lvl="1" indent="-274320" algn="l" defTabSz="914400" rtl="0" eaLnBrk="1" fontAlgn="auto" latinLnBrk="0" hangingPunct="1">
              <a:lnSpc>
                <a:spcPct val="130000"/>
              </a:lnSpc>
              <a:spcBef>
                <a:spcPct val="20000"/>
              </a:spcBef>
              <a:spcAft>
                <a:spcPts val="0"/>
              </a:spcAft>
              <a:buClr>
                <a:schemeClr val="accent1"/>
              </a:buClr>
              <a:buSzPct val="80000"/>
              <a:buFont typeface="Wingdings" panose="05000000000000000000" pitchFamily="2" charset="2"/>
              <a:buChar char="v"/>
              <a:defRPr/>
            </a:pPr>
            <a:r>
              <a:rPr kumimoji="0" lang="zh-CN" altLang="en-US" sz="3500" b="1" i="0" u="none" strike="noStrike" kern="1200" cap="none" spc="0" normalizeH="0" baseline="0" noProof="0" dirty="0">
                <a:ln>
                  <a:noFill/>
                </a:ln>
                <a:solidFill>
                  <a:schemeClr val="tx1"/>
                </a:solidFill>
                <a:effectLst/>
                <a:uLnTx/>
                <a:uFillTx/>
                <a:latin typeface="华文新魏" pitchFamily="2" charset="-122"/>
                <a:ea typeface="华文新魏" pitchFamily="2" charset="-122"/>
                <a:cs typeface="+mn-cs"/>
              </a:rPr>
              <a:t>采用模块方法，添加一个新的字符设备驱动程序，实现打开</a:t>
            </a:r>
            <a:r>
              <a:rPr kumimoji="0" lang="en-US" altLang="zh-CN" sz="3500" b="1" i="0" u="none" strike="noStrike" kern="1200" cap="none" spc="0" normalizeH="0" baseline="0" noProof="0" dirty="0">
                <a:ln>
                  <a:noFill/>
                </a:ln>
                <a:solidFill>
                  <a:schemeClr val="tx1"/>
                </a:solidFill>
                <a:effectLst/>
                <a:uLnTx/>
                <a:uFillTx/>
                <a:latin typeface="华文新魏" pitchFamily="2" charset="-122"/>
                <a:ea typeface="华文新魏" pitchFamily="2" charset="-122"/>
                <a:cs typeface="+mn-cs"/>
              </a:rPr>
              <a:t>/</a:t>
            </a:r>
            <a:r>
              <a:rPr kumimoji="0" lang="zh-CN" altLang="en-US" sz="3500" b="1" i="0" u="none" strike="noStrike" kern="1200" cap="none" spc="0" normalizeH="0" baseline="0" noProof="0" dirty="0">
                <a:ln>
                  <a:noFill/>
                </a:ln>
                <a:solidFill>
                  <a:schemeClr val="tx1"/>
                </a:solidFill>
                <a:effectLst/>
                <a:uLnTx/>
                <a:uFillTx/>
                <a:latin typeface="华文新魏" pitchFamily="2" charset="-122"/>
                <a:ea typeface="华文新魏" pitchFamily="2" charset="-122"/>
                <a:cs typeface="+mn-cs"/>
              </a:rPr>
              <a:t>关闭、读</a:t>
            </a:r>
            <a:r>
              <a:rPr kumimoji="0" lang="en-US" altLang="zh-CN" sz="3500" b="1" i="0" u="none" strike="noStrike" kern="1200" cap="none" spc="0" normalizeH="0" baseline="0" noProof="0" dirty="0">
                <a:ln>
                  <a:noFill/>
                </a:ln>
                <a:solidFill>
                  <a:schemeClr val="tx1"/>
                </a:solidFill>
                <a:effectLst/>
                <a:uLnTx/>
                <a:uFillTx/>
                <a:latin typeface="华文新魏" pitchFamily="2" charset="-122"/>
                <a:ea typeface="华文新魏" pitchFamily="2" charset="-122"/>
                <a:cs typeface="+mn-cs"/>
              </a:rPr>
              <a:t>/</a:t>
            </a:r>
            <a:r>
              <a:rPr kumimoji="0" lang="zh-CN" altLang="en-US" sz="3500" b="1" i="0" u="none" strike="noStrike" kern="1200" cap="none" spc="0" normalizeH="0" baseline="0" noProof="0" dirty="0">
                <a:ln>
                  <a:noFill/>
                </a:ln>
                <a:solidFill>
                  <a:schemeClr val="tx1"/>
                </a:solidFill>
                <a:effectLst/>
                <a:uLnTx/>
                <a:uFillTx/>
                <a:latin typeface="华文新魏" pitchFamily="2" charset="-122"/>
                <a:ea typeface="华文新魏" pitchFamily="2" charset="-122"/>
                <a:cs typeface="+mn-cs"/>
              </a:rPr>
              <a:t>写等基本操作</a:t>
            </a:r>
            <a:endParaRPr kumimoji="0" lang="zh-CN" altLang="en-US" sz="3500" b="1" i="0" u="none" strike="noStrike" kern="1200" cap="none" spc="0" normalizeH="0" baseline="0" noProof="0" dirty="0">
              <a:ln>
                <a:noFill/>
              </a:ln>
              <a:solidFill>
                <a:schemeClr val="tx1"/>
              </a:solidFill>
              <a:effectLst/>
              <a:uLnTx/>
              <a:uFillTx/>
              <a:latin typeface="华文新魏" pitchFamily="2" charset="-122"/>
              <a:ea typeface="华文新魏" pitchFamily="2" charset="-122"/>
              <a:cs typeface="+mn-cs"/>
            </a:endParaRPr>
          </a:p>
          <a:p>
            <a:pPr marL="640080" marR="0" lvl="1" indent="-274320" algn="l" defTabSz="914400" rtl="0" eaLnBrk="1" fontAlgn="auto" latinLnBrk="0" hangingPunct="1">
              <a:lnSpc>
                <a:spcPct val="130000"/>
              </a:lnSpc>
              <a:spcBef>
                <a:spcPct val="20000"/>
              </a:spcBef>
              <a:spcAft>
                <a:spcPts val="0"/>
              </a:spcAft>
              <a:buClr>
                <a:schemeClr val="accent1"/>
              </a:buClr>
              <a:buSzPct val="80000"/>
              <a:buFont typeface="Wingdings" panose="05000000000000000000" pitchFamily="2" charset="2"/>
              <a:buChar char="v"/>
              <a:defRPr/>
            </a:pPr>
            <a:r>
              <a:rPr kumimoji="0" lang="zh-CN" altLang="en-US" sz="3500" b="1" i="0" u="none" strike="noStrike" kern="1200" cap="none" spc="0" normalizeH="0" baseline="0" noProof="0" dirty="0">
                <a:ln>
                  <a:noFill/>
                </a:ln>
                <a:solidFill>
                  <a:schemeClr val="tx1"/>
                </a:solidFill>
                <a:effectLst/>
                <a:uLnTx/>
                <a:uFillTx/>
                <a:latin typeface="华文新魏" pitchFamily="2" charset="-122"/>
                <a:ea typeface="华文新魏" pitchFamily="2" charset="-122"/>
                <a:cs typeface="+mn-cs"/>
              </a:rPr>
              <a:t>编写一个应用程序，测试添加的驱动程序</a:t>
            </a:r>
            <a:endParaRPr kumimoji="0" lang="zh-CN" altLang="en-US" sz="3500" b="1" i="0" u="none" strike="noStrike" kern="1200" cap="none" spc="0" normalizeH="0" baseline="0" noProof="0" dirty="0">
              <a:ln>
                <a:noFill/>
              </a:ln>
              <a:solidFill>
                <a:schemeClr val="tx1"/>
              </a:solidFill>
              <a:effectLst/>
              <a:uLnTx/>
              <a:uFillTx/>
              <a:latin typeface="华文新魏" pitchFamily="2" charset="-122"/>
              <a:ea typeface="华文新魏" pitchFamily="2" charset="-122"/>
              <a:cs typeface="+mn-cs"/>
            </a:endParaRPr>
          </a:p>
        </p:txBody>
      </p:sp>
      <p:sp>
        <p:nvSpPr>
          <p:cNvPr id="16388" name="灯片编号占位符 5"/>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SimSun"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5pPr>
          </a:lstStyle>
          <a:p>
            <a:pPr lvl="0" algn="ctr" eaLnBrk="1" hangingPunct="1"/>
            <a:fld id="{9A0DB2DC-4C9A-4742-B13C-FB6460FD3503}" type="slidenum">
              <a:rPr lang="en-US" altLang="zh-CN" sz="1400" b="1" dirty="0">
                <a:solidFill>
                  <a:srgbClr val="FFFFFF"/>
                </a:solidFill>
              </a:rPr>
            </a:fld>
            <a:endParaRPr lang="en-US" altLang="zh-CN" sz="1400" b="1" dirty="0">
              <a:solidFill>
                <a:srgbClr val="FFFFFF"/>
              </a:solidFill>
            </a:endParaRPr>
          </a:p>
        </p:txBody>
      </p:sp>
    </p:spTree>
  </p:cSld>
  <p:clrMapOvr>
    <a:masterClrMapping/>
  </p:clrMapOvr>
  <p:transition>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0226" name="Rectangle 2"/>
          <p:cNvSpPr>
            <a:spLocks noGrp="1" noRot="1" noChangeArrowheads="1"/>
          </p:cNvSpPr>
          <p:nvPr>
            <p:ph type="title"/>
          </p:nvPr>
        </p:nvSpPr>
        <p:spPr>
          <a:extLst>
            <a:ext uri="{91240B29-F687-4F45-9708-019B960494DF}">
              <a14:hiddenLine xmlns:a14="http://schemas.microsoft.com/office/drawing/2010/main" w="9525">
                <a:solidFill>
                  <a:schemeClr val="tx1"/>
                </a:solidFill>
                <a:prstDash val="solid"/>
                <a:miter lim="800000"/>
                <a:headEnd/>
                <a:tailEnd/>
              </a14:hiddenLine>
            </a:ext>
          </a:extLst>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4000" b="1" i="0" u="none" strike="noStrike" kern="1200" cap="small" spc="0" normalizeH="0" baseline="0" noProof="0">
                <a:ln>
                  <a:noFill/>
                </a:ln>
                <a:solidFill>
                  <a:srgbClr val="002060"/>
                </a:solidFill>
                <a:effectLst/>
                <a:uLnTx/>
                <a:uFillTx/>
                <a:latin typeface="+mj-lt"/>
                <a:ea typeface="黑体" pitchFamily="49" charset="-122"/>
                <a:cs typeface="+mj-cs"/>
              </a:rPr>
              <a:t>设 计 内 容 </a:t>
            </a:r>
            <a:r>
              <a:rPr kumimoji="0" lang="en-US" altLang="zh-CN" sz="4000" b="1" i="0" u="none" strike="noStrike" kern="1200" cap="small" spc="0" normalizeH="0" baseline="0" noProof="0">
                <a:ln>
                  <a:noFill/>
                </a:ln>
                <a:solidFill>
                  <a:srgbClr val="002060"/>
                </a:solidFill>
                <a:effectLst/>
                <a:uLnTx/>
                <a:uFillTx/>
                <a:latin typeface="+mj-lt"/>
                <a:ea typeface="黑体" pitchFamily="49" charset="-122"/>
                <a:cs typeface="+mj-cs"/>
              </a:rPr>
              <a:t>(4)</a:t>
            </a:r>
            <a:endParaRPr kumimoji="0" lang="en-US" altLang="zh-CN" sz="4000" b="1" i="0" u="none" strike="noStrike" kern="1200" cap="small" spc="0" normalizeH="0" baseline="0" noProof="0">
              <a:ln>
                <a:noFill/>
              </a:ln>
              <a:solidFill>
                <a:srgbClr val="002060"/>
              </a:solidFill>
              <a:effectLst/>
              <a:uLnTx/>
              <a:uFillTx/>
              <a:latin typeface="+mj-lt"/>
              <a:ea typeface="黑体" pitchFamily="49" charset="-122"/>
              <a:cs typeface="+mj-cs"/>
            </a:endParaRPr>
          </a:p>
        </p:txBody>
      </p:sp>
      <p:sp>
        <p:nvSpPr>
          <p:cNvPr id="180227" name="Rectangle 3"/>
          <p:cNvSpPr>
            <a:spLocks noGrp="1" noRot="1" noChangeArrowheads="1"/>
          </p:cNvSpPr>
          <p:nvPr>
            <p:ph sz="quarter" idx="1"/>
          </p:nvPr>
        </p:nvSpPr>
        <p:spPr>
          <a:xfrm>
            <a:off x="301625" y="1412875"/>
            <a:ext cx="8540750" cy="4194175"/>
          </a:xfrm>
        </p:spPr>
        <p:txBody>
          <a:bodyPr vert="horz" wrap="square" lIns="91440" tIns="45720" rIns="91440" bIns="45720" numCol="1" anchor="t" anchorCtr="0" compatLnSpc="1">
            <a:normAutofit fontScale="85000" lnSpcReduction="10000"/>
          </a:bodyPr>
          <a:lstStyle/>
          <a:p>
            <a:pPr marL="274320" marR="0" lvl="0" indent="-274320" algn="l" defTabSz="914400" rtl="0" eaLnBrk="1" fontAlgn="auto" latinLnBrk="0" hangingPunct="1">
              <a:lnSpc>
                <a:spcPct val="140000"/>
              </a:lnSpc>
              <a:spcBef>
                <a:spcPts val="600"/>
              </a:spcBef>
              <a:spcAft>
                <a:spcPts val="0"/>
              </a:spcAft>
              <a:buClr>
                <a:schemeClr val="accent1"/>
              </a:buClr>
              <a:buSzPct val="70000"/>
              <a:buFont typeface="Wingdings" panose="05000000000000000000"/>
              <a:buChar char=""/>
              <a:defRPr/>
            </a:pPr>
            <a:r>
              <a:rPr kumimoji="0" lang="zh-CN" altLang="en-US" sz="4000" b="1" i="0" u="none" strike="noStrike" kern="1200" cap="none" spc="0" normalizeH="0" baseline="0" noProof="0" dirty="0">
                <a:ln>
                  <a:noFill/>
                </a:ln>
                <a:solidFill>
                  <a:schemeClr val="tx1"/>
                </a:solidFill>
                <a:effectLst/>
                <a:uLnTx/>
                <a:uFillTx/>
                <a:latin typeface="华文新魏" pitchFamily="2" charset="-122"/>
                <a:ea typeface="华文新魏" pitchFamily="2" charset="-122"/>
                <a:cs typeface="+mn-cs"/>
              </a:rPr>
              <a:t>要求：</a:t>
            </a:r>
            <a:r>
              <a:rPr kumimoji="0" lang="zh-CN" altLang="en-US" sz="3200" b="1" i="0" u="none" strike="noStrike" kern="1200" cap="none" spc="0" normalizeH="0" baseline="0" noProof="0" dirty="0">
                <a:ln>
                  <a:noFill/>
                </a:ln>
                <a:solidFill>
                  <a:schemeClr val="tx1"/>
                </a:solidFill>
                <a:effectLst/>
                <a:uLnTx/>
                <a:uFillTx/>
                <a:latin typeface="华文新魏" pitchFamily="2" charset="-122"/>
                <a:ea typeface="华文新魏" pitchFamily="2" charset="-122"/>
                <a:cs typeface="+mn-cs"/>
              </a:rPr>
              <a:t>使用GTK/QT实现一个系统监控器（选做）</a:t>
            </a:r>
            <a:endParaRPr kumimoji="0" lang="zh-CN" altLang="en-US" sz="3200" b="1" i="0" u="none" strike="noStrike" kern="1200" cap="none" spc="0" normalizeH="0" baseline="0" noProof="0" dirty="0">
              <a:ln>
                <a:noFill/>
              </a:ln>
              <a:solidFill>
                <a:schemeClr val="tx1"/>
              </a:solidFill>
              <a:effectLst/>
              <a:uLnTx/>
              <a:uFillTx/>
              <a:latin typeface="华文新魏" pitchFamily="2" charset="-122"/>
              <a:ea typeface="华文新魏" pitchFamily="2" charset="-122"/>
              <a:cs typeface="+mn-cs"/>
            </a:endParaRPr>
          </a:p>
          <a:p>
            <a:pPr marL="274320" marR="0" lvl="0" indent="-274320" algn="l" defTabSz="914400" rtl="0" eaLnBrk="1" fontAlgn="auto" latinLnBrk="0" hangingPunct="1">
              <a:lnSpc>
                <a:spcPct val="140000"/>
              </a:lnSpc>
              <a:spcBef>
                <a:spcPts val="600"/>
              </a:spcBef>
              <a:spcAft>
                <a:spcPts val="0"/>
              </a:spcAft>
              <a:buClr>
                <a:schemeClr val="accent1"/>
              </a:buClr>
              <a:buSzPct val="70000"/>
              <a:buFont typeface="Wingdings" panose="05000000000000000000"/>
              <a:buChar char=""/>
              <a:defRPr/>
            </a:pPr>
            <a:r>
              <a:rPr kumimoji="0" lang="zh-CN" altLang="en-US" sz="4000" b="1" i="0" u="none" strike="noStrike" kern="1200" cap="none" spc="0" normalizeH="0" baseline="0" noProof="0" dirty="0">
                <a:ln>
                  <a:noFill/>
                </a:ln>
                <a:solidFill>
                  <a:schemeClr val="tx1"/>
                </a:solidFill>
                <a:effectLst/>
                <a:uLnTx/>
                <a:uFillTx/>
                <a:latin typeface="华文新魏" pitchFamily="2" charset="-122"/>
                <a:ea typeface="华文新魏" pitchFamily="2" charset="-122"/>
                <a:cs typeface="+mn-cs"/>
              </a:rPr>
              <a:t>内容</a:t>
            </a:r>
            <a:endParaRPr kumimoji="0" lang="zh-CN" altLang="en-US" sz="4000" b="1" i="0" u="none" strike="noStrike" kern="1200" cap="none" spc="0" normalizeH="0" baseline="0" noProof="0" dirty="0">
              <a:ln>
                <a:noFill/>
              </a:ln>
              <a:solidFill>
                <a:schemeClr val="tx1"/>
              </a:solidFill>
              <a:effectLst/>
              <a:uLnTx/>
              <a:uFillTx/>
              <a:latin typeface="华文新魏" pitchFamily="2" charset="-122"/>
              <a:ea typeface="华文新魏" pitchFamily="2" charset="-122"/>
              <a:cs typeface="+mn-cs"/>
            </a:endParaRPr>
          </a:p>
          <a:p>
            <a:pPr marL="640080" marR="0" lvl="1" indent="-274320" algn="l" defTabSz="914400" rtl="0" eaLnBrk="1" fontAlgn="auto" latinLnBrk="0" hangingPunct="1">
              <a:lnSpc>
                <a:spcPct val="140000"/>
              </a:lnSpc>
              <a:spcBef>
                <a:spcPct val="20000"/>
              </a:spcBef>
              <a:spcAft>
                <a:spcPts val="0"/>
              </a:spcAft>
              <a:buClr>
                <a:schemeClr val="accent1"/>
              </a:buClr>
              <a:buSzPct val="80000"/>
              <a:buFont typeface="Wingdings" panose="05000000000000000000" pitchFamily="2" charset="2"/>
              <a:buChar char="v"/>
              <a:defRPr/>
            </a:pPr>
            <a:r>
              <a:rPr kumimoji="0" lang="zh-CN" altLang="en-US" sz="3200" b="1" i="0" u="none" strike="noStrike" kern="1200" cap="none" spc="0" normalizeH="0" baseline="0" noProof="0" dirty="0">
                <a:ln>
                  <a:noFill/>
                </a:ln>
                <a:solidFill>
                  <a:schemeClr val="tx1"/>
                </a:solidFill>
                <a:effectLst/>
                <a:uLnTx/>
                <a:uFillTx/>
                <a:latin typeface="华文新魏" pitchFamily="2" charset="-122"/>
                <a:ea typeface="华文新魏" pitchFamily="2" charset="-122"/>
                <a:cs typeface="+mn-cs"/>
              </a:rPr>
              <a:t>了解</a:t>
            </a:r>
            <a:r>
              <a:rPr kumimoji="0" lang="en-US" altLang="zh-CN" sz="3200" b="1" i="0" u="none" strike="noStrike" kern="1200" cap="none" spc="0" normalizeH="0" baseline="0" noProof="0" dirty="0">
                <a:ln>
                  <a:noFill/>
                </a:ln>
                <a:solidFill>
                  <a:schemeClr val="tx1"/>
                </a:solidFill>
                <a:effectLst/>
                <a:uLnTx/>
                <a:uFillTx/>
                <a:latin typeface="华文新魏" pitchFamily="2" charset="-122"/>
                <a:ea typeface="华文新魏" pitchFamily="2" charset="-122"/>
                <a:cs typeface="+mn-cs"/>
              </a:rPr>
              <a:t>/</a:t>
            </a:r>
            <a:r>
              <a:rPr kumimoji="0" lang="en-US" altLang="zh-CN" sz="3200" b="1" i="0" u="none" strike="noStrike" kern="1200" cap="none" spc="0" normalizeH="0" baseline="0" noProof="0" dirty="0" err="1">
                <a:ln>
                  <a:noFill/>
                </a:ln>
                <a:solidFill>
                  <a:schemeClr val="tx1"/>
                </a:solidFill>
                <a:effectLst/>
                <a:uLnTx/>
                <a:uFillTx/>
                <a:latin typeface="华文新魏" pitchFamily="2" charset="-122"/>
                <a:ea typeface="华文新魏" pitchFamily="2" charset="-122"/>
                <a:cs typeface="+mn-cs"/>
              </a:rPr>
              <a:t>proc</a:t>
            </a:r>
            <a:r>
              <a:rPr kumimoji="0" lang="zh-CN" altLang="en-US" sz="3200" b="1" i="0" u="none" strike="noStrike" kern="1200" cap="none" spc="0" normalizeH="0" baseline="0" noProof="0" dirty="0">
                <a:ln>
                  <a:noFill/>
                </a:ln>
                <a:solidFill>
                  <a:schemeClr val="tx1"/>
                </a:solidFill>
                <a:effectLst/>
                <a:uLnTx/>
                <a:uFillTx/>
                <a:latin typeface="华文新魏" pitchFamily="2" charset="-122"/>
                <a:ea typeface="华文新魏" pitchFamily="2" charset="-122"/>
                <a:cs typeface="+mn-cs"/>
              </a:rPr>
              <a:t>文件的特点和使用方法</a:t>
            </a:r>
            <a:endParaRPr kumimoji="0" lang="zh-CN" altLang="en-US" sz="3200" b="1" i="0" u="none" strike="noStrike" kern="1200" cap="none" spc="0" normalizeH="0" baseline="0" noProof="0" dirty="0">
              <a:ln>
                <a:noFill/>
              </a:ln>
              <a:solidFill>
                <a:schemeClr val="tx1"/>
              </a:solidFill>
              <a:effectLst/>
              <a:uLnTx/>
              <a:uFillTx/>
              <a:latin typeface="华文新魏" pitchFamily="2" charset="-122"/>
              <a:ea typeface="华文新魏" pitchFamily="2" charset="-122"/>
              <a:cs typeface="+mn-cs"/>
            </a:endParaRPr>
          </a:p>
          <a:p>
            <a:pPr marL="640080" marR="0" lvl="1" indent="-274320" algn="l" defTabSz="914400" rtl="0" eaLnBrk="1" fontAlgn="auto" latinLnBrk="0" hangingPunct="1">
              <a:lnSpc>
                <a:spcPct val="140000"/>
              </a:lnSpc>
              <a:spcBef>
                <a:spcPct val="20000"/>
              </a:spcBef>
              <a:spcAft>
                <a:spcPts val="0"/>
              </a:spcAft>
              <a:buClr>
                <a:schemeClr val="accent1"/>
              </a:buClr>
              <a:buSzPct val="80000"/>
              <a:buFont typeface="Wingdings" panose="05000000000000000000" pitchFamily="2" charset="2"/>
              <a:buChar char="v"/>
              <a:defRPr/>
            </a:pPr>
            <a:r>
              <a:rPr kumimoji="0" lang="zh-CN" altLang="en-US" sz="3200" b="1" i="0" u="none" strike="noStrike" kern="1200" cap="none" spc="0" normalizeH="0" baseline="0" noProof="0" dirty="0">
                <a:ln>
                  <a:noFill/>
                </a:ln>
                <a:solidFill>
                  <a:schemeClr val="tx1"/>
                </a:solidFill>
                <a:effectLst/>
                <a:uLnTx/>
                <a:uFillTx/>
                <a:latin typeface="华文新魏" pitchFamily="2" charset="-122"/>
                <a:ea typeface="华文新魏" pitchFamily="2" charset="-122"/>
                <a:cs typeface="+mn-cs"/>
              </a:rPr>
              <a:t>监控系统状态，显示系统部件的使用情况</a:t>
            </a:r>
            <a:endParaRPr kumimoji="0" lang="zh-CN" altLang="en-US" sz="3200" b="1" i="0" u="none" strike="noStrike" kern="1200" cap="none" spc="0" normalizeH="0" baseline="0" noProof="0" dirty="0">
              <a:ln>
                <a:noFill/>
              </a:ln>
              <a:solidFill>
                <a:schemeClr val="tx1"/>
              </a:solidFill>
              <a:effectLst/>
              <a:uLnTx/>
              <a:uFillTx/>
              <a:latin typeface="华文新魏" pitchFamily="2" charset="-122"/>
              <a:ea typeface="华文新魏" pitchFamily="2" charset="-122"/>
              <a:cs typeface="+mn-cs"/>
            </a:endParaRPr>
          </a:p>
          <a:p>
            <a:pPr marL="640080" marR="0" lvl="1" indent="-274320" algn="l" defTabSz="914400" rtl="0" eaLnBrk="1" fontAlgn="auto" latinLnBrk="0" hangingPunct="1">
              <a:lnSpc>
                <a:spcPct val="140000"/>
              </a:lnSpc>
              <a:spcBef>
                <a:spcPct val="20000"/>
              </a:spcBef>
              <a:spcAft>
                <a:spcPts val="0"/>
              </a:spcAft>
              <a:buClr>
                <a:schemeClr val="accent1"/>
              </a:buClr>
              <a:buSzPct val="80000"/>
              <a:buFont typeface="Wingdings" panose="05000000000000000000" pitchFamily="2" charset="2"/>
              <a:buChar char="v"/>
              <a:defRPr/>
            </a:pPr>
            <a:r>
              <a:rPr kumimoji="0" lang="zh-CN" altLang="en-US" sz="3200" b="1" i="0" u="none" strike="noStrike" kern="1200" cap="none" spc="0" normalizeH="0" baseline="0" noProof="0" dirty="0">
                <a:ln>
                  <a:noFill/>
                </a:ln>
                <a:solidFill>
                  <a:schemeClr val="tx1"/>
                </a:solidFill>
                <a:effectLst/>
                <a:uLnTx/>
                <a:uFillTx/>
                <a:latin typeface="华文新魏" pitchFamily="2" charset="-122"/>
                <a:ea typeface="华文新魏" pitchFamily="2" charset="-122"/>
                <a:cs typeface="+mn-cs"/>
              </a:rPr>
              <a:t>用图形界面监控系统状态，包括</a:t>
            </a:r>
            <a:r>
              <a:rPr kumimoji="0" lang="en-US" altLang="zh-CN" sz="3200" b="1" i="0" u="none" strike="noStrike" kern="1200" cap="none" spc="0" normalizeH="0" baseline="0" noProof="0" dirty="0">
                <a:ln>
                  <a:noFill/>
                </a:ln>
                <a:solidFill>
                  <a:schemeClr val="tx1"/>
                </a:solidFill>
                <a:effectLst/>
                <a:uLnTx/>
                <a:uFillTx/>
                <a:latin typeface="华文新魏" pitchFamily="2" charset="-122"/>
                <a:ea typeface="华文新魏" pitchFamily="2" charset="-122"/>
                <a:cs typeface="+mn-cs"/>
              </a:rPr>
              <a:t>CPU</a:t>
            </a:r>
            <a:r>
              <a:rPr kumimoji="0" lang="zh-CN" altLang="en-US" sz="3200" b="1" i="0" u="none" strike="noStrike" kern="1200" cap="none" spc="0" normalizeH="0" baseline="0" noProof="0" dirty="0">
                <a:ln>
                  <a:noFill/>
                </a:ln>
                <a:solidFill>
                  <a:schemeClr val="tx1"/>
                </a:solidFill>
                <a:effectLst/>
                <a:uLnTx/>
                <a:uFillTx/>
                <a:latin typeface="华文新魏" pitchFamily="2" charset="-122"/>
                <a:ea typeface="华文新魏" pitchFamily="2" charset="-122"/>
                <a:cs typeface="+mn-cs"/>
              </a:rPr>
              <a:t>和内存利用率、所有进程信息等</a:t>
            </a:r>
            <a:r>
              <a:rPr kumimoji="0" lang="en-US" altLang="zh-CN" sz="3200" b="1" i="0" u="none" strike="noStrike" kern="1200" cap="none" spc="0" normalizeH="0" baseline="0" noProof="0" dirty="0">
                <a:ln>
                  <a:noFill/>
                </a:ln>
                <a:solidFill>
                  <a:schemeClr val="tx1"/>
                </a:solidFill>
                <a:effectLst/>
                <a:uLnTx/>
                <a:uFillTx/>
                <a:latin typeface="华文新魏" pitchFamily="2" charset="-122"/>
                <a:ea typeface="华文新魏" pitchFamily="2" charset="-122"/>
                <a:cs typeface="+mn-cs"/>
              </a:rPr>
              <a:t>(</a:t>
            </a:r>
            <a:r>
              <a:rPr kumimoji="0" lang="zh-CN" altLang="en-US" sz="3200" b="1" i="0" u="none" strike="noStrike" kern="1200" cap="none" spc="0" normalizeH="0" baseline="0" noProof="0" dirty="0">
                <a:ln>
                  <a:noFill/>
                </a:ln>
                <a:solidFill>
                  <a:schemeClr val="tx1"/>
                </a:solidFill>
                <a:effectLst/>
                <a:uLnTx/>
                <a:uFillTx/>
                <a:latin typeface="华文新魏" pitchFamily="2" charset="-122"/>
                <a:ea typeface="华文新魏" pitchFamily="2" charset="-122"/>
                <a:cs typeface="+mn-cs"/>
              </a:rPr>
              <a:t>可自己补充、添加其他功能</a:t>
            </a:r>
            <a:r>
              <a:rPr kumimoji="0" lang="en-US" altLang="zh-CN" sz="3200" b="1" i="0" u="none" strike="noStrike" kern="1200" cap="none" spc="0" normalizeH="0" baseline="0" noProof="0" dirty="0">
                <a:ln>
                  <a:noFill/>
                </a:ln>
                <a:solidFill>
                  <a:schemeClr val="tx1"/>
                </a:solidFill>
                <a:effectLst/>
                <a:uLnTx/>
                <a:uFillTx/>
                <a:latin typeface="华文新魏" pitchFamily="2" charset="-122"/>
                <a:ea typeface="华文新魏" pitchFamily="2" charset="-122"/>
                <a:cs typeface="+mn-cs"/>
              </a:rPr>
              <a:t>)</a:t>
            </a:r>
            <a:endParaRPr kumimoji="0" lang="zh-CN" altLang="en-US" sz="3200" b="1" i="0" u="none" strike="noStrike" kern="1200" cap="none" spc="0" normalizeH="0" baseline="0" noProof="0" dirty="0">
              <a:ln>
                <a:noFill/>
              </a:ln>
              <a:solidFill>
                <a:schemeClr val="tx1"/>
              </a:solidFill>
              <a:effectLst/>
              <a:uLnTx/>
              <a:uFillTx/>
              <a:latin typeface="华文新魏" pitchFamily="2" charset="-122"/>
              <a:ea typeface="华文新魏" pitchFamily="2" charset="-122"/>
              <a:cs typeface="+mn-cs"/>
            </a:endParaRPr>
          </a:p>
        </p:txBody>
      </p:sp>
      <p:sp>
        <p:nvSpPr>
          <p:cNvPr id="17412" name="灯片编号占位符 5"/>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SimSun"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5pPr>
          </a:lstStyle>
          <a:p>
            <a:pPr lvl="0" algn="ctr" eaLnBrk="1" hangingPunct="1"/>
            <a:fld id="{9A0DB2DC-4C9A-4742-B13C-FB6460FD3503}" type="slidenum">
              <a:rPr lang="en-US" altLang="zh-CN" sz="1400" b="1" dirty="0">
                <a:solidFill>
                  <a:srgbClr val="FFFFFF"/>
                </a:solidFill>
              </a:rPr>
            </a:fld>
            <a:endParaRPr lang="en-US" altLang="zh-CN" sz="1400" b="1" dirty="0">
              <a:solidFill>
                <a:srgbClr val="FFFFFF"/>
              </a:solidFill>
            </a:endParaRPr>
          </a:p>
        </p:txBody>
      </p:sp>
    </p:spTree>
  </p:cSld>
  <p:clrMapOvr>
    <a:masterClrMapping/>
  </p:clrMapOvr>
  <p:transition>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1250" name="Rectangle 2"/>
          <p:cNvSpPr>
            <a:spLocks noGrp="1" noRot="1" noChangeArrowheads="1"/>
          </p:cNvSpPr>
          <p:nvPr>
            <p:ph type="title"/>
          </p:nvPr>
        </p:nvSpPr>
        <p:spPr>
          <a:extLst>
            <a:ext uri="{91240B29-F687-4F45-9708-019B960494DF}">
              <a14:hiddenLine xmlns:a14="http://schemas.microsoft.com/office/drawing/2010/main" w="9525">
                <a:solidFill>
                  <a:schemeClr val="tx1"/>
                </a:solidFill>
                <a:prstDash val="solid"/>
                <a:miter lim="800000"/>
                <a:headEnd/>
                <a:tailEnd/>
              </a14:hiddenLine>
            </a:ext>
          </a:extLst>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4000" b="1" i="0" u="none" strike="noStrike" kern="1200" cap="small" spc="0" normalizeH="0" baseline="0" noProof="0">
                <a:ln>
                  <a:noFill/>
                </a:ln>
                <a:solidFill>
                  <a:srgbClr val="002060"/>
                </a:solidFill>
                <a:effectLst/>
                <a:uLnTx/>
                <a:uFillTx/>
                <a:latin typeface="+mj-lt"/>
                <a:ea typeface="黑体" pitchFamily="49" charset="-122"/>
                <a:cs typeface="+mj-cs"/>
              </a:rPr>
              <a:t>设 计 内 容</a:t>
            </a:r>
            <a:r>
              <a:rPr kumimoji="0" lang="en-US" altLang="zh-CN" sz="4000" b="1" i="0" u="none" strike="noStrike" kern="1200" cap="small" spc="0" normalizeH="0" baseline="0" noProof="0">
                <a:ln>
                  <a:noFill/>
                </a:ln>
                <a:solidFill>
                  <a:srgbClr val="002060"/>
                </a:solidFill>
                <a:effectLst/>
                <a:uLnTx/>
                <a:uFillTx/>
                <a:latin typeface="+mj-lt"/>
                <a:ea typeface="黑体" pitchFamily="49" charset="-122"/>
                <a:cs typeface="+mj-cs"/>
              </a:rPr>
              <a:t>(5)</a:t>
            </a:r>
            <a:endParaRPr kumimoji="0" lang="en-US" altLang="zh-CN" sz="4000" b="1" i="0" u="none" strike="noStrike" kern="1200" cap="small" spc="0" normalizeH="0" baseline="0" noProof="0">
              <a:ln>
                <a:noFill/>
              </a:ln>
              <a:solidFill>
                <a:srgbClr val="002060"/>
              </a:solidFill>
              <a:effectLst/>
              <a:uLnTx/>
              <a:uFillTx/>
              <a:latin typeface="+mj-lt"/>
              <a:ea typeface="黑体" pitchFamily="49" charset="-122"/>
              <a:cs typeface="+mj-cs"/>
            </a:endParaRPr>
          </a:p>
        </p:txBody>
      </p:sp>
      <p:sp>
        <p:nvSpPr>
          <p:cNvPr id="18435" name="Rectangle 3"/>
          <p:cNvSpPr>
            <a:spLocks noGrp="1" noRot="1"/>
          </p:cNvSpPr>
          <p:nvPr>
            <p:ph sz="quarter" idx="1"/>
          </p:nvPr>
        </p:nvSpPr>
        <p:spPr>
          <a:xfrm>
            <a:off x="301625" y="1628775"/>
            <a:ext cx="8540750" cy="4194175"/>
          </a:xfrm>
        </p:spPr>
        <p:txBody>
          <a:bodyPr vert="horz" wrap="square" lIns="91440" tIns="45720" rIns="91440" bIns="45720" anchor="t"/>
          <a:p>
            <a:pPr eaLnBrk="1" hangingPunct="1"/>
            <a:r>
              <a:rPr lang="zh-CN" altLang="en-US" sz="4000" b="1" dirty="0">
                <a:latin typeface="华文新魏" pitchFamily="2" charset="-122"/>
                <a:ea typeface="华文新魏" pitchFamily="2" charset="-122"/>
              </a:rPr>
              <a:t>要求：</a:t>
            </a:r>
            <a:r>
              <a:rPr lang="zh-CN" altLang="en-US" sz="3200" b="1" dirty="0">
                <a:latin typeface="华文新魏" pitchFamily="2" charset="-122"/>
                <a:ea typeface="华文新魏" pitchFamily="2" charset="-122"/>
              </a:rPr>
              <a:t>设计并实现一个模拟的文件系统</a:t>
            </a:r>
            <a:br>
              <a:rPr lang="en-US" altLang="zh-CN" sz="3200" b="1" dirty="0">
                <a:latin typeface="华文新魏" pitchFamily="2" charset="-122"/>
                <a:ea typeface="华文新魏" pitchFamily="2" charset="-122"/>
              </a:rPr>
            </a:br>
            <a:r>
              <a:rPr lang="en-US" altLang="zh-CN" sz="3200" b="1" dirty="0">
                <a:latin typeface="华文新魏" pitchFamily="2" charset="-122"/>
                <a:ea typeface="华文新魏" pitchFamily="2" charset="-122"/>
              </a:rPr>
              <a:t>		</a:t>
            </a:r>
            <a:r>
              <a:rPr lang="zh-CN" altLang="en-US" sz="3200" b="1" dirty="0">
                <a:latin typeface="华文新魏" pitchFamily="2" charset="-122"/>
                <a:ea typeface="华文新魏" pitchFamily="2" charset="-122"/>
              </a:rPr>
              <a:t>（选做）</a:t>
            </a:r>
            <a:endParaRPr lang="zh-CN" altLang="en-US" sz="3200" b="1" dirty="0">
              <a:latin typeface="华文新魏" pitchFamily="2" charset="-122"/>
              <a:ea typeface="华文新魏" pitchFamily="2" charset="-122"/>
            </a:endParaRPr>
          </a:p>
          <a:p>
            <a:pPr eaLnBrk="1" hangingPunct="1"/>
            <a:r>
              <a:rPr lang="zh-CN" altLang="en-US" sz="4000" b="1" dirty="0">
                <a:latin typeface="华文新魏" pitchFamily="2" charset="-122"/>
                <a:ea typeface="华文新魏" pitchFamily="2" charset="-122"/>
              </a:rPr>
              <a:t>内容</a:t>
            </a:r>
            <a:endParaRPr lang="zh-CN" altLang="en-US" sz="4000" b="1" dirty="0">
              <a:latin typeface="华文新魏" pitchFamily="2" charset="-122"/>
              <a:ea typeface="华文新魏" pitchFamily="2" charset="-122"/>
            </a:endParaRPr>
          </a:p>
          <a:p>
            <a:pPr lvl="1" eaLnBrk="1" hangingPunct="1">
              <a:buFont typeface="Wingdings" panose="05000000000000000000" pitchFamily="2" charset="2"/>
              <a:buChar char="v"/>
            </a:pPr>
            <a:r>
              <a:rPr lang="zh-CN" altLang="en-US" sz="3200" b="1" dirty="0">
                <a:latin typeface="华文新魏" pitchFamily="2" charset="-122"/>
                <a:ea typeface="华文新魏" pitchFamily="2" charset="-122"/>
              </a:rPr>
              <a:t>基于一个大文件(如100M)，模拟磁盘</a:t>
            </a:r>
            <a:endParaRPr lang="en-US" altLang="zh-CN" sz="3200" b="1" dirty="0">
              <a:latin typeface="华文新魏" pitchFamily="2" charset="-122"/>
              <a:ea typeface="华文新魏" pitchFamily="2" charset="-122"/>
            </a:endParaRPr>
          </a:p>
          <a:p>
            <a:pPr lvl="1" eaLnBrk="1" hangingPunct="1">
              <a:buFont typeface="Wingdings" panose="05000000000000000000" pitchFamily="2" charset="2"/>
              <a:buChar char="v"/>
            </a:pPr>
            <a:r>
              <a:rPr lang="zh-CN" altLang="en-US" sz="3200" b="1" dirty="0">
                <a:latin typeface="华文新魏" pitchFamily="2" charset="-122"/>
                <a:ea typeface="华文新魏" pitchFamily="2" charset="-122"/>
              </a:rPr>
              <a:t>格式化，建立文件系统管理数据结构</a:t>
            </a:r>
            <a:endParaRPr lang="en-US" altLang="zh-CN" sz="3200" b="1" dirty="0">
              <a:latin typeface="华文新魏" pitchFamily="2" charset="-122"/>
              <a:ea typeface="华文新魏" pitchFamily="2" charset="-122"/>
            </a:endParaRPr>
          </a:p>
          <a:p>
            <a:pPr lvl="1" eaLnBrk="1" hangingPunct="1">
              <a:buFont typeface="Wingdings" panose="05000000000000000000" pitchFamily="2" charset="2"/>
              <a:buChar char="v"/>
            </a:pPr>
            <a:r>
              <a:rPr lang="zh-CN" altLang="en-US" sz="3200" b="1" dirty="0">
                <a:latin typeface="华文新魏" pitchFamily="2" charset="-122"/>
                <a:ea typeface="华文新魏" pitchFamily="2" charset="-122"/>
              </a:rPr>
              <a:t>实现文件</a:t>
            </a:r>
            <a:r>
              <a:rPr lang="en-US" altLang="zh-CN" sz="3200" b="1" dirty="0">
                <a:latin typeface="华文新魏" pitchFamily="2" charset="-122"/>
                <a:ea typeface="华文新魏" pitchFamily="2" charset="-122"/>
              </a:rPr>
              <a:t>/</a:t>
            </a:r>
            <a:r>
              <a:rPr lang="zh-CN" altLang="en-US" sz="3200" b="1" dirty="0">
                <a:latin typeface="华文新魏" pitchFamily="2" charset="-122"/>
                <a:ea typeface="华文新魏" pitchFamily="2" charset="-122"/>
              </a:rPr>
              <a:t>目录创建</a:t>
            </a:r>
            <a:r>
              <a:rPr lang="en-US" altLang="zh-CN" sz="3200" b="1" dirty="0">
                <a:latin typeface="华文新魏" pitchFamily="2" charset="-122"/>
                <a:ea typeface="华文新魏" pitchFamily="2" charset="-122"/>
              </a:rPr>
              <a:t>/</a:t>
            </a:r>
            <a:r>
              <a:rPr lang="zh-CN" altLang="en-US" sz="3200" b="1" dirty="0">
                <a:latin typeface="华文新魏" pitchFamily="2" charset="-122"/>
                <a:ea typeface="华文新魏" pitchFamily="2" charset="-122"/>
              </a:rPr>
              <a:t>删除，目录显示等基本功能</a:t>
            </a:r>
            <a:r>
              <a:rPr lang="en-US" altLang="zh-CN" sz="3200" b="1" dirty="0">
                <a:latin typeface="华文新魏" pitchFamily="2" charset="-122"/>
                <a:ea typeface="华文新魏" pitchFamily="2" charset="-122"/>
              </a:rPr>
              <a:t>(</a:t>
            </a:r>
            <a:r>
              <a:rPr lang="zh-CN" altLang="en-US" sz="3200" b="1" dirty="0">
                <a:latin typeface="华文新魏" pitchFamily="2" charset="-122"/>
                <a:ea typeface="华文新魏" pitchFamily="2" charset="-122"/>
              </a:rPr>
              <a:t>可自行扩充文件读</a:t>
            </a:r>
            <a:r>
              <a:rPr lang="en-US" altLang="zh-CN" sz="3200" b="1" dirty="0">
                <a:latin typeface="华文新魏" pitchFamily="2" charset="-122"/>
                <a:ea typeface="华文新魏" pitchFamily="2" charset="-122"/>
              </a:rPr>
              <a:t>/</a:t>
            </a:r>
            <a:r>
              <a:rPr lang="zh-CN" altLang="en-US" sz="3200" b="1" dirty="0">
                <a:latin typeface="华文新魏" pitchFamily="2" charset="-122"/>
                <a:ea typeface="华文新魏" pitchFamily="2" charset="-122"/>
              </a:rPr>
              <a:t>写、用户登录、权限控制、读写保护等其他功能</a:t>
            </a:r>
            <a:r>
              <a:rPr lang="en-US" altLang="zh-CN" sz="3200" b="1" dirty="0">
                <a:latin typeface="华文新魏" pitchFamily="2" charset="-122"/>
                <a:ea typeface="华文新魏" pitchFamily="2" charset="-122"/>
              </a:rPr>
              <a:t>)</a:t>
            </a:r>
            <a:endParaRPr lang="en-US" altLang="zh-CN" sz="3200" b="1" dirty="0">
              <a:latin typeface="华文新魏" pitchFamily="2" charset="-122"/>
              <a:ea typeface="华文新魏" pitchFamily="2" charset="-122"/>
            </a:endParaRPr>
          </a:p>
        </p:txBody>
      </p:sp>
      <p:sp>
        <p:nvSpPr>
          <p:cNvPr id="18436" name="灯片编号占位符 5"/>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SimSun"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5pPr>
          </a:lstStyle>
          <a:p>
            <a:pPr lvl="0" algn="ctr" eaLnBrk="1" hangingPunct="1"/>
            <a:fld id="{9A0DB2DC-4C9A-4742-B13C-FB6460FD3503}" type="slidenum">
              <a:rPr lang="en-US" altLang="zh-CN" sz="1400" b="1" dirty="0">
                <a:solidFill>
                  <a:srgbClr val="FFFFFF"/>
                </a:solidFill>
              </a:rPr>
            </a:fld>
            <a:endParaRPr lang="en-US" altLang="zh-CN" sz="1400" b="1" dirty="0">
              <a:solidFill>
                <a:srgbClr val="FFFFFF"/>
              </a:solidFill>
            </a:endParaRPr>
          </a:p>
        </p:txBody>
      </p:sp>
    </p:spTree>
  </p:cSld>
  <p:clrMapOvr>
    <a:masterClrMapping/>
  </p:clrMapOvr>
  <p:transition>
    <p:blinds dir="vert"/>
  </p:transition>
</p:sld>
</file>

<file path=ppt/theme/_rels/theme1.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凸显">
  <a:themeElements>
    <a:clrScheme name="凸显">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凸显">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凸显">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Oriel</Template>
  <TotalTime>0</TotalTime>
  <Words>7052</Words>
  <Application>WPS Presentation</Application>
  <PresentationFormat>全屏显示(4:3)</PresentationFormat>
  <Paragraphs>615</Paragraphs>
  <Slides>52</Slides>
  <Notes>1</Notes>
  <HiddenSlides>0</HiddenSlides>
  <MMClips>0</MMClips>
  <ScaleCrop>false</ScaleCrop>
  <HeadingPairs>
    <vt:vector size="8" baseType="variant">
      <vt:variant>
        <vt:lpstr>已用的字体</vt:lpstr>
      </vt:variant>
      <vt:variant>
        <vt:i4>22</vt:i4>
      </vt:variant>
      <vt:variant>
        <vt:lpstr>主题</vt:lpstr>
      </vt:variant>
      <vt:variant>
        <vt:i4>1</vt:i4>
      </vt:variant>
      <vt:variant>
        <vt:lpstr>嵌入 OLE 服务器</vt:lpstr>
      </vt:variant>
      <vt:variant>
        <vt:i4>2</vt:i4>
      </vt:variant>
      <vt:variant>
        <vt:lpstr>幻灯片标题</vt:lpstr>
      </vt:variant>
      <vt:variant>
        <vt:i4>52</vt:i4>
      </vt:variant>
    </vt:vector>
  </HeadingPairs>
  <TitlesOfParts>
    <vt:vector size="77" baseType="lpstr">
      <vt:lpstr>Arial</vt:lpstr>
      <vt:lpstr>SimSun</vt:lpstr>
      <vt:lpstr>Wingdings</vt:lpstr>
      <vt:lpstr>Century Schoolbook</vt:lpstr>
      <vt:lpstr>华文楷体</vt:lpstr>
      <vt:lpstr>Wingdings 2</vt:lpstr>
      <vt:lpstr>Wingdings</vt:lpstr>
      <vt:lpstr>Times New Roman</vt:lpstr>
      <vt:lpstr>华文隶书</vt:lpstr>
      <vt:lpstr>黑体</vt:lpstr>
      <vt:lpstr>华文新魏</vt:lpstr>
      <vt:lpstr>仿宋_GB2312</vt:lpstr>
      <vt:lpstr>Wingdings 2</vt:lpstr>
      <vt:lpstr>Arial</vt:lpstr>
      <vt:lpstr>System</vt:lpstr>
      <vt:lpstr>URW Bookman</vt:lpstr>
      <vt:lpstr>FZXiHeiI-Z08</vt:lpstr>
      <vt:lpstr>微软雅黑</vt:lpstr>
      <vt:lpstr>Arial Unicode MS</vt:lpstr>
      <vt:lpstr>SimSun</vt:lpstr>
      <vt:lpstr>SimSun</vt:lpstr>
      <vt:lpstr>FZChaoCuHei-M10</vt:lpstr>
      <vt:lpstr>凸显</vt:lpstr>
      <vt:lpstr>Visio.Drawing.11</vt:lpstr>
      <vt:lpstr>Visio.Drawing.11</vt:lpstr>
      <vt:lpstr>操作系统 课程设计</vt:lpstr>
      <vt:lpstr>内容简介</vt:lpstr>
      <vt:lpstr>设 计 目 的</vt:lpstr>
      <vt:lpstr>内容简介</vt:lpstr>
      <vt:lpstr>设 计 内 容 (1)</vt:lpstr>
      <vt:lpstr>设 计 内 容 (2)</vt:lpstr>
      <vt:lpstr>设 计 内 容 (3)</vt:lpstr>
      <vt:lpstr>设 计 内 容 (4)</vt:lpstr>
      <vt:lpstr>设 计 内 容(5)</vt:lpstr>
      <vt:lpstr>PowerPoint 演示文稿</vt:lpstr>
      <vt:lpstr>实施方法及要求</vt:lpstr>
      <vt:lpstr>实施方法及要求</vt:lpstr>
      <vt:lpstr>要求</vt:lpstr>
      <vt:lpstr>PowerPoint 演示文稿</vt:lpstr>
      <vt:lpstr>PowerPoint 演示文稿</vt:lpstr>
      <vt:lpstr>PowerPoint 演示文稿</vt:lpstr>
      <vt:lpstr>PowerPoint 演示文稿</vt:lpstr>
      <vt:lpstr>Linux系统的相关知识</vt:lpstr>
      <vt:lpstr>Linux系统的常用目录</vt:lpstr>
      <vt:lpstr>Linux系统的核心源码</vt:lpstr>
      <vt:lpstr>PowerPoint 演示文稿</vt:lpstr>
      <vt:lpstr>进程并发</vt:lpstr>
      <vt:lpstr>fork()系统调用</vt:lpstr>
      <vt:lpstr>课程设计辅导</vt:lpstr>
      <vt:lpstr>添加系统调用</vt:lpstr>
      <vt:lpstr>添加系统调用（续）</vt:lpstr>
      <vt:lpstr>添加系统调用（续）</vt:lpstr>
      <vt:lpstr>添加系统调用（续）</vt:lpstr>
      <vt:lpstr>添加系统调用（续）</vt:lpstr>
      <vt:lpstr>添加系统调用（续）</vt:lpstr>
      <vt:lpstr>添加系统调用（续）</vt:lpstr>
      <vt:lpstr>添加系统调用（续）</vt:lpstr>
      <vt:lpstr>添加系统调用（续）</vt:lpstr>
      <vt:lpstr>课程设计辅导</vt:lpstr>
      <vt:lpstr>添加设备驱动程序</vt:lpstr>
      <vt:lpstr>添加设备驱动程序（续）</vt:lpstr>
      <vt:lpstr>添加设备驱动程序（续）</vt:lpstr>
      <vt:lpstr>添加设备驱动程序（续）</vt:lpstr>
      <vt:lpstr>添加设备驱动程序（续）</vt:lpstr>
      <vt:lpstr>添加设备驱动程序（续）</vt:lpstr>
      <vt:lpstr>添加设备驱动程序(续）</vt:lpstr>
      <vt:lpstr>添加设备驱动程序（续）</vt:lpstr>
      <vt:lpstr>添加设备驱动程序（续）</vt:lpstr>
      <vt:lpstr>添加设备驱动程序（续）</vt:lpstr>
      <vt:lpstr>PowerPoint 演示文稿</vt:lpstr>
      <vt:lpstr>添加设备驱动程序（续）</vt:lpstr>
      <vt:lpstr>课程设计辅导</vt:lpstr>
      <vt:lpstr>/proc文件分析</vt:lpstr>
      <vt:lpstr>/proc文件分析</vt:lpstr>
      <vt:lpstr>/proc文件分析</vt:lpstr>
      <vt:lpstr>模拟文件系统设计（选做）</vt:lpstr>
      <vt:lpstr>课程设计辅导——参考资料</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wings</cp:lastModifiedBy>
  <cp:revision>86</cp:revision>
  <dcterms:created xsi:type="dcterms:W3CDTF">2018-08-23T08:56:03Z</dcterms:created>
  <dcterms:modified xsi:type="dcterms:W3CDTF">2018-08-23T08:56:03Z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1033-10.1.0.6634</vt:lpwstr>
  </property>
</Properties>
</file>