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4A3FFD9-E774-4F96-A588-9244CFC4FE30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EE0968B-E2DA-41CB-A8F6-74AB89F7E5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AEMQ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 Robotics</a:t>
            </a:r>
          </a:p>
          <a:p>
            <a:r>
              <a:rPr lang="en-US" dirty="0" smtClean="0"/>
              <a:t>8/2/14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66" y="722864"/>
            <a:ext cx="6006434" cy="648736"/>
          </a:xfrm>
        </p:spPr>
        <p:txBody>
          <a:bodyPr>
            <a:normAutofit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36818" y="3307773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52855" y="1600200"/>
            <a:ext cx="9144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2777837"/>
            <a:ext cx="9144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52855" y="3983182"/>
            <a:ext cx="9144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5140037"/>
            <a:ext cx="9144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78236" y="3048000"/>
            <a:ext cx="762000" cy="7966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78236" y="2133598"/>
            <a:ext cx="762000" cy="7966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78236" y="4883727"/>
            <a:ext cx="762000" cy="7966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978236" y="3976254"/>
            <a:ext cx="762000" cy="7966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257800" y="3616037"/>
            <a:ext cx="699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37018" y="4073237"/>
            <a:ext cx="74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57800" y="3418609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38800" y="2531916"/>
            <a:ext cx="0" cy="88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28409" y="2531916"/>
            <a:ext cx="329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257800" y="4225637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38800" y="4225637"/>
            <a:ext cx="0" cy="90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38800" y="5140037"/>
            <a:ext cx="329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40236" y="5444837"/>
            <a:ext cx="498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54091" y="4488873"/>
            <a:ext cx="498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40236" y="3307773"/>
            <a:ext cx="498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54091" y="2396837"/>
            <a:ext cx="498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352800" y="1676400"/>
            <a:ext cx="1600200" cy="457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953000" y="1787237"/>
            <a:ext cx="8399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76800" y="1383268"/>
            <a:ext cx="107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+14.8V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5779077" y="1787237"/>
            <a:ext cx="0" cy="3657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79077" y="5444837"/>
            <a:ext cx="1991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92931" y="4516582"/>
            <a:ext cx="1991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91200" y="3418609"/>
            <a:ext cx="1991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91200" y="2244437"/>
            <a:ext cx="1991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910445" y="2396837"/>
            <a:ext cx="1042555" cy="6234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286000" y="2396836"/>
            <a:ext cx="1350818" cy="6234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Altitude</a:t>
            </a:r>
            <a:endParaRPr lang="en-US" dirty="0"/>
          </a:p>
        </p:txBody>
      </p:sp>
      <p:cxnSp>
        <p:nvCxnSpPr>
          <p:cNvPr id="78" name="Straight Connector 77"/>
          <p:cNvCxnSpPr>
            <a:endCxn id="3" idx="0"/>
          </p:cNvCxnSpPr>
          <p:nvPr/>
        </p:nvCxnSpPr>
        <p:spPr>
          <a:xfrm>
            <a:off x="4436918" y="3006437"/>
            <a:ext cx="0" cy="30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76600" y="3449784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276600" y="3006437"/>
            <a:ext cx="0" cy="45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961409" y="1905000"/>
            <a:ext cx="391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970809" y="1676400"/>
            <a:ext cx="9906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770168" y="4883727"/>
            <a:ext cx="1333500" cy="6234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96" name="Straight Connector 95"/>
          <p:cNvCxnSpPr>
            <a:endCxn id="95" idx="0"/>
          </p:cNvCxnSpPr>
          <p:nvPr/>
        </p:nvCxnSpPr>
        <p:spPr>
          <a:xfrm>
            <a:off x="4428258" y="4350328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295400" y="3529445"/>
            <a:ext cx="1350818" cy="6234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Sensors</a:t>
            </a:r>
            <a:endParaRPr lang="en-US" dirty="0"/>
          </a:p>
        </p:txBody>
      </p:sp>
      <p:cxnSp>
        <p:nvCxnSpPr>
          <p:cNvPr id="100" name="Straight Connector 99"/>
          <p:cNvCxnSpPr>
            <a:stCxn id="3" idx="1"/>
          </p:cNvCxnSpPr>
          <p:nvPr/>
        </p:nvCxnSpPr>
        <p:spPr>
          <a:xfrm flipH="1">
            <a:off x="2639291" y="3841173"/>
            <a:ext cx="997527" cy="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276600" y="4184075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276600" y="4174374"/>
            <a:ext cx="0" cy="724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646218" y="4911437"/>
            <a:ext cx="630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914400" y="4374573"/>
            <a:ext cx="1731818" cy="156902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 Sensor and Processor (Kinect?)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66" y="722864"/>
            <a:ext cx="6006434" cy="648736"/>
          </a:xfrm>
        </p:spPr>
        <p:txBody>
          <a:bodyPr>
            <a:normAutofit/>
          </a:bodyPr>
          <a:lstStyle/>
          <a:p>
            <a:r>
              <a:rPr lang="en-US" dirty="0" smtClean="0"/>
              <a:t>FreeRTOS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6764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IDLE – Do nothing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Tmr</a:t>
            </a:r>
            <a:r>
              <a:rPr lang="en-US" dirty="0" smtClean="0"/>
              <a:t> Svc – Timer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PwrMgr</a:t>
            </a:r>
            <a:r>
              <a:rPr lang="en-US" dirty="0" smtClean="0"/>
              <a:t> – Manage battery life and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RComm</a:t>
            </a:r>
            <a:r>
              <a:rPr lang="en-US" dirty="0" smtClean="0"/>
              <a:t> – Manage radio link and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ADC – Analog to Digital Converter driver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UART – Universal Asynchronous Receiver Transmitter driver </a:t>
            </a:r>
            <a:r>
              <a:rPr lang="en-US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 – Update range sensor information and prevent crash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PIDCtrl</a:t>
            </a:r>
            <a:r>
              <a:rPr lang="en-US" dirty="0" smtClean="0"/>
              <a:t> – Receives/responds to requests from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Stabilize </a:t>
            </a:r>
            <a:r>
              <a:rPr lang="en-US" dirty="0" smtClean="0"/>
              <a:t>– Stabilizes the </a:t>
            </a:r>
            <a:r>
              <a:rPr lang="en-US" dirty="0" err="1" smtClean="0"/>
              <a:t>quadrotor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– Top level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 – Logging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6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482</TotalTime>
  <Words>102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AEMQ </vt:lpstr>
      <vt:lpstr>System Architecture</vt:lpstr>
      <vt:lpstr>FreeRTOS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AEMQ</dc:title>
  <dc:creator>Conrad</dc:creator>
  <cp:lastModifiedBy>Conrad</cp:lastModifiedBy>
  <cp:revision>32</cp:revision>
  <dcterms:created xsi:type="dcterms:W3CDTF">2014-08-02T22:04:53Z</dcterms:created>
  <dcterms:modified xsi:type="dcterms:W3CDTF">2014-08-03T07:13:30Z</dcterms:modified>
</cp:coreProperties>
</file>