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7" r:id="rId8"/>
    <p:sldId id="268" r:id="rId9"/>
    <p:sldId id="269" r:id="rId10"/>
    <p:sldId id="270" r:id="rId11"/>
    <p:sldId id="264" r:id="rId12"/>
    <p:sldId id="265" r:id="rId13"/>
    <p:sldId id="266" r:id="rId14"/>
    <p:sldId id="260" r:id="rId15"/>
    <p:sldId id="261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8AE4807-392D-4936-9BA1-93EDE61C7341}">
          <p14:sldIdLst>
            <p14:sldId id="256"/>
            <p14:sldId id="257"/>
            <p14:sldId id="258"/>
            <p14:sldId id="262"/>
            <p14:sldId id="263"/>
            <p14:sldId id="259"/>
            <p14:sldId id="267"/>
            <p14:sldId id="268"/>
            <p14:sldId id="269"/>
            <p14:sldId id="270"/>
            <p14:sldId id="264"/>
            <p14:sldId id="265"/>
            <p14:sldId id="266"/>
            <p14:sldId id="260"/>
            <p14:sldId id="261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7D9F3-A627-45D1-95E8-5C700B62A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28E825-0D20-41E3-A6AB-8B2C658A7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00870-5801-4A7C-9B38-9503FB11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8A6B-6A27-4A24-87E9-5B14058EFA66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D9D50-0BFD-44A7-936F-D91E2A1E9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B884C-7C57-481B-82D1-C8BFB3C1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C57F-E8DC-4C10-A88B-9E6AFB10B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28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DF175-D709-4F77-8165-A1894543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F20CF1-C16F-49E6-8FB7-64AB2280D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9F31B-AE38-48E2-961A-749B7F29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8A6B-6A27-4A24-87E9-5B14058EFA66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69DE33-F53B-4ED3-895B-8ECC232D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32E4F8-B3A6-46BF-BCC9-04A438AC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C57F-E8DC-4C10-A88B-9E6AFB10B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22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812EEB-C75E-4869-98E5-460E43403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5137EC-2761-4DED-83E6-A3EABC666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4E73A-C8AC-4018-900A-AB318BA9E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8A6B-6A27-4A24-87E9-5B14058EFA66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F18B4F-8C6A-44FB-9293-388D7FA8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640404-D4A3-49B8-A694-C177A948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C57F-E8DC-4C10-A88B-9E6AFB10B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92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C602E-89F6-4A54-869E-38A190A9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1AE34D-144B-456D-A678-A6FB2B449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B34CCB-ED61-4F05-8565-4EFDF9296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8A6B-6A27-4A24-87E9-5B14058EFA66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CAE62-AF5B-4AA3-85F5-702037C17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47123-CFF2-4C5D-A551-A19B5C56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C57F-E8DC-4C10-A88B-9E6AFB10B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95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4E8E6-E02C-4561-8F13-A25BB80F6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5CE434-8400-40BE-AF7F-077E36955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86A55-6752-4919-9FE0-DC99DA5B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8A6B-6A27-4A24-87E9-5B14058EFA66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7277BC-6E39-4460-B853-151AC834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7F5F26-DF5C-47AB-97C9-0DAF6A9D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C57F-E8DC-4C10-A88B-9E6AFB10B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21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14917-E114-47B0-9A00-49FA3C13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FBD134-CB92-4DF5-BB32-4EEECB878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161E93-610F-4CA1-8F76-79456FE6E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49A1DF-3865-4B19-80C2-232205CA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8A6B-6A27-4A24-87E9-5B14058EFA66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F77AFB-65A0-4811-9EDE-79FEDCD3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71B083-F50C-4806-8F7F-E42AA27FC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C57F-E8DC-4C10-A88B-9E6AFB10B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27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11095-B602-4742-B179-B2C01CEA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4E3027-0DAC-4656-9A7E-49A6807E7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6F2A46-B7EF-4E31-AB1E-76D4DB5B4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51B28F-904C-4532-81AA-C86820466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72CC3D-137F-4C39-BDFF-B4CE81E12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392A51-DF5D-4849-81CF-79C809D4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8A6B-6A27-4A24-87E9-5B14058EFA66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4517BA-77B5-4567-8C04-67953A6E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5A3ECE-F998-4305-8D03-CDB585AA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C57F-E8DC-4C10-A88B-9E6AFB10B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61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EEDB1-68FD-4D3A-9F87-8629DEB2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C926D1-4BD1-4E34-9473-73EB3ACE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8A6B-6A27-4A24-87E9-5B14058EFA66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0E6EA7-D556-4626-AFC6-C9E8C0AB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0DA98F-6DBC-420E-B5BD-DBC25762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C57F-E8DC-4C10-A88B-9E6AFB10B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29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B6AF18-C3F4-4F8A-9A2B-A96B7855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8A6B-6A27-4A24-87E9-5B14058EFA66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C94603-0589-487A-87A5-A1A80A97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F0DC44-E458-4D69-9B84-231FC51D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C57F-E8DC-4C10-A88B-9E6AFB10B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63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F13CD-EB5C-4478-98D3-02F864C7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96F8CB-AED4-49ED-AF53-C52E50238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30C03C-FC85-4035-BDA3-D3FC30F6D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67114C-C0F7-4A6C-97F9-3370BF99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8A6B-6A27-4A24-87E9-5B14058EFA66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B6AC91-F312-487A-8FC9-C8F8C795B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2F990A-B553-4A49-8144-F23708E4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C57F-E8DC-4C10-A88B-9E6AFB10B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58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CEE8A-7965-422A-ADDC-99CB120AE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EA0EBA-7B1F-4C5B-B503-B44268EE9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DC160F-962D-4E49-A3DC-93FBB617E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36DFCB-2328-4B87-8A0B-861D63C4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8A6B-6A27-4A24-87E9-5B14058EFA66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E7433E-27C9-4948-8950-98BC280C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97E2BC-5A92-44BE-B4DF-E506C8A5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C57F-E8DC-4C10-A88B-9E6AFB10B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81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955CD4-EB3F-4CE1-AD45-C19B7FA8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8C61DF-ADA2-41FB-87E3-694B57320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8D9548-4D99-4D11-B7BC-FD5D85388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A8A6B-6A27-4A24-87E9-5B14058EFA66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EE41D-FE1B-4F94-AA6F-CE583AECA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7CFD94-875D-42F9-BBA4-B8A70A8B6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7C57F-E8DC-4C10-A88B-9E6AFB10B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78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racle.com/technetwork/java/javase/downloads/jdk8-downloads-2133151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etwork/java/javase/downloads/jre8-downloads-2133155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6B586-FBF9-41C1-8510-6B7853B387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JAVA</a:t>
            </a:r>
            <a:r>
              <a:rPr lang="zh-CN" altLang="en-US" dirty="0"/>
              <a:t>环境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865215-24E0-4E07-B911-556A6E3BD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291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A7927-7C28-45EE-A87C-885B88CB3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505"/>
            <a:ext cx="10515600" cy="579945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第二种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FC9AF1-5C36-41DA-A8DF-39CF48FB3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11" y="820374"/>
            <a:ext cx="5039635" cy="49428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C64E225-BEBB-437F-8B1D-91FCA6B22393}"/>
              </a:ext>
            </a:extLst>
          </p:cNvPr>
          <p:cNvSpPr txBox="1"/>
          <p:nvPr/>
        </p:nvSpPr>
        <p:spPr>
          <a:xfrm>
            <a:off x="6501468" y="820374"/>
            <a:ext cx="48523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先按新建，把变量值</a:t>
            </a:r>
            <a:r>
              <a:rPr lang="en-US" altLang="zh-CN" dirty="0">
                <a:solidFill>
                  <a:srgbClr val="FF0000"/>
                </a:solidFill>
              </a:rPr>
              <a:t>%JAVA_HOME%\bin;%JAVA_HOME%\</a:t>
            </a:r>
            <a:r>
              <a:rPr lang="en-US" altLang="zh-CN" dirty="0" err="1">
                <a:solidFill>
                  <a:srgbClr val="FF0000"/>
                </a:solidFill>
              </a:rPr>
              <a:t>jre</a:t>
            </a:r>
            <a:r>
              <a:rPr lang="en-US" altLang="zh-CN" dirty="0">
                <a:solidFill>
                  <a:srgbClr val="FF0000"/>
                </a:solidFill>
              </a:rPr>
              <a:t>\bin;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打进去，然后点住，按右边的上移，移到第一行，呈现左边界面的效果，然后确定。</a:t>
            </a:r>
            <a:endParaRPr lang="en-US" altLang="zh-CN" dirty="0"/>
          </a:p>
          <a:p>
            <a:r>
              <a:rPr lang="zh-CN" altLang="en-US" dirty="0"/>
              <a:t>如果在后面的检验过程中，不能通过，那就把两个分开。就是，新建两个变量值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%JAVA_HOME%\bin;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%JAVA_HOME%\</a:t>
            </a:r>
            <a:r>
              <a:rPr lang="en-US" altLang="zh-CN" dirty="0" err="1">
                <a:solidFill>
                  <a:srgbClr val="FF0000"/>
                </a:solidFill>
              </a:rPr>
              <a:t>jre</a:t>
            </a:r>
            <a:r>
              <a:rPr lang="en-US" altLang="zh-CN" dirty="0">
                <a:solidFill>
                  <a:srgbClr val="FF0000"/>
                </a:solidFill>
              </a:rPr>
              <a:t>\bin;</a:t>
            </a:r>
          </a:p>
          <a:p>
            <a:r>
              <a:rPr lang="zh-CN" altLang="en-US" dirty="0"/>
              <a:t>这样的格式。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F852C-D083-4375-8D85-C8E4B45FBC23}"/>
              </a:ext>
            </a:extLst>
          </p:cNvPr>
          <p:cNvSpPr/>
          <p:nvPr/>
        </p:nvSpPr>
        <p:spPr>
          <a:xfrm>
            <a:off x="1325461" y="1258349"/>
            <a:ext cx="2592198" cy="234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991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D3D1F7C-FEB2-49B1-BAEE-EA493D963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66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检验是否装好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63523E-C075-4BD5-8762-DF3252FB1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790"/>
            <a:ext cx="10515600" cy="525417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键盘按下开始（      ）</a:t>
            </a:r>
            <a:r>
              <a:rPr lang="en-US" altLang="zh-CN" sz="2000" dirty="0"/>
              <a:t>+R</a:t>
            </a:r>
            <a:r>
              <a:rPr lang="zh-CN" altLang="en-US" sz="2000" dirty="0"/>
              <a:t>，然后左下角出现这个</a:t>
            </a:r>
            <a:r>
              <a:rPr lang="en-US" altLang="zh-CN" sz="2000" dirty="0"/>
              <a:t>		</a:t>
            </a:r>
            <a:r>
              <a:rPr lang="zh-CN" altLang="en-US" sz="2000" dirty="0"/>
              <a:t>    ，输入</a:t>
            </a:r>
            <a:r>
              <a:rPr lang="en-US" altLang="zh-CN" sz="2000" dirty="0" err="1"/>
              <a:t>cmd</a:t>
            </a:r>
            <a:r>
              <a:rPr lang="zh-CN" altLang="en-US" sz="2000" dirty="0"/>
              <a:t>，点确定，</a:t>
            </a:r>
            <a:endParaRPr lang="en-US" altLang="zh-CN" sz="2000" dirty="0"/>
          </a:p>
          <a:p>
            <a:r>
              <a:rPr lang="zh-CN" altLang="en-US" sz="2000" dirty="0"/>
              <a:t>出现下面的黑框框。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5ABBB4-D6A7-464C-A336-526B56391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869" y="922790"/>
            <a:ext cx="322533" cy="3575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E6448C-9D91-4B67-A79C-EA4FC1373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806" y="927401"/>
            <a:ext cx="1927518" cy="11061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15EF4F5-FB06-4853-AEE9-84AD55B66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3" y="2253750"/>
            <a:ext cx="8110693" cy="423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99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8AD8D-3A01-4A5A-B386-BF1FD9EB2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782"/>
            <a:ext cx="10515600" cy="585818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输入</a:t>
            </a:r>
            <a:r>
              <a:rPr lang="en-US" altLang="zh-CN" sz="2000" dirty="0"/>
              <a:t>java</a:t>
            </a:r>
            <a:r>
              <a:rPr lang="zh-CN" altLang="en-US" sz="2000" dirty="0"/>
              <a:t>，点键盘的</a:t>
            </a:r>
            <a:r>
              <a:rPr lang="en-US" altLang="zh-CN" sz="2000" dirty="0"/>
              <a:t>enter</a:t>
            </a:r>
            <a:r>
              <a:rPr lang="zh-CN" altLang="en-US" sz="2000" dirty="0"/>
              <a:t>，出现类似的画面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A5341A-0AE4-4C28-96DA-40FE504A3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70" y="681037"/>
            <a:ext cx="5666646" cy="540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83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AFF1DA-CA00-49E6-B418-F366DE5CF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560"/>
            <a:ext cx="10515600" cy="584140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再输入</a:t>
            </a:r>
            <a:r>
              <a:rPr lang="en-US" altLang="zh-CN" sz="2000" dirty="0"/>
              <a:t>java –version</a:t>
            </a:r>
            <a:r>
              <a:rPr lang="zh-CN" altLang="en-US" sz="2000" dirty="0"/>
              <a:t>（空格别忘了），点</a:t>
            </a:r>
            <a:r>
              <a:rPr lang="en-US" altLang="zh-CN" sz="2000" dirty="0"/>
              <a:t>enter</a:t>
            </a:r>
            <a:r>
              <a:rPr lang="zh-CN" altLang="en-US" sz="2000" dirty="0"/>
              <a:t>，出现下面类似的，表示你装的版本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如果没有出现的画面，表示你没有装成功，返回上面的步骤，接着检查一遍。否则你接下来的一切都没有意义。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73A240-3EB6-42D0-AB79-EA7F8D5BA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41" y="704107"/>
            <a:ext cx="549523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85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359F6-8C51-4D8F-B060-A67336329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下载</a:t>
            </a:r>
            <a:r>
              <a:rPr lang="en-US" altLang="zh-CN" dirty="0"/>
              <a:t>NetBeans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1C584-303D-40D3-A0C4-E6E9B30C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百度搜索</a:t>
            </a:r>
            <a:r>
              <a:rPr lang="en-US" altLang="zh-CN" dirty="0" err="1"/>
              <a:t>netbeans</a:t>
            </a:r>
            <a:r>
              <a:rPr lang="zh-CN" altLang="en-US" dirty="0"/>
              <a:t>，进入官网。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037B8F-27AF-4535-BC05-5D28F41E0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91" y="2406928"/>
            <a:ext cx="1963680" cy="97198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517C774-939B-40D0-BCD1-EA127AD94733}"/>
              </a:ext>
            </a:extLst>
          </p:cNvPr>
          <p:cNvSpPr txBox="1"/>
          <p:nvPr/>
        </p:nvSpPr>
        <p:spPr>
          <a:xfrm>
            <a:off x="3514987" y="2708256"/>
            <a:ext cx="333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找到这个，点击</a:t>
            </a:r>
            <a:r>
              <a:rPr lang="en-US" altLang="zh-CN" dirty="0"/>
              <a:t>Download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90EDD3-BAF2-47C0-A8C7-FAE9CBD3D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131" y="3429001"/>
            <a:ext cx="4915948" cy="23857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7EDC888-40C0-407A-AF7E-C9BE6C21F2A2}"/>
              </a:ext>
            </a:extLst>
          </p:cNvPr>
          <p:cNvSpPr txBox="1"/>
          <p:nvPr/>
        </p:nvSpPr>
        <p:spPr>
          <a:xfrm>
            <a:off x="6845417" y="4165610"/>
            <a:ext cx="2785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选择合适的下载，推荐直接下载</a:t>
            </a:r>
            <a:r>
              <a:rPr lang="en-US" altLang="zh-CN" dirty="0"/>
              <a:t>ALL</a:t>
            </a:r>
            <a:r>
              <a:rPr lang="zh-CN" altLang="en-US" dirty="0"/>
              <a:t>就好了</a:t>
            </a:r>
          </a:p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F1CC4FC-1245-4861-B278-D9878D357387}"/>
              </a:ext>
            </a:extLst>
          </p:cNvPr>
          <p:cNvSpPr/>
          <p:nvPr/>
        </p:nvSpPr>
        <p:spPr>
          <a:xfrm>
            <a:off x="1996580" y="2843868"/>
            <a:ext cx="939567" cy="450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CE0979-8FCE-46A3-AB70-84313705C06C}"/>
              </a:ext>
            </a:extLst>
          </p:cNvPr>
          <p:cNvSpPr/>
          <p:nvPr/>
        </p:nvSpPr>
        <p:spPr>
          <a:xfrm>
            <a:off x="2659310" y="5234730"/>
            <a:ext cx="3766657" cy="352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94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539108E-B3B8-46D4-B3ED-30966CE3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167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安装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B20D1D-C551-4F63-8C2C-0BFA38049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292"/>
            <a:ext cx="10515600" cy="502767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点击你刚下载完的程序，出现下面的界面。点击下一步。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5296AF-2BF4-4638-BB3A-CCFF67334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316" y="1727015"/>
            <a:ext cx="4481469" cy="4202996"/>
          </a:xfrm>
          <a:prstGeom prst="rect">
            <a:avLst/>
          </a:prstGeom>
        </p:spPr>
      </p:pic>
      <p:sp>
        <p:nvSpPr>
          <p:cNvPr id="7" name="箭头: 下 6">
            <a:extLst>
              <a:ext uri="{FF2B5EF4-FFF2-40B4-BE49-F238E27FC236}">
                <a16:creationId xmlns:a16="http://schemas.microsoft.com/office/drawing/2014/main" id="{76595A2B-E629-47E6-A139-D65896C0FDAF}"/>
              </a:ext>
            </a:extLst>
          </p:cNvPr>
          <p:cNvSpPr/>
          <p:nvPr/>
        </p:nvSpPr>
        <p:spPr>
          <a:xfrm>
            <a:off x="6442745" y="4974672"/>
            <a:ext cx="318782" cy="5117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627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D40A6CD-68FE-4246-AE98-29364E43F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950"/>
            <a:ext cx="10515600" cy="568201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接受，下一步。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E32C107-E159-4A8A-9E39-BAC1362BB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310" y="1036542"/>
            <a:ext cx="5165232" cy="4784915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829AE75E-4F9A-4B0A-9B8A-28B2F8DE5D8C}"/>
              </a:ext>
            </a:extLst>
          </p:cNvPr>
          <p:cNvSpPr/>
          <p:nvPr/>
        </p:nvSpPr>
        <p:spPr>
          <a:xfrm>
            <a:off x="2399251" y="5041783"/>
            <a:ext cx="822121" cy="226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DD142D38-52A5-4E2B-A3F6-241E139AFC34}"/>
              </a:ext>
            </a:extLst>
          </p:cNvPr>
          <p:cNvSpPr/>
          <p:nvPr/>
        </p:nvSpPr>
        <p:spPr>
          <a:xfrm>
            <a:off x="6786694" y="4806892"/>
            <a:ext cx="335559" cy="461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086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D9306F1-4B47-48A3-AA2D-B1010D9C4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381" y="758110"/>
            <a:ext cx="5562600" cy="5153025"/>
          </a:xfr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CB6D8E1-7E0D-48C3-ADC5-9ACFAF3A2F1C}"/>
              </a:ext>
            </a:extLst>
          </p:cNvPr>
          <p:cNvCxnSpPr/>
          <p:nvPr/>
        </p:nvCxnSpPr>
        <p:spPr>
          <a:xfrm flipH="1">
            <a:off x="5318620" y="1828908"/>
            <a:ext cx="604008" cy="2684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5F2B523-3A27-482E-A24B-A912B71C8006}"/>
              </a:ext>
            </a:extLst>
          </p:cNvPr>
          <p:cNvSpPr txBox="1"/>
          <p:nvPr/>
        </p:nvSpPr>
        <p:spPr>
          <a:xfrm>
            <a:off x="5903054" y="1586746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Netbeans</a:t>
            </a:r>
            <a:r>
              <a:rPr lang="zh-CN" altLang="en-US" dirty="0">
                <a:solidFill>
                  <a:srgbClr val="FF0000"/>
                </a:solidFill>
              </a:rPr>
              <a:t>的安装路径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2D827B8-5864-4641-BDAD-9A6C1C02EEB0}"/>
              </a:ext>
            </a:extLst>
          </p:cNvPr>
          <p:cNvCxnSpPr>
            <a:cxnSpLocks/>
          </p:cNvCxnSpPr>
          <p:nvPr/>
        </p:nvCxnSpPr>
        <p:spPr>
          <a:xfrm flipH="1" flipV="1">
            <a:off x="3867324" y="2753686"/>
            <a:ext cx="562062" cy="629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59A1797-296F-41A0-B444-B978E73A4D89}"/>
              </a:ext>
            </a:extLst>
          </p:cNvPr>
          <p:cNvSpPr txBox="1"/>
          <p:nvPr/>
        </p:nvSpPr>
        <p:spPr>
          <a:xfrm>
            <a:off x="3212984" y="3379608"/>
            <a:ext cx="516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刚刚安装的</a:t>
            </a:r>
            <a:r>
              <a:rPr lang="en-US" altLang="zh-CN" dirty="0">
                <a:solidFill>
                  <a:srgbClr val="FF0000"/>
                </a:solidFill>
              </a:rPr>
              <a:t>JDK</a:t>
            </a:r>
            <a:r>
              <a:rPr lang="zh-CN" altLang="en-US" dirty="0">
                <a:solidFill>
                  <a:srgbClr val="FF0000"/>
                </a:solidFill>
              </a:rPr>
              <a:t>的路径，一般会自动填好，不用动</a:t>
            </a:r>
          </a:p>
        </p:txBody>
      </p:sp>
    </p:spTree>
    <p:extLst>
      <p:ext uri="{BB962C8B-B14F-4D97-AF65-F5344CB8AC3E}">
        <p14:creationId xmlns:p14="http://schemas.microsoft.com/office/powerpoint/2010/main" val="33451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B8D9387-732F-4166-9541-D278DFA8B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708819"/>
            <a:ext cx="5562600" cy="5153025"/>
          </a:xfr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E71385D-9078-4DED-BAA8-69CD8EBD1A8B}"/>
              </a:ext>
            </a:extLst>
          </p:cNvPr>
          <p:cNvCxnSpPr/>
          <p:nvPr/>
        </p:nvCxnSpPr>
        <p:spPr>
          <a:xfrm flipH="1">
            <a:off x="5882081" y="1702965"/>
            <a:ext cx="427838" cy="3691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4B523EB-6CED-44C4-A138-EE6BD9FD6546}"/>
              </a:ext>
            </a:extLst>
          </p:cNvPr>
          <p:cNvSpPr txBox="1"/>
          <p:nvPr/>
        </p:nvSpPr>
        <p:spPr>
          <a:xfrm>
            <a:off x="6309919" y="1392572"/>
            <a:ext cx="513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一个辅助的东西吧，我也不太清楚，总之和刚刚的放一起就好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82F199C-D2E0-4FF5-9162-BEF3C5327278}"/>
              </a:ext>
            </a:extLst>
          </p:cNvPr>
          <p:cNvCxnSpPr/>
          <p:nvPr/>
        </p:nvCxnSpPr>
        <p:spPr>
          <a:xfrm flipH="1" flipV="1">
            <a:off x="3999432" y="2726108"/>
            <a:ext cx="222190" cy="470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DCDBE5A-5332-4E4B-87B9-60B61FA87059}"/>
              </a:ext>
            </a:extLst>
          </p:cNvPr>
          <p:cNvSpPr txBox="1"/>
          <p:nvPr/>
        </p:nvSpPr>
        <p:spPr>
          <a:xfrm>
            <a:off x="3922519" y="319612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和刚刚的一样</a:t>
            </a:r>
          </a:p>
        </p:txBody>
      </p:sp>
    </p:spTree>
    <p:extLst>
      <p:ext uri="{BB962C8B-B14F-4D97-AF65-F5344CB8AC3E}">
        <p14:creationId xmlns:p14="http://schemas.microsoft.com/office/powerpoint/2010/main" val="914943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048DA4F-A52D-40B8-9A6E-FDBB30F69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721519"/>
            <a:ext cx="5562600" cy="5153025"/>
          </a:xfr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B6D0CAC2-DBFB-4429-B4E6-673A3262F014}"/>
              </a:ext>
            </a:extLst>
          </p:cNvPr>
          <p:cNvSpPr/>
          <p:nvPr/>
        </p:nvSpPr>
        <p:spPr>
          <a:xfrm>
            <a:off x="7474591" y="4647501"/>
            <a:ext cx="243281" cy="780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53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F824E-E9DE-4560-823E-35BF1ABE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下载安装</a:t>
            </a:r>
            <a:r>
              <a:rPr lang="en-US" altLang="zh-CN" dirty="0"/>
              <a:t>JDK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7ADC9-B166-4B96-8140-D190C8F60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458"/>
            <a:ext cx="10515600" cy="4351338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百度搜索</a:t>
            </a:r>
            <a:r>
              <a:rPr lang="en-US" altLang="zh-CN" dirty="0"/>
              <a:t>JDK</a:t>
            </a:r>
            <a:r>
              <a:rPr lang="zh-CN" altLang="en-US" dirty="0"/>
              <a:t>下载，进入官网，</a:t>
            </a:r>
            <a:r>
              <a:rPr lang="en-US" altLang="zh-CN" dirty="0">
                <a:hlinkClick r:id="rId2"/>
              </a:rPr>
              <a:t>https://www.oracle.com/technetwork/java/javase/downloads/jdk8-downloads-2133151.html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1B2C2D-2487-4099-9C37-8532D0E51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12" y="2936147"/>
            <a:ext cx="6381750" cy="36262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32AB449-F685-40D3-B914-77DCFE6353A0}"/>
              </a:ext>
            </a:extLst>
          </p:cNvPr>
          <p:cNvSpPr txBox="1"/>
          <p:nvPr/>
        </p:nvSpPr>
        <p:spPr>
          <a:xfrm>
            <a:off x="867911" y="3674142"/>
            <a:ext cx="182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第一步，点这个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5BD2F1A2-39D6-4D8A-840D-5FAD914DAE33}"/>
              </a:ext>
            </a:extLst>
          </p:cNvPr>
          <p:cNvSpPr/>
          <p:nvPr/>
        </p:nvSpPr>
        <p:spPr>
          <a:xfrm>
            <a:off x="2650220" y="3741490"/>
            <a:ext cx="227203" cy="234637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F4735C-C458-4EA8-863C-A3B1902F5D4B}"/>
              </a:ext>
            </a:extLst>
          </p:cNvPr>
          <p:cNvSpPr txBox="1"/>
          <p:nvPr/>
        </p:nvSpPr>
        <p:spPr>
          <a:xfrm>
            <a:off x="7277973" y="4219662"/>
            <a:ext cx="41429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第二步，选择自己电脑合适的版本下载，其中，</a:t>
            </a:r>
            <a:r>
              <a:rPr lang="en-US" altLang="zh-CN" dirty="0">
                <a:solidFill>
                  <a:srgbClr val="FF0000"/>
                </a:solidFill>
              </a:rPr>
              <a:t>Windows ×86</a:t>
            </a:r>
            <a:r>
              <a:rPr lang="zh-CN" altLang="en-US" dirty="0">
                <a:solidFill>
                  <a:srgbClr val="FF0000"/>
                </a:solidFill>
              </a:rPr>
              <a:t>是</a:t>
            </a:r>
            <a:r>
              <a:rPr lang="en-US" altLang="zh-CN" dirty="0">
                <a:solidFill>
                  <a:srgbClr val="FF0000"/>
                </a:solidFill>
              </a:rPr>
              <a:t>32</a:t>
            </a:r>
            <a:r>
              <a:rPr lang="zh-CN" altLang="en-US" dirty="0">
                <a:solidFill>
                  <a:srgbClr val="FF0000"/>
                </a:solidFill>
              </a:rPr>
              <a:t>位，</a:t>
            </a:r>
            <a:r>
              <a:rPr lang="en-US" altLang="zh-CN" dirty="0">
                <a:solidFill>
                  <a:srgbClr val="FF0000"/>
                </a:solidFill>
              </a:rPr>
              <a:t>×64</a:t>
            </a:r>
            <a:r>
              <a:rPr lang="zh-CN" altLang="en-US" dirty="0">
                <a:solidFill>
                  <a:srgbClr val="FF0000"/>
                </a:solidFill>
              </a:rPr>
              <a:t>是</a:t>
            </a:r>
            <a:r>
              <a:rPr lang="en-US" altLang="zh-CN" dirty="0">
                <a:solidFill>
                  <a:srgbClr val="FF0000"/>
                </a:solidFill>
              </a:rPr>
              <a:t>64</a:t>
            </a:r>
            <a:r>
              <a:rPr lang="zh-CN" altLang="en-US" dirty="0">
                <a:solidFill>
                  <a:srgbClr val="FF0000"/>
                </a:solidFill>
              </a:rPr>
              <a:t>位，</a:t>
            </a:r>
            <a:r>
              <a:rPr lang="en-US" altLang="zh-CN" dirty="0">
                <a:solidFill>
                  <a:srgbClr val="FF0000"/>
                </a:solidFill>
              </a:rPr>
              <a:t>Win10</a:t>
            </a:r>
            <a:r>
              <a:rPr lang="zh-CN" altLang="en-US" dirty="0">
                <a:solidFill>
                  <a:srgbClr val="FF0000"/>
                </a:solidFill>
              </a:rPr>
              <a:t>版本的右键打开随意一个文档，右键点击此电脑，点击属性，查看多少位。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8FDB70B-1715-4C4F-B7C5-BDFA039BFDFE}"/>
              </a:ext>
            </a:extLst>
          </p:cNvPr>
          <p:cNvSpPr txBox="1"/>
          <p:nvPr/>
        </p:nvSpPr>
        <p:spPr>
          <a:xfrm>
            <a:off x="5780015" y="3145871"/>
            <a:ext cx="5296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看清楚标题是否一样，不要下载了最新的</a:t>
            </a:r>
            <a:r>
              <a:rPr lang="en-US" altLang="zh-CN" dirty="0">
                <a:solidFill>
                  <a:srgbClr val="FF0000"/>
                </a:solidFill>
              </a:rPr>
              <a:t>11</a:t>
            </a:r>
            <a:r>
              <a:rPr lang="zh-CN" altLang="en-US" dirty="0">
                <a:solidFill>
                  <a:srgbClr val="FF0000"/>
                </a:solidFill>
              </a:rPr>
              <a:t>版本的</a:t>
            </a:r>
          </a:p>
        </p:txBody>
      </p:sp>
    </p:spTree>
    <p:extLst>
      <p:ext uri="{BB962C8B-B14F-4D97-AF65-F5344CB8AC3E}">
        <p14:creationId xmlns:p14="http://schemas.microsoft.com/office/powerpoint/2010/main" val="1647586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C465E48-C328-4383-AB2B-016F78E0F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535" y="713065"/>
            <a:ext cx="5463505" cy="5061227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ED40416-1C33-4738-BAED-4AA1011F62C1}"/>
              </a:ext>
            </a:extLst>
          </p:cNvPr>
          <p:cNvSpPr txBox="1"/>
          <p:nvPr/>
        </p:nvSpPr>
        <p:spPr>
          <a:xfrm>
            <a:off x="4353826" y="3105834"/>
            <a:ext cx="2650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到这个界面了就等着就行了</a:t>
            </a:r>
          </a:p>
        </p:txBody>
      </p:sp>
    </p:spTree>
    <p:extLst>
      <p:ext uri="{BB962C8B-B14F-4D97-AF65-F5344CB8AC3E}">
        <p14:creationId xmlns:p14="http://schemas.microsoft.com/office/powerpoint/2010/main" val="2233350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F8433D-1022-4FEC-B336-172079869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99" y="772551"/>
            <a:ext cx="5735178" cy="5312897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8DC8420-5C54-4BF6-8048-D43609735D84}"/>
              </a:ext>
            </a:extLst>
          </p:cNvPr>
          <p:cNvSpPr txBox="1"/>
          <p:nvPr/>
        </p:nvSpPr>
        <p:spPr>
          <a:xfrm>
            <a:off x="8162489" y="2151726"/>
            <a:ext cx="23656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/>
              <a:t>安装完成</a:t>
            </a:r>
          </a:p>
        </p:txBody>
      </p:sp>
    </p:spTree>
    <p:extLst>
      <p:ext uri="{BB962C8B-B14F-4D97-AF65-F5344CB8AC3E}">
        <p14:creationId xmlns:p14="http://schemas.microsoft.com/office/powerpoint/2010/main" val="377966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6DA45DB-537A-4CEF-8750-EBC22A78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833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安装</a:t>
            </a:r>
            <a:r>
              <a:rPr lang="en-US" altLang="zh-CN" dirty="0"/>
              <a:t>JDK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E46BFAC-850C-4B27-B3E9-205D0B6C2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514"/>
            <a:ext cx="10515600" cy="5044449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点击刚刚下好的程序，出现下面的画面，点击下一步。</a:t>
            </a:r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E583C7-926B-4865-A9D2-29EFB2E4B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170" y="1728220"/>
            <a:ext cx="5724525" cy="4324350"/>
          </a:xfrm>
          <a:prstGeom prst="rect">
            <a:avLst/>
          </a:prstGeom>
        </p:spPr>
      </p:pic>
      <p:sp>
        <p:nvSpPr>
          <p:cNvPr id="7" name="箭头: 下 6">
            <a:extLst>
              <a:ext uri="{FF2B5EF4-FFF2-40B4-BE49-F238E27FC236}">
                <a16:creationId xmlns:a16="http://schemas.microsoft.com/office/drawing/2014/main" id="{65F78742-9FC7-4975-B292-EF3DEA5686B1}"/>
              </a:ext>
            </a:extLst>
          </p:cNvPr>
          <p:cNvSpPr/>
          <p:nvPr/>
        </p:nvSpPr>
        <p:spPr>
          <a:xfrm>
            <a:off x="6182686" y="5209563"/>
            <a:ext cx="226503" cy="436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34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85998D-B036-47BE-BA66-26E76CAC1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284"/>
            <a:ext cx="10515600" cy="578268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出现下面的界面，箭头指的就是</a:t>
            </a:r>
            <a:r>
              <a:rPr lang="en-US" altLang="zh-CN" sz="2000" dirty="0"/>
              <a:t>JDK</a:t>
            </a:r>
            <a:r>
              <a:rPr lang="zh-CN" altLang="en-US" sz="2000" dirty="0"/>
              <a:t>的安装路径。（值得注意的是，我们通常所说的</a:t>
            </a:r>
            <a:r>
              <a:rPr lang="en-US" altLang="zh-CN" sz="2000" dirty="0"/>
              <a:t>JDK</a:t>
            </a:r>
            <a:r>
              <a:rPr lang="zh-CN" altLang="en-US" sz="2000" dirty="0"/>
              <a:t>实际上包含两个东西，一个</a:t>
            </a:r>
            <a:r>
              <a:rPr lang="en-US" altLang="zh-CN" sz="2000" dirty="0"/>
              <a:t>JDK,</a:t>
            </a:r>
            <a:r>
              <a:rPr lang="zh-CN" altLang="en-US" sz="2000" dirty="0"/>
              <a:t>一个</a:t>
            </a:r>
            <a:r>
              <a:rPr lang="en-US" altLang="zh-CN" sz="2000" dirty="0"/>
              <a:t>JRE</a:t>
            </a:r>
            <a:r>
              <a:rPr lang="zh-CN" altLang="en-US" sz="2000" dirty="0"/>
              <a:t>，所以，如果要改路径，可以不放在</a:t>
            </a:r>
            <a:r>
              <a:rPr lang="en-US" altLang="zh-CN" sz="2000" dirty="0"/>
              <a:t>C</a:t>
            </a:r>
            <a:r>
              <a:rPr lang="zh-CN" altLang="en-US" sz="2000" dirty="0"/>
              <a:t>盘，一定要创建两个文件夹分开放</a:t>
            </a:r>
            <a:r>
              <a:rPr lang="en-US" altLang="zh-CN" sz="2000" dirty="0"/>
              <a:t>JDK</a:t>
            </a:r>
            <a:r>
              <a:rPr lang="zh-CN" altLang="en-US" sz="2000" dirty="0"/>
              <a:t>和</a:t>
            </a:r>
            <a:r>
              <a:rPr lang="en-US" altLang="zh-CN" sz="2000" dirty="0"/>
              <a:t>JRE</a:t>
            </a:r>
            <a:r>
              <a:rPr lang="zh-CN" altLang="en-US" sz="2000" dirty="0"/>
              <a:t>，现在装的东西是</a:t>
            </a:r>
            <a:r>
              <a:rPr lang="en-US" altLang="zh-CN" sz="2000" dirty="0"/>
              <a:t>JDK</a:t>
            </a:r>
            <a:r>
              <a:rPr lang="zh-CN" altLang="en-US" sz="2000" dirty="0"/>
              <a:t>，放在</a:t>
            </a:r>
            <a:r>
              <a:rPr lang="en-US" altLang="zh-CN" sz="2000" dirty="0"/>
              <a:t>JDK</a:t>
            </a:r>
            <a:r>
              <a:rPr lang="zh-CN" altLang="en-US" sz="2000" dirty="0"/>
              <a:t>的文件夹）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8284ADF-1264-4176-871D-EA27802C3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423" y="1540034"/>
            <a:ext cx="57054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3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750F71-6F4E-4BB5-BB5C-C935D5281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894"/>
            <a:ext cx="10515600" cy="579106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然后就出现下列的画面，这个是</a:t>
            </a:r>
            <a:r>
              <a:rPr lang="en-US" altLang="zh-CN" sz="2000" dirty="0"/>
              <a:t>JRE</a:t>
            </a:r>
            <a:r>
              <a:rPr lang="zh-CN" altLang="en-US" sz="2000" dirty="0"/>
              <a:t>的安装路径。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FD0176-E027-4C9F-8E22-A58D01491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980" y="856034"/>
            <a:ext cx="4171114" cy="317200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9CFCDC5-56E9-45C9-82B5-B041FB57CA20}"/>
              </a:ext>
            </a:extLst>
          </p:cNvPr>
          <p:cNvSpPr txBox="1"/>
          <p:nvPr/>
        </p:nvSpPr>
        <p:spPr>
          <a:xfrm>
            <a:off x="1040235" y="4379053"/>
            <a:ext cx="10313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如果不是第一次安装，可能</a:t>
            </a:r>
            <a:r>
              <a:rPr lang="zh-CN" altLang="en-US" dirty="0">
                <a:solidFill>
                  <a:srgbClr val="FF0000"/>
                </a:solidFill>
              </a:rPr>
              <a:t>不会出现</a:t>
            </a:r>
            <a:r>
              <a:rPr lang="zh-CN" altLang="en-US" dirty="0"/>
              <a:t>这个画面，这个时候，就要去单独下载</a:t>
            </a:r>
            <a:r>
              <a:rPr lang="en-US" altLang="zh-CN" dirty="0"/>
              <a:t>JRE</a:t>
            </a:r>
            <a:r>
              <a:rPr lang="zh-CN" altLang="en-US" dirty="0"/>
              <a:t>，</a:t>
            </a:r>
            <a:r>
              <a:rPr lang="en-US" altLang="zh-CN" dirty="0">
                <a:hlinkClick r:id="rId3"/>
              </a:rPr>
              <a:t>https://www.oracle.com/technetwork/java/javase/downloads/jre8-downloads-2133155.html</a:t>
            </a:r>
            <a:endParaRPr lang="en-US" altLang="zh-CN" dirty="0"/>
          </a:p>
          <a:p>
            <a:r>
              <a:rPr lang="zh-CN" altLang="en-US" dirty="0"/>
              <a:t>选择和</a:t>
            </a:r>
            <a:r>
              <a:rPr lang="en-US" altLang="zh-CN" dirty="0"/>
              <a:t>JDK</a:t>
            </a:r>
            <a:r>
              <a:rPr lang="zh-CN" altLang="en-US" dirty="0"/>
              <a:t>相同版本的，适合自己电脑的下载，然后安装。如果要改安装路径，记得打开安装程序之后勾选左下角的更改目标文件夹，然后就出现这个这个界面。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4877EF1C-611F-4039-8FD2-FDB60A6B00DE}"/>
              </a:ext>
            </a:extLst>
          </p:cNvPr>
          <p:cNvSpPr/>
          <p:nvPr/>
        </p:nvSpPr>
        <p:spPr>
          <a:xfrm>
            <a:off x="3087149" y="2608976"/>
            <a:ext cx="578840" cy="159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29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E34FA-707F-499F-869C-5AE5303C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638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配置环境变量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8E1A7-84C8-4338-BD89-FE34AF42E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514"/>
            <a:ext cx="10515600" cy="504444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安装好了</a:t>
            </a:r>
            <a:r>
              <a:rPr lang="en-US" altLang="zh-CN" sz="2000" dirty="0"/>
              <a:t>JDK</a:t>
            </a:r>
            <a:r>
              <a:rPr lang="zh-CN" altLang="en-US" sz="2000" dirty="0"/>
              <a:t>和</a:t>
            </a:r>
            <a:r>
              <a:rPr lang="en-US" altLang="zh-CN" sz="2000" dirty="0"/>
              <a:t>JRE</a:t>
            </a:r>
            <a:r>
              <a:rPr lang="zh-CN" altLang="en-US" sz="2000" dirty="0"/>
              <a:t>就开始配置环境变量。</a:t>
            </a:r>
            <a:endParaRPr lang="en-US" altLang="zh-CN" sz="2000" dirty="0"/>
          </a:p>
          <a:p>
            <a:r>
              <a:rPr lang="zh-CN" altLang="en-US" sz="2000" dirty="0"/>
              <a:t>打开此电脑的属性（右键）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点击高级系统设置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2B1990-D6D2-4C88-809C-24CCFA1D2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592" y="1918893"/>
            <a:ext cx="2500180" cy="22001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3210895-75E3-4834-A379-37063348A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653" y="4419685"/>
            <a:ext cx="1485714" cy="1247619"/>
          </a:xfrm>
          <a:prstGeom prst="rect">
            <a:avLst/>
          </a:prstGeom>
        </p:spPr>
      </p:pic>
      <p:sp>
        <p:nvSpPr>
          <p:cNvPr id="6" name="箭头: 左 5">
            <a:extLst>
              <a:ext uri="{FF2B5EF4-FFF2-40B4-BE49-F238E27FC236}">
                <a16:creationId xmlns:a16="http://schemas.microsoft.com/office/drawing/2014/main" id="{45464687-E6D1-4FEC-9C22-5A2F9C786B4D}"/>
              </a:ext>
            </a:extLst>
          </p:cNvPr>
          <p:cNvSpPr/>
          <p:nvPr/>
        </p:nvSpPr>
        <p:spPr>
          <a:xfrm>
            <a:off x="4135772" y="3875714"/>
            <a:ext cx="654342" cy="1258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左 6">
            <a:extLst>
              <a:ext uri="{FF2B5EF4-FFF2-40B4-BE49-F238E27FC236}">
                <a16:creationId xmlns:a16="http://schemas.microsoft.com/office/drawing/2014/main" id="{9174871A-3AE7-4295-84B1-E7710D5D145E}"/>
              </a:ext>
            </a:extLst>
          </p:cNvPr>
          <p:cNvSpPr/>
          <p:nvPr/>
        </p:nvSpPr>
        <p:spPr>
          <a:xfrm>
            <a:off x="4475527" y="5268286"/>
            <a:ext cx="629174" cy="1342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B19E3-9A33-4ED9-8EB1-341FEF553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171"/>
            <a:ext cx="10515600" cy="584979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点环境变量，然后在系统变量（下面的界面）点新建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按下面的填，再确定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13E7B7-D781-4236-8A1F-D469AB5BB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38" y="857055"/>
            <a:ext cx="5733333" cy="26285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3F05B08-AF99-4039-A146-CA25A17FB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70" y="4015510"/>
            <a:ext cx="6352381" cy="180952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21EA705-0D53-462B-8CD9-BC5A1367DCFF}"/>
              </a:ext>
            </a:extLst>
          </p:cNvPr>
          <p:cNvSpPr txBox="1"/>
          <p:nvPr/>
        </p:nvSpPr>
        <p:spPr>
          <a:xfrm>
            <a:off x="7558121" y="4458607"/>
            <a:ext cx="3514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变量名 </a:t>
            </a:r>
            <a:r>
              <a:rPr lang="en-US" altLang="zh-CN" dirty="0">
                <a:solidFill>
                  <a:srgbClr val="FF0000"/>
                </a:solidFill>
              </a:rPr>
              <a:t>JAVA_HOME</a:t>
            </a:r>
          </a:p>
          <a:p>
            <a:r>
              <a:rPr lang="zh-CN" altLang="en-US" dirty="0"/>
              <a:t>变量值为</a:t>
            </a:r>
            <a:r>
              <a:rPr lang="en-US" altLang="zh-CN" dirty="0"/>
              <a:t>JDK</a:t>
            </a:r>
            <a:r>
              <a:rPr lang="zh-CN" altLang="en-US" dirty="0"/>
              <a:t>的安装路径，可以通过浏览目录选择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B158812-9714-4F8C-9A3E-679E313C2D93}"/>
              </a:ext>
            </a:extLst>
          </p:cNvPr>
          <p:cNvSpPr/>
          <p:nvPr/>
        </p:nvSpPr>
        <p:spPr>
          <a:xfrm>
            <a:off x="1157681" y="5243119"/>
            <a:ext cx="1342238" cy="444617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CFC6BA3-C67D-48D1-848D-66F0C6F044D0}"/>
              </a:ext>
            </a:extLst>
          </p:cNvPr>
          <p:cNvSpPr/>
          <p:nvPr/>
        </p:nvSpPr>
        <p:spPr>
          <a:xfrm>
            <a:off x="5578679" y="2986481"/>
            <a:ext cx="939567" cy="4425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390DE8-A5CD-4732-BED4-1D27625B5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3949"/>
            <a:ext cx="10515600" cy="5833014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再点新建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找到这个变量</a:t>
            </a:r>
            <a:r>
              <a:rPr lang="en-US" altLang="zh-CN" sz="2000" dirty="0"/>
              <a:t>Path</a:t>
            </a:r>
            <a:r>
              <a:rPr lang="zh-CN" altLang="en-US" sz="2000" dirty="0"/>
              <a:t>，点一下，呈现下面的状态，然后点击编辑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F81A6F-0DE3-4B06-9D98-22E224862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87" y="770939"/>
            <a:ext cx="6352381" cy="180952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ED68D8D-28FF-49D0-9903-A3C5011E1E1A}"/>
              </a:ext>
            </a:extLst>
          </p:cNvPr>
          <p:cNvSpPr txBox="1"/>
          <p:nvPr/>
        </p:nvSpPr>
        <p:spPr>
          <a:xfrm>
            <a:off x="7558481" y="855677"/>
            <a:ext cx="40649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变量名 </a:t>
            </a:r>
            <a:r>
              <a:rPr lang="en-US" altLang="zh-CN" dirty="0">
                <a:solidFill>
                  <a:srgbClr val="FF0000"/>
                </a:solidFill>
              </a:rPr>
              <a:t>CLASSPATH</a:t>
            </a:r>
          </a:p>
          <a:p>
            <a:r>
              <a:rPr lang="zh-CN" altLang="en-US" dirty="0"/>
              <a:t>变量值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.;%JAVA_HOME%\lib;%JAVA_HOME%\lib\</a:t>
            </a:r>
            <a:r>
              <a:rPr lang="en-US" altLang="zh-CN" dirty="0"/>
              <a:t>tools.jar;</a:t>
            </a:r>
          </a:p>
          <a:p>
            <a:r>
              <a:rPr lang="zh-CN" altLang="en-US" dirty="0"/>
              <a:t>注意变量值一点都不能改，特别是前面的点。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1C3B7D-758C-4B7B-8647-BDAADA054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870" y="3212046"/>
            <a:ext cx="5571429" cy="2333333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4A18955A-0F62-4A8A-8DF6-AC5C37DF6FB8}"/>
              </a:ext>
            </a:extLst>
          </p:cNvPr>
          <p:cNvSpPr/>
          <p:nvPr/>
        </p:nvSpPr>
        <p:spPr>
          <a:xfrm>
            <a:off x="738231" y="4320330"/>
            <a:ext cx="520118" cy="218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C53FAD-7730-4EEE-B9D1-E4380D170F3D}"/>
              </a:ext>
            </a:extLst>
          </p:cNvPr>
          <p:cNvSpPr/>
          <p:nvPr/>
        </p:nvSpPr>
        <p:spPr>
          <a:xfrm>
            <a:off x="2374084" y="1635853"/>
            <a:ext cx="2927758" cy="327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11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5657FE-1764-4801-B116-A9E450D9A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3949"/>
            <a:ext cx="10515600" cy="5833014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有两种显示的方式</a:t>
            </a:r>
            <a:endParaRPr lang="en-US" altLang="zh-CN" sz="2000" dirty="0"/>
          </a:p>
          <a:p>
            <a:r>
              <a:rPr lang="zh-CN" altLang="en-US" sz="2000" dirty="0"/>
              <a:t>第一种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</a:t>
            </a:r>
            <a:r>
              <a:rPr lang="zh-CN" altLang="en-US" sz="2000" dirty="0"/>
              <a:t>在最前面加入</a:t>
            </a:r>
            <a:r>
              <a:rPr lang="en-US" altLang="zh-CN" sz="2000" dirty="0">
                <a:solidFill>
                  <a:srgbClr val="FF0000"/>
                </a:solidFill>
              </a:rPr>
              <a:t>%JAVA_HOME%\bin;%JAVA_HOME%\</a:t>
            </a:r>
            <a:r>
              <a:rPr lang="en-US" altLang="zh-CN" sz="2000" dirty="0" err="1">
                <a:solidFill>
                  <a:srgbClr val="FF0000"/>
                </a:solidFill>
              </a:rPr>
              <a:t>jre</a:t>
            </a:r>
            <a:r>
              <a:rPr lang="en-US" altLang="zh-CN" sz="2000" dirty="0">
                <a:solidFill>
                  <a:srgbClr val="FF0000"/>
                </a:solidFill>
              </a:rPr>
              <a:t>\bin;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	      </a:t>
            </a:r>
            <a:r>
              <a:rPr lang="zh-CN" altLang="en-US" sz="2000" dirty="0"/>
              <a:t>呈现上面的效果</a:t>
            </a:r>
            <a:r>
              <a:rPr lang="en-US" altLang="zh-CN" sz="2000" dirty="0"/>
              <a:t>		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4231AA-3145-424E-8A3E-63C859D2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071" y="1405528"/>
            <a:ext cx="6043259" cy="1721468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47990331-6061-49B0-BD01-E9A4FB35F28B}"/>
              </a:ext>
            </a:extLst>
          </p:cNvPr>
          <p:cNvSpPr/>
          <p:nvPr/>
        </p:nvSpPr>
        <p:spPr>
          <a:xfrm>
            <a:off x="3464653" y="2214694"/>
            <a:ext cx="2457975" cy="3439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419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743</Words>
  <Application>Microsoft Office PowerPoint</Application>
  <PresentationFormat>宽屏</PresentationFormat>
  <Paragraphs>85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配置JAVA环境</vt:lpstr>
      <vt:lpstr>一.下载安装JDK</vt:lpstr>
      <vt:lpstr>2.安装JDK</vt:lpstr>
      <vt:lpstr>PowerPoint 演示文稿</vt:lpstr>
      <vt:lpstr>PowerPoint 演示文稿</vt:lpstr>
      <vt:lpstr>3.配置环境变量</vt:lpstr>
      <vt:lpstr>PowerPoint 演示文稿</vt:lpstr>
      <vt:lpstr>PowerPoint 演示文稿</vt:lpstr>
      <vt:lpstr>PowerPoint 演示文稿</vt:lpstr>
      <vt:lpstr>PowerPoint 演示文稿</vt:lpstr>
      <vt:lpstr>4.检验是否装好</vt:lpstr>
      <vt:lpstr>PowerPoint 演示文稿</vt:lpstr>
      <vt:lpstr>PowerPoint 演示文稿</vt:lpstr>
      <vt:lpstr>二.下载NetBeans</vt:lpstr>
      <vt:lpstr>3.安装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配置JAVA环境</dc:title>
  <dc:creator>2519240900@qq.com</dc:creator>
  <cp:lastModifiedBy>2519240900@qq.com</cp:lastModifiedBy>
  <cp:revision>16</cp:revision>
  <dcterms:created xsi:type="dcterms:W3CDTF">2018-10-25T05:16:26Z</dcterms:created>
  <dcterms:modified xsi:type="dcterms:W3CDTF">2018-10-25T08:11:28Z</dcterms:modified>
</cp:coreProperties>
</file>