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SHOOTING STARS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104590014 </a:t>
            </a:r>
            <a:r>
              <a:rPr lang="zh-TW"/>
              <a:t>彭敘豪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52" y="0"/>
            <a:ext cx="2682446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 flipH="1">
            <a:off x="2000325" y="68025"/>
            <a:ext cx="126540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 txBox="1"/>
          <p:nvPr/>
        </p:nvSpPr>
        <p:spPr>
          <a:xfrm>
            <a:off x="1415150" y="16466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導覽列</a:t>
            </a:r>
          </a:p>
        </p:txBody>
      </p:sp>
      <p:cxnSp>
        <p:nvCxnSpPr>
          <p:cNvPr id="63" name="Shape 63"/>
          <p:cNvCxnSpPr/>
          <p:nvPr/>
        </p:nvCxnSpPr>
        <p:spPr>
          <a:xfrm flipH="1" rot="10800000">
            <a:off x="5347600" y="938850"/>
            <a:ext cx="16602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" name="Shape 64"/>
          <p:cNvSpPr txBox="1"/>
          <p:nvPr/>
        </p:nvSpPr>
        <p:spPr>
          <a:xfrm>
            <a:off x="7007800" y="7090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標題圖片</a:t>
            </a:r>
          </a:p>
        </p:txBody>
      </p:sp>
      <p:cxnSp>
        <p:nvCxnSpPr>
          <p:cNvPr id="65" name="Shape 65"/>
          <p:cNvCxnSpPr>
            <a:stCxn id="62" idx="2"/>
          </p:cNvCxnSpPr>
          <p:nvPr/>
        </p:nvCxnSpPr>
        <p:spPr>
          <a:xfrm>
            <a:off x="5083700" y="2502525"/>
            <a:ext cx="26724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" name="Shape 66"/>
          <p:cNvSpPr txBox="1"/>
          <p:nvPr/>
        </p:nvSpPr>
        <p:spPr>
          <a:xfrm>
            <a:off x="7756125" y="3034350"/>
            <a:ext cx="1320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主要資訊</a:t>
            </a:r>
          </a:p>
        </p:txBody>
      </p:sp>
      <p:cxnSp>
        <p:nvCxnSpPr>
          <p:cNvPr id="67" name="Shape 67"/>
          <p:cNvCxnSpPr/>
          <p:nvPr/>
        </p:nvCxnSpPr>
        <p:spPr>
          <a:xfrm flipH="1">
            <a:off x="2462750" y="1687275"/>
            <a:ext cx="161940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/>
        </p:nvSpPr>
        <p:spPr>
          <a:xfrm>
            <a:off x="1806900" y="26670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其他資訊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74" y="455599"/>
            <a:ext cx="5960348" cy="115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67400" y="13199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以大標題和鮮豔的背景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造成使用著強大的視覺衝擊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99350" y="40549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在衝擊後再和緩的漸入內文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17750" y="214380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導覽列: 微軟雅黑 LIGHT 24pt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標題: BEBAS REGULAR 58pt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Bodoni MT Regular 83.67pt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325" y="-2469350"/>
            <a:ext cx="4463148" cy="863339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58525" y="18233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內文以簡單的ICON以和鮮豔的背景襯托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深色背景加上白色的字增加使用者的注意力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17075" y="33881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背景: #0a0c15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文字: #ffffff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