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62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09"/>
    <p:restoredTop sz="94707"/>
  </p:normalViewPr>
  <p:slideViewPr>
    <p:cSldViewPr snapToGrid="0">
      <p:cViewPr varScale="1">
        <p:scale>
          <a:sx n="115" d="100"/>
          <a:sy n="115" d="100"/>
        </p:scale>
        <p:origin x="9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0A09D-F1FA-3743-916C-6B2E7A363E47}" type="datetimeFigureOut">
              <a:rPr kumimoji="1" lang="zh-TW" altLang="en-US" smtClean="0"/>
              <a:t>2023/9/2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547AB-4EED-FA43-A293-F692C20729F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09069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2367, 1068, 1124, 1125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547AB-4EED-FA43-A293-F692C20729F0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12488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2368</a:t>
            </a:r>
            <a:r>
              <a:rPr kumimoji="1" lang="zh-TW" altLang="en-US" dirty="0"/>
              <a:t>、</a:t>
            </a:r>
            <a:r>
              <a:rPr kumimoji="1" lang="en-US" altLang="zh-TW" dirty="0"/>
              <a:t>2355</a:t>
            </a:r>
            <a:r>
              <a:rPr kumimoji="1" lang="zh-TW" altLang="en-US" dirty="0"/>
              <a:t>、</a:t>
            </a:r>
            <a:r>
              <a:rPr kumimoji="1" lang="en-US" altLang="zh-TW" dirty="0"/>
              <a:t>2377</a:t>
            </a:r>
            <a:r>
              <a:rPr kumimoji="1" lang="zh-TW" altLang="en-US" dirty="0"/>
              <a:t>、</a:t>
            </a:r>
            <a:r>
              <a:rPr kumimoji="1" lang="en-US" altLang="zh-TW" dirty="0"/>
              <a:t>2379</a:t>
            </a:r>
            <a:r>
              <a:rPr kumimoji="1" lang="zh-TW" altLang="en-US" dirty="0"/>
              <a:t>、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547AB-4EED-FA43-A293-F692C20729F0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45414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2358, 2395, 1280, 1280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547AB-4EED-FA43-A293-F692C20729F0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46460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2357,  2393, 2525, 1123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547AB-4EED-FA43-A293-F692C20729F0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50755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2364, 2195, 2050, 817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547AB-4EED-FA43-A293-F692C20729F0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32355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2361, 2359, 2396,  2527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547AB-4EED-FA43-A293-F692C20729F0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37631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9A8C31-E577-090F-9059-28A518B582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E74BD8D-2767-D2B7-9E43-69B73C9E1C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EBDA5D-EE31-06DD-A59B-15E438612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3C86-E952-7546-BCB2-93B581248818}" type="datetimeFigureOut">
              <a:rPr kumimoji="1" lang="zh-TW" altLang="en-US" smtClean="0"/>
              <a:t>2023/9/2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745DE5-AD62-3F57-47BD-15E5C2B3C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0EE592-0BEE-DF7A-E032-858CAA5D9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F43D8-1CB2-ED4C-BD98-D1A1D2187E4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86576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EA5CDD-8C51-0483-614D-97FF8D562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4BC1C44-50FE-824D-66CC-1867D0368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2D53B1-E98D-AE79-0E98-FE2C9B1CC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3C86-E952-7546-BCB2-93B581248818}" type="datetimeFigureOut">
              <a:rPr kumimoji="1" lang="zh-TW" altLang="en-US" smtClean="0"/>
              <a:t>2023/9/2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C9DD27-03C5-C98E-FA32-A2C28C026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307CED-E3EE-070D-AB32-2C380A6B3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F43D8-1CB2-ED4C-BD98-D1A1D2187E4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46884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2BAA72B-D2FC-EE9A-3F1B-8928EBF073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D92E59C-D0CF-E0AB-D323-3EAA5B35B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60D4E2-4C1F-DCE0-8408-3B2BCF7F4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3C86-E952-7546-BCB2-93B581248818}" type="datetimeFigureOut">
              <a:rPr kumimoji="1" lang="zh-TW" altLang="en-US" smtClean="0"/>
              <a:t>2023/9/2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37942B-AE60-4A10-46E1-34A8A65C8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2DF634-1649-4542-3E62-0EF41044F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F43D8-1CB2-ED4C-BD98-D1A1D2187E4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42547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ACA2CC-349E-0C95-DAB7-E3D237C8F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78E3AD-D0BB-4DED-83DF-3C3079126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E850E2-E24D-6EE8-479A-8AB0D4D92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3C86-E952-7546-BCB2-93B581248818}" type="datetimeFigureOut">
              <a:rPr kumimoji="1" lang="zh-TW" altLang="en-US" smtClean="0"/>
              <a:t>2023/9/2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C1ABB1-8E18-E5A6-A8D5-4C5072455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9D994B-D3EB-D67D-D974-CD201502F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F43D8-1CB2-ED4C-BD98-D1A1D2187E4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20422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0D9436-989F-6852-3D0F-5439FDFF1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0CAFFD6-5F7F-BAF3-2E18-07B98330C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3E3E74-289F-8297-2199-6C421A581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3C86-E952-7546-BCB2-93B581248818}" type="datetimeFigureOut">
              <a:rPr kumimoji="1" lang="zh-TW" altLang="en-US" smtClean="0"/>
              <a:t>2023/9/2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AA2B22-AB5C-BEF9-D398-C9D60CCDE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127196-E7CF-2F3D-F2DF-9B8C8C0AF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F43D8-1CB2-ED4C-BD98-D1A1D2187E4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61095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DC0B88-A8C8-F63A-42BC-20D376788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9D4465-3909-BDBC-8905-39ADF06420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B987412-0879-5CBA-BD4A-8D04D1A26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3F200BF-BE5A-12FA-52A2-915374F42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3C86-E952-7546-BCB2-93B581248818}" type="datetimeFigureOut">
              <a:rPr kumimoji="1" lang="zh-TW" altLang="en-US" smtClean="0"/>
              <a:t>2023/9/2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B30B927-7EA4-72C1-B7DE-1BBB2C94F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E7F6E4B-50ED-77F6-6B3E-658E81E26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F43D8-1CB2-ED4C-BD98-D1A1D2187E4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70150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914FAA-381A-0100-2FD0-DB2F317CF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B7213D9-E9BB-C04C-3780-470C5772C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428EC0C-F063-16F4-40BB-3714DBF80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0666026-730D-5BE5-2A9A-2171C0B701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42CE961-22D9-0A30-B900-6398C61A20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FB13363-25AA-3307-8004-972A11D91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3C86-E952-7546-BCB2-93B581248818}" type="datetimeFigureOut">
              <a:rPr kumimoji="1" lang="zh-TW" altLang="en-US" smtClean="0"/>
              <a:t>2023/9/2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3C97AA1-57D4-B832-124A-EF4145B76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DB9CDD1-0C6D-A089-711E-F79DE36AC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F43D8-1CB2-ED4C-BD98-D1A1D2187E4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45599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C964FD-1327-C29E-7F18-1D754817B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66F44D7-2540-8D13-7114-FFD9026DB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3C86-E952-7546-BCB2-93B581248818}" type="datetimeFigureOut">
              <a:rPr kumimoji="1" lang="zh-TW" altLang="en-US" smtClean="0"/>
              <a:t>2023/9/2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3DA52DA-4BE7-23B6-139F-663F9376D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1747C02-F423-24D5-4270-0560079BC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F43D8-1CB2-ED4C-BD98-D1A1D2187E4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69330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FE57D03-FA92-23A8-066A-546218043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3C86-E952-7546-BCB2-93B581248818}" type="datetimeFigureOut">
              <a:rPr kumimoji="1" lang="zh-TW" altLang="en-US" smtClean="0"/>
              <a:t>2023/9/2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E919362-E1BE-3129-675D-2C56358E1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FE8C0F-539C-8933-7E4F-BEA63FAB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F43D8-1CB2-ED4C-BD98-D1A1D2187E4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78140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D045B0-A7EF-F4AF-4B20-04B1C62A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CA4E87-E7B7-D180-B815-0BF1940E8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DBA6629-D846-ED36-F7E0-0EF0408F2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8B82413-1C49-0EF5-DFE5-5A3409B74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3C86-E952-7546-BCB2-93B581248818}" type="datetimeFigureOut">
              <a:rPr kumimoji="1" lang="zh-TW" altLang="en-US" smtClean="0"/>
              <a:t>2023/9/2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45D80E1-909D-26AF-0CB6-2E7624B2F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F518F77-5A87-D960-1598-57E18763E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F43D8-1CB2-ED4C-BD98-D1A1D2187E4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03067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E31981-E256-1BDE-EBD1-1DE01DF6F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FACC50C-CF8B-1ADE-B3D4-0C72C24113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8DA8FFE-1BEC-BD89-7D9B-B58D1B9EB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1838A40-485E-7567-4C73-16CE4BCE5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3C86-E952-7546-BCB2-93B581248818}" type="datetimeFigureOut">
              <a:rPr kumimoji="1" lang="zh-TW" altLang="en-US" smtClean="0"/>
              <a:t>2023/9/2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615A434-751D-772F-9FB9-3FA38352D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613190B-C4B9-9474-2139-232FB5A54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F43D8-1CB2-ED4C-BD98-D1A1D2187E4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74074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B608E19-23EB-9657-05A9-DDDB59B0F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B873D69-53FF-D682-495C-B0C2489AE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F8EB1E-EAA6-7D79-D521-BF67569D21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C3C86-E952-7546-BCB2-93B581248818}" type="datetimeFigureOut">
              <a:rPr kumimoji="1" lang="zh-TW" altLang="en-US" smtClean="0"/>
              <a:t>2023/9/2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B6C91B-6852-A6E3-A66B-5E617EF1A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0DC3BD-23FA-EBC5-0A5C-53C705FB00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F43D8-1CB2-ED4C-BD98-D1A1D2187E4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22514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B8A6BE-EDD5-D9D8-8546-A12CBDCF1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Type 0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EFE0629-AEA6-3F14-F70A-74C753EE4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20079"/>
            <a:ext cx="2287104" cy="228710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0726478-5089-F804-E1A6-744FDC7138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1330" y="1620079"/>
            <a:ext cx="2287104" cy="228710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DF8B7CD-FEF8-45D9-3D3E-0AF6856AAC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620079"/>
            <a:ext cx="2287104" cy="228710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C2A14C45-C434-27F0-D6AB-A9C8C6F184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0670" y="1620078"/>
            <a:ext cx="2287105" cy="228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763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EE50FA-0CC8-D4F2-3E30-7B445ECAB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Type 1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E8599DE-D4BE-0BB1-DBC3-F97584620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2258323" cy="225832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341299E-E465-EDAC-4D10-47DFE2F972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2304" y="1690688"/>
            <a:ext cx="2258323" cy="225832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A7E0D44-00E5-8854-FA8C-B8AC9E58F1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6408" y="1690688"/>
            <a:ext cx="2258324" cy="225832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96528B8-530C-EC32-EC9A-91CF3F4E2D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0512" y="1690688"/>
            <a:ext cx="2258323" cy="225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228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613F2B-64BE-19E0-CB28-0D4A6F975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Type 2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97363C4-8693-650E-2514-7F32A9BF1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64" y="1811749"/>
            <a:ext cx="2586934" cy="258693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0B2A20B-FBB0-180A-161F-6363074C4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2482" y="1811749"/>
            <a:ext cx="2586934" cy="258693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37C2894-436A-B4C5-2F5D-A90E61C83C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811750"/>
            <a:ext cx="2586933" cy="258693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282E18D-559A-3FFA-5251-AA2EE8F40F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59517" y="1811749"/>
            <a:ext cx="2586933" cy="258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00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637D04-08A3-44B8-AF67-002F9844B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Type 3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D956D76-1BA1-AAD5-9954-2776ED7FC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91" y="1825625"/>
            <a:ext cx="2833757" cy="283375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FEEA50E-D23D-6F38-E97C-2BAD93DF4E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2183" y="1825624"/>
            <a:ext cx="2833758" cy="283375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FF64ABF-39A0-A35B-22B7-58EC299090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2576" y="1825625"/>
            <a:ext cx="2833757" cy="283375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CC93459-FFD9-0C32-1B0E-99E89DBE08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0943" y="1825624"/>
            <a:ext cx="2833757" cy="283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198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7C08D4-B1CA-8C4B-9C9F-7F6369CFD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Type 4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26F1803-4E5C-B4E5-D7EF-FEA68F220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20078"/>
            <a:ext cx="2484783" cy="248478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DC3628C-5615-A435-7C62-FB18B1F124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0905" y="1620077"/>
            <a:ext cx="2484783" cy="248478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70BA8B6-630E-858D-72FF-2F9AB108BF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6314" y="1620076"/>
            <a:ext cx="2484784" cy="248478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8FD463C-BD95-80CC-8AF7-7CE1296E74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1724" y="1620077"/>
            <a:ext cx="2484783" cy="248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099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D91592-A8B6-B153-69E7-F5DF0A521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Type 5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0637F95-5507-F91F-0929-AA5F1650C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96" y="1560443"/>
            <a:ext cx="2615096" cy="261509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453244E-20F7-4238-ADEC-3FA490F56D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3296" y="1560443"/>
            <a:ext cx="2615096" cy="261509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DAE48C2-8EB7-1414-140E-498DDBF7CA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8096" y="1560442"/>
            <a:ext cx="2615097" cy="261509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E4CD653-2FEB-C5FD-808C-790E777C06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2896" y="1560442"/>
            <a:ext cx="2615098" cy="261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973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61</Words>
  <Application>Microsoft Macintosh PowerPoint</Application>
  <PresentationFormat>寬螢幕</PresentationFormat>
  <Paragraphs>18</Paragraphs>
  <Slides>6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佈景主題</vt:lpstr>
      <vt:lpstr>Type 0</vt:lpstr>
      <vt:lpstr>Type 1</vt:lpstr>
      <vt:lpstr>Type 2</vt:lpstr>
      <vt:lpstr>Type 3</vt:lpstr>
      <vt:lpstr>Type 4</vt:lpstr>
      <vt:lpstr>Type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王　浩 WANG HAO</dc:creator>
  <cp:lastModifiedBy>王　浩 WANG HAO</cp:lastModifiedBy>
  <cp:revision>3</cp:revision>
  <dcterms:created xsi:type="dcterms:W3CDTF">2023-09-01T12:02:37Z</dcterms:created>
  <dcterms:modified xsi:type="dcterms:W3CDTF">2023-09-02T08:05:37Z</dcterms:modified>
</cp:coreProperties>
</file>