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58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60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10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2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D641-B9D9-489A-A314-3A49D01859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60049A-E7E0-4109-833B-C7BD2F12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w-u-do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BE874-DEDE-4EFB-8340-418ACD4462A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6A414-CE6C-4EF0-B420-0BEA3C7AE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68" y="0"/>
            <a:ext cx="7153064" cy="685800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7683215-DA89-4DD9-BE8F-A1F441E6006A}"/>
              </a:ext>
            </a:extLst>
          </p:cNvPr>
          <p:cNvSpPr/>
          <p:nvPr/>
        </p:nvSpPr>
        <p:spPr>
          <a:xfrm>
            <a:off x="8481906" y="410844"/>
            <a:ext cx="2450360" cy="1514476"/>
          </a:xfrm>
          <a:prstGeom prst="cloudCallout">
            <a:avLst>
              <a:gd name="adj1" fmla="val -55072"/>
              <a:gd name="adj2" fmla="val 865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U doing?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57FDB-B09B-4530-9869-5CD5BC8ED652}"/>
              </a:ext>
            </a:extLst>
          </p:cNvPr>
          <p:cNvSpPr/>
          <p:nvPr/>
        </p:nvSpPr>
        <p:spPr>
          <a:xfrm>
            <a:off x="857250" y="1438275"/>
            <a:ext cx="14859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6EAA4-1053-466F-8D17-089DA61091BF}"/>
              </a:ext>
            </a:extLst>
          </p:cNvPr>
          <p:cNvSpPr txBox="1"/>
          <p:nvPr/>
        </p:nvSpPr>
        <p:spPr>
          <a:xfrm>
            <a:off x="8481906" y="5238750"/>
            <a:ext cx="17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10170437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Mark Taylor</a:t>
            </a:r>
          </a:p>
        </p:txBody>
      </p:sp>
    </p:spTree>
    <p:extLst>
      <p:ext uri="{BB962C8B-B14F-4D97-AF65-F5344CB8AC3E}">
        <p14:creationId xmlns:p14="http://schemas.microsoft.com/office/powerpoint/2010/main" val="268021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6EBC-DEEB-47B8-A91A-D65B471E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Limit of a sequence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2BF0-9B4D-4C33-85CD-F59C1E58D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38275"/>
                <a:ext cx="8596668" cy="460308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dirty="0"/>
                  <a:t>We call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7200" dirty="0"/>
                  <a:t> is the limit of the sequence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7200" dirty="0"/>
                  <a:t>) if the following conditions hold: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7200" dirty="0"/>
                  <a:t>For  each real number </a:t>
                </a:r>
                <a14:m>
                  <m:oMath xmlns:m="http://schemas.openxmlformats.org/officeDocument/2006/math">
                    <m:r>
                      <a:rPr lang="el-GR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, there exists a natural number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7200" dirty="0"/>
                  <a:t>, such that, for every natural number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72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7200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7200" dirty="0"/>
                  <a:t>In other words, for every measure of closeness </a:t>
                </a: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7200" dirty="0"/>
                  <a:t>, the sequence's terms are eventually that close to the limit. The sequence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7200" dirty="0"/>
                  <a:t>) is said to </a:t>
                </a:r>
                <a:r>
                  <a:rPr lang="en-US" sz="7200" b="1" dirty="0">
                    <a:solidFill>
                      <a:srgbClr val="00B0F0"/>
                    </a:solidFill>
                  </a:rPr>
                  <a:t>converge</a:t>
                </a:r>
                <a:r>
                  <a:rPr lang="en-US" sz="7200" dirty="0"/>
                  <a:t> to or tend to the limit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7200" dirty="0"/>
                  <a:t>,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7200" dirty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7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7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7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7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72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7200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7200" dirty="0"/>
                  <a:t>Symbolically, this is: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7200" dirty="0"/>
                  <a:t>	</a:t>
                </a: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&gt;0(∃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⟹</m:t>
                    </m:r>
                    <m:d>
                      <m:dPr>
                        <m:begChr m:val="|"/>
                        <m:endChr m:val="|"/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7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7200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7200" dirty="0"/>
                  <a:t>If a sequence converges to some limit, then it is </a:t>
                </a:r>
                <a:r>
                  <a:rPr lang="en-US" sz="7200" b="1" dirty="0">
                    <a:solidFill>
                      <a:srgbClr val="00B0F0"/>
                    </a:solidFill>
                  </a:rPr>
                  <a:t>convergent</a:t>
                </a:r>
                <a:r>
                  <a:rPr lang="en-US" sz="7200" dirty="0"/>
                  <a:t>; otherwise it is </a:t>
                </a:r>
                <a:r>
                  <a:rPr lang="en-US" sz="7200" b="1" dirty="0">
                    <a:solidFill>
                      <a:srgbClr val="00B0F0"/>
                    </a:solidFill>
                  </a:rPr>
                  <a:t>divergent</a:t>
                </a:r>
                <a:r>
                  <a:rPr lang="en-US" sz="7200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72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2BF0-9B4D-4C33-85CD-F59C1E58D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38275"/>
                <a:ext cx="8596668" cy="4603087"/>
              </a:xfrm>
              <a:blipFill>
                <a:blip r:embed="rId2"/>
                <a:stretch>
                  <a:fillRect l="-567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4" descr="N">
            <a:extLst>
              <a:ext uri="{FF2B5EF4-FFF2-40B4-BE49-F238E27FC236}">
                <a16:creationId xmlns:a16="http://schemas.microsoft.com/office/drawing/2014/main" id="{609005B7-2367-4E14-B07F-38B4B8601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9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DD5E5-F32B-4175-944C-A7211C31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2" y="0"/>
            <a:ext cx="8947333" cy="67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6EBC-DEEB-47B8-A91A-D65B471E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 Limit of a function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2BF0-9B4D-4C33-85CD-F59C1E58D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38275"/>
                <a:ext cx="8596668" cy="460308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exists and is equal to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2BF0-9B4D-4C33-85CD-F59C1E58D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38275"/>
                <a:ext cx="8596668" cy="4603087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4" descr="N">
            <a:extLst>
              <a:ext uri="{FF2B5EF4-FFF2-40B4-BE49-F238E27FC236}">
                <a16:creationId xmlns:a16="http://schemas.microsoft.com/office/drawing/2014/main" id="{609005B7-2367-4E14-B07F-38B4B8601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9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B5AC1-9804-4C9F-94C5-269696AC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87219"/>
            <a:ext cx="9841939" cy="38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0DD62-DFF1-49CA-BDBA-639CB8642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86461"/>
            <a:ext cx="9344025" cy="5861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AE9B5-B423-4E00-B04A-B3970C782DD2}"/>
              </a:ext>
            </a:extLst>
          </p:cNvPr>
          <p:cNvSpPr txBox="1"/>
          <p:nvPr/>
        </p:nvSpPr>
        <p:spPr>
          <a:xfrm>
            <a:off x="4848225" y="62198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Hello from the Beatles</a:t>
            </a:r>
          </a:p>
        </p:txBody>
      </p:sp>
    </p:spTree>
    <p:extLst>
      <p:ext uri="{BB962C8B-B14F-4D97-AF65-F5344CB8AC3E}">
        <p14:creationId xmlns:p14="http://schemas.microsoft.com/office/powerpoint/2010/main" val="721523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217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Facet</vt:lpstr>
      <vt:lpstr>PowerPoint Presentation</vt:lpstr>
      <vt:lpstr>1. Limit of a sequence </vt:lpstr>
      <vt:lpstr>PowerPoint Presentation</vt:lpstr>
      <vt:lpstr>2. Limit of a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Mark</dc:creator>
  <cp:lastModifiedBy>Taylor Mark</cp:lastModifiedBy>
  <cp:revision>13</cp:revision>
  <dcterms:created xsi:type="dcterms:W3CDTF">2020-06-14T14:35:22Z</dcterms:created>
  <dcterms:modified xsi:type="dcterms:W3CDTF">2020-06-14T16:45:34Z</dcterms:modified>
</cp:coreProperties>
</file>