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Howes Homes LLC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Your Vision, Our Precision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Financial Projections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Year 1: Break even with $50K in revenue.</a:t>
            </a:r>
          </a:p>
          <a:p>
            <a:r>
              <a:t>- Year 2: $150K revenue with expanded client base.</a:t>
            </a:r>
          </a:p>
          <a:p>
            <a:r>
              <a:t>- Year 3: $300K+ with sustainable growth and scaling.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Founder: Dylan Howes (15+ years of construction and remodeling experience).</a:t>
            </a:r>
          </a:p>
          <a:p>
            <a:r>
              <a:t>- Plans to build a team of skilled professionals to support growth.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Call to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Join Us: Invest in a company transforming homes with precision and eco-conscious solutions.</a:t>
            </a:r>
          </a:p>
          <a:p>
            <a:r>
              <a:t>- Contact: Website, Email, Phone.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Homeowners face challenges with unreliable contractors, poor craftsmanship, and limited access to eco-friendly remodeling solutions.</a:t>
            </a:r>
          </a:p>
          <a:p>
            <a:r>
              <a:t>- Many settle for subpar work or delay projects due to lack of trusted providers.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Howes Homes LLC delivers precision craftsmanship, eco-friendly solutions, and a customer-focused approach.</a:t>
            </a:r>
          </a:p>
          <a:p>
            <a:r>
              <a:t>- Comprehensive services under one roof: remodeling, construction, woodworking, and sustainable upgrades.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 Opportunity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$500+ billion U.S. remodeling market (growing 4% annually).</a:t>
            </a:r>
          </a:p>
          <a:p>
            <a:r>
              <a:t>- Target Audience: Homeowners in Seattle seeking high-quality, eco-friendly remodeling services.</a:t>
            </a:r>
          </a:p>
          <a:p>
            <a:r>
              <a:t>- Growing demand for sustainable and energy-efficient home solutions.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Revenue Streams: Paid construction and remodeling services.</a:t>
            </a:r>
          </a:p>
          <a:p>
            <a:r>
              <a:t>- Free bids attract customers, and eco-friendly solutions drive differentiation.</a:t>
            </a:r>
          </a:p>
          <a:p>
            <a:r>
              <a:t>- Repeat business and referrals from satisfied clients ensure long-term revenue.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Competitive Advantage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Personalized service and transparent communication.</a:t>
            </a:r>
          </a:p>
          <a:p>
            <a:r>
              <a:t>- Expertise in a wide range of services, from decks and fences to custom woodworking.</a:t>
            </a:r>
          </a:p>
          <a:p>
            <a:r>
              <a:t>- Commitment to eco-friendly practices and high-quality craftsmanship.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Competitors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CRD Design Build, Neil Kelly, Model Remodel, Gaspar's Construction.</a:t>
            </a:r>
          </a:p>
          <a:p>
            <a:r>
              <a:t>- How We Stand Out: Affordable, tailored service with a focus on sustainability.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Early-stage business with a strong foundation in community trust.</a:t>
            </a:r>
          </a:p>
          <a:p>
            <a:r>
              <a:t>- Free bids and personalized service attracting new clients.</a:t>
            </a:r>
          </a:p>
          <a:p>
            <a:r>
              <a:t>- Growing reputation in the Seattle area.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Growth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Expand marketing efforts: social media, local advertising, and community events.</a:t>
            </a:r>
          </a:p>
          <a:p>
            <a:r>
              <a:t>- Develop partnerships with eco-friendly suppliers and real estate firms.</a:t>
            </a:r>
          </a:p>
          <a:p>
            <a:r>
              <a:t>- Hire financial and project management professionals to scale operations.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