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84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9A51-C300-C44B-BB93-496A2A9090A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D02B-49A3-BF44-B676-E268AD5A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19622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B57-3BE1-9F41-8479-0562C3ED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C487-F21B-CD43-BD06-B2385CCC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38E5-7748-4243-8616-4FDC2E0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729A-9857-2C4C-8943-1DB9811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0D32-B6B3-EF4D-BE2D-22564EC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90C7-1EC9-6340-94EA-7A01412E751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409AA-12C0-5945-98C1-94D82C77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4275896"/>
          </a:xfrm>
        </p:spPr>
        <p:txBody>
          <a:bodyPr anchor="b"/>
          <a:lstStyle/>
          <a:p>
            <a:pPr algn="r"/>
            <a:r>
              <a:rPr lang="en-US" dirty="0"/>
              <a:t>Fundamental Concepts of OOP</a:t>
            </a:r>
          </a:p>
        </p:txBody>
      </p:sp>
    </p:spTree>
    <p:extLst>
      <p:ext uri="{BB962C8B-B14F-4D97-AF65-F5344CB8AC3E}">
        <p14:creationId xmlns:p14="http://schemas.microsoft.com/office/powerpoint/2010/main" val="109522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the concept in which the definition of a class is derived from another class. </a:t>
            </a:r>
          </a:p>
          <a:p>
            <a:r>
              <a:rPr lang="en-US" dirty="0"/>
              <a:t>An existing class, called the </a:t>
            </a:r>
            <a:r>
              <a:rPr lang="en-US" b="1" dirty="0"/>
              <a:t>super class</a:t>
            </a:r>
            <a:r>
              <a:rPr lang="en-US" dirty="0"/>
              <a:t> (also called the </a:t>
            </a:r>
            <a:r>
              <a:rPr lang="en-US" b="1" dirty="0"/>
              <a:t>base class</a:t>
            </a:r>
            <a:r>
              <a:rPr lang="en-US" dirty="0"/>
              <a:t> or the </a:t>
            </a:r>
            <a:r>
              <a:rPr lang="en-US" b="1" dirty="0"/>
              <a:t>parent class</a:t>
            </a:r>
            <a:r>
              <a:rPr lang="en-US" dirty="0"/>
              <a:t>) passes all visible attributes and methods to a </a:t>
            </a:r>
            <a:r>
              <a:rPr lang="en-US" b="1" dirty="0"/>
              <a:t>sub class</a:t>
            </a:r>
            <a:r>
              <a:rPr lang="en-US" dirty="0"/>
              <a:t> (also called the </a:t>
            </a:r>
            <a:r>
              <a:rPr lang="en-US" b="1" dirty="0"/>
              <a:t>derived class</a:t>
            </a:r>
            <a:r>
              <a:rPr lang="en-US" dirty="0"/>
              <a:t> or the </a:t>
            </a:r>
            <a:r>
              <a:rPr lang="en-US" b="1" dirty="0"/>
              <a:t>child class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365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168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The concept of inheritance is also a representation of the real world. You use inheritance to represent generalizations and specializations. </a:t>
            </a:r>
          </a:p>
          <a:p>
            <a:r>
              <a:rPr lang="en-US" dirty="0"/>
              <a:t>A super class is a generalization of a sub class and a sub class is a specialization of a super class.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817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615AD52C-BB73-9C4F-AC0D-21ACF3487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09048" y="201590"/>
            <a:ext cx="6573903" cy="64548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 this example the supertype animal is a generalization of the subtype mammal.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59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Although it isn’t shown, Mammal will also have the attributes name and weight and the method sound() since it inherits these from the parent class.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596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</a:t>
            </a:r>
            <a:r>
              <a:rPr lang="en-US" dirty="0" err="1"/>
              <a:t>doesn</a:t>
            </a:r>
            <a:r>
              <a:rPr lang="en-US" dirty="0"/>
              <a:t>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131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subclass can also be a super class for another class. </a:t>
            </a:r>
          </a:p>
          <a:p>
            <a:r>
              <a:rPr lang="en-US" dirty="0"/>
              <a:t>This is used to represent specializations of specializations.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331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literally means </a:t>
            </a:r>
            <a:r>
              <a:rPr lang="en-US" i="1" dirty="0"/>
              <a:t>multiple forms</a:t>
            </a:r>
            <a:r>
              <a:rPr lang="en-US" dirty="0"/>
              <a:t>. One of the core philosophy of OOP allows object instances to exist in multiple forms. </a:t>
            </a:r>
          </a:p>
          <a:p>
            <a:r>
              <a:rPr lang="en-US" dirty="0"/>
              <a:t>What this means code-wise is that the types of object instances can be decided during runtime.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27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OOP's innovation that made the paradigm a solution to the issues of state is its mechanism to construct boundaries wherever you want.</a:t>
            </a:r>
          </a:p>
        </p:txBody>
      </p:sp>
    </p:spTree>
    <p:extLst>
      <p:ext uri="{BB962C8B-B14F-4D97-AF65-F5344CB8AC3E}">
        <p14:creationId xmlns:p14="http://schemas.microsoft.com/office/powerpoint/2010/main" val="403447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doesn’t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050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There’s also another type of polymorphism that is not necessarily shared by all OOP languages, compile-time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119406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This is basically the feature where multiple functions can have the same name as long as they have different parameter type signatures.</a:t>
            </a:r>
          </a:p>
          <a:p>
            <a:r>
              <a:rPr lang="en-US" dirty="0"/>
              <a:t>This is also known as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344302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Run-time polymorphism is basically achieved using specialization and realization relationships between objects. </a:t>
            </a:r>
          </a:p>
        </p:txBody>
      </p:sp>
    </p:spTree>
    <p:extLst>
      <p:ext uri="{BB962C8B-B14F-4D97-AF65-F5344CB8AC3E}">
        <p14:creationId xmlns:p14="http://schemas.microsoft.com/office/powerpoint/2010/main" val="257607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00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object instantiated to be of type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Primate</a:t>
            </a:r>
            <a:r>
              <a:rPr lang="en-US" dirty="0">
                <a:cs typeface="Consolas" panose="020B0609020204030204" pitchFamily="49" charset="0"/>
              </a:rPr>
              <a:t> is also an instance of an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Animal</a:t>
            </a:r>
            <a:r>
              <a:rPr lang="en-US" dirty="0">
                <a:cs typeface="Consolas" panose="020B0609020204030204" pitchFamily="49" charset="0"/>
              </a:rPr>
              <a:t> because a primate is just a specialization of an animal.</a:t>
            </a:r>
          </a:p>
        </p:txBody>
      </p:sp>
    </p:spTree>
    <p:extLst>
      <p:ext uri="{BB962C8B-B14F-4D97-AF65-F5344CB8AC3E}">
        <p14:creationId xmlns:p14="http://schemas.microsoft.com/office/powerpoint/2010/main" val="88476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This reflects how the real world works because a primate is indeed an animal</a:t>
            </a:r>
          </a:p>
        </p:txBody>
      </p:sp>
    </p:spTree>
    <p:extLst>
      <p:ext uri="{BB962C8B-B14F-4D97-AF65-F5344CB8AC3E}">
        <p14:creationId xmlns:p14="http://schemas.microsoft.com/office/powerpoint/2010/main" val="184477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On realization relationships like a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Book</a:t>
            </a:r>
            <a:r>
              <a:rPr lang="en-US" dirty="0">
                <a:cs typeface="Consolas" panose="020B0609020204030204" pitchFamily="49" charset="0"/>
              </a:rPr>
              <a:t> and a </a:t>
            </a:r>
            <a:r>
              <a:rPr lang="en-US" dirty="0" err="1">
                <a:latin typeface="Source Code Pro"/>
                <a:cs typeface="Consolas" panose="020B0609020204030204" pitchFamily="49" charset="0"/>
              </a:rPr>
              <a:t>BorrowableItem</a:t>
            </a:r>
            <a:r>
              <a:rPr lang="en-US" dirty="0">
                <a:cs typeface="Consolas" panose="020B0609020204030204" pitchFamily="49" charset="0"/>
              </a:rPr>
              <a:t>, the same is also true, because a book is also something that can be borrowed.</a:t>
            </a:r>
          </a:p>
        </p:txBody>
      </p:sp>
    </p:spTree>
    <p:extLst>
      <p:ext uri="{BB962C8B-B14F-4D97-AF65-F5344CB8AC3E}">
        <p14:creationId xmlns:p14="http://schemas.microsoft.com/office/powerpoint/2010/main" val="230030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Realization and specialization relationships guarantee that you can interact with a sub type as its super type and you can interact with concrete class as its abstraction.</a:t>
            </a:r>
          </a:p>
        </p:txBody>
      </p:sp>
    </p:spTree>
    <p:extLst>
      <p:ext uri="{BB962C8B-B14F-4D97-AF65-F5344CB8AC3E}">
        <p14:creationId xmlns:p14="http://schemas.microsoft.com/office/powerpoint/2010/main" val="7935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Encapsulation, when done correctly, makes your system approach a more accurate simulation of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20112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The more you encapsulate related data and methods, the more you'll create cohesive classes that have definite and indivisible purpose.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81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You should </a:t>
            </a:r>
            <a:r>
              <a:rPr lang="en-US" b="1" dirty="0"/>
              <a:t>encapsulate what varies</a:t>
            </a:r>
            <a:r>
              <a:rPr lang="en-US" dirty="0"/>
              <a:t>, meaning, things that always change should be encapsulated deep into the structure of your code. 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5D8-A8E4-5A4B-9826-D113586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implementation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13E-5DF2-664F-BE0B-9D8745DA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system that calculates tax by multiplying amounts with a tax rate, which is the best implementation for tax</a:t>
            </a:r>
            <a:r>
              <a:rPr lang="en-US" dirty="0">
                <a:latin typeface="Avenir Book" panose="02000503020000020003" pitchFamily="2" charset="0"/>
              </a:rPr>
              <a:t> calculation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A global variable called </a:t>
            </a:r>
            <a:r>
              <a:rPr lang="en-US" dirty="0">
                <a:latin typeface="Source Code Pro" panose="020B0509030403020204" pitchFamily="49" charset="77"/>
              </a:rPr>
              <a:t>TAX_RATE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Hard code the tax value for every instance of use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Implement some function called </a:t>
            </a:r>
            <a:r>
              <a:rPr lang="en-US" dirty="0" err="1">
                <a:latin typeface="Source Code Pro" panose="020B0509030403020204" pitchFamily="49" charset="77"/>
              </a:rPr>
              <a:t>taxedPrice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>
                <a:latin typeface="Avenir"/>
              </a:rPr>
              <a:t>which calculates tax</a:t>
            </a:r>
          </a:p>
        </p:txBody>
      </p:sp>
    </p:spTree>
    <p:extLst>
      <p:ext uri="{BB962C8B-B14F-4D97-AF65-F5344CB8AC3E}">
        <p14:creationId xmlns:p14="http://schemas.microsoft.com/office/powerpoint/2010/main" val="16866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i="1" dirty="0"/>
              <a:t>Encapsulating what varies</a:t>
            </a:r>
            <a:r>
              <a:rPr lang="en-US" dirty="0"/>
              <a:t> helps with maintainability since the changing a isolated data or behavior will have less effect.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47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7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1487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121</TotalTime>
  <Words>677</Words>
  <Application>Microsoft Office PowerPoint</Application>
  <PresentationFormat>Widescreen</PresentationFormat>
  <Paragraphs>71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</vt:lpstr>
      <vt:lpstr>Avenir Book</vt:lpstr>
      <vt:lpstr>Calibri</vt:lpstr>
      <vt:lpstr>Calibri Light</vt:lpstr>
      <vt:lpstr>Consolas</vt:lpstr>
      <vt:lpstr>Source Code Pro</vt:lpstr>
      <vt:lpstr>GradientPinkWoodcutBG</vt:lpstr>
      <vt:lpstr>Fundamental Concepts of OOP</vt:lpstr>
      <vt:lpstr>Encapsulation</vt:lpstr>
      <vt:lpstr>Encapsulation</vt:lpstr>
      <vt:lpstr>Encapsulation</vt:lpstr>
      <vt:lpstr>Encapsulation</vt:lpstr>
      <vt:lpstr>Which implementation is better?</vt:lpstr>
      <vt:lpstr>Encapsulation</vt:lpstr>
      <vt:lpstr>Encapsulation</vt:lpstr>
      <vt:lpstr>Abstraction</vt:lpstr>
      <vt:lpstr>Inheritance</vt:lpstr>
      <vt:lpstr>Inheritance</vt:lpstr>
      <vt:lpstr>Inheritance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Polymorphism</vt:lpstr>
      <vt:lpstr>Inheritance</vt:lpstr>
      <vt:lpstr>Compile-time polymorphism</vt:lpstr>
      <vt:lpstr>Compile-time polymorphism</vt:lpstr>
      <vt:lpstr>Run-time polymorphism</vt:lpstr>
      <vt:lpstr>PowerPoint Presentation</vt:lpstr>
      <vt:lpstr>Run-time polymorphism</vt:lpstr>
      <vt:lpstr>Run-time polymorphism</vt:lpstr>
      <vt:lpstr>Run-time polymorphism</vt:lpstr>
      <vt:lpstr>Run-time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of OOP</dc:title>
  <dc:creator>Rubelito Abella</dc:creator>
  <cp:lastModifiedBy>Rubelito Abella</cp:lastModifiedBy>
  <cp:revision>17</cp:revision>
  <dcterms:created xsi:type="dcterms:W3CDTF">2019-09-30T01:24:16Z</dcterms:created>
  <dcterms:modified xsi:type="dcterms:W3CDTF">2024-09-26T08:37:22Z</dcterms:modified>
</cp:coreProperties>
</file>