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32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A44"/>
    <a:srgbClr val="4E4C58"/>
    <a:srgbClr val="555361"/>
    <a:srgbClr val="6B687B"/>
    <a:srgbClr val="92D04F"/>
    <a:srgbClr val="92D050"/>
    <a:srgbClr val="EEEEEE"/>
    <a:srgbClr val="DEDEDE"/>
    <a:srgbClr val="ECF6BA"/>
    <a:srgbClr val="CBE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492FA-4E99-4F27-B4A5-DDD8BE9E7529}" v="628" dt="2022-01-29T15:45:1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86403" autoAdjust="0"/>
  </p:normalViewPr>
  <p:slideViewPr>
    <p:cSldViewPr snapToGrid="0">
      <p:cViewPr varScale="1">
        <p:scale>
          <a:sx n="71" d="100"/>
          <a:sy n="71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D LIM" userId="5f46fd05-caa1-48d7-ae1b-d61ec684b443" providerId="ADAL" clId="{8FF492FA-4E99-4F27-B4A5-DDD8BE9E7529}"/>
    <pc:docChg chg="custSel addSld delSld modSld">
      <pc:chgData name="HOWARD LIM" userId="5f46fd05-caa1-48d7-ae1b-d61ec684b443" providerId="ADAL" clId="{8FF492FA-4E99-4F27-B4A5-DDD8BE9E7529}" dt="2022-01-29T15:45:14.038" v="2735" actId="947"/>
      <pc:docMkLst>
        <pc:docMk/>
      </pc:docMkLst>
      <pc:sldChg chg="addSp delSp modSp mod">
        <pc:chgData name="HOWARD LIM" userId="5f46fd05-caa1-48d7-ae1b-d61ec684b443" providerId="ADAL" clId="{8FF492FA-4E99-4F27-B4A5-DDD8BE9E7529}" dt="2022-01-29T15:45:12.746" v="2682" actId="947"/>
        <pc:sldMkLst>
          <pc:docMk/>
          <pc:sldMk cId="204824564" sldId="426"/>
        </pc:sldMkLst>
        <pc:spChg chg="add del mod">
          <ac:chgData name="HOWARD LIM" userId="5f46fd05-caa1-48d7-ae1b-d61ec684b443" providerId="ADAL" clId="{8FF492FA-4E99-4F27-B4A5-DDD8BE9E7529}" dt="2022-01-29T15:37:08.705" v="2087"/>
          <ac:spMkLst>
            <pc:docMk/>
            <pc:sldMk cId="204824564" sldId="426"/>
            <ac:spMk id="2" creationId="{12F106A5-33CC-4CD6-992D-7DFD5A8F26D8}"/>
          </ac:spMkLst>
        </pc:spChg>
        <pc:spChg chg="add del mod">
          <ac:chgData name="HOWARD LIM" userId="5f46fd05-caa1-48d7-ae1b-d61ec684b443" providerId="ADAL" clId="{8FF492FA-4E99-4F27-B4A5-DDD8BE9E7529}" dt="2022-01-29T15:43:14.713" v="2177"/>
          <ac:spMkLst>
            <pc:docMk/>
            <pc:sldMk cId="204824564" sldId="426"/>
            <ac:spMk id="2" creationId="{582A7993-9F2C-47F7-858D-E07769D951A0}"/>
          </ac:spMkLst>
        </pc:spChg>
        <pc:spChg chg="add mod">
          <ac:chgData name="HOWARD LIM" userId="5f46fd05-caa1-48d7-ae1b-d61ec684b443" providerId="ADAL" clId="{8FF492FA-4E99-4F27-B4A5-DDD8BE9E7529}" dt="2022-01-29T15:45:12.577" v="2675" actId="947"/>
          <ac:spMkLst>
            <pc:docMk/>
            <pc:sldMk cId="204824564" sldId="426"/>
            <ac:spMk id="2" creationId="{5857511E-EEC5-42D7-8E3C-780D1F2151C7}"/>
          </ac:spMkLst>
        </pc:spChg>
        <pc:spChg chg="add del mod">
          <ac:chgData name="HOWARD LIM" userId="5f46fd05-caa1-48d7-ae1b-d61ec684b443" providerId="ADAL" clId="{8FF492FA-4E99-4F27-B4A5-DDD8BE9E7529}" dt="2022-01-29T15:37:08.679" v="2085"/>
          <ac:spMkLst>
            <pc:docMk/>
            <pc:sldMk cId="204824564" sldId="426"/>
            <ac:spMk id="3" creationId="{41A76D95-BEBB-4994-8BAB-A6FE13E9EC2F}"/>
          </ac:spMkLst>
        </pc:spChg>
        <pc:spChg chg="add del mod">
          <ac:chgData name="HOWARD LIM" userId="5f46fd05-caa1-48d7-ae1b-d61ec684b443" providerId="ADAL" clId="{8FF492FA-4E99-4F27-B4A5-DDD8BE9E7529}" dt="2022-01-29T15:43:14.670" v="2175"/>
          <ac:spMkLst>
            <pc:docMk/>
            <pc:sldMk cId="204824564" sldId="426"/>
            <ac:spMk id="3" creationId="{4A49F07C-FEEC-4AEA-BC27-B9625C9122D3}"/>
          </ac:spMkLst>
        </pc:spChg>
        <pc:spChg chg="add mod">
          <ac:chgData name="HOWARD LIM" userId="5f46fd05-caa1-48d7-ae1b-d61ec684b443" providerId="ADAL" clId="{8FF492FA-4E99-4F27-B4A5-DDD8BE9E7529}" dt="2022-01-29T15:45:12.746" v="2682" actId="947"/>
          <ac:spMkLst>
            <pc:docMk/>
            <pc:sldMk cId="204824564" sldId="426"/>
            <ac:spMk id="3" creationId="{D5DF9A89-1CA7-4DBF-A80F-30DB700C2924}"/>
          </ac:spMkLst>
        </pc:spChg>
        <pc:spChg chg="add del mod">
          <ac:chgData name="HOWARD LIM" userId="5f46fd05-caa1-48d7-ae1b-d61ec684b443" providerId="ADAL" clId="{8FF492FA-4E99-4F27-B4A5-DDD8BE9E7529}" dt="2022-01-29T15:37:08.651" v="2083"/>
          <ac:spMkLst>
            <pc:docMk/>
            <pc:sldMk cId="204824564" sldId="426"/>
            <ac:spMk id="4" creationId="{11AF529E-57A0-412D-9247-8FCA23F28332}"/>
          </ac:spMkLst>
        </pc:spChg>
        <pc:spChg chg="add del mod">
          <ac:chgData name="HOWARD LIM" userId="5f46fd05-caa1-48d7-ae1b-d61ec684b443" providerId="ADAL" clId="{8FF492FA-4E99-4F27-B4A5-DDD8BE9E7529}" dt="2022-01-29T15:37:08.612" v="2081"/>
          <ac:spMkLst>
            <pc:docMk/>
            <pc:sldMk cId="204824564" sldId="426"/>
            <ac:spMk id="5" creationId="{096710C9-4779-4D44-8EC1-352E3492EE4A}"/>
          </ac:spMkLst>
        </pc:spChg>
        <pc:spChg chg="add del mod">
          <ac:chgData name="HOWARD LIM" userId="5f46fd05-caa1-48d7-ae1b-d61ec684b443" providerId="ADAL" clId="{8FF492FA-4E99-4F27-B4A5-DDD8BE9E7529}" dt="2021-10-14T09:20:02.169" v="910"/>
          <ac:spMkLst>
            <pc:docMk/>
            <pc:sldMk cId="204824564" sldId="426"/>
            <ac:spMk id="5" creationId="{EC172D89-ED95-4DDC-BB0E-A195A5923A27}"/>
          </ac:spMkLst>
        </pc:spChg>
        <pc:spChg chg="add del mod">
          <ac:chgData name="HOWARD LIM" userId="5f46fd05-caa1-48d7-ae1b-d61ec684b443" providerId="ADAL" clId="{8FF492FA-4E99-4F27-B4A5-DDD8BE9E7529}" dt="2021-10-14T09:20:02.147" v="908"/>
          <ac:spMkLst>
            <pc:docMk/>
            <pc:sldMk cId="204824564" sldId="426"/>
            <ac:spMk id="6" creationId="{22B21B4F-7422-429B-B67E-90BBB4749709}"/>
          </ac:spMkLst>
        </pc:spChg>
        <pc:spChg chg="add del mod">
          <ac:chgData name="HOWARD LIM" userId="5f46fd05-caa1-48d7-ae1b-d61ec684b443" providerId="ADAL" clId="{8FF492FA-4E99-4F27-B4A5-DDD8BE9E7529}" dt="2022-01-29T15:45:12.014" v="2665"/>
          <ac:spMkLst>
            <pc:docMk/>
            <pc:sldMk cId="204824564" sldId="426"/>
            <ac:spMk id="6" creationId="{5ADA0A45-6EAE-4D79-AAFB-8EFB711E28F3}"/>
          </ac:spMkLst>
        </pc:spChg>
        <pc:spChg chg="add del mod">
          <ac:chgData name="HOWARD LIM" userId="5f46fd05-caa1-48d7-ae1b-d61ec684b443" providerId="ADAL" clId="{8FF492FA-4E99-4F27-B4A5-DDD8BE9E7529}" dt="2022-01-29T15:24:47.556" v="1784"/>
          <ac:spMkLst>
            <pc:docMk/>
            <pc:sldMk cId="204824564" sldId="426"/>
            <ac:spMk id="7" creationId="{B9A076E1-36AE-45F4-BEB9-E97ACDB34D0C}"/>
          </ac:spMkLst>
        </pc:spChg>
        <pc:spChg chg="del mod">
          <ac:chgData name="HOWARD LIM" userId="5f46fd05-caa1-48d7-ae1b-d61ec684b443" providerId="ADAL" clId="{8FF492FA-4E99-4F27-B4A5-DDD8BE9E7529}" dt="2021-10-14T09:18:06.679" v="36"/>
          <ac:spMkLst>
            <pc:docMk/>
            <pc:sldMk cId="204824564" sldId="426"/>
            <ac:spMk id="7" creationId="{C27BB9CE-13A2-4D45-B148-B57241E78F17}"/>
          </ac:spMkLst>
        </pc:spChg>
        <pc:spChg chg="add del mod">
          <ac:chgData name="HOWARD LIM" userId="5f46fd05-caa1-48d7-ae1b-d61ec684b443" providerId="ADAL" clId="{8FF492FA-4E99-4F27-B4A5-DDD8BE9E7529}" dt="2022-01-29T15:45:11.977" v="2663"/>
          <ac:spMkLst>
            <pc:docMk/>
            <pc:sldMk cId="204824564" sldId="426"/>
            <ac:spMk id="7" creationId="{F3AB929F-828A-4378-8AD5-2BB3C31B2549}"/>
          </ac:spMkLst>
        </pc:spChg>
        <pc:spChg chg="add del mod">
          <ac:chgData name="HOWARD LIM" userId="5f46fd05-caa1-48d7-ae1b-d61ec684b443" providerId="ADAL" clId="{8FF492FA-4E99-4F27-B4A5-DDD8BE9E7529}" dt="2022-01-29T15:24:47.492" v="1782"/>
          <ac:spMkLst>
            <pc:docMk/>
            <pc:sldMk cId="204824564" sldId="426"/>
            <ac:spMk id="8" creationId="{02DCD3A6-A286-49B2-AA33-54009D98818C}"/>
          </ac:spMkLst>
        </pc:spChg>
        <pc:spChg chg="del mod">
          <ac:chgData name="HOWARD LIM" userId="5f46fd05-caa1-48d7-ae1b-d61ec684b443" providerId="ADAL" clId="{8FF492FA-4E99-4F27-B4A5-DDD8BE9E7529}" dt="2021-10-14T09:18:06.642" v="34"/>
          <ac:spMkLst>
            <pc:docMk/>
            <pc:sldMk cId="204824564" sldId="426"/>
            <ac:spMk id="8" creationId="{C4EA41D1-966C-45C8-B276-ADEC96A0D2B0}"/>
          </ac:spMkLst>
        </pc:spChg>
        <pc:spChg chg="add del mod">
          <ac:chgData name="HOWARD LIM" userId="5f46fd05-caa1-48d7-ae1b-d61ec684b443" providerId="ADAL" clId="{8FF492FA-4E99-4F27-B4A5-DDD8BE9E7529}" dt="2022-01-29T15:24:47.430" v="1780"/>
          <ac:spMkLst>
            <pc:docMk/>
            <pc:sldMk cId="204824564" sldId="426"/>
            <ac:spMk id="9" creationId="{43F22134-CBCA-400F-8D5A-E6DA36BC2706}"/>
          </ac:spMkLst>
        </pc:spChg>
        <pc:spChg chg="del mod">
          <ac:chgData name="HOWARD LIM" userId="5f46fd05-caa1-48d7-ae1b-d61ec684b443" providerId="ADAL" clId="{8FF492FA-4E99-4F27-B4A5-DDD8BE9E7529}" dt="2021-10-14T09:18:06.605" v="32"/>
          <ac:spMkLst>
            <pc:docMk/>
            <pc:sldMk cId="204824564" sldId="426"/>
            <ac:spMk id="9" creationId="{D032D28D-B8C8-47AC-BF3C-A89284B482FF}"/>
          </ac:spMkLst>
        </pc:spChg>
        <pc:spChg chg="del mod">
          <ac:chgData name="HOWARD LIM" userId="5f46fd05-caa1-48d7-ae1b-d61ec684b443" providerId="ADAL" clId="{8FF492FA-4E99-4F27-B4A5-DDD8BE9E7529}" dt="2021-10-14T09:18:06.553" v="30"/>
          <ac:spMkLst>
            <pc:docMk/>
            <pc:sldMk cId="204824564" sldId="426"/>
            <ac:spMk id="10" creationId="{A54779D0-60EE-4D77-A018-C8AD92AE21CC}"/>
          </ac:spMkLst>
        </pc:spChg>
        <pc:spChg chg="add del mod">
          <ac:chgData name="HOWARD LIM" userId="5f46fd05-caa1-48d7-ae1b-d61ec684b443" providerId="ADAL" clId="{8FF492FA-4E99-4F27-B4A5-DDD8BE9E7529}" dt="2022-01-29T15:24:47.343" v="1778"/>
          <ac:spMkLst>
            <pc:docMk/>
            <pc:sldMk cId="204824564" sldId="426"/>
            <ac:spMk id="10" creationId="{FC301E79-66A6-4A1C-8781-5E2B6D4A95DE}"/>
          </ac:spMkLst>
        </pc:spChg>
        <pc:spChg chg="add del mod">
          <ac:chgData name="HOWARD LIM" userId="5f46fd05-caa1-48d7-ae1b-d61ec684b443" providerId="ADAL" clId="{8FF492FA-4E99-4F27-B4A5-DDD8BE9E7529}" dt="2021-10-14T09:20:02.122" v="906"/>
          <ac:spMkLst>
            <pc:docMk/>
            <pc:sldMk cId="204824564" sldId="426"/>
            <ac:spMk id="11" creationId="{985D883D-14BC-4D42-8EC5-A2EFCD5F4DF8}"/>
          </ac:spMkLst>
        </pc:spChg>
        <pc:spChg chg="add del mod">
          <ac:chgData name="HOWARD LIM" userId="5f46fd05-caa1-48d7-ae1b-d61ec684b443" providerId="ADAL" clId="{8FF492FA-4E99-4F27-B4A5-DDD8BE9E7529}" dt="2021-10-14T09:20:02.095" v="904"/>
          <ac:spMkLst>
            <pc:docMk/>
            <pc:sldMk cId="204824564" sldId="426"/>
            <ac:spMk id="12" creationId="{ED210297-C7DC-4221-BCC4-3674FD8A5B3C}"/>
          </ac:spMkLst>
        </pc:spChg>
        <pc:picChg chg="del">
          <ac:chgData name="HOWARD LIM" userId="5f46fd05-caa1-48d7-ae1b-d61ec684b443" providerId="ADAL" clId="{8FF492FA-4E99-4F27-B4A5-DDD8BE9E7529}" dt="2021-10-14T08:53:40.314" v="4" actId="478"/>
          <ac:picMkLst>
            <pc:docMk/>
            <pc:sldMk cId="204824564" sldId="426"/>
            <ac:picMk id="3" creationId="{0AA6B152-E054-4C0D-AEF8-C8465CFD7A35}"/>
          </ac:picMkLst>
        </pc:picChg>
        <pc:picChg chg="add del mod">
          <ac:chgData name="HOWARD LIM" userId="5f46fd05-caa1-48d7-ae1b-d61ec684b443" providerId="ADAL" clId="{8FF492FA-4E99-4F27-B4A5-DDD8BE9E7529}" dt="2021-10-14T09:20:02.215" v="912"/>
          <ac:picMkLst>
            <pc:docMk/>
            <pc:sldMk cId="204824564" sldId="426"/>
            <ac:picMk id="3" creationId="{727490ED-9B17-4CD3-A453-11004FE42352}"/>
          </ac:picMkLst>
        </pc:picChg>
        <pc:picChg chg="add del mod">
          <ac:chgData name="HOWARD LIM" userId="5f46fd05-caa1-48d7-ae1b-d61ec684b443" providerId="ADAL" clId="{8FF492FA-4E99-4F27-B4A5-DDD8BE9E7529}" dt="2022-01-29T15:24:47.663" v="1786"/>
          <ac:picMkLst>
            <pc:docMk/>
            <pc:sldMk cId="204824564" sldId="426"/>
            <ac:picMk id="4" creationId="{1352F3D2-EBA9-4773-A3E2-3FC27B9883CE}"/>
          </ac:picMkLst>
        </pc:picChg>
        <pc:picChg chg="add del mod ord">
          <ac:chgData name="HOWARD LIM" userId="5f46fd05-caa1-48d7-ae1b-d61ec684b443" providerId="ADAL" clId="{8FF492FA-4E99-4F27-B4A5-DDD8BE9E7529}" dt="2021-10-14T09:18:06.721" v="38"/>
          <ac:picMkLst>
            <pc:docMk/>
            <pc:sldMk cId="204824564" sldId="426"/>
            <ac:picMk id="4" creationId="{7D5D8299-84E8-4F2E-A14F-7493683CBA93}"/>
          </ac:picMkLst>
        </pc:picChg>
        <pc:picChg chg="add del mod">
          <ac:chgData name="HOWARD LIM" userId="5f46fd05-caa1-48d7-ae1b-d61ec684b443" providerId="ADAL" clId="{8FF492FA-4E99-4F27-B4A5-DDD8BE9E7529}" dt="2022-01-29T15:45:12.047" v="2667"/>
          <ac:picMkLst>
            <pc:docMk/>
            <pc:sldMk cId="204824564" sldId="426"/>
            <ac:picMk id="5" creationId="{72A2FAA3-3872-4BF8-9DB1-524F3E69A2D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181" v="2635" actId="2696"/>
        <pc:sldMkLst>
          <pc:docMk/>
          <pc:sldMk cId="1271589363" sldId="427"/>
        </pc:sldMkLst>
        <pc:spChg chg="add mod">
          <ac:chgData name="HOWARD LIM" userId="5f46fd05-caa1-48d7-ae1b-d61ec684b443" providerId="ADAL" clId="{8FF492FA-4E99-4F27-B4A5-DDD8BE9E7529}" dt="2022-01-29T15:43:18.425" v="2204" actId="947"/>
          <ac:spMkLst>
            <pc:docMk/>
            <pc:sldMk cId="1271589363" sldId="427"/>
            <ac:spMk id="4" creationId="{3AEA4A8C-0433-4EA5-B271-164B7B209CE2}"/>
          </ac:spMkLst>
        </pc:spChg>
        <pc:spChg chg="add mod">
          <ac:chgData name="HOWARD LIM" userId="5f46fd05-caa1-48d7-ae1b-d61ec684b443" providerId="ADAL" clId="{8FF492FA-4E99-4F27-B4A5-DDD8BE9E7529}" dt="2022-01-29T15:43:18.601" v="2211" actId="947"/>
          <ac:spMkLst>
            <pc:docMk/>
            <pc:sldMk cId="1271589363" sldId="427"/>
            <ac:spMk id="5" creationId="{808C736C-8E86-4854-9833-430A2BA73396}"/>
          </ac:spMkLst>
        </pc:spChg>
        <pc:picChg chg="add mod">
          <ac:chgData name="HOWARD LIM" userId="5f46fd05-caa1-48d7-ae1b-d61ec684b443" providerId="ADAL" clId="{8FF492FA-4E99-4F27-B4A5-DDD8BE9E7529}" dt="2022-01-29T15:43:18.182" v="2197"/>
          <ac:picMkLst>
            <pc:docMk/>
            <pc:sldMk cId="1271589363" sldId="427"/>
            <ac:picMk id="3" creationId="{498FE366-9319-412F-88C4-5D0354FF6E42}"/>
          </ac:picMkLst>
        </pc:picChg>
      </pc:sldChg>
      <pc:sldChg chg="del">
        <pc:chgData name="HOWARD LIM" userId="5f46fd05-caa1-48d7-ae1b-d61ec684b443" providerId="ADAL" clId="{8FF492FA-4E99-4F27-B4A5-DDD8BE9E7529}" dt="2021-10-14T09:18:06.179" v="20" actId="2696"/>
        <pc:sldMkLst>
          <pc:docMk/>
          <pc:sldMk cId="1680521387" sldId="427"/>
        </pc:sldMkLst>
      </pc:sldChg>
      <pc:sldChg chg="addSp modSp add del mod">
        <pc:chgData name="HOWARD LIM" userId="5f46fd05-caa1-48d7-ae1b-d61ec684b443" providerId="ADAL" clId="{8FF492FA-4E99-4F27-B4A5-DDD8BE9E7529}" dt="2022-01-29T15:37:08.319" v="2070" actId="2696"/>
        <pc:sldMkLst>
          <pc:docMk/>
          <pc:sldMk cId="2312675018" sldId="427"/>
        </pc:sldMkLst>
        <pc:spChg chg="add mod">
          <ac:chgData name="HOWARD LIM" userId="5f46fd05-caa1-48d7-ae1b-d61ec684b443" providerId="ADAL" clId="{8FF492FA-4E99-4F27-B4A5-DDD8BE9E7529}" dt="2022-01-29T15:35:54.044" v="1825" actId="947"/>
          <ac:spMkLst>
            <pc:docMk/>
            <pc:sldMk cId="2312675018" sldId="427"/>
            <ac:spMk id="4" creationId="{3E3AAA62-024E-4562-8FD2-D24D2A41C76B}"/>
          </ac:spMkLst>
        </pc:spChg>
        <pc:spChg chg="add mod">
          <ac:chgData name="HOWARD LIM" userId="5f46fd05-caa1-48d7-ae1b-d61ec684b443" providerId="ADAL" clId="{8FF492FA-4E99-4F27-B4A5-DDD8BE9E7529}" dt="2022-01-29T15:35:54.535" v="1832" actId="947"/>
          <ac:spMkLst>
            <pc:docMk/>
            <pc:sldMk cId="2312675018" sldId="427"/>
            <ac:spMk id="5" creationId="{E78800D8-736C-4FEB-B9AF-A1FC30AADD0B}"/>
          </ac:spMkLst>
        </pc:spChg>
        <pc:spChg chg="add mod">
          <ac:chgData name="HOWARD LIM" userId="5f46fd05-caa1-48d7-ae1b-d61ec684b443" providerId="ADAL" clId="{8FF492FA-4E99-4F27-B4A5-DDD8BE9E7529}" dt="2022-01-29T15:35:55.117" v="1839" actId="947"/>
          <ac:spMkLst>
            <pc:docMk/>
            <pc:sldMk cId="2312675018" sldId="427"/>
            <ac:spMk id="6" creationId="{57CB0708-AC65-4905-9D8C-AA9F5599DBBB}"/>
          </ac:spMkLst>
        </pc:spChg>
        <pc:spChg chg="add mod">
          <ac:chgData name="HOWARD LIM" userId="5f46fd05-caa1-48d7-ae1b-d61ec684b443" providerId="ADAL" clId="{8FF492FA-4E99-4F27-B4A5-DDD8BE9E7529}" dt="2022-01-29T15:35:55.559" v="1846" actId="947"/>
          <ac:spMkLst>
            <pc:docMk/>
            <pc:sldMk cId="2312675018" sldId="427"/>
            <ac:spMk id="7" creationId="{36E9AE37-12C3-4B67-8044-42EBC8B02391}"/>
          </ac:spMkLst>
        </pc:spChg>
        <pc:picChg chg="add mod">
          <ac:chgData name="HOWARD LIM" userId="5f46fd05-caa1-48d7-ae1b-d61ec684b443" providerId="ADAL" clId="{8FF492FA-4E99-4F27-B4A5-DDD8BE9E7529}" dt="2022-01-29T15:35:53.441" v="1818"/>
          <ac:picMkLst>
            <pc:docMk/>
            <pc:sldMk cId="2312675018" sldId="427"/>
            <ac:picMk id="3" creationId="{2F0313B7-68A2-4892-9F75-FC0223AD787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5.976" v="1750" actId="2696"/>
        <pc:sldMkLst>
          <pc:docMk/>
          <pc:sldMk cId="2822792363" sldId="427"/>
        </pc:sldMkLst>
        <pc:spChg chg="add mod">
          <ac:chgData name="HOWARD LIM" userId="5f46fd05-caa1-48d7-ae1b-d61ec684b443" providerId="ADAL" clId="{8FF492FA-4E99-4F27-B4A5-DDD8BE9E7529}" dt="2021-10-14T09:20:04.813" v="953" actId="947"/>
          <ac:spMkLst>
            <pc:docMk/>
            <pc:sldMk cId="2822792363" sldId="427"/>
            <ac:spMk id="4" creationId="{44A50ACA-C360-4291-8F71-F3EF7CCEDC9E}"/>
          </ac:spMkLst>
        </pc:spChg>
        <pc:spChg chg="add mod">
          <ac:chgData name="HOWARD LIM" userId="5f46fd05-caa1-48d7-ae1b-d61ec684b443" providerId="ADAL" clId="{8FF492FA-4E99-4F27-B4A5-DDD8BE9E7529}" dt="2021-10-14T09:20:04.948" v="960" actId="947"/>
          <ac:spMkLst>
            <pc:docMk/>
            <pc:sldMk cId="2822792363" sldId="427"/>
            <ac:spMk id="5" creationId="{CA23D9EC-818F-4519-8C58-7B91C3CB2AC0}"/>
          </ac:spMkLst>
        </pc:spChg>
        <pc:spChg chg="add mod">
          <ac:chgData name="HOWARD LIM" userId="5f46fd05-caa1-48d7-ae1b-d61ec684b443" providerId="ADAL" clId="{8FF492FA-4E99-4F27-B4A5-DDD8BE9E7529}" dt="2021-10-14T09:20:05.085" v="967" actId="947"/>
          <ac:spMkLst>
            <pc:docMk/>
            <pc:sldMk cId="2822792363" sldId="427"/>
            <ac:spMk id="6" creationId="{04D690B7-63AB-41F9-AF76-FF8765DAD4A3}"/>
          </ac:spMkLst>
        </pc:spChg>
        <pc:spChg chg="add mod">
          <ac:chgData name="HOWARD LIM" userId="5f46fd05-caa1-48d7-ae1b-d61ec684b443" providerId="ADAL" clId="{8FF492FA-4E99-4F27-B4A5-DDD8BE9E7529}" dt="2021-10-14T09:20:05.222" v="974" actId="947"/>
          <ac:spMkLst>
            <pc:docMk/>
            <pc:sldMk cId="2822792363" sldId="427"/>
            <ac:spMk id="7" creationId="{1FEC65C3-EB85-4BA1-927C-E332C7CDABB2}"/>
          </ac:spMkLst>
        </pc:spChg>
        <pc:picChg chg="add mod">
          <ac:chgData name="HOWARD LIM" userId="5f46fd05-caa1-48d7-ae1b-d61ec684b443" providerId="ADAL" clId="{8FF492FA-4E99-4F27-B4A5-DDD8BE9E7529}" dt="2021-10-14T09:20:04.668" v="946"/>
          <ac:picMkLst>
            <pc:docMk/>
            <pc:sldMk cId="2822792363" sldId="427"/>
            <ac:picMk id="3" creationId="{1FE920B2-E71B-43F0-848B-EF16A469736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17" v="876" actId="2696"/>
        <pc:sldMkLst>
          <pc:docMk/>
          <pc:sldMk cId="2858902851" sldId="427"/>
        </pc:sldMkLst>
        <pc:spChg chg="add mod">
          <ac:chgData name="HOWARD LIM" userId="5f46fd05-caa1-48d7-ae1b-d61ec684b443" providerId="ADAL" clId="{8FF492FA-4E99-4F27-B4A5-DDD8BE9E7529}" dt="2021-10-14T09:18:13.753" v="79" actId="947"/>
          <ac:spMkLst>
            <pc:docMk/>
            <pc:sldMk cId="2858902851" sldId="427"/>
            <ac:spMk id="4" creationId="{BF29EEAD-7FF0-4B92-AAF6-165B18F6D8D7}"/>
          </ac:spMkLst>
        </pc:spChg>
        <pc:spChg chg="add mod">
          <ac:chgData name="HOWARD LIM" userId="5f46fd05-caa1-48d7-ae1b-d61ec684b443" providerId="ADAL" clId="{8FF492FA-4E99-4F27-B4A5-DDD8BE9E7529}" dt="2021-10-14T09:18:14.219" v="86" actId="947"/>
          <ac:spMkLst>
            <pc:docMk/>
            <pc:sldMk cId="2858902851" sldId="427"/>
            <ac:spMk id="5" creationId="{7E3E3482-A9BA-416E-83A3-848F1807FD09}"/>
          </ac:spMkLst>
        </pc:spChg>
        <pc:spChg chg="add mod">
          <ac:chgData name="HOWARD LIM" userId="5f46fd05-caa1-48d7-ae1b-d61ec684b443" providerId="ADAL" clId="{8FF492FA-4E99-4F27-B4A5-DDD8BE9E7529}" dt="2021-10-14T09:18:14.805" v="93" actId="947"/>
          <ac:spMkLst>
            <pc:docMk/>
            <pc:sldMk cId="2858902851" sldId="427"/>
            <ac:spMk id="6" creationId="{91387D80-DFFA-4640-824B-6FB2A25C26E7}"/>
          </ac:spMkLst>
        </pc:spChg>
        <pc:spChg chg="add mod">
          <ac:chgData name="HOWARD LIM" userId="5f46fd05-caa1-48d7-ae1b-d61ec684b443" providerId="ADAL" clId="{8FF492FA-4E99-4F27-B4A5-DDD8BE9E7529}" dt="2021-10-14T09:18:15.235" v="100" actId="947"/>
          <ac:spMkLst>
            <pc:docMk/>
            <pc:sldMk cId="2858902851" sldId="427"/>
            <ac:spMk id="7" creationId="{C47555FF-D7A2-4CC7-9636-AF42EA539B7B}"/>
          </ac:spMkLst>
        </pc:spChg>
        <pc:picChg chg="add mod">
          <ac:chgData name="HOWARD LIM" userId="5f46fd05-caa1-48d7-ae1b-d61ec684b443" providerId="ADAL" clId="{8FF492FA-4E99-4F27-B4A5-DDD8BE9E7529}" dt="2021-10-14T09:18:12.914" v="72"/>
          <ac:picMkLst>
            <pc:docMk/>
            <pc:sldMk cId="2858902851" sldId="427"/>
            <ac:picMk id="3" creationId="{021C536A-D281-4F2D-B5CD-C00790F71C3E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129" v="2697" actId="947"/>
        <pc:sldMkLst>
          <pc:docMk/>
          <pc:sldMk cId="3070436274" sldId="427"/>
        </pc:sldMkLst>
        <pc:spChg chg="add mod">
          <ac:chgData name="HOWARD LIM" userId="5f46fd05-caa1-48d7-ae1b-d61ec684b443" providerId="ADAL" clId="{8FF492FA-4E99-4F27-B4A5-DDD8BE9E7529}" dt="2022-01-29T15:45:12.970" v="2690" actId="947"/>
          <ac:spMkLst>
            <pc:docMk/>
            <pc:sldMk cId="3070436274" sldId="427"/>
            <ac:spMk id="2" creationId="{3D8D72E4-7F96-4765-B3A9-912DFD3434A4}"/>
          </ac:spMkLst>
        </pc:spChg>
        <pc:spChg chg="add mod">
          <ac:chgData name="HOWARD LIM" userId="5f46fd05-caa1-48d7-ae1b-d61ec684b443" providerId="ADAL" clId="{8FF492FA-4E99-4F27-B4A5-DDD8BE9E7529}" dt="2022-01-29T15:45:13.129" v="2697" actId="947"/>
          <ac:spMkLst>
            <pc:docMk/>
            <pc:sldMk cId="3070436274" sldId="427"/>
            <ac:spMk id="3" creationId="{9C3A02AC-08D3-4081-8161-642B005061E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461" v="2168" actId="2696"/>
        <pc:sldMkLst>
          <pc:docMk/>
          <pc:sldMk cId="3750763280" sldId="427"/>
        </pc:sldMkLst>
        <pc:spChg chg="add mod">
          <ac:chgData name="HOWARD LIM" userId="5f46fd05-caa1-48d7-ae1b-d61ec684b443" providerId="ADAL" clId="{8FF492FA-4E99-4F27-B4A5-DDD8BE9E7529}" dt="2022-01-29T15:41:47.287" v="2112" actId="947"/>
          <ac:spMkLst>
            <pc:docMk/>
            <pc:sldMk cId="3750763280" sldId="427"/>
            <ac:spMk id="4" creationId="{2722550E-013A-41F4-96BB-97BBF2D6FCD9}"/>
          </ac:spMkLst>
        </pc:spChg>
        <pc:spChg chg="add mod">
          <ac:chgData name="HOWARD LIM" userId="5f46fd05-caa1-48d7-ae1b-d61ec684b443" providerId="ADAL" clId="{8FF492FA-4E99-4F27-B4A5-DDD8BE9E7529}" dt="2022-01-29T15:41:47.900" v="2119" actId="947"/>
          <ac:spMkLst>
            <pc:docMk/>
            <pc:sldMk cId="3750763280" sldId="427"/>
            <ac:spMk id="5" creationId="{3749B4DB-33CE-4D93-9BCA-3475BE3AAF30}"/>
          </ac:spMkLst>
        </pc:spChg>
        <pc:picChg chg="add mod">
          <ac:chgData name="HOWARD LIM" userId="5f46fd05-caa1-48d7-ae1b-d61ec684b443" providerId="ADAL" clId="{8FF492FA-4E99-4F27-B4A5-DDD8BE9E7529}" dt="2022-01-29T15:41:46.705" v="2105"/>
          <ac:picMkLst>
            <pc:docMk/>
            <pc:sldMk cId="3750763280" sldId="427"/>
            <ac:picMk id="3" creationId="{F3F21125-4B30-49CB-B996-D91AA6FC1AB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52" v="2071" actId="2696"/>
        <pc:sldMkLst>
          <pc:docMk/>
          <pc:sldMk cId="312739574" sldId="428"/>
        </pc:sldMkLst>
        <pc:spChg chg="add mod">
          <ac:chgData name="HOWARD LIM" userId="5f46fd05-caa1-48d7-ae1b-d61ec684b443" providerId="ADAL" clId="{8FF492FA-4E99-4F27-B4A5-DDD8BE9E7529}" dt="2022-01-29T15:36:00.589" v="1856" actId="947"/>
          <ac:spMkLst>
            <pc:docMk/>
            <pc:sldMk cId="312739574" sldId="428"/>
            <ac:spMk id="4" creationId="{66B5B6E0-B0BB-49A7-B6AC-147D8F0A4457}"/>
          </ac:spMkLst>
        </pc:spChg>
        <pc:spChg chg="add mod">
          <ac:chgData name="HOWARD LIM" userId="5f46fd05-caa1-48d7-ae1b-d61ec684b443" providerId="ADAL" clId="{8FF492FA-4E99-4F27-B4A5-DDD8BE9E7529}" dt="2022-01-29T15:36:01.160" v="1863" actId="947"/>
          <ac:spMkLst>
            <pc:docMk/>
            <pc:sldMk cId="312739574" sldId="428"/>
            <ac:spMk id="5" creationId="{E993F5E5-2E3A-40CA-A4DE-3A33FAC6A0F1}"/>
          </ac:spMkLst>
        </pc:spChg>
        <pc:spChg chg="add mod">
          <ac:chgData name="HOWARD LIM" userId="5f46fd05-caa1-48d7-ae1b-d61ec684b443" providerId="ADAL" clId="{8FF492FA-4E99-4F27-B4A5-DDD8BE9E7529}" dt="2022-01-29T15:36:01.815" v="1870" actId="947"/>
          <ac:spMkLst>
            <pc:docMk/>
            <pc:sldMk cId="312739574" sldId="428"/>
            <ac:spMk id="6" creationId="{26E6E2F4-C823-42CE-BCBA-5BFB82BF47BC}"/>
          </ac:spMkLst>
        </pc:spChg>
        <pc:spChg chg="add mod">
          <ac:chgData name="HOWARD LIM" userId="5f46fd05-caa1-48d7-ae1b-d61ec684b443" providerId="ADAL" clId="{8FF492FA-4E99-4F27-B4A5-DDD8BE9E7529}" dt="2022-01-29T15:36:02.446" v="1877" actId="947"/>
          <ac:spMkLst>
            <pc:docMk/>
            <pc:sldMk cId="312739574" sldId="428"/>
            <ac:spMk id="7" creationId="{C2D70F74-504A-4C60-A502-FBE398A06EA8}"/>
          </ac:spMkLst>
        </pc:spChg>
        <pc:picChg chg="add mod">
          <ac:chgData name="HOWARD LIM" userId="5f46fd05-caa1-48d7-ae1b-d61ec684b443" providerId="ADAL" clId="{8FF492FA-4E99-4F27-B4A5-DDD8BE9E7529}" dt="2022-01-29T15:35:59.960" v="1849"/>
          <ac:picMkLst>
            <pc:docMk/>
            <pc:sldMk cId="312739574" sldId="428"/>
            <ac:picMk id="3" creationId="{F7640F9B-4DE8-4CF6-92DC-4CDAEB8D423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309" v="2636" actId="2696"/>
        <pc:sldMkLst>
          <pc:docMk/>
          <pc:sldMk cId="468083958" sldId="428"/>
        </pc:sldMkLst>
        <pc:spChg chg="add mod">
          <ac:chgData name="HOWARD LIM" userId="5f46fd05-caa1-48d7-ae1b-d61ec684b443" providerId="ADAL" clId="{8FF492FA-4E99-4F27-B4A5-DDD8BE9E7529}" dt="2022-01-29T15:43:20.144" v="2221" actId="947"/>
          <ac:spMkLst>
            <pc:docMk/>
            <pc:sldMk cId="468083958" sldId="428"/>
            <ac:spMk id="4" creationId="{BD9F3A9D-B027-4ECD-B539-FB40923B88A8}"/>
          </ac:spMkLst>
        </pc:spChg>
        <pc:spChg chg="add mod">
          <ac:chgData name="HOWARD LIM" userId="5f46fd05-caa1-48d7-ae1b-d61ec684b443" providerId="ADAL" clId="{8FF492FA-4E99-4F27-B4A5-DDD8BE9E7529}" dt="2022-01-29T15:43:20.345" v="2228" actId="947"/>
          <ac:spMkLst>
            <pc:docMk/>
            <pc:sldMk cId="468083958" sldId="428"/>
            <ac:spMk id="5" creationId="{7E07B39A-5818-441C-BF1D-4127F6211110}"/>
          </ac:spMkLst>
        </pc:spChg>
        <pc:picChg chg="add mod">
          <ac:chgData name="HOWARD LIM" userId="5f46fd05-caa1-48d7-ae1b-d61ec684b443" providerId="ADAL" clId="{8FF492FA-4E99-4F27-B4A5-DDD8BE9E7529}" dt="2022-01-29T15:43:19.571" v="2214"/>
          <ac:picMkLst>
            <pc:docMk/>
            <pc:sldMk cId="468083958" sldId="428"/>
            <ac:picMk id="3" creationId="{B486B3A3-DB8F-46A8-A5C0-80F5BCE41955}"/>
          </ac:picMkLst>
        </pc:picChg>
      </pc:sldChg>
      <pc:sldChg chg="del">
        <pc:chgData name="HOWARD LIM" userId="5f46fd05-caa1-48d7-ae1b-d61ec684b443" providerId="ADAL" clId="{8FF492FA-4E99-4F27-B4A5-DDD8BE9E7529}" dt="2021-10-14T09:18:06.200" v="21" actId="2696"/>
        <pc:sldMkLst>
          <pc:docMk/>
          <pc:sldMk cId="809228448" sldId="428"/>
        </pc:sldMkLst>
      </pc:sldChg>
      <pc:sldChg chg="addSp modSp add del mod">
        <pc:chgData name="HOWARD LIM" userId="5f46fd05-caa1-48d7-ae1b-d61ec684b443" providerId="ADAL" clId="{8FF492FA-4E99-4F27-B4A5-DDD8BE9E7529}" dt="2021-10-14T09:20:01.643" v="877" actId="2696"/>
        <pc:sldMkLst>
          <pc:docMk/>
          <pc:sldMk cId="3495047049" sldId="428"/>
        </pc:sldMkLst>
        <pc:spChg chg="add mod">
          <ac:chgData name="HOWARD LIM" userId="5f46fd05-caa1-48d7-ae1b-d61ec684b443" providerId="ADAL" clId="{8FF492FA-4E99-4F27-B4A5-DDD8BE9E7529}" dt="2021-10-14T09:18:16.892" v="110" actId="947"/>
          <ac:spMkLst>
            <pc:docMk/>
            <pc:sldMk cId="3495047049" sldId="428"/>
            <ac:spMk id="4" creationId="{E7A54019-3A09-44AF-BF6B-FC0F1AF5BA1B}"/>
          </ac:spMkLst>
        </pc:spChg>
        <pc:spChg chg="add mod">
          <ac:chgData name="HOWARD LIM" userId="5f46fd05-caa1-48d7-ae1b-d61ec684b443" providerId="ADAL" clId="{8FF492FA-4E99-4F27-B4A5-DDD8BE9E7529}" dt="2021-10-14T09:18:17.444" v="117" actId="947"/>
          <ac:spMkLst>
            <pc:docMk/>
            <pc:sldMk cId="3495047049" sldId="428"/>
            <ac:spMk id="5" creationId="{B7FEA4CC-AB24-4AB3-9B0C-3F7D73B96581}"/>
          </ac:spMkLst>
        </pc:spChg>
        <pc:spChg chg="add mod">
          <ac:chgData name="HOWARD LIM" userId="5f46fd05-caa1-48d7-ae1b-d61ec684b443" providerId="ADAL" clId="{8FF492FA-4E99-4F27-B4A5-DDD8BE9E7529}" dt="2021-10-14T09:18:18.001" v="124" actId="947"/>
          <ac:spMkLst>
            <pc:docMk/>
            <pc:sldMk cId="3495047049" sldId="428"/>
            <ac:spMk id="6" creationId="{B3E29B63-A24B-4B64-9316-B0A88F226C2C}"/>
          </ac:spMkLst>
        </pc:spChg>
        <pc:spChg chg="add mod">
          <ac:chgData name="HOWARD LIM" userId="5f46fd05-caa1-48d7-ae1b-d61ec684b443" providerId="ADAL" clId="{8FF492FA-4E99-4F27-B4A5-DDD8BE9E7529}" dt="2021-10-14T09:18:18.489" v="131" actId="947"/>
          <ac:spMkLst>
            <pc:docMk/>
            <pc:sldMk cId="3495047049" sldId="428"/>
            <ac:spMk id="7" creationId="{FBFFB763-5158-4D69-A517-C37A487495B3}"/>
          </ac:spMkLst>
        </pc:spChg>
        <pc:picChg chg="add mod">
          <ac:chgData name="HOWARD LIM" userId="5f46fd05-caa1-48d7-ae1b-d61ec684b443" providerId="ADAL" clId="{8FF492FA-4E99-4F27-B4A5-DDD8BE9E7529}" dt="2021-10-14T09:18:16.206" v="103"/>
          <ac:picMkLst>
            <pc:docMk/>
            <pc:sldMk cId="3495047049" sldId="428"/>
            <ac:picMk id="3" creationId="{6F3B1D6C-48E1-45F6-B658-B8147B8617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10" v="2169" actId="2696"/>
        <pc:sldMkLst>
          <pc:docMk/>
          <pc:sldMk cId="3784904768" sldId="428"/>
        </pc:sldMkLst>
        <pc:spChg chg="add mod">
          <ac:chgData name="HOWARD LIM" userId="5f46fd05-caa1-48d7-ae1b-d61ec684b443" providerId="ADAL" clId="{8FF492FA-4E99-4F27-B4A5-DDD8BE9E7529}" dt="2022-01-29T15:41:53.127" v="2129" actId="947"/>
          <ac:spMkLst>
            <pc:docMk/>
            <pc:sldMk cId="3784904768" sldId="428"/>
            <ac:spMk id="4" creationId="{BEC16886-80E8-4883-804B-2F16A87BD0B3}"/>
          </ac:spMkLst>
        </pc:spChg>
        <pc:spChg chg="add mod">
          <ac:chgData name="HOWARD LIM" userId="5f46fd05-caa1-48d7-ae1b-d61ec684b443" providerId="ADAL" clId="{8FF492FA-4E99-4F27-B4A5-DDD8BE9E7529}" dt="2022-01-29T15:41:53.848" v="2136" actId="947"/>
          <ac:spMkLst>
            <pc:docMk/>
            <pc:sldMk cId="3784904768" sldId="428"/>
            <ac:spMk id="5" creationId="{74D17618-72B9-41CB-A8AC-9AFC3A2747F3}"/>
          </ac:spMkLst>
        </pc:spChg>
        <pc:picChg chg="add mod">
          <ac:chgData name="HOWARD LIM" userId="5f46fd05-caa1-48d7-ae1b-d61ec684b443" providerId="ADAL" clId="{8FF492FA-4E99-4F27-B4A5-DDD8BE9E7529}" dt="2022-01-29T15:41:52.447" v="2122"/>
          <ac:picMkLst>
            <pc:docMk/>
            <pc:sldMk cId="3784904768" sldId="428"/>
            <ac:picMk id="3" creationId="{C26F0CC4-E8AD-4225-A13F-AC7F80FCFD14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509" v="2712" actId="947"/>
        <pc:sldMkLst>
          <pc:docMk/>
          <pc:sldMk cId="3899544989" sldId="428"/>
        </pc:sldMkLst>
        <pc:spChg chg="add mod">
          <ac:chgData name="HOWARD LIM" userId="5f46fd05-caa1-48d7-ae1b-d61ec684b443" providerId="ADAL" clId="{8FF492FA-4E99-4F27-B4A5-DDD8BE9E7529}" dt="2022-01-29T15:45:13.351" v="2705" actId="947"/>
          <ac:spMkLst>
            <pc:docMk/>
            <pc:sldMk cId="3899544989" sldId="428"/>
            <ac:spMk id="2" creationId="{73DD3996-1AAD-432B-B4EB-4CE979352699}"/>
          </ac:spMkLst>
        </pc:spChg>
        <pc:spChg chg="add mod">
          <ac:chgData name="HOWARD LIM" userId="5f46fd05-caa1-48d7-ae1b-d61ec684b443" providerId="ADAL" clId="{8FF492FA-4E99-4F27-B4A5-DDD8BE9E7529}" dt="2022-01-29T15:45:13.509" v="2712" actId="947"/>
          <ac:spMkLst>
            <pc:docMk/>
            <pc:sldMk cId="3899544989" sldId="428"/>
            <ac:spMk id="3" creationId="{F753FC80-2078-42D0-809C-682E5AAB3B73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058" v="1751" actId="2696"/>
        <pc:sldMkLst>
          <pc:docMk/>
          <pc:sldMk cId="4048170469" sldId="428"/>
        </pc:sldMkLst>
        <pc:spChg chg="add mod">
          <ac:chgData name="HOWARD LIM" userId="5f46fd05-caa1-48d7-ae1b-d61ec684b443" providerId="ADAL" clId="{8FF492FA-4E99-4F27-B4A5-DDD8BE9E7529}" dt="2021-10-14T09:20:05.823" v="984" actId="947"/>
          <ac:spMkLst>
            <pc:docMk/>
            <pc:sldMk cId="4048170469" sldId="428"/>
            <ac:spMk id="4" creationId="{978C8C92-C469-48B1-AA14-7BAA8D57E8C8}"/>
          </ac:spMkLst>
        </pc:spChg>
        <pc:spChg chg="add mod">
          <ac:chgData name="HOWARD LIM" userId="5f46fd05-caa1-48d7-ae1b-d61ec684b443" providerId="ADAL" clId="{8FF492FA-4E99-4F27-B4A5-DDD8BE9E7529}" dt="2021-10-14T09:20:05.981" v="991" actId="947"/>
          <ac:spMkLst>
            <pc:docMk/>
            <pc:sldMk cId="4048170469" sldId="428"/>
            <ac:spMk id="5" creationId="{ED71A481-77C0-44A7-B048-CE78341B975B}"/>
          </ac:spMkLst>
        </pc:spChg>
        <pc:spChg chg="add mod">
          <ac:chgData name="HOWARD LIM" userId="5f46fd05-caa1-48d7-ae1b-d61ec684b443" providerId="ADAL" clId="{8FF492FA-4E99-4F27-B4A5-DDD8BE9E7529}" dt="2021-10-14T09:20:06.109" v="998" actId="947"/>
          <ac:spMkLst>
            <pc:docMk/>
            <pc:sldMk cId="4048170469" sldId="428"/>
            <ac:spMk id="6" creationId="{8AE5BE2E-C1D3-4198-B8A4-0D6AC078249A}"/>
          </ac:spMkLst>
        </pc:spChg>
        <pc:spChg chg="add mod">
          <ac:chgData name="HOWARD LIM" userId="5f46fd05-caa1-48d7-ae1b-d61ec684b443" providerId="ADAL" clId="{8FF492FA-4E99-4F27-B4A5-DDD8BE9E7529}" dt="2021-10-14T09:20:06.237" v="1005" actId="947"/>
          <ac:spMkLst>
            <pc:docMk/>
            <pc:sldMk cId="4048170469" sldId="428"/>
            <ac:spMk id="7" creationId="{AF15087C-2435-44C0-9EA5-CE4735C23F70}"/>
          </ac:spMkLst>
        </pc:spChg>
        <pc:picChg chg="add mod">
          <ac:chgData name="HOWARD LIM" userId="5f46fd05-caa1-48d7-ae1b-d61ec684b443" providerId="ADAL" clId="{8FF492FA-4E99-4F27-B4A5-DDD8BE9E7529}" dt="2021-10-14T09:20:05.674" v="977"/>
          <ac:picMkLst>
            <pc:docMk/>
            <pc:sldMk cId="4048170469" sldId="428"/>
            <ac:picMk id="3" creationId="{0FB0AC2A-2C72-4E87-9451-7CE91E45D66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65" v="878" actId="2696"/>
        <pc:sldMkLst>
          <pc:docMk/>
          <pc:sldMk cId="2367174010" sldId="429"/>
        </pc:sldMkLst>
        <pc:spChg chg="add mod">
          <ac:chgData name="HOWARD LIM" userId="5f46fd05-caa1-48d7-ae1b-d61ec684b443" providerId="ADAL" clId="{8FF492FA-4E99-4F27-B4A5-DDD8BE9E7529}" dt="2021-10-14T09:18:19.962" v="141" actId="947"/>
          <ac:spMkLst>
            <pc:docMk/>
            <pc:sldMk cId="2367174010" sldId="429"/>
            <ac:spMk id="4" creationId="{95937642-26B9-4EDD-B11F-A631BC58BE30}"/>
          </ac:spMkLst>
        </pc:spChg>
        <pc:spChg chg="add mod">
          <ac:chgData name="HOWARD LIM" userId="5f46fd05-caa1-48d7-ae1b-d61ec684b443" providerId="ADAL" clId="{8FF492FA-4E99-4F27-B4A5-DDD8BE9E7529}" dt="2021-10-14T09:18:20.577" v="148" actId="947"/>
          <ac:spMkLst>
            <pc:docMk/>
            <pc:sldMk cId="2367174010" sldId="429"/>
            <ac:spMk id="5" creationId="{A840819B-7351-43D5-A3E6-798DBFA3F0FC}"/>
          </ac:spMkLst>
        </pc:spChg>
        <pc:spChg chg="add mod">
          <ac:chgData name="HOWARD LIM" userId="5f46fd05-caa1-48d7-ae1b-d61ec684b443" providerId="ADAL" clId="{8FF492FA-4E99-4F27-B4A5-DDD8BE9E7529}" dt="2021-10-14T09:18:21.352" v="155" actId="947"/>
          <ac:spMkLst>
            <pc:docMk/>
            <pc:sldMk cId="2367174010" sldId="429"/>
            <ac:spMk id="6" creationId="{B4BB152B-AF3D-4A17-848A-99D010595C80}"/>
          </ac:spMkLst>
        </pc:spChg>
        <pc:spChg chg="add mod">
          <ac:chgData name="HOWARD LIM" userId="5f46fd05-caa1-48d7-ae1b-d61ec684b443" providerId="ADAL" clId="{8FF492FA-4E99-4F27-B4A5-DDD8BE9E7529}" dt="2021-10-14T09:18:21.776" v="162" actId="947"/>
          <ac:spMkLst>
            <pc:docMk/>
            <pc:sldMk cId="2367174010" sldId="429"/>
            <ac:spMk id="7" creationId="{9D230458-A000-49BA-8CC3-0A1966A69B43}"/>
          </ac:spMkLst>
        </pc:spChg>
        <pc:picChg chg="add mod">
          <ac:chgData name="HOWARD LIM" userId="5f46fd05-caa1-48d7-ae1b-d61ec684b443" providerId="ADAL" clId="{8FF492FA-4E99-4F27-B4A5-DDD8BE9E7529}" dt="2021-10-14T09:18:19.312" v="134"/>
          <ac:picMkLst>
            <pc:docMk/>
            <pc:sldMk cId="2367174010" sldId="429"/>
            <ac:picMk id="3" creationId="{4AFCFE2A-0958-4027-9F4F-4FC4E252BC4E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3:14.535" v="2170" actId="2696"/>
        <pc:sldMkLst>
          <pc:docMk/>
          <pc:sldMk cId="2413226416" sldId="429"/>
        </pc:sldMkLst>
        <pc:spChg chg="add mod">
          <ac:chgData name="HOWARD LIM" userId="5f46fd05-caa1-48d7-ae1b-d61ec684b443" providerId="ADAL" clId="{8FF492FA-4E99-4F27-B4A5-DDD8BE9E7529}" dt="2022-01-29T15:41:57.382" v="2144" actId="947"/>
          <ac:spMkLst>
            <pc:docMk/>
            <pc:sldMk cId="2413226416" sldId="429"/>
            <ac:spMk id="2" creationId="{9319F5DE-AA1D-4DB1-B570-EF4E4F35CDC3}"/>
          </ac:spMkLst>
        </pc:spChg>
        <pc:spChg chg="add mod">
          <ac:chgData name="HOWARD LIM" userId="5f46fd05-caa1-48d7-ae1b-d61ec684b443" providerId="ADAL" clId="{8FF492FA-4E99-4F27-B4A5-DDD8BE9E7529}" dt="2022-01-29T15:41:58.064" v="2151" actId="947"/>
          <ac:spMkLst>
            <pc:docMk/>
            <pc:sldMk cId="2413226416" sldId="429"/>
            <ac:spMk id="3" creationId="{04E3AC52-2302-445C-925F-9016B6CB92DA}"/>
          </ac:spMkLst>
        </pc:spChg>
      </pc:sldChg>
      <pc:sldChg chg="del">
        <pc:chgData name="HOWARD LIM" userId="5f46fd05-caa1-48d7-ae1b-d61ec684b443" providerId="ADAL" clId="{8FF492FA-4E99-4F27-B4A5-DDD8BE9E7529}" dt="2021-10-14T09:18:06.225" v="22" actId="2696"/>
        <pc:sldMkLst>
          <pc:docMk/>
          <pc:sldMk cId="2627202371" sldId="429"/>
        </pc:sldMkLst>
      </pc:sldChg>
      <pc:sldChg chg="addSp modSp add del mod">
        <pc:chgData name="HOWARD LIM" userId="5f46fd05-caa1-48d7-ae1b-d61ec684b443" providerId="ADAL" clId="{8FF492FA-4E99-4F27-B4A5-DDD8BE9E7529}" dt="2022-01-29T15:45:11.335" v="2637" actId="2696"/>
        <pc:sldMkLst>
          <pc:docMk/>
          <pc:sldMk cId="2690995805" sldId="429"/>
        </pc:sldMkLst>
        <pc:spChg chg="add mod">
          <ac:chgData name="HOWARD LIM" userId="5f46fd05-caa1-48d7-ae1b-d61ec684b443" providerId="ADAL" clId="{8FF492FA-4E99-4F27-B4A5-DDD8BE9E7529}" dt="2022-01-29T15:43:21.501" v="2238" actId="947"/>
          <ac:spMkLst>
            <pc:docMk/>
            <pc:sldMk cId="2690995805" sldId="429"/>
            <ac:spMk id="4" creationId="{4AB8BBE9-88CD-4816-969C-30F879A5BFFF}"/>
          </ac:spMkLst>
        </pc:spChg>
        <pc:spChg chg="add mod">
          <ac:chgData name="HOWARD LIM" userId="5f46fd05-caa1-48d7-ae1b-d61ec684b443" providerId="ADAL" clId="{8FF492FA-4E99-4F27-B4A5-DDD8BE9E7529}" dt="2022-01-29T15:43:21.654" v="2245" actId="947"/>
          <ac:spMkLst>
            <pc:docMk/>
            <pc:sldMk cId="2690995805" sldId="429"/>
            <ac:spMk id="5" creationId="{67880641-D25D-4221-A294-A61CCDF2437A}"/>
          </ac:spMkLst>
        </pc:spChg>
        <pc:picChg chg="add mod">
          <ac:chgData name="HOWARD LIM" userId="5f46fd05-caa1-48d7-ae1b-d61ec684b443" providerId="ADAL" clId="{8FF492FA-4E99-4F27-B4A5-DDD8BE9E7529}" dt="2022-01-29T15:43:21.181" v="2231"/>
          <ac:picMkLst>
            <pc:docMk/>
            <pc:sldMk cId="2690995805" sldId="429"/>
            <ac:picMk id="3" creationId="{DF218508-5DCE-4ABC-8229-B5C424B16A80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3.873" v="2727" actId="947"/>
        <pc:sldMkLst>
          <pc:docMk/>
          <pc:sldMk cId="3164442815" sldId="429"/>
        </pc:sldMkLst>
        <pc:spChg chg="add mod">
          <ac:chgData name="HOWARD LIM" userId="5f46fd05-caa1-48d7-ae1b-d61ec684b443" providerId="ADAL" clId="{8FF492FA-4E99-4F27-B4A5-DDD8BE9E7529}" dt="2022-01-29T15:45:13.728" v="2720" actId="947"/>
          <ac:spMkLst>
            <pc:docMk/>
            <pc:sldMk cId="3164442815" sldId="429"/>
            <ac:spMk id="2" creationId="{3843CAEA-017D-41A3-977D-6A0C0FA39017}"/>
          </ac:spMkLst>
        </pc:spChg>
        <pc:spChg chg="add mod">
          <ac:chgData name="HOWARD LIM" userId="5f46fd05-caa1-48d7-ae1b-d61ec684b443" providerId="ADAL" clId="{8FF492FA-4E99-4F27-B4A5-DDD8BE9E7529}" dt="2022-01-29T15:45:13.873" v="2727" actId="947"/>
          <ac:spMkLst>
            <pc:docMk/>
            <pc:sldMk cId="3164442815" sldId="429"/>
            <ac:spMk id="3" creationId="{4F787566-F294-4F35-A543-1A9532E2166E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24:46.114" v="1752" actId="2696"/>
        <pc:sldMkLst>
          <pc:docMk/>
          <pc:sldMk cId="3631916963" sldId="429"/>
        </pc:sldMkLst>
        <pc:spChg chg="add mod">
          <ac:chgData name="HOWARD LIM" userId="5f46fd05-caa1-48d7-ae1b-d61ec684b443" providerId="ADAL" clId="{8FF492FA-4E99-4F27-B4A5-DDD8BE9E7529}" dt="2021-10-14T09:20:06.600" v="1015" actId="947"/>
          <ac:spMkLst>
            <pc:docMk/>
            <pc:sldMk cId="3631916963" sldId="429"/>
            <ac:spMk id="4" creationId="{FEEC6BB5-06ED-45B7-8FDE-1F8FAFDD85A1}"/>
          </ac:spMkLst>
        </pc:spChg>
        <pc:spChg chg="add mod">
          <ac:chgData name="HOWARD LIM" userId="5f46fd05-caa1-48d7-ae1b-d61ec684b443" providerId="ADAL" clId="{8FF492FA-4E99-4F27-B4A5-DDD8BE9E7529}" dt="2021-10-14T09:20:06.699" v="1022" actId="947"/>
          <ac:spMkLst>
            <pc:docMk/>
            <pc:sldMk cId="3631916963" sldId="429"/>
            <ac:spMk id="5" creationId="{CC1F9402-53ED-496E-83CB-16FB9D8DB968}"/>
          </ac:spMkLst>
        </pc:spChg>
        <pc:spChg chg="add mod">
          <ac:chgData name="HOWARD LIM" userId="5f46fd05-caa1-48d7-ae1b-d61ec684b443" providerId="ADAL" clId="{8FF492FA-4E99-4F27-B4A5-DDD8BE9E7529}" dt="2021-10-14T09:20:06.861" v="1029" actId="947"/>
          <ac:spMkLst>
            <pc:docMk/>
            <pc:sldMk cId="3631916963" sldId="429"/>
            <ac:spMk id="6" creationId="{FA524CC5-6CA3-4D96-B361-3EF85E16339F}"/>
          </ac:spMkLst>
        </pc:spChg>
        <pc:spChg chg="add mod">
          <ac:chgData name="HOWARD LIM" userId="5f46fd05-caa1-48d7-ae1b-d61ec684b443" providerId="ADAL" clId="{8FF492FA-4E99-4F27-B4A5-DDD8BE9E7529}" dt="2021-10-14T09:20:06.986" v="1036" actId="947"/>
          <ac:spMkLst>
            <pc:docMk/>
            <pc:sldMk cId="3631916963" sldId="429"/>
            <ac:spMk id="7" creationId="{0FE9793F-3447-4EEC-B547-3A9004AD7ADF}"/>
          </ac:spMkLst>
        </pc:spChg>
        <pc:picChg chg="add mod">
          <ac:chgData name="HOWARD LIM" userId="5f46fd05-caa1-48d7-ae1b-d61ec684b443" providerId="ADAL" clId="{8FF492FA-4E99-4F27-B4A5-DDD8BE9E7529}" dt="2021-10-14T09:20:06.486" v="1008"/>
          <ac:picMkLst>
            <pc:docMk/>
            <pc:sldMk cId="3631916963" sldId="429"/>
            <ac:picMk id="3" creationId="{2753F16C-ACE9-47E5-840B-66CEEFCAD1C9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387" v="2072" actId="2696"/>
        <pc:sldMkLst>
          <pc:docMk/>
          <pc:sldMk cId="4162472384" sldId="429"/>
        </pc:sldMkLst>
        <pc:spChg chg="add mod">
          <ac:chgData name="HOWARD LIM" userId="5f46fd05-caa1-48d7-ae1b-d61ec684b443" providerId="ADAL" clId="{8FF492FA-4E99-4F27-B4A5-DDD8BE9E7529}" dt="2022-01-29T15:36:07.330" v="1885" actId="947"/>
          <ac:spMkLst>
            <pc:docMk/>
            <pc:sldMk cId="4162472384" sldId="429"/>
            <ac:spMk id="2" creationId="{9CAA8A61-A0ED-424E-A706-84D38C02E1CD}"/>
          </ac:spMkLst>
        </pc:spChg>
        <pc:spChg chg="add mod">
          <ac:chgData name="HOWARD LIM" userId="5f46fd05-caa1-48d7-ae1b-d61ec684b443" providerId="ADAL" clId="{8FF492FA-4E99-4F27-B4A5-DDD8BE9E7529}" dt="2022-01-29T15:36:08.067" v="1892" actId="947"/>
          <ac:spMkLst>
            <pc:docMk/>
            <pc:sldMk cId="4162472384" sldId="429"/>
            <ac:spMk id="3" creationId="{5D0E3770-9DFF-4E84-BFD8-9EDFB90DE0F3}"/>
          </ac:spMkLst>
        </pc:spChg>
        <pc:spChg chg="add mod">
          <ac:chgData name="HOWARD LIM" userId="5f46fd05-caa1-48d7-ae1b-d61ec684b443" providerId="ADAL" clId="{8FF492FA-4E99-4F27-B4A5-DDD8BE9E7529}" dt="2022-01-29T15:36:08.896" v="1899" actId="947"/>
          <ac:spMkLst>
            <pc:docMk/>
            <pc:sldMk cId="4162472384" sldId="429"/>
            <ac:spMk id="4" creationId="{8831E80C-9035-44BE-AD10-C25DAF215420}"/>
          </ac:spMkLst>
        </pc:spChg>
        <pc:spChg chg="add mod">
          <ac:chgData name="HOWARD LIM" userId="5f46fd05-caa1-48d7-ae1b-d61ec684b443" providerId="ADAL" clId="{8FF492FA-4E99-4F27-B4A5-DDD8BE9E7529}" dt="2022-01-29T15:36:09.504" v="1906" actId="947"/>
          <ac:spMkLst>
            <pc:docMk/>
            <pc:sldMk cId="4162472384" sldId="429"/>
            <ac:spMk id="5" creationId="{F5A50D98-2102-4F2C-B659-AE2E58A562EB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3:14.556" v="2171" actId="2696"/>
        <pc:sldMkLst>
          <pc:docMk/>
          <pc:sldMk cId="100481143" sldId="430"/>
        </pc:sldMkLst>
        <pc:spChg chg="add mod">
          <ac:chgData name="HOWARD LIM" userId="5f46fd05-caa1-48d7-ae1b-d61ec684b443" providerId="ADAL" clId="{8FF492FA-4E99-4F27-B4A5-DDD8BE9E7529}" dt="2022-01-29T15:42:01.185" v="2159" actId="947"/>
          <ac:spMkLst>
            <pc:docMk/>
            <pc:sldMk cId="100481143" sldId="430"/>
            <ac:spMk id="2" creationId="{19489C97-37F2-432A-A0B7-98D90675C638}"/>
          </ac:spMkLst>
        </pc:spChg>
        <pc:spChg chg="add mod">
          <ac:chgData name="HOWARD LIM" userId="5f46fd05-caa1-48d7-ae1b-d61ec684b443" providerId="ADAL" clId="{8FF492FA-4E99-4F27-B4A5-DDD8BE9E7529}" dt="2022-01-29T15:42:01.956" v="2166" actId="947"/>
          <ac:spMkLst>
            <pc:docMk/>
            <pc:sldMk cId="100481143" sldId="430"/>
            <ac:spMk id="3" creationId="{F387697F-6048-48E3-80F6-F48AD5F9A137}"/>
          </ac:spMkLst>
        </pc:spChg>
      </pc:sldChg>
      <pc:sldChg chg="del">
        <pc:chgData name="HOWARD LIM" userId="5f46fd05-caa1-48d7-ae1b-d61ec684b443" providerId="ADAL" clId="{8FF492FA-4E99-4F27-B4A5-DDD8BE9E7529}" dt="2021-10-14T09:18:06.262" v="23" actId="2696"/>
        <pc:sldMkLst>
          <pc:docMk/>
          <pc:sldMk cId="1052549901" sldId="430"/>
        </pc:sldMkLst>
      </pc:sldChg>
      <pc:sldChg chg="addSp modSp add del mod">
        <pc:chgData name="HOWARD LIM" userId="5f46fd05-caa1-48d7-ae1b-d61ec684b443" providerId="ADAL" clId="{8FF492FA-4E99-4F27-B4A5-DDD8BE9E7529}" dt="2022-01-29T15:45:11.362" v="2638" actId="2696"/>
        <pc:sldMkLst>
          <pc:docMk/>
          <pc:sldMk cId="1064479982" sldId="430"/>
        </pc:sldMkLst>
        <pc:spChg chg="add mod">
          <ac:chgData name="HOWARD LIM" userId="5f46fd05-caa1-48d7-ae1b-d61ec684b443" providerId="ADAL" clId="{8FF492FA-4E99-4F27-B4A5-DDD8BE9E7529}" dt="2022-01-29T15:43:23.522" v="2255" actId="947"/>
          <ac:spMkLst>
            <pc:docMk/>
            <pc:sldMk cId="1064479982" sldId="430"/>
            <ac:spMk id="4" creationId="{CB78898D-25CE-4D3C-AD1C-577A73AE2A8F}"/>
          </ac:spMkLst>
        </pc:spChg>
        <pc:spChg chg="add mod">
          <ac:chgData name="HOWARD LIM" userId="5f46fd05-caa1-48d7-ae1b-d61ec684b443" providerId="ADAL" clId="{8FF492FA-4E99-4F27-B4A5-DDD8BE9E7529}" dt="2022-01-29T15:43:23.709" v="2262" actId="947"/>
          <ac:spMkLst>
            <pc:docMk/>
            <pc:sldMk cId="1064479982" sldId="430"/>
            <ac:spMk id="5" creationId="{07EDC3EC-8F92-4628-9CCA-C95B872AB4D1}"/>
          </ac:spMkLst>
        </pc:spChg>
        <pc:picChg chg="add mod">
          <ac:chgData name="HOWARD LIM" userId="5f46fd05-caa1-48d7-ae1b-d61ec684b443" providerId="ADAL" clId="{8FF492FA-4E99-4F27-B4A5-DDD8BE9E7529}" dt="2022-01-29T15:43:23.365" v="2248"/>
          <ac:picMkLst>
            <pc:docMk/>
            <pc:sldMk cId="1064479982" sldId="430"/>
            <ac:picMk id="3" creationId="{15EFD772-4E34-49FC-A2BB-2544205F82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687" v="879" actId="2696"/>
        <pc:sldMkLst>
          <pc:docMk/>
          <pc:sldMk cId="1325017004" sldId="430"/>
        </pc:sldMkLst>
        <pc:spChg chg="add mod">
          <ac:chgData name="HOWARD LIM" userId="5f46fd05-caa1-48d7-ae1b-d61ec684b443" providerId="ADAL" clId="{8FF492FA-4E99-4F27-B4A5-DDD8BE9E7529}" dt="2021-10-14T09:18:23.717" v="172" actId="947"/>
          <ac:spMkLst>
            <pc:docMk/>
            <pc:sldMk cId="1325017004" sldId="430"/>
            <ac:spMk id="4" creationId="{9C56A6EB-EEF7-4BC7-B352-56EC3E1322F0}"/>
          </ac:spMkLst>
        </pc:spChg>
        <pc:spChg chg="add mod">
          <ac:chgData name="HOWARD LIM" userId="5f46fd05-caa1-48d7-ae1b-d61ec684b443" providerId="ADAL" clId="{8FF492FA-4E99-4F27-B4A5-DDD8BE9E7529}" dt="2021-10-14T09:18:24.408" v="179" actId="947"/>
          <ac:spMkLst>
            <pc:docMk/>
            <pc:sldMk cId="1325017004" sldId="430"/>
            <ac:spMk id="5" creationId="{7F3EC053-C84B-462F-9510-F1664405D614}"/>
          </ac:spMkLst>
        </pc:spChg>
        <pc:spChg chg="add mod">
          <ac:chgData name="HOWARD LIM" userId="5f46fd05-caa1-48d7-ae1b-d61ec684b443" providerId="ADAL" clId="{8FF492FA-4E99-4F27-B4A5-DDD8BE9E7529}" dt="2021-10-14T09:18:25.260" v="186" actId="947"/>
          <ac:spMkLst>
            <pc:docMk/>
            <pc:sldMk cId="1325017004" sldId="430"/>
            <ac:spMk id="6" creationId="{D1E45DE5-E1B8-4724-8E75-5BB6A0818ED3}"/>
          </ac:spMkLst>
        </pc:spChg>
        <pc:spChg chg="add mod">
          <ac:chgData name="HOWARD LIM" userId="5f46fd05-caa1-48d7-ae1b-d61ec684b443" providerId="ADAL" clId="{8FF492FA-4E99-4F27-B4A5-DDD8BE9E7529}" dt="2021-10-14T09:18:25.951" v="193" actId="947"/>
          <ac:spMkLst>
            <pc:docMk/>
            <pc:sldMk cId="1325017004" sldId="430"/>
            <ac:spMk id="7" creationId="{6DC3938C-9B40-4FAE-A28E-9AE05B50619C}"/>
          </ac:spMkLst>
        </pc:spChg>
        <pc:picChg chg="add mod">
          <ac:chgData name="HOWARD LIM" userId="5f46fd05-caa1-48d7-ae1b-d61ec684b443" providerId="ADAL" clId="{8FF492FA-4E99-4F27-B4A5-DDD8BE9E7529}" dt="2021-10-14T09:18:22.797" v="165"/>
          <ac:picMkLst>
            <pc:docMk/>
            <pc:sldMk cId="1325017004" sldId="430"/>
            <ac:picMk id="3" creationId="{34C88C86-FBDE-4474-9DF5-B917DF8404F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163" v="1753" actId="2696"/>
        <pc:sldMkLst>
          <pc:docMk/>
          <pc:sldMk cId="2553110509" sldId="430"/>
        </pc:sldMkLst>
        <pc:spChg chg="add mod">
          <ac:chgData name="HOWARD LIM" userId="5f46fd05-caa1-48d7-ae1b-d61ec684b443" providerId="ADAL" clId="{8FF492FA-4E99-4F27-B4A5-DDD8BE9E7529}" dt="2021-10-14T09:20:07.983" v="1046" actId="947"/>
          <ac:spMkLst>
            <pc:docMk/>
            <pc:sldMk cId="2553110509" sldId="430"/>
            <ac:spMk id="4" creationId="{B730677E-C802-4737-958C-6D9C63FBF44A}"/>
          </ac:spMkLst>
        </pc:spChg>
        <pc:spChg chg="add mod">
          <ac:chgData name="HOWARD LIM" userId="5f46fd05-caa1-48d7-ae1b-d61ec684b443" providerId="ADAL" clId="{8FF492FA-4E99-4F27-B4A5-DDD8BE9E7529}" dt="2021-10-14T09:20:08.116" v="1053" actId="947"/>
          <ac:spMkLst>
            <pc:docMk/>
            <pc:sldMk cId="2553110509" sldId="430"/>
            <ac:spMk id="5" creationId="{F15A6D23-E412-4790-868B-D955B18AE852}"/>
          </ac:spMkLst>
        </pc:spChg>
        <pc:spChg chg="add mod">
          <ac:chgData name="HOWARD LIM" userId="5f46fd05-caa1-48d7-ae1b-d61ec684b443" providerId="ADAL" clId="{8FF492FA-4E99-4F27-B4A5-DDD8BE9E7529}" dt="2021-10-14T09:20:08.234" v="1060" actId="947"/>
          <ac:spMkLst>
            <pc:docMk/>
            <pc:sldMk cId="2553110509" sldId="430"/>
            <ac:spMk id="6" creationId="{D8C25B08-2E90-4135-9298-ABB322153F36}"/>
          </ac:spMkLst>
        </pc:spChg>
        <pc:spChg chg="add mod">
          <ac:chgData name="HOWARD LIM" userId="5f46fd05-caa1-48d7-ae1b-d61ec684b443" providerId="ADAL" clId="{8FF492FA-4E99-4F27-B4A5-DDD8BE9E7529}" dt="2021-10-14T09:20:08.402" v="1067" actId="947"/>
          <ac:spMkLst>
            <pc:docMk/>
            <pc:sldMk cId="2553110509" sldId="430"/>
            <ac:spMk id="7" creationId="{F7C314A3-1127-47E3-81FD-EF6DB00FE9ED}"/>
          </ac:spMkLst>
        </pc:spChg>
        <pc:picChg chg="add mod">
          <ac:chgData name="HOWARD LIM" userId="5f46fd05-caa1-48d7-ae1b-d61ec684b443" providerId="ADAL" clId="{8FF492FA-4E99-4F27-B4A5-DDD8BE9E7529}" dt="2021-10-14T09:20:07.825" v="1039"/>
          <ac:picMkLst>
            <pc:docMk/>
            <pc:sldMk cId="2553110509" sldId="430"/>
            <ac:picMk id="3" creationId="{0959A0F1-6A7B-453F-A063-9A710090CD99}"/>
          </ac:picMkLst>
        </pc:picChg>
      </pc:sldChg>
      <pc:sldChg chg="addSp modSp add mod">
        <pc:chgData name="HOWARD LIM" userId="5f46fd05-caa1-48d7-ae1b-d61ec684b443" providerId="ADAL" clId="{8FF492FA-4E99-4F27-B4A5-DDD8BE9E7529}" dt="2022-01-29T15:45:14.038" v="2735" actId="947"/>
        <pc:sldMkLst>
          <pc:docMk/>
          <pc:sldMk cId="3078096794" sldId="430"/>
        </pc:sldMkLst>
        <pc:spChg chg="add mod">
          <ac:chgData name="HOWARD LIM" userId="5f46fd05-caa1-48d7-ae1b-d61ec684b443" providerId="ADAL" clId="{8FF492FA-4E99-4F27-B4A5-DDD8BE9E7529}" dt="2022-01-29T15:45:14.038" v="2735" actId="947"/>
          <ac:spMkLst>
            <pc:docMk/>
            <pc:sldMk cId="3078096794" sldId="430"/>
            <ac:spMk id="2" creationId="{CEE389B1-19A8-4768-8DD7-C208D2B741DF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37:08.412" v="2073" actId="2696"/>
        <pc:sldMkLst>
          <pc:docMk/>
          <pc:sldMk cId="3448495503" sldId="430"/>
        </pc:sldMkLst>
        <pc:spChg chg="add mod">
          <ac:chgData name="HOWARD LIM" userId="5f46fd05-caa1-48d7-ae1b-d61ec684b443" providerId="ADAL" clId="{8FF492FA-4E99-4F27-B4A5-DDD8BE9E7529}" dt="2022-01-29T15:36:12.959" v="1914" actId="947"/>
          <ac:spMkLst>
            <pc:docMk/>
            <pc:sldMk cId="3448495503" sldId="430"/>
            <ac:spMk id="2" creationId="{7B493BA5-49BA-41A8-8DE5-A978AEAA7453}"/>
          </ac:spMkLst>
        </pc:spChg>
        <pc:spChg chg="add mod">
          <ac:chgData name="HOWARD LIM" userId="5f46fd05-caa1-48d7-ae1b-d61ec684b443" providerId="ADAL" clId="{8FF492FA-4E99-4F27-B4A5-DDD8BE9E7529}" dt="2022-01-29T15:36:13.477" v="1921" actId="947"/>
          <ac:spMkLst>
            <pc:docMk/>
            <pc:sldMk cId="3448495503" sldId="430"/>
            <ac:spMk id="3" creationId="{F5AD6D12-9304-40EC-A226-43263D28AAAD}"/>
          </ac:spMkLst>
        </pc:spChg>
        <pc:spChg chg="add mod">
          <ac:chgData name="HOWARD LIM" userId="5f46fd05-caa1-48d7-ae1b-d61ec684b443" providerId="ADAL" clId="{8FF492FA-4E99-4F27-B4A5-DDD8BE9E7529}" dt="2022-01-29T15:36:14.184" v="1928" actId="947"/>
          <ac:spMkLst>
            <pc:docMk/>
            <pc:sldMk cId="3448495503" sldId="430"/>
            <ac:spMk id="4" creationId="{03E00F25-DC1E-4F9A-89B3-1632FA65773A}"/>
          </ac:spMkLst>
        </pc:spChg>
        <pc:spChg chg="add mod">
          <ac:chgData name="HOWARD LIM" userId="5f46fd05-caa1-48d7-ae1b-d61ec684b443" providerId="ADAL" clId="{8FF492FA-4E99-4F27-B4A5-DDD8BE9E7529}" dt="2022-01-29T15:36:14.699" v="1935" actId="947"/>
          <ac:spMkLst>
            <pc:docMk/>
            <pc:sldMk cId="3448495503" sldId="430"/>
            <ac:spMk id="5" creationId="{EAA3F23E-8459-4909-ADC4-A13D180693DE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06" v="880" actId="2696"/>
        <pc:sldMkLst>
          <pc:docMk/>
          <pc:sldMk cId="436105984" sldId="431"/>
        </pc:sldMkLst>
        <pc:spChg chg="add mod">
          <ac:chgData name="HOWARD LIM" userId="5f46fd05-caa1-48d7-ae1b-d61ec684b443" providerId="ADAL" clId="{8FF492FA-4E99-4F27-B4A5-DDD8BE9E7529}" dt="2021-10-14T09:18:28.189" v="203" actId="947"/>
          <ac:spMkLst>
            <pc:docMk/>
            <pc:sldMk cId="436105984" sldId="431"/>
            <ac:spMk id="4" creationId="{CD7D8102-6C90-42B4-B9D6-8ECD390E8BCF}"/>
          </ac:spMkLst>
        </pc:spChg>
        <pc:spChg chg="add mod">
          <ac:chgData name="HOWARD LIM" userId="5f46fd05-caa1-48d7-ae1b-d61ec684b443" providerId="ADAL" clId="{8FF492FA-4E99-4F27-B4A5-DDD8BE9E7529}" dt="2021-10-14T09:18:28.676" v="210" actId="947"/>
          <ac:spMkLst>
            <pc:docMk/>
            <pc:sldMk cId="436105984" sldId="431"/>
            <ac:spMk id="5" creationId="{FFEF4C73-0875-440F-AA25-B3AF9C74E78B}"/>
          </ac:spMkLst>
        </pc:spChg>
        <pc:spChg chg="add mod">
          <ac:chgData name="HOWARD LIM" userId="5f46fd05-caa1-48d7-ae1b-d61ec684b443" providerId="ADAL" clId="{8FF492FA-4E99-4F27-B4A5-DDD8BE9E7529}" dt="2021-10-14T09:18:29.262" v="217" actId="947"/>
          <ac:spMkLst>
            <pc:docMk/>
            <pc:sldMk cId="436105984" sldId="431"/>
            <ac:spMk id="6" creationId="{33E1799A-BFB2-4974-9301-CA6646B4FCFC}"/>
          </ac:spMkLst>
        </pc:spChg>
        <pc:spChg chg="add mod">
          <ac:chgData name="HOWARD LIM" userId="5f46fd05-caa1-48d7-ae1b-d61ec684b443" providerId="ADAL" clId="{8FF492FA-4E99-4F27-B4A5-DDD8BE9E7529}" dt="2021-10-14T09:18:29.534" v="224" actId="947"/>
          <ac:spMkLst>
            <pc:docMk/>
            <pc:sldMk cId="436105984" sldId="431"/>
            <ac:spMk id="7" creationId="{1F50278C-1352-4F2D-A004-7A2CF58F77DE}"/>
          </ac:spMkLst>
        </pc:spChg>
        <pc:picChg chg="add mod">
          <ac:chgData name="HOWARD LIM" userId="5f46fd05-caa1-48d7-ae1b-d61ec684b443" providerId="ADAL" clId="{8FF492FA-4E99-4F27-B4A5-DDD8BE9E7529}" dt="2021-10-14T09:18:27.401" v="196"/>
          <ac:picMkLst>
            <pc:docMk/>
            <pc:sldMk cId="436105984" sldId="431"/>
            <ac:picMk id="3" creationId="{8BEEAE19-0E1B-4F1B-BE82-AC16B3567D3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462" v="2074" actId="2696"/>
        <pc:sldMkLst>
          <pc:docMk/>
          <pc:sldMk cId="1652306656" sldId="431"/>
        </pc:sldMkLst>
        <pc:spChg chg="add mod">
          <ac:chgData name="HOWARD LIM" userId="5f46fd05-caa1-48d7-ae1b-d61ec684b443" providerId="ADAL" clId="{8FF492FA-4E99-4F27-B4A5-DDD8BE9E7529}" dt="2022-01-29T15:36:18.663" v="1945" actId="947"/>
          <ac:spMkLst>
            <pc:docMk/>
            <pc:sldMk cId="1652306656" sldId="431"/>
            <ac:spMk id="4" creationId="{D97D9EEC-AE3A-459C-86AE-FBFE8B31EF9A}"/>
          </ac:spMkLst>
        </pc:spChg>
        <pc:spChg chg="add mod">
          <ac:chgData name="HOWARD LIM" userId="5f46fd05-caa1-48d7-ae1b-d61ec684b443" providerId="ADAL" clId="{8FF492FA-4E99-4F27-B4A5-DDD8BE9E7529}" dt="2022-01-29T15:36:19.534" v="1952" actId="947"/>
          <ac:spMkLst>
            <pc:docMk/>
            <pc:sldMk cId="1652306656" sldId="431"/>
            <ac:spMk id="5" creationId="{FB44ACB9-A4AF-4C13-BCC0-D2656F7974D5}"/>
          </ac:spMkLst>
        </pc:spChg>
        <pc:spChg chg="add mod">
          <ac:chgData name="HOWARD LIM" userId="5f46fd05-caa1-48d7-ae1b-d61ec684b443" providerId="ADAL" clId="{8FF492FA-4E99-4F27-B4A5-DDD8BE9E7529}" dt="2022-01-29T15:36:20.357" v="1959" actId="947"/>
          <ac:spMkLst>
            <pc:docMk/>
            <pc:sldMk cId="1652306656" sldId="431"/>
            <ac:spMk id="6" creationId="{B71EDE19-1604-44CB-900E-507F5FC50240}"/>
          </ac:spMkLst>
        </pc:spChg>
        <pc:spChg chg="add mod">
          <ac:chgData name="HOWARD LIM" userId="5f46fd05-caa1-48d7-ae1b-d61ec684b443" providerId="ADAL" clId="{8FF492FA-4E99-4F27-B4A5-DDD8BE9E7529}" dt="2022-01-29T15:36:21.111" v="1966" actId="947"/>
          <ac:spMkLst>
            <pc:docMk/>
            <pc:sldMk cId="1652306656" sldId="431"/>
            <ac:spMk id="7" creationId="{291BC9A5-CF0A-4C4C-9E98-D6955E3086EC}"/>
          </ac:spMkLst>
        </pc:spChg>
        <pc:picChg chg="add mod">
          <ac:chgData name="HOWARD LIM" userId="5f46fd05-caa1-48d7-ae1b-d61ec684b443" providerId="ADAL" clId="{8FF492FA-4E99-4F27-B4A5-DDD8BE9E7529}" dt="2022-01-29T15:36:18.026" v="1938"/>
          <ac:picMkLst>
            <pc:docMk/>
            <pc:sldMk cId="1652306656" sldId="431"/>
            <ac:picMk id="3" creationId="{3CB6DF71-BEE3-4287-9BFB-E047C2062D69}"/>
          </ac:picMkLst>
        </pc:picChg>
      </pc:sldChg>
      <pc:sldChg chg="add del">
        <pc:chgData name="HOWARD LIM" userId="5f46fd05-caa1-48d7-ae1b-d61ec684b443" providerId="ADAL" clId="{8FF492FA-4E99-4F27-B4A5-DDD8BE9E7529}" dt="2022-01-29T15:43:14.578" v="2172" actId="2696"/>
        <pc:sldMkLst>
          <pc:docMk/>
          <pc:sldMk cId="2331880370" sldId="431"/>
        </pc:sldMkLst>
      </pc:sldChg>
      <pc:sldChg chg="addSp modSp add del mod">
        <pc:chgData name="HOWARD LIM" userId="5f46fd05-caa1-48d7-ae1b-d61ec684b443" providerId="ADAL" clId="{8FF492FA-4E99-4F27-B4A5-DDD8BE9E7529}" dt="2022-01-29T15:24:46.240" v="1754" actId="2696"/>
        <pc:sldMkLst>
          <pc:docMk/>
          <pc:sldMk cId="2485808408" sldId="431"/>
        </pc:sldMkLst>
        <pc:spChg chg="add mod">
          <ac:chgData name="HOWARD LIM" userId="5f46fd05-caa1-48d7-ae1b-d61ec684b443" providerId="ADAL" clId="{8FF492FA-4E99-4F27-B4A5-DDD8BE9E7529}" dt="2021-10-14T09:20:08.778" v="1077" actId="947"/>
          <ac:spMkLst>
            <pc:docMk/>
            <pc:sldMk cId="2485808408" sldId="431"/>
            <ac:spMk id="4" creationId="{FD2BFE8F-5CBC-4FDF-BF0E-6386033BE07A}"/>
          </ac:spMkLst>
        </pc:spChg>
        <pc:spChg chg="add mod">
          <ac:chgData name="HOWARD LIM" userId="5f46fd05-caa1-48d7-ae1b-d61ec684b443" providerId="ADAL" clId="{8FF492FA-4E99-4F27-B4A5-DDD8BE9E7529}" dt="2021-10-14T09:20:08.869" v="1084" actId="947"/>
          <ac:spMkLst>
            <pc:docMk/>
            <pc:sldMk cId="2485808408" sldId="431"/>
            <ac:spMk id="5" creationId="{3F8E162C-16AA-45A9-A029-968C5566F273}"/>
          </ac:spMkLst>
        </pc:spChg>
        <pc:spChg chg="add mod">
          <ac:chgData name="HOWARD LIM" userId="5f46fd05-caa1-48d7-ae1b-d61ec684b443" providerId="ADAL" clId="{8FF492FA-4E99-4F27-B4A5-DDD8BE9E7529}" dt="2021-10-14T09:20:08.993" v="1091" actId="947"/>
          <ac:spMkLst>
            <pc:docMk/>
            <pc:sldMk cId="2485808408" sldId="431"/>
            <ac:spMk id="6" creationId="{BBF0F5D9-BD10-443B-9825-0486C07D5955}"/>
          </ac:spMkLst>
        </pc:spChg>
        <pc:spChg chg="add mod">
          <ac:chgData name="HOWARD LIM" userId="5f46fd05-caa1-48d7-ae1b-d61ec684b443" providerId="ADAL" clId="{8FF492FA-4E99-4F27-B4A5-DDD8BE9E7529}" dt="2021-10-14T09:20:09.116" v="1098" actId="947"/>
          <ac:spMkLst>
            <pc:docMk/>
            <pc:sldMk cId="2485808408" sldId="431"/>
            <ac:spMk id="7" creationId="{2845432B-9FA9-4E22-96E8-995E05676DDF}"/>
          </ac:spMkLst>
        </pc:spChg>
        <pc:picChg chg="add mod">
          <ac:chgData name="HOWARD LIM" userId="5f46fd05-caa1-48d7-ae1b-d61ec684b443" providerId="ADAL" clId="{8FF492FA-4E99-4F27-B4A5-DDD8BE9E7529}" dt="2021-10-14T09:20:08.657" v="1070"/>
          <ac:picMkLst>
            <pc:docMk/>
            <pc:sldMk cId="2485808408" sldId="431"/>
            <ac:picMk id="3" creationId="{CE84C9E0-7D15-4FA9-87E7-513CFD67B2CD}"/>
          </ac:picMkLst>
        </pc:picChg>
      </pc:sldChg>
      <pc:sldChg chg="add">
        <pc:chgData name="HOWARD LIM" userId="5f46fd05-caa1-48d7-ae1b-d61ec684b443" providerId="ADAL" clId="{8FF492FA-4E99-4F27-B4A5-DDD8BE9E7529}" dt="2022-01-29T15:45:13.889" v="2728"/>
        <pc:sldMkLst>
          <pc:docMk/>
          <pc:sldMk cId="2837388789" sldId="431"/>
        </pc:sldMkLst>
      </pc:sldChg>
      <pc:sldChg chg="del">
        <pc:chgData name="HOWARD LIM" userId="5f46fd05-caa1-48d7-ae1b-d61ec684b443" providerId="ADAL" clId="{8FF492FA-4E99-4F27-B4A5-DDD8BE9E7529}" dt="2021-10-14T09:18:06.295" v="24" actId="2696"/>
        <pc:sldMkLst>
          <pc:docMk/>
          <pc:sldMk cId="3075994510" sldId="431"/>
        </pc:sldMkLst>
      </pc:sldChg>
      <pc:sldChg chg="addSp modSp add del mod">
        <pc:chgData name="HOWARD LIM" userId="5f46fd05-caa1-48d7-ae1b-d61ec684b443" providerId="ADAL" clId="{8FF492FA-4E99-4F27-B4A5-DDD8BE9E7529}" dt="2022-01-29T15:45:11.391" v="2639" actId="2696"/>
        <pc:sldMkLst>
          <pc:docMk/>
          <pc:sldMk cId="3850826577" sldId="431"/>
        </pc:sldMkLst>
        <pc:spChg chg="add mod">
          <ac:chgData name="HOWARD LIM" userId="5f46fd05-caa1-48d7-ae1b-d61ec684b443" providerId="ADAL" clId="{8FF492FA-4E99-4F27-B4A5-DDD8BE9E7529}" dt="2022-01-29T15:43:25.487" v="2272" actId="947"/>
          <ac:spMkLst>
            <pc:docMk/>
            <pc:sldMk cId="3850826577" sldId="431"/>
            <ac:spMk id="4" creationId="{0FD9FFC6-E50D-4D1E-A197-1DF1826BAC28}"/>
          </ac:spMkLst>
        </pc:spChg>
        <pc:spChg chg="add mod">
          <ac:chgData name="HOWARD LIM" userId="5f46fd05-caa1-48d7-ae1b-d61ec684b443" providerId="ADAL" clId="{8FF492FA-4E99-4F27-B4A5-DDD8BE9E7529}" dt="2022-01-29T15:43:25.679" v="2279" actId="947"/>
          <ac:spMkLst>
            <pc:docMk/>
            <pc:sldMk cId="3850826577" sldId="431"/>
            <ac:spMk id="5" creationId="{5226E0BC-81F2-49CB-8967-6CB9B93C0869}"/>
          </ac:spMkLst>
        </pc:spChg>
        <pc:picChg chg="add mod">
          <ac:chgData name="HOWARD LIM" userId="5f46fd05-caa1-48d7-ae1b-d61ec684b443" providerId="ADAL" clId="{8FF492FA-4E99-4F27-B4A5-DDD8BE9E7529}" dt="2022-01-29T15:43:25.267" v="2265"/>
          <ac:picMkLst>
            <pc:docMk/>
            <pc:sldMk cId="3850826577" sldId="431"/>
            <ac:picMk id="3" creationId="{38F0CA95-302D-4FAB-9595-2B07E149261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24" v="881" actId="2696"/>
        <pc:sldMkLst>
          <pc:docMk/>
          <pc:sldMk cId="378660907" sldId="432"/>
        </pc:sldMkLst>
        <pc:spChg chg="add mod">
          <ac:chgData name="HOWARD LIM" userId="5f46fd05-caa1-48d7-ae1b-d61ec684b443" providerId="ADAL" clId="{8FF492FA-4E99-4F27-B4A5-DDD8BE9E7529}" dt="2021-10-14T09:18:30.496" v="234" actId="947"/>
          <ac:spMkLst>
            <pc:docMk/>
            <pc:sldMk cId="378660907" sldId="432"/>
            <ac:spMk id="4" creationId="{16477067-3A89-407A-845E-BE05D102A6BF}"/>
          </ac:spMkLst>
        </pc:spChg>
        <pc:spChg chg="add mod">
          <ac:chgData name="HOWARD LIM" userId="5f46fd05-caa1-48d7-ae1b-d61ec684b443" providerId="ADAL" clId="{8FF492FA-4E99-4F27-B4A5-DDD8BE9E7529}" dt="2021-10-14T09:18:30.928" v="241" actId="947"/>
          <ac:spMkLst>
            <pc:docMk/>
            <pc:sldMk cId="378660907" sldId="432"/>
            <ac:spMk id="5" creationId="{18CEF84E-11CF-4D59-9CFE-2D360FBBA6EA}"/>
          </ac:spMkLst>
        </pc:spChg>
        <pc:spChg chg="add mod">
          <ac:chgData name="HOWARD LIM" userId="5f46fd05-caa1-48d7-ae1b-d61ec684b443" providerId="ADAL" clId="{8FF492FA-4E99-4F27-B4A5-DDD8BE9E7529}" dt="2021-10-14T09:18:31.554" v="248" actId="947"/>
          <ac:spMkLst>
            <pc:docMk/>
            <pc:sldMk cId="378660907" sldId="432"/>
            <ac:spMk id="6" creationId="{7194DFF7-1BBF-4222-9BC0-721FC7254977}"/>
          </ac:spMkLst>
        </pc:spChg>
        <pc:spChg chg="add mod">
          <ac:chgData name="HOWARD LIM" userId="5f46fd05-caa1-48d7-ae1b-d61ec684b443" providerId="ADAL" clId="{8FF492FA-4E99-4F27-B4A5-DDD8BE9E7529}" dt="2021-10-14T09:18:32.141" v="255" actId="947"/>
          <ac:spMkLst>
            <pc:docMk/>
            <pc:sldMk cId="378660907" sldId="432"/>
            <ac:spMk id="7" creationId="{7A0F8DEA-13C9-4060-B1A8-5AE42137579D}"/>
          </ac:spMkLst>
        </pc:spChg>
        <pc:picChg chg="add mod">
          <ac:chgData name="HOWARD LIM" userId="5f46fd05-caa1-48d7-ae1b-d61ec684b443" providerId="ADAL" clId="{8FF492FA-4E99-4F27-B4A5-DDD8BE9E7529}" dt="2021-10-14T09:18:30.050" v="227"/>
          <ac:picMkLst>
            <pc:docMk/>
            <pc:sldMk cId="378660907" sldId="432"/>
            <ac:picMk id="3" creationId="{3A619350-8C08-4654-98C9-2F3E4CE1DE3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287" v="1755" actId="2696"/>
        <pc:sldMkLst>
          <pc:docMk/>
          <pc:sldMk cId="486703511" sldId="432"/>
        </pc:sldMkLst>
        <pc:spChg chg="add mod">
          <ac:chgData name="HOWARD LIM" userId="5f46fd05-caa1-48d7-ae1b-d61ec684b443" providerId="ADAL" clId="{8FF492FA-4E99-4F27-B4A5-DDD8BE9E7529}" dt="2021-10-14T09:20:09.590" v="1108" actId="947"/>
          <ac:spMkLst>
            <pc:docMk/>
            <pc:sldMk cId="486703511" sldId="432"/>
            <ac:spMk id="4" creationId="{D3CF11A0-1122-45F2-8E88-BAB3C9872C8A}"/>
          </ac:spMkLst>
        </pc:spChg>
        <pc:spChg chg="add mod">
          <ac:chgData name="HOWARD LIM" userId="5f46fd05-caa1-48d7-ae1b-d61ec684b443" providerId="ADAL" clId="{8FF492FA-4E99-4F27-B4A5-DDD8BE9E7529}" dt="2021-10-14T09:20:09.699" v="1115" actId="947"/>
          <ac:spMkLst>
            <pc:docMk/>
            <pc:sldMk cId="486703511" sldId="432"/>
            <ac:spMk id="5" creationId="{B5B50642-1EBE-4705-A62D-B52C2CFE4B27}"/>
          </ac:spMkLst>
        </pc:spChg>
        <pc:spChg chg="add mod">
          <ac:chgData name="HOWARD LIM" userId="5f46fd05-caa1-48d7-ae1b-d61ec684b443" providerId="ADAL" clId="{8FF492FA-4E99-4F27-B4A5-DDD8BE9E7529}" dt="2021-10-14T09:20:09.804" v="1122" actId="947"/>
          <ac:spMkLst>
            <pc:docMk/>
            <pc:sldMk cId="486703511" sldId="432"/>
            <ac:spMk id="6" creationId="{C6E31DFC-0151-491C-8676-BD129CC342ED}"/>
          </ac:spMkLst>
        </pc:spChg>
        <pc:spChg chg="add mod">
          <ac:chgData name="HOWARD LIM" userId="5f46fd05-caa1-48d7-ae1b-d61ec684b443" providerId="ADAL" clId="{8FF492FA-4E99-4F27-B4A5-DDD8BE9E7529}" dt="2021-10-14T09:20:09.885" v="1129" actId="947"/>
          <ac:spMkLst>
            <pc:docMk/>
            <pc:sldMk cId="486703511" sldId="432"/>
            <ac:spMk id="7" creationId="{BCE23753-8CDE-4F0B-A173-98CF2C5184BF}"/>
          </ac:spMkLst>
        </pc:spChg>
        <pc:picChg chg="add mod">
          <ac:chgData name="HOWARD LIM" userId="5f46fd05-caa1-48d7-ae1b-d61ec684b443" providerId="ADAL" clId="{8FF492FA-4E99-4F27-B4A5-DDD8BE9E7529}" dt="2021-10-14T09:20:09.443" v="1101"/>
          <ac:picMkLst>
            <pc:docMk/>
            <pc:sldMk cId="486703511" sldId="432"/>
            <ac:picMk id="3" creationId="{C8DC508A-76F7-4474-AE5A-F83325F5D680}"/>
          </ac:picMkLst>
        </pc:picChg>
      </pc:sldChg>
      <pc:sldChg chg="add del">
        <pc:chgData name="HOWARD LIM" userId="5f46fd05-caa1-48d7-ae1b-d61ec684b443" providerId="ADAL" clId="{8FF492FA-4E99-4F27-B4A5-DDD8BE9E7529}" dt="2022-01-29T15:43:14.598" v="2173" actId="2696"/>
        <pc:sldMkLst>
          <pc:docMk/>
          <pc:sldMk cId="816911450" sldId="432"/>
        </pc:sldMkLst>
      </pc:sldChg>
      <pc:sldChg chg="addSp modSp add del mod">
        <pc:chgData name="HOWARD LIM" userId="5f46fd05-caa1-48d7-ae1b-d61ec684b443" providerId="ADAL" clId="{8FF492FA-4E99-4F27-B4A5-DDD8BE9E7529}" dt="2022-01-29T15:37:08.478" v="2075" actId="2696"/>
        <pc:sldMkLst>
          <pc:docMk/>
          <pc:sldMk cId="992860439" sldId="432"/>
        </pc:sldMkLst>
        <pc:spChg chg="add mod">
          <ac:chgData name="HOWARD LIM" userId="5f46fd05-caa1-48d7-ae1b-d61ec684b443" providerId="ADAL" clId="{8FF492FA-4E99-4F27-B4A5-DDD8BE9E7529}" dt="2022-01-29T15:36:31.980" v="1974" actId="947"/>
          <ac:spMkLst>
            <pc:docMk/>
            <pc:sldMk cId="992860439" sldId="432"/>
            <ac:spMk id="2" creationId="{D9DB6CF4-5C81-4DF2-9904-07751DD58D41}"/>
          </ac:spMkLst>
        </pc:spChg>
        <pc:spChg chg="add mod">
          <ac:chgData name="HOWARD LIM" userId="5f46fd05-caa1-48d7-ae1b-d61ec684b443" providerId="ADAL" clId="{8FF492FA-4E99-4F27-B4A5-DDD8BE9E7529}" dt="2022-01-29T15:36:33.043" v="1981" actId="947"/>
          <ac:spMkLst>
            <pc:docMk/>
            <pc:sldMk cId="992860439" sldId="432"/>
            <ac:spMk id="3" creationId="{53735077-88AB-4C68-94D5-86C844389D0F}"/>
          </ac:spMkLst>
        </pc:spChg>
        <pc:spChg chg="add mod">
          <ac:chgData name="HOWARD LIM" userId="5f46fd05-caa1-48d7-ae1b-d61ec684b443" providerId="ADAL" clId="{8FF492FA-4E99-4F27-B4A5-DDD8BE9E7529}" dt="2022-01-29T15:36:34.371" v="1988" actId="947"/>
          <ac:spMkLst>
            <pc:docMk/>
            <pc:sldMk cId="992860439" sldId="432"/>
            <ac:spMk id="4" creationId="{B0F3419A-531D-458B-8EBF-3393C2AE784A}"/>
          </ac:spMkLst>
        </pc:spChg>
        <pc:spChg chg="add mod">
          <ac:chgData name="HOWARD LIM" userId="5f46fd05-caa1-48d7-ae1b-d61ec684b443" providerId="ADAL" clId="{8FF492FA-4E99-4F27-B4A5-DDD8BE9E7529}" dt="2022-01-29T15:36:35.532" v="1995" actId="947"/>
          <ac:spMkLst>
            <pc:docMk/>
            <pc:sldMk cId="992860439" sldId="432"/>
            <ac:spMk id="5" creationId="{7B1B991C-194D-478A-97F0-D6587D58B5BB}"/>
          </ac:spMkLst>
        </pc:spChg>
      </pc:sldChg>
      <pc:sldChg chg="del">
        <pc:chgData name="HOWARD LIM" userId="5f46fd05-caa1-48d7-ae1b-d61ec684b443" providerId="ADAL" clId="{8FF492FA-4E99-4F27-B4A5-DDD8BE9E7529}" dt="2021-10-14T09:18:06.321" v="25" actId="2696"/>
        <pc:sldMkLst>
          <pc:docMk/>
          <pc:sldMk cId="2207086416" sldId="432"/>
        </pc:sldMkLst>
      </pc:sldChg>
      <pc:sldChg chg="addSp modSp add del mod">
        <pc:chgData name="HOWARD LIM" userId="5f46fd05-caa1-48d7-ae1b-d61ec684b443" providerId="ADAL" clId="{8FF492FA-4E99-4F27-B4A5-DDD8BE9E7529}" dt="2022-01-29T15:45:11.420" v="2640" actId="2696"/>
        <pc:sldMkLst>
          <pc:docMk/>
          <pc:sldMk cId="3486863714" sldId="432"/>
        </pc:sldMkLst>
        <pc:spChg chg="add mod">
          <ac:chgData name="HOWARD LIM" userId="5f46fd05-caa1-48d7-ae1b-d61ec684b443" providerId="ADAL" clId="{8FF492FA-4E99-4F27-B4A5-DDD8BE9E7529}" dt="2022-01-29T15:43:26.748" v="2289" actId="947"/>
          <ac:spMkLst>
            <pc:docMk/>
            <pc:sldMk cId="3486863714" sldId="432"/>
            <ac:spMk id="4" creationId="{6CBA5DC9-75C4-4070-B46A-2CF4C0D2626E}"/>
          </ac:spMkLst>
        </pc:spChg>
        <pc:spChg chg="add mod">
          <ac:chgData name="HOWARD LIM" userId="5f46fd05-caa1-48d7-ae1b-d61ec684b443" providerId="ADAL" clId="{8FF492FA-4E99-4F27-B4A5-DDD8BE9E7529}" dt="2022-01-29T15:43:26.913" v="2296" actId="947"/>
          <ac:spMkLst>
            <pc:docMk/>
            <pc:sldMk cId="3486863714" sldId="432"/>
            <ac:spMk id="5" creationId="{023850A6-A432-483A-9A7B-7D75B0F034CE}"/>
          </ac:spMkLst>
        </pc:spChg>
        <pc:picChg chg="add mod">
          <ac:chgData name="HOWARD LIM" userId="5f46fd05-caa1-48d7-ae1b-d61ec684b443" providerId="ADAL" clId="{8FF492FA-4E99-4F27-B4A5-DDD8BE9E7529}" dt="2022-01-29T15:43:26.445" v="2282"/>
          <ac:picMkLst>
            <pc:docMk/>
            <pc:sldMk cId="3486863714" sldId="432"/>
            <ac:picMk id="3" creationId="{10A603E6-59DB-46AB-AF75-197CEB68FBB3}"/>
          </ac:picMkLst>
        </pc:picChg>
      </pc:sldChg>
      <pc:sldChg chg="del">
        <pc:chgData name="HOWARD LIM" userId="5f46fd05-caa1-48d7-ae1b-d61ec684b443" providerId="ADAL" clId="{8FF492FA-4E99-4F27-B4A5-DDD8BE9E7529}" dt="2021-10-14T09:18:06.348" v="26" actId="2696"/>
        <pc:sldMkLst>
          <pc:docMk/>
          <pc:sldMk cId="1300382151" sldId="433"/>
        </pc:sldMkLst>
      </pc:sldChg>
      <pc:sldChg chg="addSp modSp add del mod">
        <pc:chgData name="HOWARD LIM" userId="5f46fd05-caa1-48d7-ae1b-d61ec684b443" providerId="ADAL" clId="{8FF492FA-4E99-4F27-B4A5-DDD8BE9E7529}" dt="2022-01-29T15:37:08.494" v="2076" actId="2696"/>
        <pc:sldMkLst>
          <pc:docMk/>
          <pc:sldMk cId="2841733073" sldId="433"/>
        </pc:sldMkLst>
        <pc:spChg chg="add mod">
          <ac:chgData name="HOWARD LIM" userId="5f46fd05-caa1-48d7-ae1b-d61ec684b443" providerId="ADAL" clId="{8FF492FA-4E99-4F27-B4A5-DDD8BE9E7529}" dt="2022-01-29T15:36:39.507" v="2003" actId="947"/>
          <ac:spMkLst>
            <pc:docMk/>
            <pc:sldMk cId="2841733073" sldId="433"/>
            <ac:spMk id="2" creationId="{0AE82A15-AAF1-456E-A8F4-243C62FA0612}"/>
          </ac:spMkLst>
        </pc:spChg>
        <pc:spChg chg="add mod">
          <ac:chgData name="HOWARD LIM" userId="5f46fd05-caa1-48d7-ae1b-d61ec684b443" providerId="ADAL" clId="{8FF492FA-4E99-4F27-B4A5-DDD8BE9E7529}" dt="2022-01-29T15:36:40.829" v="2010" actId="947"/>
          <ac:spMkLst>
            <pc:docMk/>
            <pc:sldMk cId="2841733073" sldId="433"/>
            <ac:spMk id="3" creationId="{D7624E35-6C59-4EB0-91CF-850C12BEA21B}"/>
          </ac:spMkLst>
        </pc:spChg>
        <pc:spChg chg="add mod">
          <ac:chgData name="HOWARD LIM" userId="5f46fd05-caa1-48d7-ae1b-d61ec684b443" providerId="ADAL" clId="{8FF492FA-4E99-4F27-B4A5-DDD8BE9E7529}" dt="2022-01-29T15:36:41.956" v="2017" actId="947"/>
          <ac:spMkLst>
            <pc:docMk/>
            <pc:sldMk cId="2841733073" sldId="433"/>
            <ac:spMk id="4" creationId="{2961BBF7-E045-407D-AEF6-9044D8788540}"/>
          </ac:spMkLst>
        </pc:spChg>
        <pc:spChg chg="add mod">
          <ac:chgData name="HOWARD LIM" userId="5f46fd05-caa1-48d7-ae1b-d61ec684b443" providerId="ADAL" clId="{8FF492FA-4E99-4F27-B4A5-DDD8BE9E7529}" dt="2022-01-29T15:36:43.088" v="2024" actId="947"/>
          <ac:spMkLst>
            <pc:docMk/>
            <pc:sldMk cId="2841733073" sldId="433"/>
            <ac:spMk id="5" creationId="{D297E00B-B6F9-4877-80F3-ABCF5DE9099C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1.739" v="882" actId="2696"/>
        <pc:sldMkLst>
          <pc:docMk/>
          <pc:sldMk cId="2910704447" sldId="433"/>
        </pc:sldMkLst>
        <pc:spChg chg="add mod">
          <ac:chgData name="HOWARD LIM" userId="5f46fd05-caa1-48d7-ae1b-d61ec684b443" providerId="ADAL" clId="{8FF492FA-4E99-4F27-B4A5-DDD8BE9E7529}" dt="2021-10-14T09:18:33.091" v="265" actId="947"/>
          <ac:spMkLst>
            <pc:docMk/>
            <pc:sldMk cId="2910704447" sldId="433"/>
            <ac:spMk id="4" creationId="{CF8002F0-BF5F-4201-8326-F3CD9358C204}"/>
          </ac:spMkLst>
        </pc:spChg>
        <pc:spChg chg="add mod">
          <ac:chgData name="HOWARD LIM" userId="5f46fd05-caa1-48d7-ae1b-d61ec684b443" providerId="ADAL" clId="{8FF492FA-4E99-4F27-B4A5-DDD8BE9E7529}" dt="2021-10-14T09:18:33.622" v="272" actId="947"/>
          <ac:spMkLst>
            <pc:docMk/>
            <pc:sldMk cId="2910704447" sldId="433"/>
            <ac:spMk id="5" creationId="{DCD695D2-AC30-414E-AE52-74FDD027B488}"/>
          </ac:spMkLst>
        </pc:spChg>
        <pc:spChg chg="add mod">
          <ac:chgData name="HOWARD LIM" userId="5f46fd05-caa1-48d7-ae1b-d61ec684b443" providerId="ADAL" clId="{8FF492FA-4E99-4F27-B4A5-DDD8BE9E7529}" dt="2021-10-14T09:18:33.927" v="279" actId="947"/>
          <ac:spMkLst>
            <pc:docMk/>
            <pc:sldMk cId="2910704447" sldId="433"/>
            <ac:spMk id="6" creationId="{B7C0B1A9-2CE5-41A9-8489-5371E4BEA60B}"/>
          </ac:spMkLst>
        </pc:spChg>
        <pc:spChg chg="add mod">
          <ac:chgData name="HOWARD LIM" userId="5f46fd05-caa1-48d7-ae1b-d61ec684b443" providerId="ADAL" clId="{8FF492FA-4E99-4F27-B4A5-DDD8BE9E7529}" dt="2021-10-14T09:18:34.181" v="286" actId="947"/>
          <ac:spMkLst>
            <pc:docMk/>
            <pc:sldMk cId="2910704447" sldId="433"/>
            <ac:spMk id="7" creationId="{89063BBC-6AC7-4EB2-9378-F2F4B69F5D05}"/>
          </ac:spMkLst>
        </pc:spChg>
        <pc:picChg chg="add mod">
          <ac:chgData name="HOWARD LIM" userId="5f46fd05-caa1-48d7-ae1b-d61ec684b443" providerId="ADAL" clId="{8FF492FA-4E99-4F27-B4A5-DDD8BE9E7529}" dt="2021-10-14T09:18:32.713" v="258"/>
          <ac:picMkLst>
            <pc:docMk/>
            <pc:sldMk cId="2910704447" sldId="433"/>
            <ac:picMk id="3" creationId="{8D157BBC-CF46-4C60-9AE7-6D2C6EB3E8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460" v="2641" actId="2696"/>
        <pc:sldMkLst>
          <pc:docMk/>
          <pc:sldMk cId="3541203717" sldId="433"/>
        </pc:sldMkLst>
        <pc:spChg chg="add mod">
          <ac:chgData name="HOWARD LIM" userId="5f46fd05-caa1-48d7-ae1b-d61ec684b443" providerId="ADAL" clId="{8FF492FA-4E99-4F27-B4A5-DDD8BE9E7529}" dt="2022-01-29T15:43:28.258" v="2306" actId="947"/>
          <ac:spMkLst>
            <pc:docMk/>
            <pc:sldMk cId="3541203717" sldId="433"/>
            <ac:spMk id="4" creationId="{FDB4AB94-03CF-4461-9792-57D738F65A9B}"/>
          </ac:spMkLst>
        </pc:spChg>
        <pc:spChg chg="add mod">
          <ac:chgData name="HOWARD LIM" userId="5f46fd05-caa1-48d7-ae1b-d61ec684b443" providerId="ADAL" clId="{8FF492FA-4E99-4F27-B4A5-DDD8BE9E7529}" dt="2022-01-29T15:43:28.424" v="2313" actId="947"/>
          <ac:spMkLst>
            <pc:docMk/>
            <pc:sldMk cId="3541203717" sldId="433"/>
            <ac:spMk id="5" creationId="{F8CC209A-80EA-4505-B981-5DF587B619B9}"/>
          </ac:spMkLst>
        </pc:spChg>
        <pc:picChg chg="add mod">
          <ac:chgData name="HOWARD LIM" userId="5f46fd05-caa1-48d7-ae1b-d61ec684b443" providerId="ADAL" clId="{8FF492FA-4E99-4F27-B4A5-DDD8BE9E7529}" dt="2022-01-29T15:43:28.072" v="2299"/>
          <ac:picMkLst>
            <pc:docMk/>
            <pc:sldMk cId="3541203717" sldId="433"/>
            <ac:picMk id="3" creationId="{4B16FFE4-7728-4E75-8C47-297516FC0380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24" v="1756" actId="2696"/>
        <pc:sldMkLst>
          <pc:docMk/>
          <pc:sldMk cId="3756554328" sldId="433"/>
        </pc:sldMkLst>
        <pc:spChg chg="add mod">
          <ac:chgData name="HOWARD LIM" userId="5f46fd05-caa1-48d7-ae1b-d61ec684b443" providerId="ADAL" clId="{8FF492FA-4E99-4F27-B4A5-DDD8BE9E7529}" dt="2021-10-14T09:20:10.397" v="1139" actId="947"/>
          <ac:spMkLst>
            <pc:docMk/>
            <pc:sldMk cId="3756554328" sldId="433"/>
            <ac:spMk id="4" creationId="{545D8BDD-2242-4D8B-9706-D4F87768D611}"/>
          </ac:spMkLst>
        </pc:spChg>
        <pc:spChg chg="add mod">
          <ac:chgData name="HOWARD LIM" userId="5f46fd05-caa1-48d7-ae1b-d61ec684b443" providerId="ADAL" clId="{8FF492FA-4E99-4F27-B4A5-DDD8BE9E7529}" dt="2021-10-14T09:20:10.546" v="1146" actId="947"/>
          <ac:spMkLst>
            <pc:docMk/>
            <pc:sldMk cId="3756554328" sldId="433"/>
            <ac:spMk id="5" creationId="{082042EB-BDB2-4447-86D2-7720C8476C79}"/>
          </ac:spMkLst>
        </pc:spChg>
        <pc:spChg chg="add mod">
          <ac:chgData name="HOWARD LIM" userId="5f46fd05-caa1-48d7-ae1b-d61ec684b443" providerId="ADAL" clId="{8FF492FA-4E99-4F27-B4A5-DDD8BE9E7529}" dt="2021-10-14T09:20:10.626" v="1153" actId="947"/>
          <ac:spMkLst>
            <pc:docMk/>
            <pc:sldMk cId="3756554328" sldId="433"/>
            <ac:spMk id="6" creationId="{055C7037-1375-4378-AD0D-33E032162ECF}"/>
          </ac:spMkLst>
        </pc:spChg>
        <pc:spChg chg="add mod">
          <ac:chgData name="HOWARD LIM" userId="5f46fd05-caa1-48d7-ae1b-d61ec684b443" providerId="ADAL" clId="{8FF492FA-4E99-4F27-B4A5-DDD8BE9E7529}" dt="2021-10-14T09:20:10.732" v="1160" actId="947"/>
          <ac:spMkLst>
            <pc:docMk/>
            <pc:sldMk cId="3756554328" sldId="433"/>
            <ac:spMk id="7" creationId="{FCE20F8B-1BC0-4742-84EC-C4740A71D94A}"/>
          </ac:spMkLst>
        </pc:spChg>
        <pc:picChg chg="add mod">
          <ac:chgData name="HOWARD LIM" userId="5f46fd05-caa1-48d7-ae1b-d61ec684b443" providerId="ADAL" clId="{8FF492FA-4E99-4F27-B4A5-DDD8BE9E7529}" dt="2021-10-14T09:20:10.247" v="1132"/>
          <ac:picMkLst>
            <pc:docMk/>
            <pc:sldMk cId="3756554328" sldId="433"/>
            <ac:picMk id="3" creationId="{4A5DB139-A4A8-4E10-A6F4-7ED379909830}"/>
          </ac:picMkLst>
        </pc:picChg>
      </pc:sldChg>
      <pc:sldChg chg="del">
        <pc:chgData name="HOWARD LIM" userId="5f46fd05-caa1-48d7-ae1b-d61ec684b443" providerId="ADAL" clId="{8FF492FA-4E99-4F27-B4A5-DDD8BE9E7529}" dt="2021-10-14T09:18:06.393" v="27" actId="2696"/>
        <pc:sldMkLst>
          <pc:docMk/>
          <pc:sldMk cId="752609115" sldId="434"/>
        </pc:sldMkLst>
      </pc:sldChg>
      <pc:sldChg chg="addSp modSp add del mod">
        <pc:chgData name="HOWARD LIM" userId="5f46fd05-caa1-48d7-ae1b-d61ec684b443" providerId="ADAL" clId="{8FF492FA-4E99-4F27-B4A5-DDD8BE9E7529}" dt="2022-01-29T15:37:08.516" v="2077" actId="2696"/>
        <pc:sldMkLst>
          <pc:docMk/>
          <pc:sldMk cId="1159612991" sldId="434"/>
        </pc:sldMkLst>
        <pc:spChg chg="add mod">
          <ac:chgData name="HOWARD LIM" userId="5f46fd05-caa1-48d7-ae1b-d61ec684b443" providerId="ADAL" clId="{8FF492FA-4E99-4F27-B4A5-DDD8BE9E7529}" dt="2022-01-29T15:36:47.406" v="2032" actId="947"/>
          <ac:spMkLst>
            <pc:docMk/>
            <pc:sldMk cId="1159612991" sldId="434"/>
            <ac:spMk id="2" creationId="{18005D9D-E83C-4293-B924-E717B896E8AD}"/>
          </ac:spMkLst>
        </pc:spChg>
        <pc:spChg chg="add mod">
          <ac:chgData name="HOWARD LIM" userId="5f46fd05-caa1-48d7-ae1b-d61ec684b443" providerId="ADAL" clId="{8FF492FA-4E99-4F27-B4A5-DDD8BE9E7529}" dt="2022-01-29T15:36:48.454" v="2039" actId="947"/>
          <ac:spMkLst>
            <pc:docMk/>
            <pc:sldMk cId="1159612991" sldId="434"/>
            <ac:spMk id="3" creationId="{7412D24D-9D93-4DA9-96B3-DAD0F3AFB738}"/>
          </ac:spMkLst>
        </pc:spChg>
        <pc:spChg chg="add mod">
          <ac:chgData name="HOWARD LIM" userId="5f46fd05-caa1-48d7-ae1b-d61ec684b443" providerId="ADAL" clId="{8FF492FA-4E99-4F27-B4A5-DDD8BE9E7529}" dt="2022-01-29T15:36:49.775" v="2046" actId="947"/>
          <ac:spMkLst>
            <pc:docMk/>
            <pc:sldMk cId="1159612991" sldId="434"/>
            <ac:spMk id="4" creationId="{0A663C99-F06B-4FE4-B894-3E1F9B758421}"/>
          </ac:spMkLst>
        </pc:spChg>
        <pc:spChg chg="add mod">
          <ac:chgData name="HOWARD LIM" userId="5f46fd05-caa1-48d7-ae1b-d61ec684b443" providerId="ADAL" clId="{8FF492FA-4E99-4F27-B4A5-DDD8BE9E7529}" dt="2022-01-29T15:36:50.797" v="2053" actId="947"/>
          <ac:spMkLst>
            <pc:docMk/>
            <pc:sldMk cId="1159612991" sldId="434"/>
            <ac:spMk id="5" creationId="{E03DD9B9-E89E-42AA-BF15-2D499E2A4812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488" v="2642" actId="2696"/>
        <pc:sldMkLst>
          <pc:docMk/>
          <pc:sldMk cId="1469301240" sldId="434"/>
        </pc:sldMkLst>
        <pc:spChg chg="add mod">
          <ac:chgData name="HOWARD LIM" userId="5f46fd05-caa1-48d7-ae1b-d61ec684b443" providerId="ADAL" clId="{8FF492FA-4E99-4F27-B4A5-DDD8BE9E7529}" dt="2022-01-29T15:43:30.110" v="2323" actId="947"/>
          <ac:spMkLst>
            <pc:docMk/>
            <pc:sldMk cId="1469301240" sldId="434"/>
            <ac:spMk id="4" creationId="{5986A27A-C380-4FD8-AF29-B4A545379234}"/>
          </ac:spMkLst>
        </pc:spChg>
        <pc:spChg chg="add mod">
          <ac:chgData name="HOWARD LIM" userId="5f46fd05-caa1-48d7-ae1b-d61ec684b443" providerId="ADAL" clId="{8FF492FA-4E99-4F27-B4A5-DDD8BE9E7529}" dt="2022-01-29T15:43:30.326" v="2330" actId="947"/>
          <ac:spMkLst>
            <pc:docMk/>
            <pc:sldMk cId="1469301240" sldId="434"/>
            <ac:spMk id="5" creationId="{60E98046-3D7B-4194-8260-C6FF44364DD9}"/>
          </ac:spMkLst>
        </pc:spChg>
        <pc:picChg chg="add mod">
          <ac:chgData name="HOWARD LIM" userId="5f46fd05-caa1-48d7-ae1b-d61ec684b443" providerId="ADAL" clId="{8FF492FA-4E99-4F27-B4A5-DDD8BE9E7529}" dt="2022-01-29T15:43:29.915" v="2316"/>
          <ac:picMkLst>
            <pc:docMk/>
            <pc:sldMk cId="1469301240" sldId="434"/>
            <ac:picMk id="3" creationId="{E2FDF756-F894-4DC5-81D9-FE2381383F9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391" v="1757" actId="2696"/>
        <pc:sldMkLst>
          <pc:docMk/>
          <pc:sldMk cId="1569797876" sldId="434"/>
        </pc:sldMkLst>
        <pc:spChg chg="add mod">
          <ac:chgData name="HOWARD LIM" userId="5f46fd05-caa1-48d7-ae1b-d61ec684b443" providerId="ADAL" clId="{8FF492FA-4E99-4F27-B4A5-DDD8BE9E7529}" dt="2021-10-14T09:20:11.157" v="1170" actId="947"/>
          <ac:spMkLst>
            <pc:docMk/>
            <pc:sldMk cId="1569797876" sldId="434"/>
            <ac:spMk id="4" creationId="{7ED0B4FC-9562-4F4C-B87D-EE45050FEF27}"/>
          </ac:spMkLst>
        </pc:spChg>
        <pc:spChg chg="add mod">
          <ac:chgData name="HOWARD LIM" userId="5f46fd05-caa1-48d7-ae1b-d61ec684b443" providerId="ADAL" clId="{8FF492FA-4E99-4F27-B4A5-DDD8BE9E7529}" dt="2021-10-14T09:20:11.246" v="1177" actId="947"/>
          <ac:spMkLst>
            <pc:docMk/>
            <pc:sldMk cId="1569797876" sldId="434"/>
            <ac:spMk id="5" creationId="{91E9ABA3-083D-4A9B-877F-9F5F3DB69F47}"/>
          </ac:spMkLst>
        </pc:spChg>
        <pc:spChg chg="add mod">
          <ac:chgData name="HOWARD LIM" userId="5f46fd05-caa1-48d7-ae1b-d61ec684b443" providerId="ADAL" clId="{8FF492FA-4E99-4F27-B4A5-DDD8BE9E7529}" dt="2021-10-14T09:20:11.371" v="1184" actId="947"/>
          <ac:spMkLst>
            <pc:docMk/>
            <pc:sldMk cId="1569797876" sldId="434"/>
            <ac:spMk id="6" creationId="{E9C2350D-732F-41AE-98FC-28EBCFF1081B}"/>
          </ac:spMkLst>
        </pc:spChg>
        <pc:spChg chg="add mod">
          <ac:chgData name="HOWARD LIM" userId="5f46fd05-caa1-48d7-ae1b-d61ec684b443" providerId="ADAL" clId="{8FF492FA-4E99-4F27-B4A5-DDD8BE9E7529}" dt="2021-10-14T09:20:11.479" v="1191" actId="947"/>
          <ac:spMkLst>
            <pc:docMk/>
            <pc:sldMk cId="1569797876" sldId="434"/>
            <ac:spMk id="7" creationId="{7341FFD4-8987-403E-9796-B2136C84EEEC}"/>
          </ac:spMkLst>
        </pc:spChg>
        <pc:picChg chg="add mod">
          <ac:chgData name="HOWARD LIM" userId="5f46fd05-caa1-48d7-ae1b-d61ec684b443" providerId="ADAL" clId="{8FF492FA-4E99-4F27-B4A5-DDD8BE9E7529}" dt="2021-10-14T09:20:11.057" v="1163"/>
          <ac:picMkLst>
            <pc:docMk/>
            <pc:sldMk cId="1569797876" sldId="434"/>
            <ac:picMk id="3" creationId="{58E6AEBD-3DB1-471E-A2A1-59272926B04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57" v="883" actId="2696"/>
        <pc:sldMkLst>
          <pc:docMk/>
          <pc:sldMk cId="1990412024" sldId="434"/>
        </pc:sldMkLst>
        <pc:spChg chg="add mod">
          <ac:chgData name="HOWARD LIM" userId="5f46fd05-caa1-48d7-ae1b-d61ec684b443" providerId="ADAL" clId="{8FF492FA-4E99-4F27-B4A5-DDD8BE9E7529}" dt="2021-10-14T09:18:35.727" v="296" actId="947"/>
          <ac:spMkLst>
            <pc:docMk/>
            <pc:sldMk cId="1990412024" sldId="434"/>
            <ac:spMk id="4" creationId="{FF046DCB-7658-4161-9F4C-5947AB36B242}"/>
          </ac:spMkLst>
        </pc:spChg>
        <pc:spChg chg="add mod">
          <ac:chgData name="HOWARD LIM" userId="5f46fd05-caa1-48d7-ae1b-d61ec684b443" providerId="ADAL" clId="{8FF492FA-4E99-4F27-B4A5-DDD8BE9E7529}" dt="2021-10-14T09:18:36.055" v="303" actId="947"/>
          <ac:spMkLst>
            <pc:docMk/>
            <pc:sldMk cId="1990412024" sldId="434"/>
            <ac:spMk id="5" creationId="{996C39B7-D558-4015-B158-000F5EF71227}"/>
          </ac:spMkLst>
        </pc:spChg>
        <pc:spChg chg="add mod">
          <ac:chgData name="HOWARD LIM" userId="5f46fd05-caa1-48d7-ae1b-d61ec684b443" providerId="ADAL" clId="{8FF492FA-4E99-4F27-B4A5-DDD8BE9E7529}" dt="2021-10-14T09:18:36.753" v="310" actId="947"/>
          <ac:spMkLst>
            <pc:docMk/>
            <pc:sldMk cId="1990412024" sldId="434"/>
            <ac:spMk id="6" creationId="{AA9895B7-AAD9-48AF-BEE2-BF0DAD285463}"/>
          </ac:spMkLst>
        </pc:spChg>
        <pc:spChg chg="add mod">
          <ac:chgData name="HOWARD LIM" userId="5f46fd05-caa1-48d7-ae1b-d61ec684b443" providerId="ADAL" clId="{8FF492FA-4E99-4F27-B4A5-DDD8BE9E7529}" dt="2021-10-14T09:18:37.528" v="317" actId="947"/>
          <ac:spMkLst>
            <pc:docMk/>
            <pc:sldMk cId="1990412024" sldId="434"/>
            <ac:spMk id="7" creationId="{FE5B15F7-C8EC-45A4-8BF1-D8924A828980}"/>
          </ac:spMkLst>
        </pc:spChg>
        <pc:picChg chg="add mod">
          <ac:chgData name="HOWARD LIM" userId="5f46fd05-caa1-48d7-ae1b-d61ec684b443" providerId="ADAL" clId="{8FF492FA-4E99-4F27-B4A5-DDD8BE9E7529}" dt="2021-10-14T09:18:35.257" v="289"/>
          <ac:picMkLst>
            <pc:docMk/>
            <pc:sldMk cId="1990412024" sldId="434"/>
            <ac:picMk id="3" creationId="{FE576100-2F57-48D0-A9D1-467E134A130C}"/>
          </ac:picMkLst>
        </pc:picChg>
      </pc:sldChg>
      <pc:sldChg chg="del">
        <pc:chgData name="HOWARD LIM" userId="5f46fd05-caa1-48d7-ae1b-d61ec684b443" providerId="ADAL" clId="{8FF492FA-4E99-4F27-B4A5-DDD8BE9E7529}" dt="2021-10-14T09:18:06.435" v="28" actId="2696"/>
        <pc:sldMkLst>
          <pc:docMk/>
          <pc:sldMk cId="931642921" sldId="435"/>
        </pc:sldMkLst>
      </pc:sldChg>
      <pc:sldChg chg="addSp modSp add del mod">
        <pc:chgData name="HOWARD LIM" userId="5f46fd05-caa1-48d7-ae1b-d61ec684b443" providerId="ADAL" clId="{8FF492FA-4E99-4F27-B4A5-DDD8BE9E7529}" dt="2022-01-29T15:24:46.436" v="1758" actId="2696"/>
        <pc:sldMkLst>
          <pc:docMk/>
          <pc:sldMk cId="2524381438" sldId="435"/>
        </pc:sldMkLst>
        <pc:spChg chg="add mod">
          <ac:chgData name="HOWARD LIM" userId="5f46fd05-caa1-48d7-ae1b-d61ec684b443" providerId="ADAL" clId="{8FF492FA-4E99-4F27-B4A5-DDD8BE9E7529}" dt="2021-10-14T09:20:12.734" v="1201" actId="947"/>
          <ac:spMkLst>
            <pc:docMk/>
            <pc:sldMk cId="2524381438" sldId="435"/>
            <ac:spMk id="4" creationId="{DEFC8A5F-2EA6-4617-9940-FEFA5DC11EAB}"/>
          </ac:spMkLst>
        </pc:spChg>
        <pc:spChg chg="add mod">
          <ac:chgData name="HOWARD LIM" userId="5f46fd05-caa1-48d7-ae1b-d61ec684b443" providerId="ADAL" clId="{8FF492FA-4E99-4F27-B4A5-DDD8BE9E7529}" dt="2021-10-14T09:20:12.820" v="1208" actId="947"/>
          <ac:spMkLst>
            <pc:docMk/>
            <pc:sldMk cId="2524381438" sldId="435"/>
            <ac:spMk id="5" creationId="{7AD216B3-7E92-42C7-8D22-8777E5C31C38}"/>
          </ac:spMkLst>
        </pc:spChg>
        <pc:spChg chg="add mod">
          <ac:chgData name="HOWARD LIM" userId="5f46fd05-caa1-48d7-ae1b-d61ec684b443" providerId="ADAL" clId="{8FF492FA-4E99-4F27-B4A5-DDD8BE9E7529}" dt="2021-10-14T09:20:12.944" v="1215" actId="947"/>
          <ac:spMkLst>
            <pc:docMk/>
            <pc:sldMk cId="2524381438" sldId="435"/>
            <ac:spMk id="6" creationId="{3AFA6C5C-5936-46B0-9579-926E64F3DCC8}"/>
          </ac:spMkLst>
        </pc:spChg>
        <pc:spChg chg="add mod">
          <ac:chgData name="HOWARD LIM" userId="5f46fd05-caa1-48d7-ae1b-d61ec684b443" providerId="ADAL" clId="{8FF492FA-4E99-4F27-B4A5-DDD8BE9E7529}" dt="2021-10-14T09:20:12.995" v="1222" actId="947"/>
          <ac:spMkLst>
            <pc:docMk/>
            <pc:sldMk cId="2524381438" sldId="435"/>
            <ac:spMk id="7" creationId="{41747BE8-9E9E-4216-9329-C9829EEA4CE1}"/>
          </ac:spMkLst>
        </pc:spChg>
        <pc:picChg chg="add mod">
          <ac:chgData name="HOWARD LIM" userId="5f46fd05-caa1-48d7-ae1b-d61ec684b443" providerId="ADAL" clId="{8FF492FA-4E99-4F27-B4A5-DDD8BE9E7529}" dt="2021-10-14T09:20:12.644" v="1194"/>
          <ac:picMkLst>
            <pc:docMk/>
            <pc:sldMk cId="2524381438" sldId="435"/>
            <ac:picMk id="3" creationId="{860280AD-E29D-4D93-81CC-909557525927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70" v="884" actId="2696"/>
        <pc:sldMkLst>
          <pc:docMk/>
          <pc:sldMk cId="2656344297" sldId="435"/>
        </pc:sldMkLst>
        <pc:spChg chg="add mod">
          <ac:chgData name="HOWARD LIM" userId="5f46fd05-caa1-48d7-ae1b-d61ec684b443" providerId="ADAL" clId="{8FF492FA-4E99-4F27-B4A5-DDD8BE9E7529}" dt="2021-10-14T09:18:39.275" v="327" actId="947"/>
          <ac:spMkLst>
            <pc:docMk/>
            <pc:sldMk cId="2656344297" sldId="435"/>
            <ac:spMk id="4" creationId="{B86D15E5-CEB8-4AD6-BF5D-2B1D96BFEBC4}"/>
          </ac:spMkLst>
        </pc:spChg>
        <pc:spChg chg="add mod">
          <ac:chgData name="HOWARD LIM" userId="5f46fd05-caa1-48d7-ae1b-d61ec684b443" providerId="ADAL" clId="{8FF492FA-4E99-4F27-B4A5-DDD8BE9E7529}" dt="2021-10-14T09:18:39.950" v="334" actId="947"/>
          <ac:spMkLst>
            <pc:docMk/>
            <pc:sldMk cId="2656344297" sldId="435"/>
            <ac:spMk id="5" creationId="{C72E984B-4F6B-45CF-8644-48862A751706}"/>
          </ac:spMkLst>
        </pc:spChg>
        <pc:spChg chg="add mod">
          <ac:chgData name="HOWARD LIM" userId="5f46fd05-caa1-48d7-ae1b-d61ec684b443" providerId="ADAL" clId="{8FF492FA-4E99-4F27-B4A5-DDD8BE9E7529}" dt="2021-10-14T09:18:40.633" v="341" actId="947"/>
          <ac:spMkLst>
            <pc:docMk/>
            <pc:sldMk cId="2656344297" sldId="435"/>
            <ac:spMk id="6" creationId="{B2A4E5FC-6A2B-4FBB-84CE-76E798BA6528}"/>
          </ac:spMkLst>
        </pc:spChg>
        <pc:spChg chg="add mod">
          <ac:chgData name="HOWARD LIM" userId="5f46fd05-caa1-48d7-ae1b-d61ec684b443" providerId="ADAL" clId="{8FF492FA-4E99-4F27-B4A5-DDD8BE9E7529}" dt="2021-10-14T09:18:41.226" v="348" actId="947"/>
          <ac:spMkLst>
            <pc:docMk/>
            <pc:sldMk cId="2656344297" sldId="435"/>
            <ac:spMk id="7" creationId="{E233AC44-1322-485C-B672-A7F60664452D}"/>
          </ac:spMkLst>
        </pc:spChg>
        <pc:picChg chg="add mod">
          <ac:chgData name="HOWARD LIM" userId="5f46fd05-caa1-48d7-ae1b-d61ec684b443" providerId="ADAL" clId="{8FF492FA-4E99-4F27-B4A5-DDD8BE9E7529}" dt="2021-10-14T09:18:38.615" v="320"/>
          <ac:picMkLst>
            <pc:docMk/>
            <pc:sldMk cId="2656344297" sldId="435"/>
            <ac:picMk id="3" creationId="{67616959-242D-4674-BEA4-379EE9E78D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37:08.539" v="2078" actId="2696"/>
        <pc:sldMkLst>
          <pc:docMk/>
          <pc:sldMk cId="3201757381" sldId="435"/>
        </pc:sldMkLst>
        <pc:spChg chg="add mod">
          <ac:chgData name="HOWARD LIM" userId="5f46fd05-caa1-48d7-ae1b-d61ec684b443" providerId="ADAL" clId="{8FF492FA-4E99-4F27-B4A5-DDD8BE9E7529}" dt="2022-01-29T15:36:54.583" v="2061" actId="947"/>
          <ac:spMkLst>
            <pc:docMk/>
            <pc:sldMk cId="3201757381" sldId="435"/>
            <ac:spMk id="2" creationId="{C5F35F86-B704-4A44-A292-2F93B4D48FEB}"/>
          </ac:spMkLst>
        </pc:spChg>
        <pc:spChg chg="add mod">
          <ac:chgData name="HOWARD LIM" userId="5f46fd05-caa1-48d7-ae1b-d61ec684b443" providerId="ADAL" clId="{8FF492FA-4E99-4F27-B4A5-DDD8BE9E7529}" dt="2022-01-29T15:36:55.579" v="2068" actId="947"/>
          <ac:spMkLst>
            <pc:docMk/>
            <pc:sldMk cId="3201757381" sldId="435"/>
            <ac:spMk id="3" creationId="{A80734C8-1236-4D0A-9B50-CBB9C57524F7}"/>
          </ac:spMkLst>
        </pc:spChg>
        <pc:spChg chg="add">
          <ac:chgData name="HOWARD LIM" userId="5f46fd05-caa1-48d7-ae1b-d61ec684b443" providerId="ADAL" clId="{8FF492FA-4E99-4F27-B4A5-DDD8BE9E7529}" dt="2022-01-29T15:36:56.092" v="2069"/>
          <ac:spMkLst>
            <pc:docMk/>
            <pc:sldMk cId="3201757381" sldId="435"/>
            <ac:spMk id="4" creationId="{75F58484-DC87-4FE6-9F43-F40DF3F53A81}"/>
          </ac:spMkLst>
        </pc:spChg>
      </pc:sldChg>
      <pc:sldChg chg="addSp modSp add del mod">
        <pc:chgData name="HOWARD LIM" userId="5f46fd05-caa1-48d7-ae1b-d61ec684b443" providerId="ADAL" clId="{8FF492FA-4E99-4F27-B4A5-DDD8BE9E7529}" dt="2022-01-29T15:45:11.515" v="2643" actId="2696"/>
        <pc:sldMkLst>
          <pc:docMk/>
          <pc:sldMk cId="3236263925" sldId="435"/>
        </pc:sldMkLst>
        <pc:spChg chg="add mod">
          <ac:chgData name="HOWARD LIM" userId="5f46fd05-caa1-48d7-ae1b-d61ec684b443" providerId="ADAL" clId="{8FF492FA-4E99-4F27-B4A5-DDD8BE9E7529}" dt="2022-01-29T15:43:31.384" v="2340" actId="947"/>
          <ac:spMkLst>
            <pc:docMk/>
            <pc:sldMk cId="3236263925" sldId="435"/>
            <ac:spMk id="4" creationId="{1147279D-FD61-46AF-BD4D-EE08B194D5FF}"/>
          </ac:spMkLst>
        </pc:spChg>
        <pc:spChg chg="add mod">
          <ac:chgData name="HOWARD LIM" userId="5f46fd05-caa1-48d7-ae1b-d61ec684b443" providerId="ADAL" clId="{8FF492FA-4E99-4F27-B4A5-DDD8BE9E7529}" dt="2022-01-29T15:43:31.564" v="2347" actId="947"/>
          <ac:spMkLst>
            <pc:docMk/>
            <pc:sldMk cId="3236263925" sldId="435"/>
            <ac:spMk id="5" creationId="{B6FFBAF9-1C1C-4523-AC75-CF31E9CE814F}"/>
          </ac:spMkLst>
        </pc:spChg>
        <pc:picChg chg="add mod">
          <ac:chgData name="HOWARD LIM" userId="5f46fd05-caa1-48d7-ae1b-d61ec684b443" providerId="ADAL" clId="{8FF492FA-4E99-4F27-B4A5-DDD8BE9E7529}" dt="2022-01-29T15:43:31.165" v="2333"/>
          <ac:picMkLst>
            <pc:docMk/>
            <pc:sldMk cId="3236263925" sldId="435"/>
            <ac:picMk id="3" creationId="{5B490C89-5A28-4530-9E8A-BE861374E64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795" v="885" actId="2696"/>
        <pc:sldMkLst>
          <pc:docMk/>
          <pc:sldMk cId="445848717" sldId="436"/>
        </pc:sldMkLst>
        <pc:spChg chg="add mod">
          <ac:chgData name="HOWARD LIM" userId="5f46fd05-caa1-48d7-ae1b-d61ec684b443" providerId="ADAL" clId="{8FF492FA-4E99-4F27-B4A5-DDD8BE9E7529}" dt="2021-10-14T09:18:42.564" v="358" actId="947"/>
          <ac:spMkLst>
            <pc:docMk/>
            <pc:sldMk cId="445848717" sldId="436"/>
            <ac:spMk id="4" creationId="{ADA65D74-E8A8-4F78-8011-9CE25D70DB3F}"/>
          </ac:spMkLst>
        </pc:spChg>
        <pc:spChg chg="add mod">
          <ac:chgData name="HOWARD LIM" userId="5f46fd05-caa1-48d7-ae1b-d61ec684b443" providerId="ADAL" clId="{8FF492FA-4E99-4F27-B4A5-DDD8BE9E7529}" dt="2021-10-14T09:18:43.266" v="365" actId="947"/>
          <ac:spMkLst>
            <pc:docMk/>
            <pc:sldMk cId="445848717" sldId="436"/>
            <ac:spMk id="5" creationId="{4638B533-3C7A-4D59-AAD6-EBBBB489CC3F}"/>
          </ac:spMkLst>
        </pc:spChg>
        <pc:spChg chg="add mod">
          <ac:chgData name="HOWARD LIM" userId="5f46fd05-caa1-48d7-ae1b-d61ec684b443" providerId="ADAL" clId="{8FF492FA-4E99-4F27-B4A5-DDD8BE9E7529}" dt="2021-10-14T09:18:43.871" v="372" actId="947"/>
          <ac:spMkLst>
            <pc:docMk/>
            <pc:sldMk cId="445848717" sldId="436"/>
            <ac:spMk id="6" creationId="{A8A4E37F-7BEF-4B19-9F92-CA5651D7DAEB}"/>
          </ac:spMkLst>
        </pc:spChg>
        <pc:spChg chg="add mod">
          <ac:chgData name="HOWARD LIM" userId="5f46fd05-caa1-48d7-ae1b-d61ec684b443" providerId="ADAL" clId="{8FF492FA-4E99-4F27-B4A5-DDD8BE9E7529}" dt="2021-10-14T09:18:44.526" v="379" actId="947"/>
          <ac:spMkLst>
            <pc:docMk/>
            <pc:sldMk cId="445848717" sldId="436"/>
            <ac:spMk id="7" creationId="{8C5BBE9B-A532-4BAB-A06F-A3CF7EEC2F43}"/>
          </ac:spMkLst>
        </pc:spChg>
        <pc:picChg chg="add mod">
          <ac:chgData name="HOWARD LIM" userId="5f46fd05-caa1-48d7-ae1b-d61ec684b443" providerId="ADAL" clId="{8FF492FA-4E99-4F27-B4A5-DDD8BE9E7529}" dt="2021-10-14T09:18:41.910" v="351"/>
          <ac:picMkLst>
            <pc:docMk/>
            <pc:sldMk cId="445848717" sldId="436"/>
            <ac:picMk id="3" creationId="{8F45D3AD-C001-4E32-8EBA-24E4DBB52CB5}"/>
          </ac:picMkLst>
        </pc:picChg>
      </pc:sldChg>
      <pc:sldChg chg="addSp delSp modSp add del mod">
        <pc:chgData name="HOWARD LIM" userId="5f46fd05-caa1-48d7-ae1b-d61ec684b443" providerId="ADAL" clId="{8FF492FA-4E99-4F27-B4A5-DDD8BE9E7529}" dt="2021-10-14T09:18:06.097" v="19" actId="2696"/>
        <pc:sldMkLst>
          <pc:docMk/>
          <pc:sldMk cId="596686294" sldId="436"/>
        </pc:sldMkLst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7" creationId="{C27BB9CE-13A2-4D45-B148-B57241E78F17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8" creationId="{C4EA41D1-966C-45C8-B276-ADEC96A0D2B0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9" creationId="{D032D28D-B8C8-47AC-BF3C-A89284B482FF}"/>
          </ac:spMkLst>
        </pc:spChg>
        <pc:spChg chg="mod">
          <ac:chgData name="HOWARD LIM" userId="5f46fd05-caa1-48d7-ae1b-d61ec684b443" providerId="ADAL" clId="{8FF492FA-4E99-4F27-B4A5-DDD8BE9E7529}" dt="2021-10-14T08:56:04.671" v="18" actId="207"/>
          <ac:spMkLst>
            <pc:docMk/>
            <pc:sldMk cId="596686294" sldId="436"/>
            <ac:spMk id="10" creationId="{A54779D0-60EE-4D77-A018-C8AD92AE21CC}"/>
          </ac:spMkLst>
        </pc:spChg>
        <pc:picChg chg="add mod ord">
          <ac:chgData name="HOWARD LIM" userId="5f46fd05-caa1-48d7-ae1b-d61ec684b443" providerId="ADAL" clId="{8FF492FA-4E99-4F27-B4A5-DDD8BE9E7529}" dt="2021-10-14T08:54:36.587" v="12" actId="167"/>
          <ac:picMkLst>
            <pc:docMk/>
            <pc:sldMk cId="596686294" sldId="436"/>
            <ac:picMk id="3" creationId="{03593F5C-C086-4587-A3D0-23868BE36C76}"/>
          </ac:picMkLst>
        </pc:picChg>
        <pc:picChg chg="del">
          <ac:chgData name="HOWARD LIM" userId="5f46fd05-caa1-48d7-ae1b-d61ec684b443" providerId="ADAL" clId="{8FF492FA-4E99-4F27-B4A5-DDD8BE9E7529}" dt="2021-10-14T08:54:26.070" v="8" actId="478"/>
          <ac:picMkLst>
            <pc:docMk/>
            <pc:sldMk cId="596686294" sldId="436"/>
            <ac:picMk id="4" creationId="{7D5D8299-84E8-4F2E-A14F-7493683CBA93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485" v="1759" actId="2696"/>
        <pc:sldMkLst>
          <pc:docMk/>
          <pc:sldMk cId="2767684109" sldId="436"/>
        </pc:sldMkLst>
        <pc:spChg chg="add mod">
          <ac:chgData name="HOWARD LIM" userId="5f46fd05-caa1-48d7-ae1b-d61ec684b443" providerId="ADAL" clId="{8FF492FA-4E99-4F27-B4A5-DDD8BE9E7529}" dt="2021-10-14T09:20:13.396" v="1232" actId="947"/>
          <ac:spMkLst>
            <pc:docMk/>
            <pc:sldMk cId="2767684109" sldId="436"/>
            <ac:spMk id="4" creationId="{4E82552F-34C3-462E-A1D4-DE65ECF4A13E}"/>
          </ac:spMkLst>
        </pc:spChg>
        <pc:spChg chg="add mod">
          <ac:chgData name="HOWARD LIM" userId="5f46fd05-caa1-48d7-ae1b-d61ec684b443" providerId="ADAL" clId="{8FF492FA-4E99-4F27-B4A5-DDD8BE9E7529}" dt="2021-10-14T09:20:13.473" v="1239" actId="947"/>
          <ac:spMkLst>
            <pc:docMk/>
            <pc:sldMk cId="2767684109" sldId="436"/>
            <ac:spMk id="5" creationId="{4794B78A-3D89-4F7A-819F-1DD57AC9B6CE}"/>
          </ac:spMkLst>
        </pc:spChg>
        <pc:spChg chg="add mod">
          <ac:chgData name="HOWARD LIM" userId="5f46fd05-caa1-48d7-ae1b-d61ec684b443" providerId="ADAL" clId="{8FF492FA-4E99-4F27-B4A5-DDD8BE9E7529}" dt="2021-10-14T09:20:13.530" v="1246" actId="947"/>
          <ac:spMkLst>
            <pc:docMk/>
            <pc:sldMk cId="2767684109" sldId="436"/>
            <ac:spMk id="6" creationId="{12AEFCC7-77BC-4A57-B10D-A86C2E485DC3}"/>
          </ac:spMkLst>
        </pc:spChg>
        <pc:spChg chg="add mod">
          <ac:chgData name="HOWARD LIM" userId="5f46fd05-caa1-48d7-ae1b-d61ec684b443" providerId="ADAL" clId="{8FF492FA-4E99-4F27-B4A5-DDD8BE9E7529}" dt="2021-10-14T09:20:13.625" v="1253" actId="947"/>
          <ac:spMkLst>
            <pc:docMk/>
            <pc:sldMk cId="2767684109" sldId="436"/>
            <ac:spMk id="7" creationId="{B6848614-BB08-4314-BE35-D1E9742040E3}"/>
          </ac:spMkLst>
        </pc:spChg>
        <pc:picChg chg="add mod">
          <ac:chgData name="HOWARD LIM" userId="5f46fd05-caa1-48d7-ae1b-d61ec684b443" providerId="ADAL" clId="{8FF492FA-4E99-4F27-B4A5-DDD8BE9E7529}" dt="2021-10-14T09:20:13.288" v="1225"/>
          <ac:picMkLst>
            <pc:docMk/>
            <pc:sldMk cId="2767684109" sldId="436"/>
            <ac:picMk id="3" creationId="{B574458D-CB8A-4CE6-A7D1-F83D9DE163CF}"/>
          </ac:picMkLst>
        </pc:picChg>
      </pc:sldChg>
      <pc:sldChg chg="add del">
        <pc:chgData name="HOWARD LIM" userId="5f46fd05-caa1-48d7-ae1b-d61ec684b443" providerId="ADAL" clId="{8FF492FA-4E99-4F27-B4A5-DDD8BE9E7529}" dt="2022-01-29T15:37:08.559" v="2079" actId="2696"/>
        <pc:sldMkLst>
          <pc:docMk/>
          <pc:sldMk cId="2951385863" sldId="436"/>
        </pc:sldMkLst>
      </pc:sldChg>
      <pc:sldChg chg="addSp modSp add del mod">
        <pc:chgData name="HOWARD LIM" userId="5f46fd05-caa1-48d7-ae1b-d61ec684b443" providerId="ADAL" clId="{8FF492FA-4E99-4F27-B4A5-DDD8BE9E7529}" dt="2022-01-29T15:45:11.542" v="2644" actId="2696"/>
        <pc:sldMkLst>
          <pc:docMk/>
          <pc:sldMk cId="4160023314" sldId="436"/>
        </pc:sldMkLst>
        <pc:spChg chg="add mod">
          <ac:chgData name="HOWARD LIM" userId="5f46fd05-caa1-48d7-ae1b-d61ec684b443" providerId="ADAL" clId="{8FF492FA-4E99-4F27-B4A5-DDD8BE9E7529}" dt="2022-01-29T15:43:32.965" v="2357" actId="947"/>
          <ac:spMkLst>
            <pc:docMk/>
            <pc:sldMk cId="4160023314" sldId="436"/>
            <ac:spMk id="4" creationId="{66ADCBF6-C322-4ECF-B054-32C2A70DB113}"/>
          </ac:spMkLst>
        </pc:spChg>
        <pc:spChg chg="add mod">
          <ac:chgData name="HOWARD LIM" userId="5f46fd05-caa1-48d7-ae1b-d61ec684b443" providerId="ADAL" clId="{8FF492FA-4E99-4F27-B4A5-DDD8BE9E7529}" dt="2022-01-29T15:43:33.678" v="2364" actId="947"/>
          <ac:spMkLst>
            <pc:docMk/>
            <pc:sldMk cId="4160023314" sldId="436"/>
            <ac:spMk id="5" creationId="{353FF4DC-7862-4FDE-9E36-386EFF5444AD}"/>
          </ac:spMkLst>
        </pc:spChg>
        <pc:picChg chg="add mod">
          <ac:chgData name="HOWARD LIM" userId="5f46fd05-caa1-48d7-ae1b-d61ec684b443" providerId="ADAL" clId="{8FF492FA-4E99-4F27-B4A5-DDD8BE9E7529}" dt="2022-01-29T15:43:32.739" v="2350"/>
          <ac:picMkLst>
            <pc:docMk/>
            <pc:sldMk cId="4160023314" sldId="436"/>
            <ac:picMk id="3" creationId="{EE960788-B186-4C25-A123-1CA33DCAFC89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27" v="886" actId="2696"/>
        <pc:sldMkLst>
          <pc:docMk/>
          <pc:sldMk cId="830574884" sldId="437"/>
        </pc:sldMkLst>
        <pc:spChg chg="add mod">
          <ac:chgData name="HOWARD LIM" userId="5f46fd05-caa1-48d7-ae1b-d61ec684b443" providerId="ADAL" clId="{8FF492FA-4E99-4F27-B4A5-DDD8BE9E7529}" dt="2021-10-14T09:18:45.740" v="389" actId="947"/>
          <ac:spMkLst>
            <pc:docMk/>
            <pc:sldMk cId="830574884" sldId="437"/>
            <ac:spMk id="4" creationId="{F9EA8596-CD4C-4445-8C0D-6A11A3CFA28A}"/>
          </ac:spMkLst>
        </pc:spChg>
        <pc:spChg chg="add mod">
          <ac:chgData name="HOWARD LIM" userId="5f46fd05-caa1-48d7-ae1b-d61ec684b443" providerId="ADAL" clId="{8FF492FA-4E99-4F27-B4A5-DDD8BE9E7529}" dt="2021-10-14T09:18:46.585" v="396" actId="947"/>
          <ac:spMkLst>
            <pc:docMk/>
            <pc:sldMk cId="830574884" sldId="437"/>
            <ac:spMk id="5" creationId="{994EF1DA-F836-4F97-9760-8DEA0FA45141}"/>
          </ac:spMkLst>
        </pc:spChg>
        <pc:spChg chg="add mod">
          <ac:chgData name="HOWARD LIM" userId="5f46fd05-caa1-48d7-ae1b-d61ec684b443" providerId="ADAL" clId="{8FF492FA-4E99-4F27-B4A5-DDD8BE9E7529}" dt="2021-10-14T09:18:47.173" v="403" actId="947"/>
          <ac:spMkLst>
            <pc:docMk/>
            <pc:sldMk cId="830574884" sldId="437"/>
            <ac:spMk id="6" creationId="{2111B24C-F3EA-4C59-9BB3-F3F55F3017AC}"/>
          </ac:spMkLst>
        </pc:spChg>
        <pc:spChg chg="add mod">
          <ac:chgData name="HOWARD LIM" userId="5f46fd05-caa1-48d7-ae1b-d61ec684b443" providerId="ADAL" clId="{8FF492FA-4E99-4F27-B4A5-DDD8BE9E7529}" dt="2021-10-14T09:18:48.051" v="410" actId="947"/>
          <ac:spMkLst>
            <pc:docMk/>
            <pc:sldMk cId="830574884" sldId="437"/>
            <ac:spMk id="7" creationId="{49048F47-7FD0-4C93-9BC4-D35A73F8F4A8}"/>
          </ac:spMkLst>
        </pc:spChg>
        <pc:picChg chg="add mod">
          <ac:chgData name="HOWARD LIM" userId="5f46fd05-caa1-48d7-ae1b-d61ec684b443" providerId="ADAL" clId="{8FF492FA-4E99-4F27-B4A5-DDD8BE9E7529}" dt="2021-10-14T09:18:45.062" v="382"/>
          <ac:picMkLst>
            <pc:docMk/>
            <pc:sldMk cId="830574884" sldId="437"/>
            <ac:picMk id="3" creationId="{90ACF413-CB7B-417E-A5E2-33C0A129516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68" v="2645" actId="2696"/>
        <pc:sldMkLst>
          <pc:docMk/>
          <pc:sldMk cId="1072687745" sldId="437"/>
        </pc:sldMkLst>
        <pc:spChg chg="add mod">
          <ac:chgData name="HOWARD LIM" userId="5f46fd05-caa1-48d7-ae1b-d61ec684b443" providerId="ADAL" clId="{8FF492FA-4E99-4F27-B4A5-DDD8BE9E7529}" dt="2022-01-29T15:43:35.442" v="2374" actId="947"/>
          <ac:spMkLst>
            <pc:docMk/>
            <pc:sldMk cId="1072687745" sldId="437"/>
            <ac:spMk id="4" creationId="{06A3CAFC-F5FB-4AFF-9D83-A634213A21EF}"/>
          </ac:spMkLst>
        </pc:spChg>
        <pc:spChg chg="add mod">
          <ac:chgData name="HOWARD LIM" userId="5f46fd05-caa1-48d7-ae1b-d61ec684b443" providerId="ADAL" clId="{8FF492FA-4E99-4F27-B4A5-DDD8BE9E7529}" dt="2022-01-29T15:43:35.809" v="2381" actId="947"/>
          <ac:spMkLst>
            <pc:docMk/>
            <pc:sldMk cId="1072687745" sldId="437"/>
            <ac:spMk id="5" creationId="{1FF11E5A-9781-48CE-9719-BC9A95F6FC38}"/>
          </ac:spMkLst>
        </pc:spChg>
        <pc:picChg chg="add mod">
          <ac:chgData name="HOWARD LIM" userId="5f46fd05-caa1-48d7-ae1b-d61ec684b443" providerId="ADAL" clId="{8FF492FA-4E99-4F27-B4A5-DDD8BE9E7529}" dt="2022-01-29T15:43:34.957" v="2367"/>
          <ac:picMkLst>
            <pc:docMk/>
            <pc:sldMk cId="1072687745" sldId="437"/>
            <ac:picMk id="3" creationId="{DA2A1FEE-1A7C-4A39-A986-41F3E066193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34" v="1760" actId="2696"/>
        <pc:sldMkLst>
          <pc:docMk/>
          <pc:sldMk cId="2246494894" sldId="437"/>
        </pc:sldMkLst>
        <pc:spChg chg="add mod">
          <ac:chgData name="HOWARD LIM" userId="5f46fd05-caa1-48d7-ae1b-d61ec684b443" providerId="ADAL" clId="{8FF492FA-4E99-4F27-B4A5-DDD8BE9E7529}" dt="2021-10-14T09:20:14.880" v="1263" actId="947"/>
          <ac:spMkLst>
            <pc:docMk/>
            <pc:sldMk cId="2246494894" sldId="437"/>
            <ac:spMk id="4" creationId="{C4EB2E55-4E9D-494F-BFDE-713C9B157B6C}"/>
          </ac:spMkLst>
        </pc:spChg>
        <pc:spChg chg="add mod">
          <ac:chgData name="HOWARD LIM" userId="5f46fd05-caa1-48d7-ae1b-d61ec684b443" providerId="ADAL" clId="{8FF492FA-4E99-4F27-B4A5-DDD8BE9E7529}" dt="2021-10-14T09:20:15.070" v="1270" actId="947"/>
          <ac:spMkLst>
            <pc:docMk/>
            <pc:sldMk cId="2246494894" sldId="437"/>
            <ac:spMk id="5" creationId="{E1C9E993-ED04-4D63-BEF4-6C643E210498}"/>
          </ac:spMkLst>
        </pc:spChg>
        <pc:spChg chg="add mod">
          <ac:chgData name="HOWARD LIM" userId="5f46fd05-caa1-48d7-ae1b-d61ec684b443" providerId="ADAL" clId="{8FF492FA-4E99-4F27-B4A5-DDD8BE9E7529}" dt="2021-10-14T09:20:15.235" v="1277" actId="947"/>
          <ac:spMkLst>
            <pc:docMk/>
            <pc:sldMk cId="2246494894" sldId="437"/>
            <ac:spMk id="6" creationId="{0F30B3D7-7809-43B0-881E-3BCEA69A9DE3}"/>
          </ac:spMkLst>
        </pc:spChg>
        <pc:spChg chg="add mod">
          <ac:chgData name="HOWARD LIM" userId="5f46fd05-caa1-48d7-ae1b-d61ec684b443" providerId="ADAL" clId="{8FF492FA-4E99-4F27-B4A5-DDD8BE9E7529}" dt="2021-10-14T09:20:15.425" v="1284" actId="947"/>
          <ac:spMkLst>
            <pc:docMk/>
            <pc:sldMk cId="2246494894" sldId="437"/>
            <ac:spMk id="7" creationId="{98E3805D-826E-4605-A3CC-686259795015}"/>
          </ac:spMkLst>
        </pc:spChg>
        <pc:picChg chg="add mod">
          <ac:chgData name="HOWARD LIM" userId="5f46fd05-caa1-48d7-ae1b-d61ec684b443" providerId="ADAL" clId="{8FF492FA-4E99-4F27-B4A5-DDD8BE9E7529}" dt="2021-10-14T09:20:14.726" v="1256"/>
          <ac:picMkLst>
            <pc:docMk/>
            <pc:sldMk cId="2246494894" sldId="437"/>
            <ac:picMk id="3" creationId="{39501AE1-5331-4CF7-952B-F6373451D58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45" v="887" actId="2696"/>
        <pc:sldMkLst>
          <pc:docMk/>
          <pc:sldMk cId="997536207" sldId="438"/>
        </pc:sldMkLst>
        <pc:spChg chg="add mod">
          <ac:chgData name="HOWARD LIM" userId="5f46fd05-caa1-48d7-ae1b-d61ec684b443" providerId="ADAL" clId="{8FF492FA-4E99-4F27-B4A5-DDD8BE9E7529}" dt="2021-10-14T09:18:49.196" v="420" actId="947"/>
          <ac:spMkLst>
            <pc:docMk/>
            <pc:sldMk cId="997536207" sldId="438"/>
            <ac:spMk id="4" creationId="{241F8D5B-2A51-49B0-B5A6-575F3D965EFC}"/>
          </ac:spMkLst>
        </pc:spChg>
        <pc:spChg chg="add mod">
          <ac:chgData name="HOWARD LIM" userId="5f46fd05-caa1-48d7-ae1b-d61ec684b443" providerId="ADAL" clId="{8FF492FA-4E99-4F27-B4A5-DDD8BE9E7529}" dt="2021-10-14T09:18:49.715" v="427" actId="947"/>
          <ac:spMkLst>
            <pc:docMk/>
            <pc:sldMk cId="997536207" sldId="438"/>
            <ac:spMk id="5" creationId="{BD0C2640-666E-422A-B050-A1E769AA079D}"/>
          </ac:spMkLst>
        </pc:spChg>
        <pc:spChg chg="add mod">
          <ac:chgData name="HOWARD LIM" userId="5f46fd05-caa1-48d7-ae1b-d61ec684b443" providerId="ADAL" clId="{8FF492FA-4E99-4F27-B4A5-DDD8BE9E7529}" dt="2021-10-14T09:18:50.295" v="434" actId="947"/>
          <ac:spMkLst>
            <pc:docMk/>
            <pc:sldMk cId="997536207" sldId="438"/>
            <ac:spMk id="6" creationId="{7DB4A07B-68A8-4BD7-B028-125770BAB70E}"/>
          </ac:spMkLst>
        </pc:spChg>
        <pc:spChg chg="add mod">
          <ac:chgData name="HOWARD LIM" userId="5f46fd05-caa1-48d7-ae1b-d61ec684b443" providerId="ADAL" clId="{8FF492FA-4E99-4F27-B4A5-DDD8BE9E7529}" dt="2021-10-14T09:18:50.858" v="441" actId="947"/>
          <ac:spMkLst>
            <pc:docMk/>
            <pc:sldMk cId="997536207" sldId="438"/>
            <ac:spMk id="7" creationId="{8A41794C-EE37-40CA-98BE-9973C2EF3232}"/>
          </ac:spMkLst>
        </pc:spChg>
        <pc:picChg chg="add mod">
          <ac:chgData name="HOWARD LIM" userId="5f46fd05-caa1-48d7-ae1b-d61ec684b443" providerId="ADAL" clId="{8FF492FA-4E99-4F27-B4A5-DDD8BE9E7529}" dt="2021-10-14T09:18:48.710" v="413"/>
          <ac:picMkLst>
            <pc:docMk/>
            <pc:sldMk cId="997536207" sldId="438"/>
            <ac:picMk id="3" creationId="{AB4F9246-8678-4EBB-B921-5B9CDD7CD59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586" v="2646" actId="2696"/>
        <pc:sldMkLst>
          <pc:docMk/>
          <pc:sldMk cId="1794361433" sldId="438"/>
        </pc:sldMkLst>
        <pc:spChg chg="add mod">
          <ac:chgData name="HOWARD LIM" userId="5f46fd05-caa1-48d7-ae1b-d61ec684b443" providerId="ADAL" clId="{8FF492FA-4E99-4F27-B4A5-DDD8BE9E7529}" dt="2022-01-29T15:43:37.294" v="2391" actId="947"/>
          <ac:spMkLst>
            <pc:docMk/>
            <pc:sldMk cId="1794361433" sldId="438"/>
            <ac:spMk id="4" creationId="{6DAF3B98-7204-46BE-BA60-83C13281FD74}"/>
          </ac:spMkLst>
        </pc:spChg>
        <pc:spChg chg="add mod">
          <ac:chgData name="HOWARD LIM" userId="5f46fd05-caa1-48d7-ae1b-d61ec684b443" providerId="ADAL" clId="{8FF492FA-4E99-4F27-B4A5-DDD8BE9E7529}" dt="2022-01-29T15:43:37.497" v="2398" actId="947"/>
          <ac:spMkLst>
            <pc:docMk/>
            <pc:sldMk cId="1794361433" sldId="438"/>
            <ac:spMk id="5" creationId="{B1C8E82D-46F5-4AC2-92F6-8BDEA0FC00B9}"/>
          </ac:spMkLst>
        </pc:spChg>
        <pc:picChg chg="add mod">
          <ac:chgData name="HOWARD LIM" userId="5f46fd05-caa1-48d7-ae1b-d61ec684b443" providerId="ADAL" clId="{8FF492FA-4E99-4F27-B4A5-DDD8BE9E7529}" dt="2022-01-29T15:43:36.969" v="2384"/>
          <ac:picMkLst>
            <pc:docMk/>
            <pc:sldMk cId="1794361433" sldId="438"/>
            <ac:picMk id="3" creationId="{D5F1D392-FBA2-4819-B8CF-1730479B494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580" v="1761" actId="2696"/>
        <pc:sldMkLst>
          <pc:docMk/>
          <pc:sldMk cId="4232563359" sldId="438"/>
        </pc:sldMkLst>
        <pc:spChg chg="add mod">
          <ac:chgData name="HOWARD LIM" userId="5f46fd05-caa1-48d7-ae1b-d61ec684b443" providerId="ADAL" clId="{8FF492FA-4E99-4F27-B4A5-DDD8BE9E7529}" dt="2021-10-14T09:20:15.881" v="1294" actId="947"/>
          <ac:spMkLst>
            <pc:docMk/>
            <pc:sldMk cId="4232563359" sldId="438"/>
            <ac:spMk id="4" creationId="{BA6AEEF3-07DF-4DEA-867F-6BAB6613CEC7}"/>
          </ac:spMkLst>
        </pc:spChg>
        <pc:spChg chg="add mod">
          <ac:chgData name="HOWARD LIM" userId="5f46fd05-caa1-48d7-ae1b-d61ec684b443" providerId="ADAL" clId="{8FF492FA-4E99-4F27-B4A5-DDD8BE9E7529}" dt="2021-10-14T09:20:16.023" v="1301" actId="947"/>
          <ac:spMkLst>
            <pc:docMk/>
            <pc:sldMk cId="4232563359" sldId="438"/>
            <ac:spMk id="5" creationId="{7EE2DE3F-9C03-45A8-960C-96E817D3199E}"/>
          </ac:spMkLst>
        </pc:spChg>
        <pc:spChg chg="add mod">
          <ac:chgData name="HOWARD LIM" userId="5f46fd05-caa1-48d7-ae1b-d61ec684b443" providerId="ADAL" clId="{8FF492FA-4E99-4F27-B4A5-DDD8BE9E7529}" dt="2021-10-14T09:20:16.162" v="1308" actId="947"/>
          <ac:spMkLst>
            <pc:docMk/>
            <pc:sldMk cId="4232563359" sldId="438"/>
            <ac:spMk id="6" creationId="{2DE14CCE-E895-4D63-BF74-3A5E4C7D81BD}"/>
          </ac:spMkLst>
        </pc:spChg>
        <pc:spChg chg="add mod">
          <ac:chgData name="HOWARD LIM" userId="5f46fd05-caa1-48d7-ae1b-d61ec684b443" providerId="ADAL" clId="{8FF492FA-4E99-4F27-B4A5-DDD8BE9E7529}" dt="2021-10-14T09:20:16.303" v="1315" actId="947"/>
          <ac:spMkLst>
            <pc:docMk/>
            <pc:sldMk cId="4232563359" sldId="438"/>
            <ac:spMk id="7" creationId="{C8161A87-91E8-4881-A966-5EC1EFFCACA0}"/>
          </ac:spMkLst>
        </pc:spChg>
        <pc:picChg chg="add mod">
          <ac:chgData name="HOWARD LIM" userId="5f46fd05-caa1-48d7-ae1b-d61ec684b443" providerId="ADAL" clId="{8FF492FA-4E99-4F27-B4A5-DDD8BE9E7529}" dt="2021-10-14T09:20:15.722" v="1287"/>
          <ac:picMkLst>
            <pc:docMk/>
            <pc:sldMk cId="4232563359" sldId="438"/>
            <ac:picMk id="3" creationId="{3240A3C5-9240-48B7-A700-72FB166DF29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14" v="2647" actId="2696"/>
        <pc:sldMkLst>
          <pc:docMk/>
          <pc:sldMk cId="38727244" sldId="439"/>
        </pc:sldMkLst>
        <pc:spChg chg="add mod">
          <ac:chgData name="HOWARD LIM" userId="5f46fd05-caa1-48d7-ae1b-d61ec684b443" providerId="ADAL" clId="{8FF492FA-4E99-4F27-B4A5-DDD8BE9E7529}" dt="2022-01-29T15:43:38.906" v="2408" actId="947"/>
          <ac:spMkLst>
            <pc:docMk/>
            <pc:sldMk cId="38727244" sldId="439"/>
            <ac:spMk id="4" creationId="{8D22BF28-86F4-49B6-8991-2432CBBFC5BB}"/>
          </ac:spMkLst>
        </pc:spChg>
        <pc:spChg chg="add mod">
          <ac:chgData name="HOWARD LIM" userId="5f46fd05-caa1-48d7-ae1b-d61ec684b443" providerId="ADAL" clId="{8FF492FA-4E99-4F27-B4A5-DDD8BE9E7529}" dt="2022-01-29T15:43:39.384" v="2415" actId="947"/>
          <ac:spMkLst>
            <pc:docMk/>
            <pc:sldMk cId="38727244" sldId="439"/>
            <ac:spMk id="5" creationId="{A910F917-0369-404B-A217-76AB8C9C29C0}"/>
          </ac:spMkLst>
        </pc:spChg>
        <pc:picChg chg="add mod">
          <ac:chgData name="HOWARD LIM" userId="5f46fd05-caa1-48d7-ae1b-d61ec684b443" providerId="ADAL" clId="{8FF492FA-4E99-4F27-B4A5-DDD8BE9E7529}" dt="2022-01-29T15:43:38.183" v="2401"/>
          <ac:picMkLst>
            <pc:docMk/>
            <pc:sldMk cId="38727244" sldId="439"/>
            <ac:picMk id="3" creationId="{8A3985B6-6F79-4E08-A36A-4FB5DA328DA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28" v="1762" actId="2696"/>
        <pc:sldMkLst>
          <pc:docMk/>
          <pc:sldMk cId="233694890" sldId="439"/>
        </pc:sldMkLst>
        <pc:spChg chg="add mod">
          <ac:chgData name="HOWARD LIM" userId="5f46fd05-caa1-48d7-ae1b-d61ec684b443" providerId="ADAL" clId="{8FF492FA-4E99-4F27-B4A5-DDD8BE9E7529}" dt="2021-10-14T09:20:18.093" v="1325" actId="947"/>
          <ac:spMkLst>
            <pc:docMk/>
            <pc:sldMk cId="233694890" sldId="439"/>
            <ac:spMk id="4" creationId="{DA75E2F9-3039-4592-A7CB-0E63EB0281BA}"/>
          </ac:spMkLst>
        </pc:spChg>
        <pc:spChg chg="add mod">
          <ac:chgData name="HOWARD LIM" userId="5f46fd05-caa1-48d7-ae1b-d61ec684b443" providerId="ADAL" clId="{8FF492FA-4E99-4F27-B4A5-DDD8BE9E7529}" dt="2021-10-14T09:20:18.273" v="1332" actId="947"/>
          <ac:spMkLst>
            <pc:docMk/>
            <pc:sldMk cId="233694890" sldId="439"/>
            <ac:spMk id="5" creationId="{4D0DE9D3-8EE4-4474-AE84-0B269CEE7601}"/>
          </ac:spMkLst>
        </pc:spChg>
        <pc:spChg chg="add mod">
          <ac:chgData name="HOWARD LIM" userId="5f46fd05-caa1-48d7-ae1b-d61ec684b443" providerId="ADAL" clId="{8FF492FA-4E99-4F27-B4A5-DDD8BE9E7529}" dt="2021-10-14T09:20:18.400" v="1339" actId="947"/>
          <ac:spMkLst>
            <pc:docMk/>
            <pc:sldMk cId="233694890" sldId="439"/>
            <ac:spMk id="6" creationId="{1F5FE408-2F4E-485C-B29C-0A787A4B0288}"/>
          </ac:spMkLst>
        </pc:spChg>
        <pc:spChg chg="add mod">
          <ac:chgData name="HOWARD LIM" userId="5f46fd05-caa1-48d7-ae1b-d61ec684b443" providerId="ADAL" clId="{8FF492FA-4E99-4F27-B4A5-DDD8BE9E7529}" dt="2021-10-14T09:20:18.500" v="1346" actId="947"/>
          <ac:spMkLst>
            <pc:docMk/>
            <pc:sldMk cId="233694890" sldId="439"/>
            <ac:spMk id="7" creationId="{A3B48853-BECE-4A31-B70F-36A7B33B5BB8}"/>
          </ac:spMkLst>
        </pc:spChg>
        <pc:picChg chg="add mod">
          <ac:chgData name="HOWARD LIM" userId="5f46fd05-caa1-48d7-ae1b-d61ec684b443" providerId="ADAL" clId="{8FF492FA-4E99-4F27-B4A5-DDD8BE9E7529}" dt="2021-10-14T09:20:17.885" v="1318"/>
          <ac:picMkLst>
            <pc:docMk/>
            <pc:sldMk cId="233694890" sldId="439"/>
            <ac:picMk id="3" creationId="{E0CF82A9-9787-4B20-876D-BF7DC9603A1F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65" v="888" actId="2696"/>
        <pc:sldMkLst>
          <pc:docMk/>
          <pc:sldMk cId="1227125071" sldId="439"/>
        </pc:sldMkLst>
        <pc:spChg chg="add mod">
          <ac:chgData name="HOWARD LIM" userId="5f46fd05-caa1-48d7-ae1b-d61ec684b443" providerId="ADAL" clId="{8FF492FA-4E99-4F27-B4A5-DDD8BE9E7529}" dt="2021-10-14T09:18:52.694" v="451" actId="947"/>
          <ac:spMkLst>
            <pc:docMk/>
            <pc:sldMk cId="1227125071" sldId="439"/>
            <ac:spMk id="4" creationId="{01D47369-93B4-4231-B49F-9C8F376F42F4}"/>
          </ac:spMkLst>
        </pc:spChg>
        <pc:spChg chg="add mod">
          <ac:chgData name="HOWARD LIM" userId="5f46fd05-caa1-48d7-ae1b-d61ec684b443" providerId="ADAL" clId="{8FF492FA-4E99-4F27-B4A5-DDD8BE9E7529}" dt="2021-10-14T09:18:53.670" v="458" actId="947"/>
          <ac:spMkLst>
            <pc:docMk/>
            <pc:sldMk cId="1227125071" sldId="439"/>
            <ac:spMk id="5" creationId="{F3934132-54C9-424F-9DE8-7961C3BB02DD}"/>
          </ac:spMkLst>
        </pc:spChg>
        <pc:spChg chg="add mod">
          <ac:chgData name="HOWARD LIM" userId="5f46fd05-caa1-48d7-ae1b-d61ec684b443" providerId="ADAL" clId="{8FF492FA-4E99-4F27-B4A5-DDD8BE9E7529}" dt="2021-10-14T09:18:54.675" v="465" actId="947"/>
          <ac:spMkLst>
            <pc:docMk/>
            <pc:sldMk cId="1227125071" sldId="439"/>
            <ac:spMk id="6" creationId="{358B3387-9468-48B6-8D04-EB58A1A5CF14}"/>
          </ac:spMkLst>
        </pc:spChg>
        <pc:spChg chg="add mod">
          <ac:chgData name="HOWARD LIM" userId="5f46fd05-caa1-48d7-ae1b-d61ec684b443" providerId="ADAL" clId="{8FF492FA-4E99-4F27-B4A5-DDD8BE9E7529}" dt="2021-10-14T09:18:55.130" v="472" actId="947"/>
          <ac:spMkLst>
            <pc:docMk/>
            <pc:sldMk cId="1227125071" sldId="439"/>
            <ac:spMk id="7" creationId="{03BD2FCF-C1C2-47CF-B20A-69836A7A6272}"/>
          </ac:spMkLst>
        </pc:spChg>
        <pc:picChg chg="add mod">
          <ac:chgData name="HOWARD LIM" userId="5f46fd05-caa1-48d7-ae1b-d61ec684b443" providerId="ADAL" clId="{8FF492FA-4E99-4F27-B4A5-DDD8BE9E7529}" dt="2021-10-14T09:18:51.939" v="444"/>
          <ac:picMkLst>
            <pc:docMk/>
            <pc:sldMk cId="1227125071" sldId="439"/>
            <ac:picMk id="3" creationId="{329588AC-5294-4BD8-AB39-D3C643A51278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78" v="889" actId="2696"/>
        <pc:sldMkLst>
          <pc:docMk/>
          <pc:sldMk cId="211127633" sldId="440"/>
        </pc:sldMkLst>
        <pc:spChg chg="add mod">
          <ac:chgData name="HOWARD LIM" userId="5f46fd05-caa1-48d7-ae1b-d61ec684b443" providerId="ADAL" clId="{8FF492FA-4E99-4F27-B4A5-DDD8BE9E7529}" dt="2021-10-14T09:18:56.745" v="482" actId="947"/>
          <ac:spMkLst>
            <pc:docMk/>
            <pc:sldMk cId="211127633" sldId="440"/>
            <ac:spMk id="4" creationId="{49ADF1DA-E032-4881-AD34-7FEF9518A1F5}"/>
          </ac:spMkLst>
        </pc:spChg>
        <pc:spChg chg="add mod">
          <ac:chgData name="HOWARD LIM" userId="5f46fd05-caa1-48d7-ae1b-d61ec684b443" providerId="ADAL" clId="{8FF492FA-4E99-4F27-B4A5-DDD8BE9E7529}" dt="2021-10-14T09:18:57.497" v="489" actId="947"/>
          <ac:spMkLst>
            <pc:docMk/>
            <pc:sldMk cId="211127633" sldId="440"/>
            <ac:spMk id="5" creationId="{AACC89ED-C4A1-4C14-AF39-94B46A6A055C}"/>
          </ac:spMkLst>
        </pc:spChg>
        <pc:spChg chg="add mod">
          <ac:chgData name="HOWARD LIM" userId="5f46fd05-caa1-48d7-ae1b-d61ec684b443" providerId="ADAL" clId="{8FF492FA-4E99-4F27-B4A5-DDD8BE9E7529}" dt="2021-10-14T09:18:58.171" v="496" actId="947"/>
          <ac:spMkLst>
            <pc:docMk/>
            <pc:sldMk cId="211127633" sldId="440"/>
            <ac:spMk id="6" creationId="{1BFF9177-80E6-43CD-BB0E-C45D26233B96}"/>
          </ac:spMkLst>
        </pc:spChg>
        <pc:spChg chg="add mod">
          <ac:chgData name="HOWARD LIM" userId="5f46fd05-caa1-48d7-ae1b-d61ec684b443" providerId="ADAL" clId="{8FF492FA-4E99-4F27-B4A5-DDD8BE9E7529}" dt="2021-10-14T09:18:58.852" v="503" actId="947"/>
          <ac:spMkLst>
            <pc:docMk/>
            <pc:sldMk cId="211127633" sldId="440"/>
            <ac:spMk id="7" creationId="{31E372B4-C75B-406A-BB34-03CC690ABD9E}"/>
          </ac:spMkLst>
        </pc:spChg>
        <pc:picChg chg="add mod">
          <ac:chgData name="HOWARD LIM" userId="5f46fd05-caa1-48d7-ae1b-d61ec684b443" providerId="ADAL" clId="{8FF492FA-4E99-4F27-B4A5-DDD8BE9E7529}" dt="2021-10-14T09:18:55.875" v="475"/>
          <ac:picMkLst>
            <pc:docMk/>
            <pc:sldMk cId="211127633" sldId="440"/>
            <ac:picMk id="3" creationId="{907CE694-68CB-4E32-8CA3-3101163BFAF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43" v="2648" actId="2696"/>
        <pc:sldMkLst>
          <pc:docMk/>
          <pc:sldMk cId="3086606014" sldId="440"/>
        </pc:sldMkLst>
        <pc:spChg chg="add mod">
          <ac:chgData name="HOWARD LIM" userId="5f46fd05-caa1-48d7-ae1b-d61ec684b443" providerId="ADAL" clId="{8FF492FA-4E99-4F27-B4A5-DDD8BE9E7529}" dt="2022-01-29T15:43:41.331" v="2425" actId="947"/>
          <ac:spMkLst>
            <pc:docMk/>
            <pc:sldMk cId="3086606014" sldId="440"/>
            <ac:spMk id="4" creationId="{51D53F23-D350-4F31-8220-7F5503B0211A}"/>
          </ac:spMkLst>
        </pc:spChg>
        <pc:spChg chg="add mod">
          <ac:chgData name="HOWARD LIM" userId="5f46fd05-caa1-48d7-ae1b-d61ec684b443" providerId="ADAL" clId="{8FF492FA-4E99-4F27-B4A5-DDD8BE9E7529}" dt="2022-01-29T15:43:41.644" v="2432" actId="947"/>
          <ac:spMkLst>
            <pc:docMk/>
            <pc:sldMk cId="3086606014" sldId="440"/>
            <ac:spMk id="5" creationId="{9511178C-218B-4C17-B5B6-97497B8A8FE3}"/>
          </ac:spMkLst>
        </pc:spChg>
        <pc:picChg chg="add mod">
          <ac:chgData name="HOWARD LIM" userId="5f46fd05-caa1-48d7-ae1b-d61ec684b443" providerId="ADAL" clId="{8FF492FA-4E99-4F27-B4A5-DDD8BE9E7529}" dt="2022-01-29T15:43:40.945" v="2418"/>
          <ac:picMkLst>
            <pc:docMk/>
            <pc:sldMk cId="3086606014" sldId="440"/>
            <ac:picMk id="3" creationId="{180531D6-65DD-4038-9DFA-81220CA0308F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686" v="1763" actId="2696"/>
        <pc:sldMkLst>
          <pc:docMk/>
          <pc:sldMk cId="3294502831" sldId="440"/>
        </pc:sldMkLst>
        <pc:spChg chg="add mod">
          <ac:chgData name="HOWARD LIM" userId="5f46fd05-caa1-48d7-ae1b-d61ec684b443" providerId="ADAL" clId="{8FF492FA-4E99-4F27-B4A5-DDD8BE9E7529}" dt="2021-10-14T09:20:19.614" v="1356" actId="947"/>
          <ac:spMkLst>
            <pc:docMk/>
            <pc:sldMk cId="3294502831" sldId="440"/>
            <ac:spMk id="4" creationId="{17BB070F-D302-4501-B520-EFAF2C9D9E5E}"/>
          </ac:spMkLst>
        </pc:spChg>
        <pc:spChg chg="add mod">
          <ac:chgData name="HOWARD LIM" userId="5f46fd05-caa1-48d7-ae1b-d61ec684b443" providerId="ADAL" clId="{8FF492FA-4E99-4F27-B4A5-DDD8BE9E7529}" dt="2021-10-14T09:20:19.792" v="1363" actId="947"/>
          <ac:spMkLst>
            <pc:docMk/>
            <pc:sldMk cId="3294502831" sldId="440"/>
            <ac:spMk id="5" creationId="{C361970B-4759-4F8D-BFEB-A352289D122C}"/>
          </ac:spMkLst>
        </pc:spChg>
        <pc:spChg chg="add mod">
          <ac:chgData name="HOWARD LIM" userId="5f46fd05-caa1-48d7-ae1b-d61ec684b443" providerId="ADAL" clId="{8FF492FA-4E99-4F27-B4A5-DDD8BE9E7529}" dt="2021-10-14T09:20:19.948" v="1370" actId="947"/>
          <ac:spMkLst>
            <pc:docMk/>
            <pc:sldMk cId="3294502831" sldId="440"/>
            <ac:spMk id="6" creationId="{1EC717CA-E203-4127-96C3-ECCF7079B1AD}"/>
          </ac:spMkLst>
        </pc:spChg>
        <pc:spChg chg="add mod">
          <ac:chgData name="HOWARD LIM" userId="5f46fd05-caa1-48d7-ae1b-d61ec684b443" providerId="ADAL" clId="{8FF492FA-4E99-4F27-B4A5-DDD8BE9E7529}" dt="2021-10-14T09:20:20.096" v="1377" actId="947"/>
          <ac:spMkLst>
            <pc:docMk/>
            <pc:sldMk cId="3294502831" sldId="440"/>
            <ac:spMk id="7" creationId="{03C02C80-43D5-4A96-AA2E-1B8D6FAECFE3}"/>
          </ac:spMkLst>
        </pc:spChg>
        <pc:picChg chg="add mod">
          <ac:chgData name="HOWARD LIM" userId="5f46fd05-caa1-48d7-ae1b-d61ec684b443" providerId="ADAL" clId="{8FF492FA-4E99-4F27-B4A5-DDD8BE9E7529}" dt="2021-10-14T09:20:19.474" v="1349"/>
          <ac:picMkLst>
            <pc:docMk/>
            <pc:sldMk cId="3294502831" sldId="440"/>
            <ac:picMk id="3" creationId="{36861BC8-CAAA-41CA-9BAE-42DD99FC52B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64" v="2649" actId="2696"/>
        <pc:sldMkLst>
          <pc:docMk/>
          <pc:sldMk cId="351702203" sldId="441"/>
        </pc:sldMkLst>
        <pc:spChg chg="add mod">
          <ac:chgData name="HOWARD LIM" userId="5f46fd05-caa1-48d7-ae1b-d61ec684b443" providerId="ADAL" clId="{8FF492FA-4E99-4F27-B4A5-DDD8BE9E7529}" dt="2022-01-29T15:43:43.477" v="2442" actId="947"/>
          <ac:spMkLst>
            <pc:docMk/>
            <pc:sldMk cId="351702203" sldId="441"/>
            <ac:spMk id="4" creationId="{7804C7BD-E8BD-4D62-AEE0-9C9437DAFE1E}"/>
          </ac:spMkLst>
        </pc:spChg>
        <pc:spChg chg="add mod">
          <ac:chgData name="HOWARD LIM" userId="5f46fd05-caa1-48d7-ae1b-d61ec684b443" providerId="ADAL" clId="{8FF492FA-4E99-4F27-B4A5-DDD8BE9E7529}" dt="2022-01-29T15:43:43.764" v="2449" actId="947"/>
          <ac:spMkLst>
            <pc:docMk/>
            <pc:sldMk cId="351702203" sldId="441"/>
            <ac:spMk id="5" creationId="{5551A204-3612-4ED3-B48E-21796D5E4171}"/>
          </ac:spMkLst>
        </pc:spChg>
        <pc:picChg chg="add mod">
          <ac:chgData name="HOWARD LIM" userId="5f46fd05-caa1-48d7-ae1b-d61ec684b443" providerId="ADAL" clId="{8FF492FA-4E99-4F27-B4A5-DDD8BE9E7529}" dt="2022-01-29T15:43:43.053" v="2435"/>
          <ac:picMkLst>
            <pc:docMk/>
            <pc:sldMk cId="351702203" sldId="441"/>
            <ac:picMk id="3" creationId="{ACD586E1-0FBF-410A-B13C-14BBBFF42554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893" v="890" actId="2696"/>
        <pc:sldMkLst>
          <pc:docMk/>
          <pc:sldMk cId="2348587399" sldId="441"/>
        </pc:sldMkLst>
        <pc:spChg chg="add mod">
          <ac:chgData name="HOWARD LIM" userId="5f46fd05-caa1-48d7-ae1b-d61ec684b443" providerId="ADAL" clId="{8FF492FA-4E99-4F27-B4A5-DDD8BE9E7529}" dt="2021-10-14T09:19:00.117" v="513" actId="947"/>
          <ac:spMkLst>
            <pc:docMk/>
            <pc:sldMk cId="2348587399" sldId="441"/>
            <ac:spMk id="4" creationId="{203C5FF4-01A9-4DAB-85CF-C03B0DC1BD1B}"/>
          </ac:spMkLst>
        </pc:spChg>
        <pc:spChg chg="add mod">
          <ac:chgData name="HOWARD LIM" userId="5f46fd05-caa1-48d7-ae1b-d61ec684b443" providerId="ADAL" clId="{8FF492FA-4E99-4F27-B4A5-DDD8BE9E7529}" dt="2021-10-14T09:19:00.804" v="520" actId="947"/>
          <ac:spMkLst>
            <pc:docMk/>
            <pc:sldMk cId="2348587399" sldId="441"/>
            <ac:spMk id="5" creationId="{6169D612-4696-488D-B368-C71C0A712DF3}"/>
          </ac:spMkLst>
        </pc:spChg>
        <pc:spChg chg="add mod">
          <ac:chgData name="HOWARD LIM" userId="5f46fd05-caa1-48d7-ae1b-d61ec684b443" providerId="ADAL" clId="{8FF492FA-4E99-4F27-B4A5-DDD8BE9E7529}" dt="2021-10-14T09:19:01.606" v="527" actId="947"/>
          <ac:spMkLst>
            <pc:docMk/>
            <pc:sldMk cId="2348587399" sldId="441"/>
            <ac:spMk id="6" creationId="{4478532E-2591-422B-8D97-912592610F33}"/>
          </ac:spMkLst>
        </pc:spChg>
        <pc:spChg chg="add mod">
          <ac:chgData name="HOWARD LIM" userId="5f46fd05-caa1-48d7-ae1b-d61ec684b443" providerId="ADAL" clId="{8FF492FA-4E99-4F27-B4A5-DDD8BE9E7529}" dt="2021-10-14T09:19:02.337" v="534" actId="947"/>
          <ac:spMkLst>
            <pc:docMk/>
            <pc:sldMk cId="2348587399" sldId="441"/>
            <ac:spMk id="7" creationId="{CA4A9793-80D3-42D0-9722-D6FC63CB14C6}"/>
          </ac:spMkLst>
        </pc:spChg>
        <pc:picChg chg="add mod">
          <ac:chgData name="HOWARD LIM" userId="5f46fd05-caa1-48d7-ae1b-d61ec684b443" providerId="ADAL" clId="{8FF492FA-4E99-4F27-B4A5-DDD8BE9E7529}" dt="2021-10-14T09:18:59.491" v="506"/>
          <ac:picMkLst>
            <pc:docMk/>
            <pc:sldMk cId="2348587399" sldId="441"/>
            <ac:picMk id="3" creationId="{EFB292DF-23DE-4A92-A34B-96B6B658BF7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32" v="1764" actId="2696"/>
        <pc:sldMkLst>
          <pc:docMk/>
          <pc:sldMk cId="3228336382" sldId="441"/>
        </pc:sldMkLst>
        <pc:spChg chg="add mod">
          <ac:chgData name="HOWARD LIM" userId="5f46fd05-caa1-48d7-ae1b-d61ec684b443" providerId="ADAL" clId="{8FF492FA-4E99-4F27-B4A5-DDD8BE9E7529}" dt="2021-10-14T09:20:21.500" v="1387" actId="947"/>
          <ac:spMkLst>
            <pc:docMk/>
            <pc:sldMk cId="3228336382" sldId="441"/>
            <ac:spMk id="4" creationId="{2997BB4E-8BAE-47B8-AD8F-DEAF37D6113E}"/>
          </ac:spMkLst>
        </pc:spChg>
        <pc:spChg chg="add mod">
          <ac:chgData name="HOWARD LIM" userId="5f46fd05-caa1-48d7-ae1b-d61ec684b443" providerId="ADAL" clId="{8FF492FA-4E99-4F27-B4A5-DDD8BE9E7529}" dt="2021-10-14T09:20:21.675" v="1394" actId="947"/>
          <ac:spMkLst>
            <pc:docMk/>
            <pc:sldMk cId="3228336382" sldId="441"/>
            <ac:spMk id="5" creationId="{E0817D4E-5C7A-49DC-98B5-389672CF56EF}"/>
          </ac:spMkLst>
        </pc:spChg>
        <pc:spChg chg="add mod">
          <ac:chgData name="HOWARD LIM" userId="5f46fd05-caa1-48d7-ae1b-d61ec684b443" providerId="ADAL" clId="{8FF492FA-4E99-4F27-B4A5-DDD8BE9E7529}" dt="2021-10-14T09:20:21.929" v="1401" actId="947"/>
          <ac:spMkLst>
            <pc:docMk/>
            <pc:sldMk cId="3228336382" sldId="441"/>
            <ac:spMk id="6" creationId="{61D654FE-1111-4B21-8689-17EB2874065C}"/>
          </ac:spMkLst>
        </pc:spChg>
        <pc:spChg chg="add mod">
          <ac:chgData name="HOWARD LIM" userId="5f46fd05-caa1-48d7-ae1b-d61ec684b443" providerId="ADAL" clId="{8FF492FA-4E99-4F27-B4A5-DDD8BE9E7529}" dt="2021-10-14T09:20:22.103" v="1408" actId="947"/>
          <ac:spMkLst>
            <pc:docMk/>
            <pc:sldMk cId="3228336382" sldId="441"/>
            <ac:spMk id="7" creationId="{BCF0AACC-D205-4742-8CF0-CC86F41BD5BC}"/>
          </ac:spMkLst>
        </pc:spChg>
        <pc:picChg chg="add mod">
          <ac:chgData name="HOWARD LIM" userId="5f46fd05-caa1-48d7-ae1b-d61ec684b443" providerId="ADAL" clId="{8FF492FA-4E99-4F27-B4A5-DDD8BE9E7529}" dt="2021-10-14T09:20:21.347" v="1380"/>
          <ac:picMkLst>
            <pc:docMk/>
            <pc:sldMk cId="3228336382" sldId="441"/>
            <ac:picMk id="3" creationId="{A39B5D3A-7CEF-48A1-9222-5D1750B60A6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680" v="2650" actId="2696"/>
        <pc:sldMkLst>
          <pc:docMk/>
          <pc:sldMk cId="1591783773" sldId="442"/>
        </pc:sldMkLst>
        <pc:spChg chg="add mod">
          <ac:chgData name="HOWARD LIM" userId="5f46fd05-caa1-48d7-ae1b-d61ec684b443" providerId="ADAL" clId="{8FF492FA-4E99-4F27-B4A5-DDD8BE9E7529}" dt="2022-01-29T15:43:45.466" v="2459" actId="947"/>
          <ac:spMkLst>
            <pc:docMk/>
            <pc:sldMk cId="1591783773" sldId="442"/>
            <ac:spMk id="4" creationId="{7BAD264B-23A5-49EC-987F-35F918606EB0}"/>
          </ac:spMkLst>
        </pc:spChg>
        <pc:spChg chg="add mod">
          <ac:chgData name="HOWARD LIM" userId="5f46fd05-caa1-48d7-ae1b-d61ec684b443" providerId="ADAL" clId="{8FF492FA-4E99-4F27-B4A5-DDD8BE9E7529}" dt="2022-01-29T15:43:45.862" v="2466" actId="947"/>
          <ac:spMkLst>
            <pc:docMk/>
            <pc:sldMk cId="1591783773" sldId="442"/>
            <ac:spMk id="5" creationId="{474C82CD-9250-4A03-8699-9A28DA24F029}"/>
          </ac:spMkLst>
        </pc:spChg>
        <pc:picChg chg="add mod">
          <ac:chgData name="HOWARD LIM" userId="5f46fd05-caa1-48d7-ae1b-d61ec684b443" providerId="ADAL" clId="{8FF492FA-4E99-4F27-B4A5-DDD8BE9E7529}" dt="2022-01-29T15:43:45.020" v="2452"/>
          <ac:picMkLst>
            <pc:docMk/>
            <pc:sldMk cId="1591783773" sldId="442"/>
            <ac:picMk id="3" creationId="{F3A5D0D1-8A03-4C98-AC82-6694D3C70FA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14" v="891" actId="2696"/>
        <pc:sldMkLst>
          <pc:docMk/>
          <pc:sldMk cId="1672358931" sldId="442"/>
        </pc:sldMkLst>
        <pc:spChg chg="add mod">
          <ac:chgData name="HOWARD LIM" userId="5f46fd05-caa1-48d7-ae1b-d61ec684b443" providerId="ADAL" clId="{8FF492FA-4E99-4F27-B4A5-DDD8BE9E7529}" dt="2021-10-14T09:19:03.803" v="544" actId="947"/>
          <ac:spMkLst>
            <pc:docMk/>
            <pc:sldMk cId="1672358931" sldId="442"/>
            <ac:spMk id="4" creationId="{4EB89F1D-705C-4C6C-8E17-232C878DDB95}"/>
          </ac:spMkLst>
        </pc:spChg>
        <pc:spChg chg="add mod">
          <ac:chgData name="HOWARD LIM" userId="5f46fd05-caa1-48d7-ae1b-d61ec684b443" providerId="ADAL" clId="{8FF492FA-4E99-4F27-B4A5-DDD8BE9E7529}" dt="2021-10-14T09:19:04.134" v="551" actId="947"/>
          <ac:spMkLst>
            <pc:docMk/>
            <pc:sldMk cId="1672358931" sldId="442"/>
            <ac:spMk id="5" creationId="{27425D20-29AA-4431-8A87-B1B14EE7ED3D}"/>
          </ac:spMkLst>
        </pc:spChg>
        <pc:spChg chg="add mod">
          <ac:chgData name="HOWARD LIM" userId="5f46fd05-caa1-48d7-ae1b-d61ec684b443" providerId="ADAL" clId="{8FF492FA-4E99-4F27-B4A5-DDD8BE9E7529}" dt="2021-10-14T09:19:05.104" v="558" actId="947"/>
          <ac:spMkLst>
            <pc:docMk/>
            <pc:sldMk cId="1672358931" sldId="442"/>
            <ac:spMk id="6" creationId="{9A988DB0-6001-46B9-A5B6-737AAE87E281}"/>
          </ac:spMkLst>
        </pc:spChg>
        <pc:spChg chg="add mod">
          <ac:chgData name="HOWARD LIM" userId="5f46fd05-caa1-48d7-ae1b-d61ec684b443" providerId="ADAL" clId="{8FF492FA-4E99-4F27-B4A5-DDD8BE9E7529}" dt="2021-10-14T09:19:05.819" v="565" actId="947"/>
          <ac:spMkLst>
            <pc:docMk/>
            <pc:sldMk cId="1672358931" sldId="442"/>
            <ac:spMk id="7" creationId="{9B74E877-15AC-4D2C-A963-B7430C74CAF4}"/>
          </ac:spMkLst>
        </pc:spChg>
        <pc:picChg chg="add mod">
          <ac:chgData name="HOWARD LIM" userId="5f46fd05-caa1-48d7-ae1b-d61ec684b443" providerId="ADAL" clId="{8FF492FA-4E99-4F27-B4A5-DDD8BE9E7529}" dt="2021-10-14T09:19:03.011" v="537"/>
          <ac:picMkLst>
            <pc:docMk/>
            <pc:sldMk cId="1672358931" sldId="442"/>
            <ac:picMk id="3" creationId="{48B208D4-4035-4782-84C3-3E47EE711C0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63" v="1765" actId="2696"/>
        <pc:sldMkLst>
          <pc:docMk/>
          <pc:sldMk cId="3155121683" sldId="442"/>
        </pc:sldMkLst>
        <pc:spChg chg="add mod">
          <ac:chgData name="HOWARD LIM" userId="5f46fd05-caa1-48d7-ae1b-d61ec684b443" providerId="ADAL" clId="{8FF492FA-4E99-4F27-B4A5-DDD8BE9E7529}" dt="2021-10-14T09:20:22.868" v="1418" actId="947"/>
          <ac:spMkLst>
            <pc:docMk/>
            <pc:sldMk cId="3155121683" sldId="442"/>
            <ac:spMk id="4" creationId="{65B4E375-6C72-457C-A92A-A64DFC0D2EBE}"/>
          </ac:spMkLst>
        </pc:spChg>
        <pc:spChg chg="add mod">
          <ac:chgData name="HOWARD LIM" userId="5f46fd05-caa1-48d7-ae1b-d61ec684b443" providerId="ADAL" clId="{8FF492FA-4E99-4F27-B4A5-DDD8BE9E7529}" dt="2021-10-14T09:20:23.087" v="1425" actId="947"/>
          <ac:spMkLst>
            <pc:docMk/>
            <pc:sldMk cId="3155121683" sldId="442"/>
            <ac:spMk id="5" creationId="{7CAABA63-1BF7-4C02-90EF-9CC2D0D68907}"/>
          </ac:spMkLst>
        </pc:spChg>
        <pc:spChg chg="add mod">
          <ac:chgData name="HOWARD LIM" userId="5f46fd05-caa1-48d7-ae1b-d61ec684b443" providerId="ADAL" clId="{8FF492FA-4E99-4F27-B4A5-DDD8BE9E7529}" dt="2021-10-14T09:20:23.308" v="1432" actId="947"/>
          <ac:spMkLst>
            <pc:docMk/>
            <pc:sldMk cId="3155121683" sldId="442"/>
            <ac:spMk id="6" creationId="{6419AB15-A5F6-4E1A-BBAF-37882EB1BA4C}"/>
          </ac:spMkLst>
        </pc:spChg>
        <pc:spChg chg="add mod">
          <ac:chgData name="HOWARD LIM" userId="5f46fd05-caa1-48d7-ae1b-d61ec684b443" providerId="ADAL" clId="{8FF492FA-4E99-4F27-B4A5-DDD8BE9E7529}" dt="2021-10-14T09:20:23.578" v="1439" actId="947"/>
          <ac:spMkLst>
            <pc:docMk/>
            <pc:sldMk cId="3155121683" sldId="442"/>
            <ac:spMk id="7" creationId="{B7703F2C-92B5-4142-A9D9-122536B8DEAD}"/>
          </ac:spMkLst>
        </pc:spChg>
        <pc:picChg chg="add mod">
          <ac:chgData name="HOWARD LIM" userId="5f46fd05-caa1-48d7-ae1b-d61ec684b443" providerId="ADAL" clId="{8FF492FA-4E99-4F27-B4A5-DDD8BE9E7529}" dt="2021-10-14T09:20:22.546" v="1411"/>
          <ac:picMkLst>
            <pc:docMk/>
            <pc:sldMk cId="3155121683" sldId="442"/>
            <ac:picMk id="3" creationId="{0CE5F9D3-FF93-4DE8-BBA3-6B6FAB38172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794" v="1766" actId="2696"/>
        <pc:sldMkLst>
          <pc:docMk/>
          <pc:sldMk cId="14981406" sldId="443"/>
        </pc:sldMkLst>
        <pc:spChg chg="add mod">
          <ac:chgData name="HOWARD LIM" userId="5f46fd05-caa1-48d7-ae1b-d61ec684b443" providerId="ADAL" clId="{8FF492FA-4E99-4F27-B4A5-DDD8BE9E7529}" dt="2021-10-14T09:20:24.118" v="1449" actId="947"/>
          <ac:spMkLst>
            <pc:docMk/>
            <pc:sldMk cId="14981406" sldId="443"/>
            <ac:spMk id="4" creationId="{F847DD4E-B5DC-4315-8361-99BD4784BAB3}"/>
          </ac:spMkLst>
        </pc:spChg>
        <pc:spChg chg="add mod">
          <ac:chgData name="HOWARD LIM" userId="5f46fd05-caa1-48d7-ae1b-d61ec684b443" providerId="ADAL" clId="{8FF492FA-4E99-4F27-B4A5-DDD8BE9E7529}" dt="2021-10-14T09:20:24.327" v="1456" actId="947"/>
          <ac:spMkLst>
            <pc:docMk/>
            <pc:sldMk cId="14981406" sldId="443"/>
            <ac:spMk id="5" creationId="{825BD471-F1F7-4677-96E3-040321E37D5B}"/>
          </ac:spMkLst>
        </pc:spChg>
        <pc:spChg chg="add mod">
          <ac:chgData name="HOWARD LIM" userId="5f46fd05-caa1-48d7-ae1b-d61ec684b443" providerId="ADAL" clId="{8FF492FA-4E99-4F27-B4A5-DDD8BE9E7529}" dt="2021-10-14T09:20:24.499" v="1463" actId="947"/>
          <ac:spMkLst>
            <pc:docMk/>
            <pc:sldMk cId="14981406" sldId="443"/>
            <ac:spMk id="6" creationId="{A01833EC-E2D8-4E1A-BC12-67BE9F3BFBCB}"/>
          </ac:spMkLst>
        </pc:spChg>
        <pc:spChg chg="add mod">
          <ac:chgData name="HOWARD LIM" userId="5f46fd05-caa1-48d7-ae1b-d61ec684b443" providerId="ADAL" clId="{8FF492FA-4E99-4F27-B4A5-DDD8BE9E7529}" dt="2021-10-14T09:20:24.727" v="1470" actId="947"/>
          <ac:spMkLst>
            <pc:docMk/>
            <pc:sldMk cId="14981406" sldId="443"/>
            <ac:spMk id="7" creationId="{9A6EAB65-C99A-4F97-B816-22DEE22B331C}"/>
          </ac:spMkLst>
        </pc:spChg>
        <pc:picChg chg="add mod">
          <ac:chgData name="HOWARD LIM" userId="5f46fd05-caa1-48d7-ae1b-d61ec684b443" providerId="ADAL" clId="{8FF492FA-4E99-4F27-B4A5-DDD8BE9E7529}" dt="2021-10-14T09:20:23.920" v="1442"/>
          <ac:picMkLst>
            <pc:docMk/>
            <pc:sldMk cId="14981406" sldId="443"/>
            <ac:picMk id="3" creationId="{E77FE699-ECC0-4CD5-BEBD-50467F71F3E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22" v="892" actId="2696"/>
        <pc:sldMkLst>
          <pc:docMk/>
          <pc:sldMk cId="2837926971" sldId="443"/>
        </pc:sldMkLst>
        <pc:spChg chg="add mod">
          <ac:chgData name="HOWARD LIM" userId="5f46fd05-caa1-48d7-ae1b-d61ec684b443" providerId="ADAL" clId="{8FF492FA-4E99-4F27-B4A5-DDD8BE9E7529}" dt="2021-10-14T09:19:07.322" v="575" actId="947"/>
          <ac:spMkLst>
            <pc:docMk/>
            <pc:sldMk cId="2837926971" sldId="443"/>
            <ac:spMk id="4" creationId="{3991D784-D686-4D24-8D4F-37455302AE9B}"/>
          </ac:spMkLst>
        </pc:spChg>
        <pc:spChg chg="add mod">
          <ac:chgData name="HOWARD LIM" userId="5f46fd05-caa1-48d7-ae1b-d61ec684b443" providerId="ADAL" clId="{8FF492FA-4E99-4F27-B4A5-DDD8BE9E7529}" dt="2021-10-14T09:19:07.683" v="582" actId="947"/>
          <ac:spMkLst>
            <pc:docMk/>
            <pc:sldMk cId="2837926971" sldId="443"/>
            <ac:spMk id="5" creationId="{F30F1DE6-2E29-4B09-8E85-30424A14B2CB}"/>
          </ac:spMkLst>
        </pc:spChg>
        <pc:spChg chg="add mod">
          <ac:chgData name="HOWARD LIM" userId="5f46fd05-caa1-48d7-ae1b-d61ec684b443" providerId="ADAL" clId="{8FF492FA-4E99-4F27-B4A5-DDD8BE9E7529}" dt="2021-10-14T09:19:08.111" v="589" actId="947"/>
          <ac:spMkLst>
            <pc:docMk/>
            <pc:sldMk cId="2837926971" sldId="443"/>
            <ac:spMk id="6" creationId="{F0904F70-F7D5-47EB-9D18-F72B30066FC8}"/>
          </ac:spMkLst>
        </pc:spChg>
        <pc:spChg chg="add mod">
          <ac:chgData name="HOWARD LIM" userId="5f46fd05-caa1-48d7-ae1b-d61ec684b443" providerId="ADAL" clId="{8FF492FA-4E99-4F27-B4A5-DDD8BE9E7529}" dt="2021-10-14T09:19:08.486" v="596" actId="947"/>
          <ac:spMkLst>
            <pc:docMk/>
            <pc:sldMk cId="2837926971" sldId="443"/>
            <ac:spMk id="7" creationId="{78A15916-5219-4DB3-899D-88442F56AB46}"/>
          </ac:spMkLst>
        </pc:spChg>
        <pc:picChg chg="add mod">
          <ac:chgData name="HOWARD LIM" userId="5f46fd05-caa1-48d7-ae1b-d61ec684b443" providerId="ADAL" clId="{8FF492FA-4E99-4F27-B4A5-DDD8BE9E7529}" dt="2021-10-14T09:19:06.955" v="568"/>
          <ac:picMkLst>
            <pc:docMk/>
            <pc:sldMk cId="2837926971" sldId="443"/>
            <ac:picMk id="3" creationId="{FFDCC274-B0DB-4B42-8058-C859E7699B98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08" v="2651" actId="2696"/>
        <pc:sldMkLst>
          <pc:docMk/>
          <pc:sldMk cId="3221183493" sldId="443"/>
        </pc:sldMkLst>
        <pc:spChg chg="add mod">
          <ac:chgData name="HOWARD LIM" userId="5f46fd05-caa1-48d7-ae1b-d61ec684b443" providerId="ADAL" clId="{8FF492FA-4E99-4F27-B4A5-DDD8BE9E7529}" dt="2022-01-29T15:43:47.684" v="2476" actId="947"/>
          <ac:spMkLst>
            <pc:docMk/>
            <pc:sldMk cId="3221183493" sldId="443"/>
            <ac:spMk id="4" creationId="{3EFA1FFA-C2CC-4194-A43B-7A90FB5D972C}"/>
          </ac:spMkLst>
        </pc:spChg>
        <pc:spChg chg="add mod">
          <ac:chgData name="HOWARD LIM" userId="5f46fd05-caa1-48d7-ae1b-d61ec684b443" providerId="ADAL" clId="{8FF492FA-4E99-4F27-B4A5-DDD8BE9E7529}" dt="2022-01-29T15:43:48.266" v="2483" actId="947"/>
          <ac:spMkLst>
            <pc:docMk/>
            <pc:sldMk cId="3221183493" sldId="443"/>
            <ac:spMk id="5" creationId="{9F227B15-DA29-494F-A783-155753A3D233}"/>
          </ac:spMkLst>
        </pc:spChg>
        <pc:picChg chg="add mod">
          <ac:chgData name="HOWARD LIM" userId="5f46fd05-caa1-48d7-ae1b-d61ec684b443" providerId="ADAL" clId="{8FF492FA-4E99-4F27-B4A5-DDD8BE9E7529}" dt="2022-01-29T15:43:46.917" v="2469"/>
          <ac:picMkLst>
            <pc:docMk/>
            <pc:sldMk cId="3221183493" sldId="443"/>
            <ac:picMk id="3" creationId="{358BF6AF-8B41-416F-9BDB-3E3EB14B7F9D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41" v="893" actId="2696"/>
        <pc:sldMkLst>
          <pc:docMk/>
          <pc:sldMk cId="1792140684" sldId="444"/>
        </pc:sldMkLst>
        <pc:spChg chg="add mod">
          <ac:chgData name="HOWARD LIM" userId="5f46fd05-caa1-48d7-ae1b-d61ec684b443" providerId="ADAL" clId="{8FF492FA-4E99-4F27-B4A5-DDD8BE9E7529}" dt="2021-10-14T09:19:09.498" v="606" actId="947"/>
          <ac:spMkLst>
            <pc:docMk/>
            <pc:sldMk cId="1792140684" sldId="444"/>
            <ac:spMk id="4" creationId="{66DE0E6D-8380-4F56-9BC4-9F9665A36913}"/>
          </ac:spMkLst>
        </pc:spChg>
        <pc:spChg chg="add mod">
          <ac:chgData name="HOWARD LIM" userId="5f46fd05-caa1-48d7-ae1b-d61ec684b443" providerId="ADAL" clId="{8FF492FA-4E99-4F27-B4A5-DDD8BE9E7529}" dt="2021-10-14T09:19:09.852" v="613" actId="947"/>
          <ac:spMkLst>
            <pc:docMk/>
            <pc:sldMk cId="1792140684" sldId="444"/>
            <ac:spMk id="5" creationId="{80106F2A-CA43-4771-B094-FA760794C39B}"/>
          </ac:spMkLst>
        </pc:spChg>
        <pc:spChg chg="add mod">
          <ac:chgData name="HOWARD LIM" userId="5f46fd05-caa1-48d7-ae1b-d61ec684b443" providerId="ADAL" clId="{8FF492FA-4E99-4F27-B4A5-DDD8BE9E7529}" dt="2021-10-14T09:19:10.294" v="620" actId="947"/>
          <ac:spMkLst>
            <pc:docMk/>
            <pc:sldMk cId="1792140684" sldId="444"/>
            <ac:spMk id="6" creationId="{B0585B24-3537-454B-B0C8-7227903FBCFF}"/>
          </ac:spMkLst>
        </pc:spChg>
        <pc:spChg chg="add mod">
          <ac:chgData name="HOWARD LIM" userId="5f46fd05-caa1-48d7-ae1b-d61ec684b443" providerId="ADAL" clId="{8FF492FA-4E99-4F27-B4A5-DDD8BE9E7529}" dt="2021-10-14T09:19:10.696" v="627" actId="947"/>
          <ac:spMkLst>
            <pc:docMk/>
            <pc:sldMk cId="1792140684" sldId="444"/>
            <ac:spMk id="7" creationId="{93D3A44A-1D4D-4210-9096-3A3C05218296}"/>
          </ac:spMkLst>
        </pc:spChg>
        <pc:picChg chg="add mod">
          <ac:chgData name="HOWARD LIM" userId="5f46fd05-caa1-48d7-ae1b-d61ec684b443" providerId="ADAL" clId="{8FF492FA-4E99-4F27-B4A5-DDD8BE9E7529}" dt="2021-10-14T09:19:09.095" v="599"/>
          <ac:picMkLst>
            <pc:docMk/>
            <pc:sldMk cId="1792140684" sldId="444"/>
            <ac:picMk id="3" creationId="{7E6903BC-0E06-407E-8CEA-E87422E2F31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38" v="1767" actId="2696"/>
        <pc:sldMkLst>
          <pc:docMk/>
          <pc:sldMk cId="2456361568" sldId="444"/>
        </pc:sldMkLst>
        <pc:spChg chg="add mod">
          <ac:chgData name="HOWARD LIM" userId="5f46fd05-caa1-48d7-ae1b-d61ec684b443" providerId="ADAL" clId="{8FF492FA-4E99-4F27-B4A5-DDD8BE9E7529}" dt="2021-10-14T09:20:25.950" v="1480" actId="947"/>
          <ac:spMkLst>
            <pc:docMk/>
            <pc:sldMk cId="2456361568" sldId="444"/>
            <ac:spMk id="4" creationId="{1AC1ACF5-F3C6-40D5-AFD2-647573A8D499}"/>
          </ac:spMkLst>
        </pc:spChg>
        <pc:spChg chg="add mod">
          <ac:chgData name="HOWARD LIM" userId="5f46fd05-caa1-48d7-ae1b-d61ec684b443" providerId="ADAL" clId="{8FF492FA-4E99-4F27-B4A5-DDD8BE9E7529}" dt="2021-10-14T09:20:26.096" v="1487" actId="947"/>
          <ac:spMkLst>
            <pc:docMk/>
            <pc:sldMk cId="2456361568" sldId="444"/>
            <ac:spMk id="5" creationId="{F015F0B7-0090-4116-A716-7F1095FBF15C}"/>
          </ac:spMkLst>
        </pc:spChg>
        <pc:spChg chg="add mod">
          <ac:chgData name="HOWARD LIM" userId="5f46fd05-caa1-48d7-ae1b-d61ec684b443" providerId="ADAL" clId="{8FF492FA-4E99-4F27-B4A5-DDD8BE9E7529}" dt="2021-10-14T09:20:26.231" v="1494" actId="947"/>
          <ac:spMkLst>
            <pc:docMk/>
            <pc:sldMk cId="2456361568" sldId="444"/>
            <ac:spMk id="6" creationId="{D476551C-11D8-4FF4-9281-4F153EB25C70}"/>
          </ac:spMkLst>
        </pc:spChg>
        <pc:spChg chg="add mod">
          <ac:chgData name="HOWARD LIM" userId="5f46fd05-caa1-48d7-ae1b-d61ec684b443" providerId="ADAL" clId="{8FF492FA-4E99-4F27-B4A5-DDD8BE9E7529}" dt="2021-10-14T09:20:26.380" v="1501" actId="947"/>
          <ac:spMkLst>
            <pc:docMk/>
            <pc:sldMk cId="2456361568" sldId="444"/>
            <ac:spMk id="7" creationId="{DC5AC37B-E778-4017-AAC9-4D8774545C8B}"/>
          </ac:spMkLst>
        </pc:spChg>
        <pc:picChg chg="add mod">
          <ac:chgData name="HOWARD LIM" userId="5f46fd05-caa1-48d7-ae1b-d61ec684b443" providerId="ADAL" clId="{8FF492FA-4E99-4F27-B4A5-DDD8BE9E7529}" dt="2021-10-14T09:20:25.762" v="1473"/>
          <ac:picMkLst>
            <pc:docMk/>
            <pc:sldMk cId="2456361568" sldId="444"/>
            <ac:picMk id="3" creationId="{D4EEB120-EE46-400A-9543-F792F372C21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40" v="2652" actId="2696"/>
        <pc:sldMkLst>
          <pc:docMk/>
          <pc:sldMk cId="4098820475" sldId="444"/>
        </pc:sldMkLst>
        <pc:spChg chg="add mod">
          <ac:chgData name="HOWARD LIM" userId="5f46fd05-caa1-48d7-ae1b-d61ec684b443" providerId="ADAL" clId="{8FF492FA-4E99-4F27-B4A5-DDD8BE9E7529}" dt="2022-01-29T15:43:49.734" v="2493" actId="947"/>
          <ac:spMkLst>
            <pc:docMk/>
            <pc:sldMk cId="4098820475" sldId="444"/>
            <ac:spMk id="4" creationId="{AC2C7B6F-3FB6-48E1-B955-E4B478ABDF9D}"/>
          </ac:spMkLst>
        </pc:spChg>
        <pc:spChg chg="add mod">
          <ac:chgData name="HOWARD LIM" userId="5f46fd05-caa1-48d7-ae1b-d61ec684b443" providerId="ADAL" clId="{8FF492FA-4E99-4F27-B4A5-DDD8BE9E7529}" dt="2022-01-29T15:43:50.058" v="2500" actId="947"/>
          <ac:spMkLst>
            <pc:docMk/>
            <pc:sldMk cId="4098820475" sldId="444"/>
            <ac:spMk id="5" creationId="{DF80CC88-DEA2-4B08-A256-41C7A37A4CA4}"/>
          </ac:spMkLst>
        </pc:spChg>
        <pc:picChg chg="add mod">
          <ac:chgData name="HOWARD LIM" userId="5f46fd05-caa1-48d7-ae1b-d61ec684b443" providerId="ADAL" clId="{8FF492FA-4E99-4F27-B4A5-DDD8BE9E7529}" dt="2022-01-29T15:43:49.530" v="2486"/>
          <ac:picMkLst>
            <pc:docMk/>
            <pc:sldMk cId="4098820475" sldId="444"/>
            <ac:picMk id="3" creationId="{0F853792-23EC-41DE-9DD3-2F3D8482A57E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56" v="894" actId="2696"/>
        <pc:sldMkLst>
          <pc:docMk/>
          <pc:sldMk cId="2106870617" sldId="445"/>
        </pc:sldMkLst>
        <pc:spChg chg="add mod">
          <ac:chgData name="HOWARD LIM" userId="5f46fd05-caa1-48d7-ae1b-d61ec684b443" providerId="ADAL" clId="{8FF492FA-4E99-4F27-B4A5-DDD8BE9E7529}" dt="2021-10-14T09:19:11.541" v="637" actId="947"/>
          <ac:spMkLst>
            <pc:docMk/>
            <pc:sldMk cId="2106870617" sldId="445"/>
            <ac:spMk id="4" creationId="{AFD23A4F-689B-4AF2-B703-90DD77BE0E08}"/>
          </ac:spMkLst>
        </pc:spChg>
        <pc:spChg chg="add mod">
          <ac:chgData name="HOWARD LIM" userId="5f46fd05-caa1-48d7-ae1b-d61ec684b443" providerId="ADAL" clId="{8FF492FA-4E99-4F27-B4A5-DDD8BE9E7529}" dt="2021-10-14T09:19:11.933" v="644" actId="947"/>
          <ac:spMkLst>
            <pc:docMk/>
            <pc:sldMk cId="2106870617" sldId="445"/>
            <ac:spMk id="5" creationId="{CA5789D7-FF3F-4FA3-A6C1-95609D53AEE3}"/>
          </ac:spMkLst>
        </pc:spChg>
        <pc:spChg chg="add mod">
          <ac:chgData name="HOWARD LIM" userId="5f46fd05-caa1-48d7-ae1b-d61ec684b443" providerId="ADAL" clId="{8FF492FA-4E99-4F27-B4A5-DDD8BE9E7529}" dt="2021-10-14T09:19:12.301" v="651" actId="947"/>
          <ac:spMkLst>
            <pc:docMk/>
            <pc:sldMk cId="2106870617" sldId="445"/>
            <ac:spMk id="6" creationId="{5E556C7F-C416-4801-A03B-838CB1F39A26}"/>
          </ac:spMkLst>
        </pc:spChg>
        <pc:spChg chg="add mod">
          <ac:chgData name="HOWARD LIM" userId="5f46fd05-caa1-48d7-ae1b-d61ec684b443" providerId="ADAL" clId="{8FF492FA-4E99-4F27-B4A5-DDD8BE9E7529}" dt="2021-10-14T09:19:12.671" v="658" actId="947"/>
          <ac:spMkLst>
            <pc:docMk/>
            <pc:sldMk cId="2106870617" sldId="445"/>
            <ac:spMk id="7" creationId="{D542D54A-468E-448A-A053-B168F8019D6F}"/>
          </ac:spMkLst>
        </pc:spChg>
        <pc:picChg chg="add mod">
          <ac:chgData name="HOWARD LIM" userId="5f46fd05-caa1-48d7-ae1b-d61ec684b443" providerId="ADAL" clId="{8FF492FA-4E99-4F27-B4A5-DDD8BE9E7529}" dt="2021-10-14T09:19:11.100" v="630"/>
          <ac:picMkLst>
            <pc:docMk/>
            <pc:sldMk cId="2106870617" sldId="445"/>
            <ac:picMk id="3" creationId="{CE0A36FF-EA0E-42F9-B608-AA90CA969F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53" v="2653" actId="2696"/>
        <pc:sldMkLst>
          <pc:docMk/>
          <pc:sldMk cId="3191037546" sldId="445"/>
        </pc:sldMkLst>
        <pc:spChg chg="add mod">
          <ac:chgData name="HOWARD LIM" userId="5f46fd05-caa1-48d7-ae1b-d61ec684b443" providerId="ADAL" clId="{8FF492FA-4E99-4F27-B4A5-DDD8BE9E7529}" dt="2022-01-29T15:43:51.763" v="2510" actId="947"/>
          <ac:spMkLst>
            <pc:docMk/>
            <pc:sldMk cId="3191037546" sldId="445"/>
            <ac:spMk id="4" creationId="{DDA07D7C-F1CA-4289-8724-3BC70E03DAE5}"/>
          </ac:spMkLst>
        </pc:spChg>
        <pc:spChg chg="add mod">
          <ac:chgData name="HOWARD LIM" userId="5f46fd05-caa1-48d7-ae1b-d61ec684b443" providerId="ADAL" clId="{8FF492FA-4E99-4F27-B4A5-DDD8BE9E7529}" dt="2022-01-29T15:43:52.111" v="2517" actId="947"/>
          <ac:spMkLst>
            <pc:docMk/>
            <pc:sldMk cId="3191037546" sldId="445"/>
            <ac:spMk id="5" creationId="{A852EBFD-0DC7-4B71-855D-ABF7B981433E}"/>
          </ac:spMkLst>
        </pc:spChg>
        <pc:picChg chg="add mod">
          <ac:chgData name="HOWARD LIM" userId="5f46fd05-caa1-48d7-ae1b-d61ec684b443" providerId="ADAL" clId="{8FF492FA-4E99-4F27-B4A5-DDD8BE9E7529}" dt="2022-01-29T15:43:51.318" v="2503"/>
          <ac:picMkLst>
            <pc:docMk/>
            <pc:sldMk cId="3191037546" sldId="445"/>
            <ac:picMk id="3" creationId="{211D5A1A-F627-4117-8A85-C9078AD9764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884" v="1768" actId="2696"/>
        <pc:sldMkLst>
          <pc:docMk/>
          <pc:sldMk cId="3894042548" sldId="445"/>
        </pc:sldMkLst>
        <pc:spChg chg="add mod">
          <ac:chgData name="HOWARD LIM" userId="5f46fd05-caa1-48d7-ae1b-d61ec684b443" providerId="ADAL" clId="{8FF492FA-4E99-4F27-B4A5-DDD8BE9E7529}" dt="2021-10-14T09:20:27.483" v="1511" actId="947"/>
          <ac:spMkLst>
            <pc:docMk/>
            <pc:sldMk cId="3894042548" sldId="445"/>
            <ac:spMk id="4" creationId="{C25792CB-8985-4812-8665-7C0F765E3827}"/>
          </ac:spMkLst>
        </pc:spChg>
        <pc:spChg chg="add mod">
          <ac:chgData name="HOWARD LIM" userId="5f46fd05-caa1-48d7-ae1b-d61ec684b443" providerId="ADAL" clId="{8FF492FA-4E99-4F27-B4A5-DDD8BE9E7529}" dt="2021-10-14T09:20:27.600" v="1518" actId="947"/>
          <ac:spMkLst>
            <pc:docMk/>
            <pc:sldMk cId="3894042548" sldId="445"/>
            <ac:spMk id="5" creationId="{C9ADD394-CBEF-4449-8412-577E7EC491BA}"/>
          </ac:spMkLst>
        </pc:spChg>
        <pc:spChg chg="add mod">
          <ac:chgData name="HOWARD LIM" userId="5f46fd05-caa1-48d7-ae1b-d61ec684b443" providerId="ADAL" clId="{8FF492FA-4E99-4F27-B4A5-DDD8BE9E7529}" dt="2021-10-14T09:20:27.829" v="1525" actId="947"/>
          <ac:spMkLst>
            <pc:docMk/>
            <pc:sldMk cId="3894042548" sldId="445"/>
            <ac:spMk id="6" creationId="{F7591858-95C6-44D0-9215-98AB8C50FBF3}"/>
          </ac:spMkLst>
        </pc:spChg>
        <pc:spChg chg="add mod">
          <ac:chgData name="HOWARD LIM" userId="5f46fd05-caa1-48d7-ae1b-d61ec684b443" providerId="ADAL" clId="{8FF492FA-4E99-4F27-B4A5-DDD8BE9E7529}" dt="2021-10-14T09:20:28.098" v="1532" actId="947"/>
          <ac:spMkLst>
            <pc:docMk/>
            <pc:sldMk cId="3894042548" sldId="445"/>
            <ac:spMk id="7" creationId="{D05169F2-726B-4D24-BCCB-A652BE6722C2}"/>
          </ac:spMkLst>
        </pc:spChg>
        <pc:picChg chg="add mod">
          <ac:chgData name="HOWARD LIM" userId="5f46fd05-caa1-48d7-ae1b-d61ec684b443" providerId="ADAL" clId="{8FF492FA-4E99-4F27-B4A5-DDD8BE9E7529}" dt="2021-10-14T09:20:27.290" v="1504"/>
          <ac:picMkLst>
            <pc:docMk/>
            <pc:sldMk cId="3894042548" sldId="445"/>
            <ac:picMk id="3" creationId="{8442C3C0-287A-4A48-9BA7-97FF9109B8D2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73" v="895" actId="2696"/>
        <pc:sldMkLst>
          <pc:docMk/>
          <pc:sldMk cId="831937826" sldId="446"/>
        </pc:sldMkLst>
        <pc:spChg chg="add mod">
          <ac:chgData name="HOWARD LIM" userId="5f46fd05-caa1-48d7-ae1b-d61ec684b443" providerId="ADAL" clId="{8FF492FA-4E99-4F27-B4A5-DDD8BE9E7529}" dt="2021-10-14T09:19:13.393" v="668" actId="947"/>
          <ac:spMkLst>
            <pc:docMk/>
            <pc:sldMk cId="831937826" sldId="446"/>
            <ac:spMk id="4" creationId="{50198934-BBE5-4D90-A950-B1BE2E1B3148}"/>
          </ac:spMkLst>
        </pc:spChg>
        <pc:spChg chg="add mod">
          <ac:chgData name="HOWARD LIM" userId="5f46fd05-caa1-48d7-ae1b-d61ec684b443" providerId="ADAL" clId="{8FF492FA-4E99-4F27-B4A5-DDD8BE9E7529}" dt="2021-10-14T09:19:13.617" v="675" actId="947"/>
          <ac:spMkLst>
            <pc:docMk/>
            <pc:sldMk cId="831937826" sldId="446"/>
            <ac:spMk id="5" creationId="{597E85D3-8DD6-450F-9818-3ACBABD01610}"/>
          </ac:spMkLst>
        </pc:spChg>
        <pc:spChg chg="add mod">
          <ac:chgData name="HOWARD LIM" userId="5f46fd05-caa1-48d7-ae1b-d61ec684b443" providerId="ADAL" clId="{8FF492FA-4E99-4F27-B4A5-DDD8BE9E7529}" dt="2021-10-14T09:19:14.008" v="682" actId="947"/>
          <ac:spMkLst>
            <pc:docMk/>
            <pc:sldMk cId="831937826" sldId="446"/>
            <ac:spMk id="6" creationId="{265EDABB-9FB0-4360-B7A6-E9FD306446BD}"/>
          </ac:spMkLst>
        </pc:spChg>
        <pc:spChg chg="add mod">
          <ac:chgData name="HOWARD LIM" userId="5f46fd05-caa1-48d7-ae1b-d61ec684b443" providerId="ADAL" clId="{8FF492FA-4E99-4F27-B4A5-DDD8BE9E7529}" dt="2021-10-14T09:19:14.379" v="689" actId="947"/>
          <ac:spMkLst>
            <pc:docMk/>
            <pc:sldMk cId="831937826" sldId="446"/>
            <ac:spMk id="7" creationId="{67D73087-194F-4FFF-B4C8-111DE09C4B23}"/>
          </ac:spMkLst>
        </pc:spChg>
        <pc:picChg chg="add mod">
          <ac:chgData name="HOWARD LIM" userId="5f46fd05-caa1-48d7-ae1b-d61ec684b443" providerId="ADAL" clId="{8FF492FA-4E99-4F27-B4A5-DDD8BE9E7529}" dt="2021-10-14T09:19:13.100" v="661"/>
          <ac:picMkLst>
            <pc:docMk/>
            <pc:sldMk cId="831937826" sldId="446"/>
            <ac:picMk id="3" creationId="{1868CC7B-9423-48C9-9B19-2E35766E292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781" v="2654" actId="2696"/>
        <pc:sldMkLst>
          <pc:docMk/>
          <pc:sldMk cId="1750515191" sldId="446"/>
        </pc:sldMkLst>
        <pc:spChg chg="add mod">
          <ac:chgData name="HOWARD LIM" userId="5f46fd05-caa1-48d7-ae1b-d61ec684b443" providerId="ADAL" clId="{8FF492FA-4E99-4F27-B4A5-DDD8BE9E7529}" dt="2022-01-29T15:43:53.681" v="2527" actId="947"/>
          <ac:spMkLst>
            <pc:docMk/>
            <pc:sldMk cId="1750515191" sldId="446"/>
            <ac:spMk id="4" creationId="{E7DF1785-4A1E-4897-A4F3-F11762B73B92}"/>
          </ac:spMkLst>
        </pc:spChg>
        <pc:spChg chg="add mod">
          <ac:chgData name="HOWARD LIM" userId="5f46fd05-caa1-48d7-ae1b-d61ec684b443" providerId="ADAL" clId="{8FF492FA-4E99-4F27-B4A5-DDD8BE9E7529}" dt="2022-01-29T15:43:53.876" v="2534" actId="947"/>
          <ac:spMkLst>
            <pc:docMk/>
            <pc:sldMk cId="1750515191" sldId="446"/>
            <ac:spMk id="5" creationId="{CAFB6A8C-EA9A-478E-B796-4303FC452337}"/>
          </ac:spMkLst>
        </pc:spChg>
        <pc:picChg chg="add mod">
          <ac:chgData name="HOWARD LIM" userId="5f46fd05-caa1-48d7-ae1b-d61ec684b443" providerId="ADAL" clId="{8FF492FA-4E99-4F27-B4A5-DDD8BE9E7529}" dt="2022-01-29T15:43:53.329" v="2520"/>
          <ac:picMkLst>
            <pc:docMk/>
            <pc:sldMk cId="1750515191" sldId="446"/>
            <ac:picMk id="3" creationId="{59A8EAEE-BE99-41E8-A769-C8076BDFD98D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18" v="1769" actId="2696"/>
        <pc:sldMkLst>
          <pc:docMk/>
          <pc:sldMk cId="2912617387" sldId="446"/>
        </pc:sldMkLst>
        <pc:spChg chg="add mod">
          <ac:chgData name="HOWARD LIM" userId="5f46fd05-caa1-48d7-ae1b-d61ec684b443" providerId="ADAL" clId="{8FF492FA-4E99-4F27-B4A5-DDD8BE9E7529}" dt="2021-10-14T09:20:28.631" v="1542" actId="947"/>
          <ac:spMkLst>
            <pc:docMk/>
            <pc:sldMk cId="2912617387" sldId="446"/>
            <ac:spMk id="4" creationId="{106DA5E0-CD38-41AE-B077-B2DF4F461544}"/>
          </ac:spMkLst>
        </pc:spChg>
        <pc:spChg chg="add mod">
          <ac:chgData name="HOWARD LIM" userId="5f46fd05-caa1-48d7-ae1b-d61ec684b443" providerId="ADAL" clId="{8FF492FA-4E99-4F27-B4A5-DDD8BE9E7529}" dt="2021-10-14T09:20:28.837" v="1549" actId="947"/>
          <ac:spMkLst>
            <pc:docMk/>
            <pc:sldMk cId="2912617387" sldId="446"/>
            <ac:spMk id="5" creationId="{3F9902B4-2C55-4C18-96A0-F078900309D8}"/>
          </ac:spMkLst>
        </pc:spChg>
        <pc:spChg chg="add mod">
          <ac:chgData name="HOWARD LIM" userId="5f46fd05-caa1-48d7-ae1b-d61ec684b443" providerId="ADAL" clId="{8FF492FA-4E99-4F27-B4A5-DDD8BE9E7529}" dt="2021-10-14T09:20:29.023" v="1556" actId="947"/>
          <ac:spMkLst>
            <pc:docMk/>
            <pc:sldMk cId="2912617387" sldId="446"/>
            <ac:spMk id="6" creationId="{42FF4C02-0755-4A5B-867B-43E373AFEAA1}"/>
          </ac:spMkLst>
        </pc:spChg>
        <pc:spChg chg="add mod">
          <ac:chgData name="HOWARD LIM" userId="5f46fd05-caa1-48d7-ae1b-d61ec684b443" providerId="ADAL" clId="{8FF492FA-4E99-4F27-B4A5-DDD8BE9E7529}" dt="2021-10-14T09:20:29.213" v="1563" actId="947"/>
          <ac:spMkLst>
            <pc:docMk/>
            <pc:sldMk cId="2912617387" sldId="446"/>
            <ac:spMk id="7" creationId="{F0C044CE-1172-4DDD-83D2-6A8AA8C4A0A9}"/>
          </ac:spMkLst>
        </pc:spChg>
        <pc:picChg chg="add mod">
          <ac:chgData name="HOWARD LIM" userId="5f46fd05-caa1-48d7-ae1b-d61ec684b443" providerId="ADAL" clId="{8FF492FA-4E99-4F27-B4A5-DDD8BE9E7529}" dt="2021-10-14T09:20:28.422" v="1535"/>
          <ac:picMkLst>
            <pc:docMk/>
            <pc:sldMk cId="2912617387" sldId="446"/>
            <ac:picMk id="3" creationId="{05578A87-E128-4C97-919B-D9E63A970AD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6.964" v="1770" actId="2696"/>
        <pc:sldMkLst>
          <pc:docMk/>
          <pc:sldMk cId="1541339175" sldId="447"/>
        </pc:sldMkLst>
        <pc:spChg chg="add mod">
          <ac:chgData name="HOWARD LIM" userId="5f46fd05-caa1-48d7-ae1b-d61ec684b443" providerId="ADAL" clId="{8FF492FA-4E99-4F27-B4A5-DDD8BE9E7529}" dt="2021-10-14T09:20:29.858" v="1573" actId="947"/>
          <ac:spMkLst>
            <pc:docMk/>
            <pc:sldMk cId="1541339175" sldId="447"/>
            <ac:spMk id="4" creationId="{90F2A036-6F64-4B0F-9A81-58B85283ADCB}"/>
          </ac:spMkLst>
        </pc:spChg>
        <pc:spChg chg="add mod">
          <ac:chgData name="HOWARD LIM" userId="5f46fd05-caa1-48d7-ae1b-d61ec684b443" providerId="ADAL" clId="{8FF492FA-4E99-4F27-B4A5-DDD8BE9E7529}" dt="2021-10-14T09:20:30.169" v="1580" actId="947"/>
          <ac:spMkLst>
            <pc:docMk/>
            <pc:sldMk cId="1541339175" sldId="447"/>
            <ac:spMk id="5" creationId="{979D2993-75A5-42E5-8B38-24A7F2E0FD71}"/>
          </ac:spMkLst>
        </pc:spChg>
        <pc:spChg chg="add mod">
          <ac:chgData name="HOWARD LIM" userId="5f46fd05-caa1-48d7-ae1b-d61ec684b443" providerId="ADAL" clId="{8FF492FA-4E99-4F27-B4A5-DDD8BE9E7529}" dt="2021-10-14T09:20:30.395" v="1587" actId="947"/>
          <ac:spMkLst>
            <pc:docMk/>
            <pc:sldMk cId="1541339175" sldId="447"/>
            <ac:spMk id="6" creationId="{A82DD19C-9B46-4701-965D-BB0FF7D35551}"/>
          </ac:spMkLst>
        </pc:spChg>
        <pc:spChg chg="add mod">
          <ac:chgData name="HOWARD LIM" userId="5f46fd05-caa1-48d7-ae1b-d61ec684b443" providerId="ADAL" clId="{8FF492FA-4E99-4F27-B4A5-DDD8BE9E7529}" dt="2021-10-14T09:20:30.674" v="1594" actId="947"/>
          <ac:spMkLst>
            <pc:docMk/>
            <pc:sldMk cId="1541339175" sldId="447"/>
            <ac:spMk id="7" creationId="{670451F1-FEDA-4C7D-A57B-D4386BAB38D7}"/>
          </ac:spMkLst>
        </pc:spChg>
        <pc:picChg chg="add mod">
          <ac:chgData name="HOWARD LIM" userId="5f46fd05-caa1-48d7-ae1b-d61ec684b443" providerId="ADAL" clId="{8FF492FA-4E99-4F27-B4A5-DDD8BE9E7529}" dt="2021-10-14T09:20:29.577" v="1566"/>
          <ac:picMkLst>
            <pc:docMk/>
            <pc:sldMk cId="1541339175" sldId="447"/>
            <ac:picMk id="3" creationId="{31B49F68-9959-4CF4-871C-3ABF79771BD6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03" v="2655" actId="2696"/>
        <pc:sldMkLst>
          <pc:docMk/>
          <pc:sldMk cId="2825421995" sldId="447"/>
        </pc:sldMkLst>
        <pc:spChg chg="add mod">
          <ac:chgData name="HOWARD LIM" userId="5f46fd05-caa1-48d7-ae1b-d61ec684b443" providerId="ADAL" clId="{8FF492FA-4E99-4F27-B4A5-DDD8BE9E7529}" dt="2022-01-29T15:43:55.756" v="2544" actId="947"/>
          <ac:spMkLst>
            <pc:docMk/>
            <pc:sldMk cId="2825421995" sldId="447"/>
            <ac:spMk id="4" creationId="{4628FE19-523D-47B8-AE79-DB28AAD46C2F}"/>
          </ac:spMkLst>
        </pc:spChg>
        <pc:spChg chg="add mod">
          <ac:chgData name="HOWARD LIM" userId="5f46fd05-caa1-48d7-ae1b-d61ec684b443" providerId="ADAL" clId="{8FF492FA-4E99-4F27-B4A5-DDD8BE9E7529}" dt="2022-01-29T15:43:56.130" v="2551" actId="947"/>
          <ac:spMkLst>
            <pc:docMk/>
            <pc:sldMk cId="2825421995" sldId="447"/>
            <ac:spMk id="5" creationId="{CC65F35C-6832-483A-904B-EDC6757C3527}"/>
          </ac:spMkLst>
        </pc:spChg>
        <pc:picChg chg="add mod">
          <ac:chgData name="HOWARD LIM" userId="5f46fd05-caa1-48d7-ae1b-d61ec684b443" providerId="ADAL" clId="{8FF492FA-4E99-4F27-B4A5-DDD8BE9E7529}" dt="2022-01-29T15:43:55.055" v="2537"/>
          <ac:picMkLst>
            <pc:docMk/>
            <pc:sldMk cId="2825421995" sldId="447"/>
            <ac:picMk id="3" creationId="{3AEB53DF-EF98-4D30-AA07-2066E5699656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84" v="896" actId="2696"/>
        <pc:sldMkLst>
          <pc:docMk/>
          <pc:sldMk cId="3014690518" sldId="447"/>
        </pc:sldMkLst>
        <pc:spChg chg="add mod">
          <ac:chgData name="HOWARD LIM" userId="5f46fd05-caa1-48d7-ae1b-d61ec684b443" providerId="ADAL" clId="{8FF492FA-4E99-4F27-B4A5-DDD8BE9E7529}" dt="2021-10-14T09:19:15.291" v="699" actId="947"/>
          <ac:spMkLst>
            <pc:docMk/>
            <pc:sldMk cId="3014690518" sldId="447"/>
            <ac:spMk id="4" creationId="{9132B1B3-A1E2-43DF-80E6-C728714BE21A}"/>
          </ac:spMkLst>
        </pc:spChg>
        <pc:spChg chg="add mod">
          <ac:chgData name="HOWARD LIM" userId="5f46fd05-caa1-48d7-ae1b-d61ec684b443" providerId="ADAL" clId="{8FF492FA-4E99-4F27-B4A5-DDD8BE9E7529}" dt="2021-10-14T09:19:15.675" v="706" actId="947"/>
          <ac:spMkLst>
            <pc:docMk/>
            <pc:sldMk cId="3014690518" sldId="447"/>
            <ac:spMk id="5" creationId="{2C2D75BD-CA10-44F1-942C-7AA9ACBA2B70}"/>
          </ac:spMkLst>
        </pc:spChg>
        <pc:spChg chg="add mod">
          <ac:chgData name="HOWARD LIM" userId="5f46fd05-caa1-48d7-ae1b-d61ec684b443" providerId="ADAL" clId="{8FF492FA-4E99-4F27-B4A5-DDD8BE9E7529}" dt="2021-10-14T09:19:16.032" v="713" actId="947"/>
          <ac:spMkLst>
            <pc:docMk/>
            <pc:sldMk cId="3014690518" sldId="447"/>
            <ac:spMk id="6" creationId="{20D23E3D-4A3D-4928-93B0-FB5F5C511FCC}"/>
          </ac:spMkLst>
        </pc:spChg>
        <pc:spChg chg="add mod">
          <ac:chgData name="HOWARD LIM" userId="5f46fd05-caa1-48d7-ae1b-d61ec684b443" providerId="ADAL" clId="{8FF492FA-4E99-4F27-B4A5-DDD8BE9E7529}" dt="2021-10-14T09:19:16.361" v="720" actId="947"/>
          <ac:spMkLst>
            <pc:docMk/>
            <pc:sldMk cId="3014690518" sldId="447"/>
            <ac:spMk id="7" creationId="{311A5285-C307-471D-9FE2-8F2A5682ACD0}"/>
          </ac:spMkLst>
        </pc:spChg>
        <pc:picChg chg="add mod">
          <ac:chgData name="HOWARD LIM" userId="5f46fd05-caa1-48d7-ae1b-d61ec684b443" providerId="ADAL" clId="{8FF492FA-4E99-4F27-B4A5-DDD8BE9E7529}" dt="2021-10-14T09:19:14.826" v="692"/>
          <ac:picMkLst>
            <pc:docMk/>
            <pc:sldMk cId="3014690518" sldId="447"/>
            <ac:picMk id="3" creationId="{7A7FB3D7-8834-4DC5-9987-D57EA4DCCC0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23" v="1771" actId="2696"/>
        <pc:sldMkLst>
          <pc:docMk/>
          <pc:sldMk cId="616545680" sldId="448"/>
        </pc:sldMkLst>
        <pc:spChg chg="add mod">
          <ac:chgData name="HOWARD LIM" userId="5f46fd05-caa1-48d7-ae1b-d61ec684b443" providerId="ADAL" clId="{8FF492FA-4E99-4F27-B4A5-DDD8BE9E7529}" dt="2021-10-14T09:20:32.376" v="1604" actId="947"/>
          <ac:spMkLst>
            <pc:docMk/>
            <pc:sldMk cId="616545680" sldId="448"/>
            <ac:spMk id="4" creationId="{BCF1D62A-2631-4500-B535-B71BCFB26AED}"/>
          </ac:spMkLst>
        </pc:spChg>
        <pc:spChg chg="add mod">
          <ac:chgData name="HOWARD LIM" userId="5f46fd05-caa1-48d7-ae1b-d61ec684b443" providerId="ADAL" clId="{8FF492FA-4E99-4F27-B4A5-DDD8BE9E7529}" dt="2021-10-14T09:20:32.648" v="1611" actId="947"/>
          <ac:spMkLst>
            <pc:docMk/>
            <pc:sldMk cId="616545680" sldId="448"/>
            <ac:spMk id="5" creationId="{6EEE8CA9-3432-486C-942F-C8DFDF8C1E1E}"/>
          </ac:spMkLst>
        </pc:spChg>
        <pc:spChg chg="add mod">
          <ac:chgData name="HOWARD LIM" userId="5f46fd05-caa1-48d7-ae1b-d61ec684b443" providerId="ADAL" clId="{8FF492FA-4E99-4F27-B4A5-DDD8BE9E7529}" dt="2021-10-14T09:20:32.916" v="1618" actId="947"/>
          <ac:spMkLst>
            <pc:docMk/>
            <pc:sldMk cId="616545680" sldId="448"/>
            <ac:spMk id="6" creationId="{4466CB0A-2C23-4679-B1E5-5C10EE1D839D}"/>
          </ac:spMkLst>
        </pc:spChg>
        <pc:spChg chg="add mod">
          <ac:chgData name="HOWARD LIM" userId="5f46fd05-caa1-48d7-ae1b-d61ec684b443" providerId="ADAL" clId="{8FF492FA-4E99-4F27-B4A5-DDD8BE9E7529}" dt="2021-10-14T09:20:33.137" v="1625" actId="947"/>
          <ac:spMkLst>
            <pc:docMk/>
            <pc:sldMk cId="616545680" sldId="448"/>
            <ac:spMk id="7" creationId="{0DEC5833-85C1-4F71-AC53-E802247886C0}"/>
          </ac:spMkLst>
        </pc:spChg>
        <pc:picChg chg="add mod">
          <ac:chgData name="HOWARD LIM" userId="5f46fd05-caa1-48d7-ae1b-d61ec684b443" providerId="ADAL" clId="{8FF492FA-4E99-4F27-B4A5-DDD8BE9E7529}" dt="2021-10-14T09:20:32.101" v="1597"/>
          <ac:picMkLst>
            <pc:docMk/>
            <pc:sldMk cId="616545680" sldId="448"/>
            <ac:picMk id="3" creationId="{69910971-E2BB-4992-9D20-79599A796BEC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24" v="2656" actId="2696"/>
        <pc:sldMkLst>
          <pc:docMk/>
          <pc:sldMk cId="3457102422" sldId="448"/>
        </pc:sldMkLst>
        <pc:spChg chg="add mod">
          <ac:chgData name="HOWARD LIM" userId="5f46fd05-caa1-48d7-ae1b-d61ec684b443" providerId="ADAL" clId="{8FF492FA-4E99-4F27-B4A5-DDD8BE9E7529}" dt="2022-01-29T15:43:57.942" v="2561" actId="947"/>
          <ac:spMkLst>
            <pc:docMk/>
            <pc:sldMk cId="3457102422" sldId="448"/>
            <ac:spMk id="4" creationId="{BC368FE9-115B-4B43-B095-3BF1573D8B2A}"/>
          </ac:spMkLst>
        </pc:spChg>
        <pc:spChg chg="add mod">
          <ac:chgData name="HOWARD LIM" userId="5f46fd05-caa1-48d7-ae1b-d61ec684b443" providerId="ADAL" clId="{8FF492FA-4E99-4F27-B4A5-DDD8BE9E7529}" dt="2022-01-29T15:43:58.270" v="2568" actId="947"/>
          <ac:spMkLst>
            <pc:docMk/>
            <pc:sldMk cId="3457102422" sldId="448"/>
            <ac:spMk id="5" creationId="{CFD14F03-919D-49B3-A233-A9E532ED66C5}"/>
          </ac:spMkLst>
        </pc:spChg>
        <pc:picChg chg="add mod">
          <ac:chgData name="HOWARD LIM" userId="5f46fd05-caa1-48d7-ae1b-d61ec684b443" providerId="ADAL" clId="{8FF492FA-4E99-4F27-B4A5-DDD8BE9E7529}" dt="2022-01-29T15:43:57.538" v="2554"/>
          <ac:picMkLst>
            <pc:docMk/>
            <pc:sldMk cId="3457102422" sldId="448"/>
            <ac:picMk id="3" creationId="{FD3CBAB4-B6AB-4AC0-806C-E9B14FCFA3E1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1.991" v="897" actId="2696"/>
        <pc:sldMkLst>
          <pc:docMk/>
          <pc:sldMk cId="3872886511" sldId="448"/>
        </pc:sldMkLst>
        <pc:spChg chg="add mod">
          <ac:chgData name="HOWARD LIM" userId="5f46fd05-caa1-48d7-ae1b-d61ec684b443" providerId="ADAL" clId="{8FF492FA-4E99-4F27-B4A5-DDD8BE9E7529}" dt="2021-10-14T09:19:16.995" v="730" actId="947"/>
          <ac:spMkLst>
            <pc:docMk/>
            <pc:sldMk cId="3872886511" sldId="448"/>
            <ac:spMk id="4" creationId="{50335BEB-ECEE-4A99-8421-BD7F246542B2}"/>
          </ac:spMkLst>
        </pc:spChg>
        <pc:spChg chg="add mod">
          <ac:chgData name="HOWARD LIM" userId="5f46fd05-caa1-48d7-ae1b-d61ec684b443" providerId="ADAL" clId="{8FF492FA-4E99-4F27-B4A5-DDD8BE9E7529}" dt="2021-10-14T09:19:17.287" v="737" actId="947"/>
          <ac:spMkLst>
            <pc:docMk/>
            <pc:sldMk cId="3872886511" sldId="448"/>
            <ac:spMk id="5" creationId="{47245046-B95A-41A6-9C47-C5F5A8FBAF19}"/>
          </ac:spMkLst>
        </pc:spChg>
        <pc:spChg chg="add mod">
          <ac:chgData name="HOWARD LIM" userId="5f46fd05-caa1-48d7-ae1b-d61ec684b443" providerId="ADAL" clId="{8FF492FA-4E99-4F27-B4A5-DDD8BE9E7529}" dt="2021-10-14T09:19:17.728" v="744" actId="947"/>
          <ac:spMkLst>
            <pc:docMk/>
            <pc:sldMk cId="3872886511" sldId="448"/>
            <ac:spMk id="6" creationId="{60765891-5315-44D9-94F1-FC0DCA938A37}"/>
          </ac:spMkLst>
        </pc:spChg>
        <pc:spChg chg="add mod">
          <ac:chgData name="HOWARD LIM" userId="5f46fd05-caa1-48d7-ae1b-d61ec684b443" providerId="ADAL" clId="{8FF492FA-4E99-4F27-B4A5-DDD8BE9E7529}" dt="2021-10-14T09:19:18.107" v="751" actId="947"/>
          <ac:spMkLst>
            <pc:docMk/>
            <pc:sldMk cId="3872886511" sldId="448"/>
            <ac:spMk id="7" creationId="{019B854E-1272-4E19-B3FA-F1895EE06318}"/>
          </ac:spMkLst>
        </pc:spChg>
        <pc:picChg chg="add mod">
          <ac:chgData name="HOWARD LIM" userId="5f46fd05-caa1-48d7-ae1b-d61ec684b443" providerId="ADAL" clId="{8FF492FA-4E99-4F27-B4A5-DDD8BE9E7529}" dt="2021-10-14T09:19:16.767" v="723"/>
          <ac:picMkLst>
            <pc:docMk/>
            <pc:sldMk cId="3872886511" sldId="448"/>
            <ac:picMk id="3" creationId="{98170D66-1629-40F4-9E33-D3A8CA602AC2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062" v="1772" actId="2696"/>
        <pc:sldMkLst>
          <pc:docMk/>
          <pc:sldMk cId="2400526162" sldId="449"/>
        </pc:sldMkLst>
        <pc:spChg chg="add mod">
          <ac:chgData name="HOWARD LIM" userId="5f46fd05-caa1-48d7-ae1b-d61ec684b443" providerId="ADAL" clId="{8FF492FA-4E99-4F27-B4A5-DDD8BE9E7529}" dt="2021-10-14T09:20:34.622" v="1635" actId="947"/>
          <ac:spMkLst>
            <pc:docMk/>
            <pc:sldMk cId="2400526162" sldId="449"/>
            <ac:spMk id="4" creationId="{5D38DCBD-A277-461A-8922-4BDEDDBBC925}"/>
          </ac:spMkLst>
        </pc:spChg>
        <pc:spChg chg="add mod">
          <ac:chgData name="HOWARD LIM" userId="5f46fd05-caa1-48d7-ae1b-d61ec684b443" providerId="ADAL" clId="{8FF492FA-4E99-4F27-B4A5-DDD8BE9E7529}" dt="2021-10-14T09:20:34.848" v="1642" actId="947"/>
          <ac:spMkLst>
            <pc:docMk/>
            <pc:sldMk cId="2400526162" sldId="449"/>
            <ac:spMk id="5" creationId="{99A4E8D0-226E-470E-9A6A-660B49AF98B4}"/>
          </ac:spMkLst>
        </pc:spChg>
        <pc:spChg chg="add mod">
          <ac:chgData name="HOWARD LIM" userId="5f46fd05-caa1-48d7-ae1b-d61ec684b443" providerId="ADAL" clId="{8FF492FA-4E99-4F27-B4A5-DDD8BE9E7529}" dt="2021-10-14T09:20:35.128" v="1649" actId="947"/>
          <ac:spMkLst>
            <pc:docMk/>
            <pc:sldMk cId="2400526162" sldId="449"/>
            <ac:spMk id="6" creationId="{4DCED969-AF54-4E9E-8BC2-990E08264D03}"/>
          </ac:spMkLst>
        </pc:spChg>
        <pc:spChg chg="add mod">
          <ac:chgData name="HOWARD LIM" userId="5f46fd05-caa1-48d7-ae1b-d61ec684b443" providerId="ADAL" clId="{8FF492FA-4E99-4F27-B4A5-DDD8BE9E7529}" dt="2021-10-14T09:20:35.486" v="1656" actId="947"/>
          <ac:spMkLst>
            <pc:docMk/>
            <pc:sldMk cId="2400526162" sldId="449"/>
            <ac:spMk id="7" creationId="{0AA3A6F0-E054-4FCB-9BDF-9EB60A0DED35}"/>
          </ac:spMkLst>
        </pc:spChg>
        <pc:picChg chg="add mod">
          <ac:chgData name="HOWARD LIM" userId="5f46fd05-caa1-48d7-ae1b-d61ec684b443" providerId="ADAL" clId="{8FF492FA-4E99-4F27-B4A5-DDD8BE9E7529}" dt="2021-10-14T09:20:34.307" v="1628"/>
          <ac:picMkLst>
            <pc:docMk/>
            <pc:sldMk cId="2400526162" sldId="449"/>
            <ac:picMk id="3" creationId="{E09ECE78-2FF6-4894-8AD0-7AE71F29048B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38" v="2657" actId="2696"/>
        <pc:sldMkLst>
          <pc:docMk/>
          <pc:sldMk cId="2786391315" sldId="449"/>
        </pc:sldMkLst>
        <pc:spChg chg="add mod">
          <ac:chgData name="HOWARD LIM" userId="5f46fd05-caa1-48d7-ae1b-d61ec684b443" providerId="ADAL" clId="{8FF492FA-4E99-4F27-B4A5-DDD8BE9E7529}" dt="2022-01-29T15:43:59.675" v="2578" actId="947"/>
          <ac:spMkLst>
            <pc:docMk/>
            <pc:sldMk cId="2786391315" sldId="449"/>
            <ac:spMk id="4" creationId="{6B13A276-2AD4-439A-9015-A32B55D85C5E}"/>
          </ac:spMkLst>
        </pc:spChg>
        <pc:spChg chg="add mod">
          <ac:chgData name="HOWARD LIM" userId="5f46fd05-caa1-48d7-ae1b-d61ec684b443" providerId="ADAL" clId="{8FF492FA-4E99-4F27-B4A5-DDD8BE9E7529}" dt="2022-01-29T15:43:59.985" v="2585" actId="947"/>
          <ac:spMkLst>
            <pc:docMk/>
            <pc:sldMk cId="2786391315" sldId="449"/>
            <ac:spMk id="5" creationId="{CC3D7AB8-2F03-495C-885F-48F23C01622C}"/>
          </ac:spMkLst>
        </pc:spChg>
        <pc:picChg chg="add mod">
          <ac:chgData name="HOWARD LIM" userId="5f46fd05-caa1-48d7-ae1b-d61ec684b443" providerId="ADAL" clId="{8FF492FA-4E99-4F27-B4A5-DDD8BE9E7529}" dt="2022-01-29T15:43:59.463" v="2571"/>
          <ac:picMkLst>
            <pc:docMk/>
            <pc:sldMk cId="2786391315" sldId="449"/>
            <ac:picMk id="3" creationId="{85FA185D-085B-40B9-BDDA-EBFD15D34DE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05" v="898" actId="2696"/>
        <pc:sldMkLst>
          <pc:docMk/>
          <pc:sldMk cId="3590696157" sldId="449"/>
        </pc:sldMkLst>
        <pc:spChg chg="add mod">
          <ac:chgData name="HOWARD LIM" userId="5f46fd05-caa1-48d7-ae1b-d61ec684b443" providerId="ADAL" clId="{8FF492FA-4E99-4F27-B4A5-DDD8BE9E7529}" dt="2021-10-14T09:19:18.908" v="761" actId="947"/>
          <ac:spMkLst>
            <pc:docMk/>
            <pc:sldMk cId="3590696157" sldId="449"/>
            <ac:spMk id="4" creationId="{117BACDE-271C-47E2-882D-F32F3C940916}"/>
          </ac:spMkLst>
        </pc:spChg>
        <pc:spChg chg="add mod">
          <ac:chgData name="HOWARD LIM" userId="5f46fd05-caa1-48d7-ae1b-d61ec684b443" providerId="ADAL" clId="{8FF492FA-4E99-4F27-B4A5-DDD8BE9E7529}" dt="2021-10-14T09:19:19.251" v="768" actId="947"/>
          <ac:spMkLst>
            <pc:docMk/>
            <pc:sldMk cId="3590696157" sldId="449"/>
            <ac:spMk id="5" creationId="{E7116A83-1D7E-4E2B-A23D-92F6F971188A}"/>
          </ac:spMkLst>
        </pc:spChg>
        <pc:spChg chg="add mod">
          <ac:chgData name="HOWARD LIM" userId="5f46fd05-caa1-48d7-ae1b-d61ec684b443" providerId="ADAL" clId="{8FF492FA-4E99-4F27-B4A5-DDD8BE9E7529}" dt="2021-10-14T09:19:19.554" v="775" actId="947"/>
          <ac:spMkLst>
            <pc:docMk/>
            <pc:sldMk cId="3590696157" sldId="449"/>
            <ac:spMk id="6" creationId="{7A11FA91-4691-4570-A57A-CA33C51989C6}"/>
          </ac:spMkLst>
        </pc:spChg>
        <pc:spChg chg="add mod">
          <ac:chgData name="HOWARD LIM" userId="5f46fd05-caa1-48d7-ae1b-d61ec684b443" providerId="ADAL" clId="{8FF492FA-4E99-4F27-B4A5-DDD8BE9E7529}" dt="2021-10-14T09:19:19.938" v="782" actId="947"/>
          <ac:spMkLst>
            <pc:docMk/>
            <pc:sldMk cId="3590696157" sldId="449"/>
            <ac:spMk id="7" creationId="{E253DDB4-2D32-4A67-90E2-DBE0269CB81C}"/>
          </ac:spMkLst>
        </pc:spChg>
        <pc:picChg chg="add mod">
          <ac:chgData name="HOWARD LIM" userId="5f46fd05-caa1-48d7-ae1b-d61ec684b443" providerId="ADAL" clId="{8FF492FA-4E99-4F27-B4A5-DDD8BE9E7529}" dt="2021-10-14T09:19:18.535" v="754"/>
          <ac:picMkLst>
            <pc:docMk/>
            <pc:sldMk cId="3590696157" sldId="449"/>
            <ac:picMk id="3" creationId="{A50DDAE7-E388-4BB7-8B2F-B2F68D3C4A14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00" v="1773" actId="2696"/>
        <pc:sldMkLst>
          <pc:docMk/>
          <pc:sldMk cId="1112967289" sldId="450"/>
        </pc:sldMkLst>
        <pc:spChg chg="add mod">
          <ac:chgData name="HOWARD LIM" userId="5f46fd05-caa1-48d7-ae1b-d61ec684b443" providerId="ADAL" clId="{8FF492FA-4E99-4F27-B4A5-DDD8BE9E7529}" dt="2021-10-14T09:20:36.656" v="1666" actId="947"/>
          <ac:spMkLst>
            <pc:docMk/>
            <pc:sldMk cId="1112967289" sldId="450"/>
            <ac:spMk id="4" creationId="{F6D88ED8-FBEE-47DB-84A4-CF4FE5C0E905}"/>
          </ac:spMkLst>
        </pc:spChg>
        <pc:spChg chg="add mod">
          <ac:chgData name="HOWARD LIM" userId="5f46fd05-caa1-48d7-ae1b-d61ec684b443" providerId="ADAL" clId="{8FF492FA-4E99-4F27-B4A5-DDD8BE9E7529}" dt="2021-10-14T09:20:36.869" v="1673" actId="947"/>
          <ac:spMkLst>
            <pc:docMk/>
            <pc:sldMk cId="1112967289" sldId="450"/>
            <ac:spMk id="5" creationId="{6B8855CF-164E-4790-88A2-C8A8838ABA72}"/>
          </ac:spMkLst>
        </pc:spChg>
        <pc:spChg chg="add mod">
          <ac:chgData name="HOWARD LIM" userId="5f46fd05-caa1-48d7-ae1b-d61ec684b443" providerId="ADAL" clId="{8FF492FA-4E99-4F27-B4A5-DDD8BE9E7529}" dt="2021-10-14T09:20:37.046" v="1680" actId="947"/>
          <ac:spMkLst>
            <pc:docMk/>
            <pc:sldMk cId="1112967289" sldId="450"/>
            <ac:spMk id="6" creationId="{BDB78988-3913-4F4E-9270-E7D9350E3CF9}"/>
          </ac:spMkLst>
        </pc:spChg>
        <pc:spChg chg="add mod">
          <ac:chgData name="HOWARD LIM" userId="5f46fd05-caa1-48d7-ae1b-d61ec684b443" providerId="ADAL" clId="{8FF492FA-4E99-4F27-B4A5-DDD8BE9E7529}" dt="2021-10-14T09:20:37.320" v="1687" actId="947"/>
          <ac:spMkLst>
            <pc:docMk/>
            <pc:sldMk cId="1112967289" sldId="450"/>
            <ac:spMk id="7" creationId="{82FC15F2-36E6-47D2-82C3-914EF86A1E5A}"/>
          </ac:spMkLst>
        </pc:spChg>
        <pc:picChg chg="add mod">
          <ac:chgData name="HOWARD LIM" userId="5f46fd05-caa1-48d7-ae1b-d61ec684b443" providerId="ADAL" clId="{8FF492FA-4E99-4F27-B4A5-DDD8BE9E7529}" dt="2021-10-14T09:20:36.473" v="1659"/>
          <ac:picMkLst>
            <pc:docMk/>
            <pc:sldMk cId="1112967289" sldId="450"/>
            <ac:picMk id="3" creationId="{CCB1D935-EED0-452E-849F-79AAC657E461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62" v="2658" actId="2696"/>
        <pc:sldMkLst>
          <pc:docMk/>
          <pc:sldMk cId="3996261821" sldId="450"/>
        </pc:sldMkLst>
        <pc:spChg chg="add mod">
          <ac:chgData name="HOWARD LIM" userId="5f46fd05-caa1-48d7-ae1b-d61ec684b443" providerId="ADAL" clId="{8FF492FA-4E99-4F27-B4A5-DDD8BE9E7529}" dt="2022-01-29T15:44:01.578" v="2595" actId="947"/>
          <ac:spMkLst>
            <pc:docMk/>
            <pc:sldMk cId="3996261821" sldId="450"/>
            <ac:spMk id="4" creationId="{1C607B3D-8685-4EEE-90EE-B27F42897198}"/>
          </ac:spMkLst>
        </pc:spChg>
        <pc:spChg chg="add mod">
          <ac:chgData name="HOWARD LIM" userId="5f46fd05-caa1-48d7-ae1b-d61ec684b443" providerId="ADAL" clId="{8FF492FA-4E99-4F27-B4A5-DDD8BE9E7529}" dt="2022-01-29T15:44:01.822" v="2602" actId="947"/>
          <ac:spMkLst>
            <pc:docMk/>
            <pc:sldMk cId="3996261821" sldId="450"/>
            <ac:spMk id="5" creationId="{4B9C26EB-3FA3-4BCF-8F8A-29212EBEB8C7}"/>
          </ac:spMkLst>
        </pc:spChg>
        <pc:picChg chg="add mod">
          <ac:chgData name="HOWARD LIM" userId="5f46fd05-caa1-48d7-ae1b-d61ec684b443" providerId="ADAL" clId="{8FF492FA-4E99-4F27-B4A5-DDD8BE9E7529}" dt="2022-01-29T15:44:01.059" v="2588"/>
          <ac:picMkLst>
            <pc:docMk/>
            <pc:sldMk cId="3996261821" sldId="450"/>
            <ac:picMk id="3" creationId="{AD282D8F-F65B-4EE5-A9B6-CA89DA2B4985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23" v="899" actId="2696"/>
        <pc:sldMkLst>
          <pc:docMk/>
          <pc:sldMk cId="4109770816" sldId="450"/>
        </pc:sldMkLst>
        <pc:spChg chg="add mod">
          <ac:chgData name="HOWARD LIM" userId="5f46fd05-caa1-48d7-ae1b-d61ec684b443" providerId="ADAL" clId="{8FF492FA-4E99-4F27-B4A5-DDD8BE9E7529}" dt="2021-10-14T09:19:20.689" v="792" actId="947"/>
          <ac:spMkLst>
            <pc:docMk/>
            <pc:sldMk cId="4109770816" sldId="450"/>
            <ac:spMk id="4" creationId="{79615215-6505-41AC-9AE3-027F7054511A}"/>
          </ac:spMkLst>
        </pc:spChg>
        <pc:spChg chg="add mod">
          <ac:chgData name="HOWARD LIM" userId="5f46fd05-caa1-48d7-ae1b-d61ec684b443" providerId="ADAL" clId="{8FF492FA-4E99-4F27-B4A5-DDD8BE9E7529}" dt="2021-10-14T09:19:20.954" v="799" actId="947"/>
          <ac:spMkLst>
            <pc:docMk/>
            <pc:sldMk cId="4109770816" sldId="450"/>
            <ac:spMk id="5" creationId="{C97AD030-F8E6-4214-A3D2-B449377B3CFA}"/>
          </ac:spMkLst>
        </pc:spChg>
        <pc:spChg chg="add mod">
          <ac:chgData name="HOWARD LIM" userId="5f46fd05-caa1-48d7-ae1b-d61ec684b443" providerId="ADAL" clId="{8FF492FA-4E99-4F27-B4A5-DDD8BE9E7529}" dt="2021-10-14T09:19:21.131" v="806" actId="947"/>
          <ac:spMkLst>
            <pc:docMk/>
            <pc:sldMk cId="4109770816" sldId="450"/>
            <ac:spMk id="6" creationId="{6FC20850-BAC1-4B9F-B106-91560A8ADE7C}"/>
          </ac:spMkLst>
        </pc:spChg>
        <pc:spChg chg="add mod">
          <ac:chgData name="HOWARD LIM" userId="5f46fd05-caa1-48d7-ae1b-d61ec684b443" providerId="ADAL" clId="{8FF492FA-4E99-4F27-B4A5-DDD8BE9E7529}" dt="2021-10-14T09:19:21.361" v="813" actId="947"/>
          <ac:spMkLst>
            <pc:docMk/>
            <pc:sldMk cId="4109770816" sldId="450"/>
            <ac:spMk id="7" creationId="{1F2D350A-650D-4881-B8BB-08ECC249216D}"/>
          </ac:spMkLst>
        </pc:spChg>
        <pc:picChg chg="add mod">
          <ac:chgData name="HOWARD LIM" userId="5f46fd05-caa1-48d7-ae1b-d61ec684b443" providerId="ADAL" clId="{8FF492FA-4E99-4F27-B4A5-DDD8BE9E7529}" dt="2021-10-14T09:19:20.359" v="785"/>
          <ac:picMkLst>
            <pc:docMk/>
            <pc:sldMk cId="4109770816" sldId="450"/>
            <ac:picMk id="3" creationId="{879D541A-A71B-4EFA-A30D-BCF3A68B4D2B}"/>
          </ac:picMkLst>
        </pc:picChg>
      </pc:sldChg>
      <pc:sldChg chg="addSp modSp add del mod">
        <pc:chgData name="HOWARD LIM" userId="5f46fd05-caa1-48d7-ae1b-d61ec684b443" providerId="ADAL" clId="{8FF492FA-4E99-4F27-B4A5-DDD8BE9E7529}" dt="2021-10-14T09:20:02.030" v="900" actId="2696"/>
        <pc:sldMkLst>
          <pc:docMk/>
          <pc:sldMk cId="2445270759" sldId="451"/>
        </pc:sldMkLst>
        <pc:spChg chg="add mod">
          <ac:chgData name="HOWARD LIM" userId="5f46fd05-caa1-48d7-ae1b-d61ec684b443" providerId="ADAL" clId="{8FF492FA-4E99-4F27-B4A5-DDD8BE9E7529}" dt="2021-10-14T09:19:22.079" v="823" actId="947"/>
          <ac:spMkLst>
            <pc:docMk/>
            <pc:sldMk cId="2445270759" sldId="451"/>
            <ac:spMk id="4" creationId="{499B08D5-2CE0-4F60-908E-D3F32F695AC5}"/>
          </ac:spMkLst>
        </pc:spChg>
        <pc:spChg chg="add mod">
          <ac:chgData name="HOWARD LIM" userId="5f46fd05-caa1-48d7-ae1b-d61ec684b443" providerId="ADAL" clId="{8FF492FA-4E99-4F27-B4A5-DDD8BE9E7529}" dt="2021-10-14T09:19:22.416" v="830" actId="947"/>
          <ac:spMkLst>
            <pc:docMk/>
            <pc:sldMk cId="2445270759" sldId="451"/>
            <ac:spMk id="5" creationId="{2E46768E-FE82-44DA-A5BA-67F1807AD133}"/>
          </ac:spMkLst>
        </pc:spChg>
        <pc:spChg chg="add mod">
          <ac:chgData name="HOWARD LIM" userId="5f46fd05-caa1-48d7-ae1b-d61ec684b443" providerId="ADAL" clId="{8FF492FA-4E99-4F27-B4A5-DDD8BE9E7529}" dt="2021-10-14T09:19:22.800" v="837" actId="947"/>
          <ac:spMkLst>
            <pc:docMk/>
            <pc:sldMk cId="2445270759" sldId="451"/>
            <ac:spMk id="6" creationId="{DE2CFE3F-1BA2-4134-AFFB-753C3AE42B82}"/>
          </ac:spMkLst>
        </pc:spChg>
        <pc:spChg chg="add mod">
          <ac:chgData name="HOWARD LIM" userId="5f46fd05-caa1-48d7-ae1b-d61ec684b443" providerId="ADAL" clId="{8FF492FA-4E99-4F27-B4A5-DDD8BE9E7529}" dt="2021-10-14T09:19:23.110" v="844" actId="947"/>
          <ac:spMkLst>
            <pc:docMk/>
            <pc:sldMk cId="2445270759" sldId="451"/>
            <ac:spMk id="7" creationId="{0180D4E9-4E70-494E-AF6F-1E729D01AD0E}"/>
          </ac:spMkLst>
        </pc:spChg>
        <pc:picChg chg="add mod">
          <ac:chgData name="HOWARD LIM" userId="5f46fd05-caa1-48d7-ae1b-d61ec684b443" providerId="ADAL" clId="{8FF492FA-4E99-4F27-B4A5-DDD8BE9E7529}" dt="2021-10-14T09:19:21.783" v="816"/>
          <ac:picMkLst>
            <pc:docMk/>
            <pc:sldMk cId="2445270759" sldId="451"/>
            <ac:picMk id="3" creationId="{F5FBCD50-E7BB-4AA6-A3CD-EF8511377835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40" v="1774" actId="2696"/>
        <pc:sldMkLst>
          <pc:docMk/>
          <pc:sldMk cId="3216673797" sldId="451"/>
        </pc:sldMkLst>
        <pc:spChg chg="add mod">
          <ac:chgData name="HOWARD LIM" userId="5f46fd05-caa1-48d7-ae1b-d61ec684b443" providerId="ADAL" clId="{8FF492FA-4E99-4F27-B4A5-DDD8BE9E7529}" dt="2021-10-14T09:20:37.902" v="1697" actId="947"/>
          <ac:spMkLst>
            <pc:docMk/>
            <pc:sldMk cId="3216673797" sldId="451"/>
            <ac:spMk id="4" creationId="{418D93F3-6EF3-4A2D-9891-13756D270B9A}"/>
          </ac:spMkLst>
        </pc:spChg>
        <pc:spChg chg="add mod">
          <ac:chgData name="HOWARD LIM" userId="5f46fd05-caa1-48d7-ae1b-d61ec684b443" providerId="ADAL" clId="{8FF492FA-4E99-4F27-B4A5-DDD8BE9E7529}" dt="2021-10-14T09:20:38.126" v="1704" actId="947"/>
          <ac:spMkLst>
            <pc:docMk/>
            <pc:sldMk cId="3216673797" sldId="451"/>
            <ac:spMk id="5" creationId="{0E8EBE95-758E-45A1-9A1D-081D689E7D01}"/>
          </ac:spMkLst>
        </pc:spChg>
        <pc:spChg chg="add mod">
          <ac:chgData name="HOWARD LIM" userId="5f46fd05-caa1-48d7-ae1b-d61ec684b443" providerId="ADAL" clId="{8FF492FA-4E99-4F27-B4A5-DDD8BE9E7529}" dt="2021-10-14T09:20:38.301" v="1711" actId="947"/>
          <ac:spMkLst>
            <pc:docMk/>
            <pc:sldMk cId="3216673797" sldId="451"/>
            <ac:spMk id="6" creationId="{76F8AA28-5D35-4191-B4B2-A8A3049CFDE8}"/>
          </ac:spMkLst>
        </pc:spChg>
        <pc:spChg chg="add mod">
          <ac:chgData name="HOWARD LIM" userId="5f46fd05-caa1-48d7-ae1b-d61ec684b443" providerId="ADAL" clId="{8FF492FA-4E99-4F27-B4A5-DDD8BE9E7529}" dt="2021-10-14T09:20:38.454" v="1718" actId="947"/>
          <ac:spMkLst>
            <pc:docMk/>
            <pc:sldMk cId="3216673797" sldId="451"/>
            <ac:spMk id="7" creationId="{BC9C93F1-269E-41BB-9783-4ACC635A51E2}"/>
          </ac:spMkLst>
        </pc:spChg>
        <pc:picChg chg="add mod">
          <ac:chgData name="HOWARD LIM" userId="5f46fd05-caa1-48d7-ae1b-d61ec684b443" providerId="ADAL" clId="{8FF492FA-4E99-4F27-B4A5-DDD8BE9E7529}" dt="2021-10-14T09:20:37.685" v="1690"/>
          <ac:picMkLst>
            <pc:docMk/>
            <pc:sldMk cId="3216673797" sldId="451"/>
            <ac:picMk id="3" creationId="{E73D02EE-6893-480A-8E21-1D0A2AC725F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78" v="2659" actId="2696"/>
        <pc:sldMkLst>
          <pc:docMk/>
          <pc:sldMk cId="3858845075" sldId="451"/>
        </pc:sldMkLst>
        <pc:spChg chg="add mod">
          <ac:chgData name="HOWARD LIM" userId="5f46fd05-caa1-48d7-ae1b-d61ec684b443" providerId="ADAL" clId="{8FF492FA-4E99-4F27-B4A5-DDD8BE9E7529}" dt="2022-01-29T15:44:02.910" v="2612" actId="947"/>
          <ac:spMkLst>
            <pc:docMk/>
            <pc:sldMk cId="3858845075" sldId="451"/>
            <ac:spMk id="4" creationId="{9DDF1343-6DB0-4683-AA66-7664E1787F2D}"/>
          </ac:spMkLst>
        </pc:spChg>
        <pc:spChg chg="add mod">
          <ac:chgData name="HOWARD LIM" userId="5f46fd05-caa1-48d7-ae1b-d61ec684b443" providerId="ADAL" clId="{8FF492FA-4E99-4F27-B4A5-DDD8BE9E7529}" dt="2022-01-29T15:44:03.500" v="2619" actId="947"/>
          <ac:spMkLst>
            <pc:docMk/>
            <pc:sldMk cId="3858845075" sldId="451"/>
            <ac:spMk id="5" creationId="{02CA8CD8-1BE4-4FFE-AFF4-FB92C58EC636}"/>
          </ac:spMkLst>
        </pc:spChg>
        <pc:picChg chg="add mod">
          <ac:chgData name="HOWARD LIM" userId="5f46fd05-caa1-48d7-ae1b-d61ec684b443" providerId="ADAL" clId="{8FF492FA-4E99-4F27-B4A5-DDD8BE9E7529}" dt="2022-01-29T15:44:02.463" v="2605"/>
          <ac:picMkLst>
            <pc:docMk/>
            <pc:sldMk cId="3858845075" sldId="451"/>
            <ac:picMk id="3" creationId="{A2071FF2-5D5A-4E68-BF6F-4ED674950647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45:11.895" v="2660" actId="2696"/>
        <pc:sldMkLst>
          <pc:docMk/>
          <pc:sldMk cId="2559040159" sldId="452"/>
        </pc:sldMkLst>
        <pc:spChg chg="add mod">
          <ac:chgData name="HOWARD LIM" userId="5f46fd05-caa1-48d7-ae1b-d61ec684b443" providerId="ADAL" clId="{8FF492FA-4E99-4F27-B4A5-DDD8BE9E7529}" dt="2022-01-29T15:44:04.122" v="2627" actId="947"/>
          <ac:spMkLst>
            <pc:docMk/>
            <pc:sldMk cId="2559040159" sldId="452"/>
            <ac:spMk id="2" creationId="{D9FF3B8C-FB56-432C-9F43-D2BBB72DC715}"/>
          </ac:spMkLst>
        </pc:spChg>
        <pc:spChg chg="add mod">
          <ac:chgData name="HOWARD LIM" userId="5f46fd05-caa1-48d7-ae1b-d61ec684b443" providerId="ADAL" clId="{8FF492FA-4E99-4F27-B4A5-DDD8BE9E7529}" dt="2022-01-29T15:44:04.505" v="2634" actId="947"/>
          <ac:spMkLst>
            <pc:docMk/>
            <pc:sldMk cId="2559040159" sldId="452"/>
            <ac:spMk id="3" creationId="{AA978ACB-9EF4-4CAB-9E37-6FFC5D4D52ED}"/>
          </ac:spMkLst>
        </pc:spChg>
      </pc:sldChg>
      <pc:sldChg chg="addSp modSp add del mod">
        <pc:chgData name="HOWARD LIM" userId="5f46fd05-caa1-48d7-ae1b-d61ec684b443" providerId="ADAL" clId="{8FF492FA-4E99-4F27-B4A5-DDD8BE9E7529}" dt="2021-10-14T09:20:02.041" v="901" actId="2696"/>
        <pc:sldMkLst>
          <pc:docMk/>
          <pc:sldMk cId="3002645838" sldId="452"/>
        </pc:sldMkLst>
        <pc:spChg chg="add mod">
          <ac:chgData name="HOWARD LIM" userId="5f46fd05-caa1-48d7-ae1b-d61ec684b443" providerId="ADAL" clId="{8FF492FA-4E99-4F27-B4A5-DDD8BE9E7529}" dt="2021-10-14T09:19:24.769" v="854" actId="947"/>
          <ac:spMkLst>
            <pc:docMk/>
            <pc:sldMk cId="3002645838" sldId="452"/>
            <ac:spMk id="4" creationId="{6B7858EC-5FA9-49A2-9A6D-38D52BCC269C}"/>
          </ac:spMkLst>
        </pc:spChg>
        <pc:spChg chg="add mod">
          <ac:chgData name="HOWARD LIM" userId="5f46fd05-caa1-48d7-ae1b-d61ec684b443" providerId="ADAL" clId="{8FF492FA-4E99-4F27-B4A5-DDD8BE9E7529}" dt="2021-10-14T09:19:25.118" v="861" actId="947"/>
          <ac:spMkLst>
            <pc:docMk/>
            <pc:sldMk cId="3002645838" sldId="452"/>
            <ac:spMk id="5" creationId="{62873810-0304-4325-95C6-79C251B1FD34}"/>
          </ac:spMkLst>
        </pc:spChg>
        <pc:spChg chg="add mod">
          <ac:chgData name="HOWARD LIM" userId="5f46fd05-caa1-48d7-ae1b-d61ec684b443" providerId="ADAL" clId="{8FF492FA-4E99-4F27-B4A5-DDD8BE9E7529}" dt="2021-10-14T09:19:25.475" v="868" actId="947"/>
          <ac:spMkLst>
            <pc:docMk/>
            <pc:sldMk cId="3002645838" sldId="452"/>
            <ac:spMk id="6" creationId="{C95EDF1C-2B95-479A-8FAB-157D60C74DD9}"/>
          </ac:spMkLst>
        </pc:spChg>
        <pc:spChg chg="add mod">
          <ac:chgData name="HOWARD LIM" userId="5f46fd05-caa1-48d7-ae1b-d61ec684b443" providerId="ADAL" clId="{8FF492FA-4E99-4F27-B4A5-DDD8BE9E7529}" dt="2021-10-14T09:19:25.827" v="875" actId="947"/>
          <ac:spMkLst>
            <pc:docMk/>
            <pc:sldMk cId="3002645838" sldId="452"/>
            <ac:spMk id="7" creationId="{E8641185-55C7-4C9E-9165-FA9D6BCA47B6}"/>
          </ac:spMkLst>
        </pc:spChg>
        <pc:picChg chg="add mod">
          <ac:chgData name="HOWARD LIM" userId="5f46fd05-caa1-48d7-ae1b-d61ec684b443" providerId="ADAL" clId="{8FF492FA-4E99-4F27-B4A5-DDD8BE9E7529}" dt="2021-10-14T09:19:24.388" v="847"/>
          <ac:picMkLst>
            <pc:docMk/>
            <pc:sldMk cId="3002645838" sldId="452"/>
            <ac:picMk id="3" creationId="{54228DE9-690A-43D0-BD78-F51B914DB54A}"/>
          </ac:picMkLst>
        </pc:picChg>
      </pc:sldChg>
      <pc:sldChg chg="addSp modSp add del mod">
        <pc:chgData name="HOWARD LIM" userId="5f46fd05-caa1-48d7-ae1b-d61ec684b443" providerId="ADAL" clId="{8FF492FA-4E99-4F27-B4A5-DDD8BE9E7529}" dt="2022-01-29T15:24:47.173" v="1775" actId="2696"/>
        <pc:sldMkLst>
          <pc:docMk/>
          <pc:sldMk cId="3995338722" sldId="452"/>
        </pc:sldMkLst>
        <pc:spChg chg="add mod">
          <ac:chgData name="HOWARD LIM" userId="5f46fd05-caa1-48d7-ae1b-d61ec684b443" providerId="ADAL" clId="{8FF492FA-4E99-4F27-B4A5-DDD8BE9E7529}" dt="2021-10-14T09:20:40.007" v="1728" actId="947"/>
          <ac:spMkLst>
            <pc:docMk/>
            <pc:sldMk cId="3995338722" sldId="452"/>
            <ac:spMk id="4" creationId="{AE954145-BEAB-479D-AF79-1FA37941568B}"/>
          </ac:spMkLst>
        </pc:spChg>
        <pc:spChg chg="add mod">
          <ac:chgData name="HOWARD LIM" userId="5f46fd05-caa1-48d7-ae1b-d61ec684b443" providerId="ADAL" clId="{8FF492FA-4E99-4F27-B4A5-DDD8BE9E7529}" dt="2021-10-14T09:20:40.319" v="1735" actId="947"/>
          <ac:spMkLst>
            <pc:docMk/>
            <pc:sldMk cId="3995338722" sldId="452"/>
            <ac:spMk id="5" creationId="{2B1FF68C-A3F0-4168-89C4-5CBD0145F0CC}"/>
          </ac:spMkLst>
        </pc:spChg>
        <pc:spChg chg="add mod">
          <ac:chgData name="HOWARD LIM" userId="5f46fd05-caa1-48d7-ae1b-d61ec684b443" providerId="ADAL" clId="{8FF492FA-4E99-4F27-B4A5-DDD8BE9E7529}" dt="2021-10-14T09:20:40.527" v="1742" actId="947"/>
          <ac:spMkLst>
            <pc:docMk/>
            <pc:sldMk cId="3995338722" sldId="452"/>
            <ac:spMk id="6" creationId="{73B40A22-43F6-4351-884F-8B00D30222B4}"/>
          </ac:spMkLst>
        </pc:spChg>
        <pc:spChg chg="add mod">
          <ac:chgData name="HOWARD LIM" userId="5f46fd05-caa1-48d7-ae1b-d61ec684b443" providerId="ADAL" clId="{8FF492FA-4E99-4F27-B4A5-DDD8BE9E7529}" dt="2021-10-14T09:20:40.971" v="1749" actId="947"/>
          <ac:spMkLst>
            <pc:docMk/>
            <pc:sldMk cId="3995338722" sldId="452"/>
            <ac:spMk id="7" creationId="{56EADA75-D1F0-407E-A13E-F005865E3F2D}"/>
          </ac:spMkLst>
        </pc:spChg>
        <pc:picChg chg="add mod">
          <ac:chgData name="HOWARD LIM" userId="5f46fd05-caa1-48d7-ae1b-d61ec684b443" providerId="ADAL" clId="{8FF492FA-4E99-4F27-B4A5-DDD8BE9E7529}" dt="2021-10-14T09:20:39.729" v="1721"/>
          <ac:picMkLst>
            <pc:docMk/>
            <pc:sldMk cId="3995338722" sldId="452"/>
            <ac:picMk id="3" creationId="{9604C43D-E849-41C9-B845-6D34DF4F3EF4}"/>
          </ac:picMkLst>
        </pc:picChg>
      </pc:sldChg>
      <pc:sldChg chg="add del">
        <pc:chgData name="HOWARD LIM" userId="5f46fd05-caa1-48d7-ae1b-d61ec684b443" providerId="ADAL" clId="{8FF492FA-4E99-4F27-B4A5-DDD8BE9E7529}" dt="2021-10-14T09:20:02.047" v="902" actId="2696"/>
        <pc:sldMkLst>
          <pc:docMk/>
          <pc:sldMk cId="418668206" sldId="453"/>
        </pc:sldMkLst>
      </pc:sldChg>
      <pc:sldChg chg="add del">
        <pc:chgData name="HOWARD LIM" userId="5f46fd05-caa1-48d7-ae1b-d61ec684b443" providerId="ADAL" clId="{8FF492FA-4E99-4F27-B4A5-DDD8BE9E7529}" dt="2022-01-29T15:45:11.918" v="2661" actId="2696"/>
        <pc:sldMkLst>
          <pc:docMk/>
          <pc:sldMk cId="1883576182" sldId="453"/>
        </pc:sldMkLst>
      </pc:sldChg>
      <pc:sldChg chg="add del">
        <pc:chgData name="HOWARD LIM" userId="5f46fd05-caa1-48d7-ae1b-d61ec684b443" providerId="ADAL" clId="{8FF492FA-4E99-4F27-B4A5-DDD8BE9E7529}" dt="2022-01-29T15:24:47.209" v="1776" actId="2696"/>
        <pc:sldMkLst>
          <pc:docMk/>
          <pc:sldMk cId="2077108177" sldId="453"/>
        </pc:sldMkLst>
      </pc:sldChg>
    </pc:docChg>
  </pc:docChgLst>
  <pc:docChgLst>
    <pc:chgData name="HOWARD LIM" userId="5f46fd05-caa1-48d7-ae1b-d61ec684b443" providerId="ADAL" clId="{85D4B06B-8526-48C3-94A9-E1249FFA20D0}"/>
    <pc:docChg chg="undo redo custSel addSld delSld modSld">
      <pc:chgData name="HOWARD LIM" userId="5f46fd05-caa1-48d7-ae1b-d61ec684b443" providerId="ADAL" clId="{85D4B06B-8526-48C3-94A9-E1249FFA20D0}" dt="2021-06-13T07:32:36.599" v="34092"/>
      <pc:docMkLst>
        <pc:docMk/>
      </pc:docMkLst>
      <pc:sldChg chg="del">
        <pc:chgData name="HOWARD LIM" userId="5f46fd05-caa1-48d7-ae1b-d61ec684b443" providerId="ADAL" clId="{85D4B06B-8526-48C3-94A9-E1249FFA20D0}" dt="2021-05-31T09:27:56.704" v="0" actId="2696"/>
        <pc:sldMkLst>
          <pc:docMk/>
          <pc:sldMk cId="3620809251" sldId="315"/>
        </pc:sldMkLst>
      </pc:sldChg>
      <pc:sldChg chg="del">
        <pc:chgData name="HOWARD LIM" userId="5f46fd05-caa1-48d7-ae1b-d61ec684b443" providerId="ADAL" clId="{85D4B06B-8526-48C3-94A9-E1249FFA20D0}" dt="2021-05-31T09:27:56.791" v="1" actId="2696"/>
        <pc:sldMkLst>
          <pc:docMk/>
          <pc:sldMk cId="2147145304" sldId="316"/>
        </pc:sldMkLst>
      </pc:sldChg>
      <pc:sldChg chg="del">
        <pc:chgData name="HOWARD LIM" userId="5f46fd05-caa1-48d7-ae1b-d61ec684b443" providerId="ADAL" clId="{85D4B06B-8526-48C3-94A9-E1249FFA20D0}" dt="2021-05-31T09:27:56.857" v="2" actId="2696"/>
        <pc:sldMkLst>
          <pc:docMk/>
          <pc:sldMk cId="3974563957" sldId="317"/>
        </pc:sldMkLst>
      </pc:sldChg>
      <pc:sldChg chg="del">
        <pc:chgData name="HOWARD LIM" userId="5f46fd05-caa1-48d7-ae1b-d61ec684b443" providerId="ADAL" clId="{85D4B06B-8526-48C3-94A9-E1249FFA20D0}" dt="2021-05-31T09:27:56.942" v="3" actId="2696"/>
        <pc:sldMkLst>
          <pc:docMk/>
          <pc:sldMk cId="1545434678" sldId="318"/>
        </pc:sldMkLst>
      </pc:sldChg>
      <pc:sldChg chg="del">
        <pc:chgData name="HOWARD LIM" userId="5f46fd05-caa1-48d7-ae1b-d61ec684b443" providerId="ADAL" clId="{85D4B06B-8526-48C3-94A9-E1249FFA20D0}" dt="2021-05-31T09:27:57.083" v="4" actId="2696"/>
        <pc:sldMkLst>
          <pc:docMk/>
          <pc:sldMk cId="3714906680" sldId="319"/>
        </pc:sldMkLst>
      </pc:sldChg>
      <pc:sldChg chg="del">
        <pc:chgData name="HOWARD LIM" userId="5f46fd05-caa1-48d7-ae1b-d61ec684b443" providerId="ADAL" clId="{85D4B06B-8526-48C3-94A9-E1249FFA20D0}" dt="2021-05-31T09:27:57.092" v="5" actId="2696"/>
        <pc:sldMkLst>
          <pc:docMk/>
          <pc:sldMk cId="3293992727" sldId="320"/>
        </pc:sldMkLst>
      </pc:sldChg>
      <pc:sldChg chg="del">
        <pc:chgData name="HOWARD LIM" userId="5f46fd05-caa1-48d7-ae1b-d61ec684b443" providerId="ADAL" clId="{85D4B06B-8526-48C3-94A9-E1249FFA20D0}" dt="2021-05-31T09:27:57.102" v="6" actId="2696"/>
        <pc:sldMkLst>
          <pc:docMk/>
          <pc:sldMk cId="2713462317" sldId="321"/>
        </pc:sldMkLst>
      </pc:sldChg>
      <pc:sldChg chg="del">
        <pc:chgData name="HOWARD LIM" userId="5f46fd05-caa1-48d7-ae1b-d61ec684b443" providerId="ADAL" clId="{85D4B06B-8526-48C3-94A9-E1249FFA20D0}" dt="2021-05-31T09:27:57.111" v="7" actId="2696"/>
        <pc:sldMkLst>
          <pc:docMk/>
          <pc:sldMk cId="1318162652" sldId="322"/>
        </pc:sldMkLst>
      </pc:sldChg>
      <pc:sldChg chg="del">
        <pc:chgData name="HOWARD LIM" userId="5f46fd05-caa1-48d7-ae1b-d61ec684b443" providerId="ADAL" clId="{85D4B06B-8526-48C3-94A9-E1249FFA20D0}" dt="2021-05-31T09:27:57.121" v="8" actId="2696"/>
        <pc:sldMkLst>
          <pc:docMk/>
          <pc:sldMk cId="3192235556" sldId="323"/>
        </pc:sldMkLst>
      </pc:sldChg>
      <pc:sldChg chg="del">
        <pc:chgData name="HOWARD LIM" userId="5f46fd05-caa1-48d7-ae1b-d61ec684b443" providerId="ADAL" clId="{85D4B06B-8526-48C3-94A9-E1249FFA20D0}" dt="2021-05-31T09:27:57.132" v="9" actId="2696"/>
        <pc:sldMkLst>
          <pc:docMk/>
          <pc:sldMk cId="1000419895" sldId="324"/>
        </pc:sldMkLst>
      </pc:sldChg>
      <pc:sldChg chg="del">
        <pc:chgData name="HOWARD LIM" userId="5f46fd05-caa1-48d7-ae1b-d61ec684b443" providerId="ADAL" clId="{85D4B06B-8526-48C3-94A9-E1249FFA20D0}" dt="2021-05-31T09:27:57.141" v="10" actId="2696"/>
        <pc:sldMkLst>
          <pc:docMk/>
          <pc:sldMk cId="4159414483" sldId="325"/>
        </pc:sldMkLst>
      </pc:sldChg>
      <pc:sldChg chg="del">
        <pc:chgData name="HOWARD LIM" userId="5f46fd05-caa1-48d7-ae1b-d61ec684b443" providerId="ADAL" clId="{85D4B06B-8526-48C3-94A9-E1249FFA20D0}" dt="2021-05-31T09:27:57.151" v="11" actId="2696"/>
        <pc:sldMkLst>
          <pc:docMk/>
          <pc:sldMk cId="740242712" sldId="326"/>
        </pc:sldMkLst>
      </pc:sldChg>
      <pc:sldChg chg="del">
        <pc:chgData name="HOWARD LIM" userId="5f46fd05-caa1-48d7-ae1b-d61ec684b443" providerId="ADAL" clId="{85D4B06B-8526-48C3-94A9-E1249FFA20D0}" dt="2021-05-31T09:27:57.160" v="12" actId="2696"/>
        <pc:sldMkLst>
          <pc:docMk/>
          <pc:sldMk cId="196475693" sldId="327"/>
        </pc:sldMkLst>
      </pc:sldChg>
      <pc:sldChg chg="del">
        <pc:chgData name="HOWARD LIM" userId="5f46fd05-caa1-48d7-ae1b-d61ec684b443" providerId="ADAL" clId="{85D4B06B-8526-48C3-94A9-E1249FFA20D0}" dt="2021-05-31T09:27:57.171" v="13" actId="2696"/>
        <pc:sldMkLst>
          <pc:docMk/>
          <pc:sldMk cId="1529934076" sldId="328"/>
        </pc:sldMkLst>
      </pc:sldChg>
      <pc:sldChg chg="del">
        <pc:chgData name="HOWARD LIM" userId="5f46fd05-caa1-48d7-ae1b-d61ec684b443" providerId="ADAL" clId="{85D4B06B-8526-48C3-94A9-E1249FFA20D0}" dt="2021-05-31T09:27:57.180" v="14" actId="2696"/>
        <pc:sldMkLst>
          <pc:docMk/>
          <pc:sldMk cId="3853699027" sldId="329"/>
        </pc:sldMkLst>
      </pc:sldChg>
      <pc:sldChg chg="del">
        <pc:chgData name="HOWARD LIM" userId="5f46fd05-caa1-48d7-ae1b-d61ec684b443" providerId="ADAL" clId="{85D4B06B-8526-48C3-94A9-E1249FFA20D0}" dt="2021-05-31T09:27:57.191" v="15" actId="2696"/>
        <pc:sldMkLst>
          <pc:docMk/>
          <pc:sldMk cId="481795390" sldId="330"/>
        </pc:sldMkLst>
      </pc:sldChg>
      <pc:sldChg chg="del">
        <pc:chgData name="HOWARD LIM" userId="5f46fd05-caa1-48d7-ae1b-d61ec684b443" providerId="ADAL" clId="{85D4B06B-8526-48C3-94A9-E1249FFA20D0}" dt="2021-05-31T09:27:57.201" v="16" actId="2696"/>
        <pc:sldMkLst>
          <pc:docMk/>
          <pc:sldMk cId="2115082936" sldId="331"/>
        </pc:sldMkLst>
      </pc:sldChg>
      <pc:sldChg chg="del">
        <pc:chgData name="HOWARD LIM" userId="5f46fd05-caa1-48d7-ae1b-d61ec684b443" providerId="ADAL" clId="{85D4B06B-8526-48C3-94A9-E1249FFA20D0}" dt="2021-05-31T09:27:57.229" v="17" actId="2696"/>
        <pc:sldMkLst>
          <pc:docMk/>
          <pc:sldMk cId="3747554514" sldId="332"/>
        </pc:sldMkLst>
      </pc:sldChg>
      <pc:sldChg chg="del">
        <pc:chgData name="HOWARD LIM" userId="5f46fd05-caa1-48d7-ae1b-d61ec684b443" providerId="ADAL" clId="{85D4B06B-8526-48C3-94A9-E1249FFA20D0}" dt="2021-05-31T09:27:57.239" v="18" actId="2696"/>
        <pc:sldMkLst>
          <pc:docMk/>
          <pc:sldMk cId="2847807730" sldId="333"/>
        </pc:sldMkLst>
      </pc:sldChg>
      <pc:sldChg chg="del">
        <pc:chgData name="HOWARD LIM" userId="5f46fd05-caa1-48d7-ae1b-d61ec684b443" providerId="ADAL" clId="{85D4B06B-8526-48C3-94A9-E1249FFA20D0}" dt="2021-05-31T09:27:57.248" v="19" actId="2696"/>
        <pc:sldMkLst>
          <pc:docMk/>
          <pc:sldMk cId="4217841346" sldId="334"/>
        </pc:sldMkLst>
      </pc:sldChg>
      <pc:sldChg chg="del">
        <pc:chgData name="HOWARD LIM" userId="5f46fd05-caa1-48d7-ae1b-d61ec684b443" providerId="ADAL" clId="{85D4B06B-8526-48C3-94A9-E1249FFA20D0}" dt="2021-05-31T09:27:57.294" v="20" actId="2696"/>
        <pc:sldMkLst>
          <pc:docMk/>
          <pc:sldMk cId="1492383288" sldId="335"/>
        </pc:sldMkLst>
      </pc:sldChg>
      <pc:sldChg chg="del">
        <pc:chgData name="HOWARD LIM" userId="5f46fd05-caa1-48d7-ae1b-d61ec684b443" providerId="ADAL" clId="{85D4B06B-8526-48C3-94A9-E1249FFA20D0}" dt="2021-05-31T09:27:57.306" v="21" actId="2696"/>
        <pc:sldMkLst>
          <pc:docMk/>
          <pc:sldMk cId="14242408" sldId="336"/>
        </pc:sldMkLst>
      </pc:sldChg>
      <pc:sldChg chg="del">
        <pc:chgData name="HOWARD LIM" userId="5f46fd05-caa1-48d7-ae1b-d61ec684b443" providerId="ADAL" clId="{85D4B06B-8526-48C3-94A9-E1249FFA20D0}" dt="2021-05-31T09:27:57.317" v="22" actId="2696"/>
        <pc:sldMkLst>
          <pc:docMk/>
          <pc:sldMk cId="3157910763" sldId="337"/>
        </pc:sldMkLst>
      </pc:sldChg>
      <pc:sldChg chg="del">
        <pc:chgData name="HOWARD LIM" userId="5f46fd05-caa1-48d7-ae1b-d61ec684b443" providerId="ADAL" clId="{85D4B06B-8526-48C3-94A9-E1249FFA20D0}" dt="2021-05-31T09:27:57.327" v="23" actId="2696"/>
        <pc:sldMkLst>
          <pc:docMk/>
          <pc:sldMk cId="3146043732" sldId="338"/>
        </pc:sldMkLst>
      </pc:sldChg>
      <pc:sldChg chg="addSp delSp modSp del mod">
        <pc:chgData name="HOWARD LIM" userId="5f46fd05-caa1-48d7-ae1b-d61ec684b443" providerId="ADAL" clId="{85D4B06B-8526-48C3-94A9-E1249FFA20D0}" dt="2021-06-13T07:13:03.698" v="30700" actId="2696"/>
        <pc:sldMkLst>
          <pc:docMk/>
          <pc:sldMk cId="3127960495" sldId="339"/>
        </pc:sldMkLst>
        <pc:spChg chg="add del mod">
          <ac:chgData name="HOWARD LIM" userId="5f46fd05-caa1-48d7-ae1b-d61ec684b443" providerId="ADAL" clId="{85D4B06B-8526-48C3-94A9-E1249FFA20D0}" dt="2021-05-31T09:54:40.604" v="3308"/>
          <ac:spMkLst>
            <pc:docMk/>
            <pc:sldMk cId="3127960495" sldId="339"/>
            <ac:spMk id="2" creationId="{536F4E73-3513-43A4-A868-748466A0209C}"/>
          </ac:spMkLst>
        </pc:spChg>
        <pc:spChg chg="add del mod">
          <ac:chgData name="HOWARD LIM" userId="5f46fd05-caa1-48d7-ae1b-d61ec684b443" providerId="ADAL" clId="{85D4B06B-8526-48C3-94A9-E1249FFA20D0}" dt="2021-05-31T09:37:25.082" v="487"/>
          <ac:spMkLst>
            <pc:docMk/>
            <pc:sldMk cId="3127960495" sldId="339"/>
            <ac:spMk id="2" creationId="{63EEB5F8-230E-42E9-9933-913B642762DA}"/>
          </ac:spMkLst>
        </pc:spChg>
        <pc:spChg chg="add del mod">
          <ac:chgData name="HOWARD LIM" userId="5f46fd05-caa1-48d7-ae1b-d61ec684b443" providerId="ADAL" clId="{85D4B06B-8526-48C3-94A9-E1249FFA20D0}" dt="2021-05-31T09:42:31.371" v="2368"/>
          <ac:spMkLst>
            <pc:docMk/>
            <pc:sldMk cId="3127960495" sldId="339"/>
            <ac:spMk id="2" creationId="{A4311EED-7DCA-40A3-8989-E8FFC6AB34E7}"/>
          </ac:spMkLst>
        </pc:spChg>
        <pc:spChg chg="add del mod">
          <ac:chgData name="HOWARD LIM" userId="5f46fd05-caa1-48d7-ae1b-d61ec684b443" providerId="ADAL" clId="{85D4B06B-8526-48C3-94A9-E1249FFA20D0}" dt="2021-05-31T09:41:26.929" v="1428"/>
          <ac:spMkLst>
            <pc:docMk/>
            <pc:sldMk cId="3127960495" sldId="339"/>
            <ac:spMk id="2" creationId="{B5E9D079-D86F-4651-8648-1C1BBFBF37B0}"/>
          </ac:spMkLst>
        </pc:spChg>
        <pc:spChg chg="add del mod">
          <ac:chgData name="HOWARD LIM" userId="5f46fd05-caa1-48d7-ae1b-d61ec684b443" providerId="ADAL" clId="{85D4B06B-8526-48C3-94A9-E1249FFA20D0}" dt="2021-05-31T10:01:07.715" v="4250"/>
          <ac:spMkLst>
            <pc:docMk/>
            <pc:sldMk cId="3127960495" sldId="339"/>
            <ac:spMk id="2" creationId="{FA6E6A3F-7BA6-46AB-A658-C902758F044D}"/>
          </ac:spMkLst>
        </pc:spChg>
        <pc:spChg chg="del">
          <ac:chgData name="HOWARD LIM" userId="5f46fd05-caa1-48d7-ae1b-d61ec684b443" providerId="ADAL" clId="{85D4B06B-8526-48C3-94A9-E1249FFA20D0}" dt="2021-05-31T09:27:57.404" v="29"/>
          <ac:spMkLst>
            <pc:docMk/>
            <pc:sldMk cId="3127960495" sldId="339"/>
            <ac:spMk id="3" creationId="{35B7AEE9-A26F-43BE-8536-E41023ADAC3C}"/>
          </ac:spMkLst>
        </pc:spChg>
        <pc:spChg chg="add del mod">
          <ac:chgData name="HOWARD LIM" userId="5f46fd05-caa1-48d7-ae1b-d61ec684b443" providerId="ADAL" clId="{85D4B06B-8526-48C3-94A9-E1249FFA20D0}" dt="2021-05-31T10:01:07.699" v="4248"/>
          <ac:spMkLst>
            <pc:docMk/>
            <pc:sldMk cId="3127960495" sldId="339"/>
            <ac:spMk id="3" creationId="{7CDD7342-51BA-4865-AD37-1941CAF6677B}"/>
          </ac:spMkLst>
        </pc:spChg>
        <pc:spChg chg="add del mod">
          <ac:chgData name="HOWARD LIM" userId="5f46fd05-caa1-48d7-ae1b-d61ec684b443" providerId="ADAL" clId="{85D4B06B-8526-48C3-94A9-E1249FFA20D0}" dt="2021-05-31T09:37:25.067" v="485"/>
          <ac:spMkLst>
            <pc:docMk/>
            <pc:sldMk cId="3127960495" sldId="339"/>
            <ac:spMk id="3" creationId="{B15FEB50-9C9F-4A52-96F5-6EAFF8367705}"/>
          </ac:spMkLst>
        </pc:spChg>
        <pc:spChg chg="add del mod">
          <ac:chgData name="HOWARD LIM" userId="5f46fd05-caa1-48d7-ae1b-d61ec684b443" providerId="ADAL" clId="{85D4B06B-8526-48C3-94A9-E1249FFA20D0}" dt="2021-05-31T09:42:31.322" v="2366"/>
          <ac:spMkLst>
            <pc:docMk/>
            <pc:sldMk cId="3127960495" sldId="339"/>
            <ac:spMk id="3" creationId="{DFBDDB11-7A53-4620-A20C-844F7C88E9DF}"/>
          </ac:spMkLst>
        </pc:spChg>
        <pc:spChg chg="add del mod">
          <ac:chgData name="HOWARD LIM" userId="5f46fd05-caa1-48d7-ae1b-d61ec684b443" providerId="ADAL" clId="{85D4B06B-8526-48C3-94A9-E1249FFA20D0}" dt="2021-05-31T09:54:40.594" v="3306"/>
          <ac:spMkLst>
            <pc:docMk/>
            <pc:sldMk cId="3127960495" sldId="339"/>
            <ac:spMk id="3" creationId="{E9EF5157-D449-4CC5-8168-2EAB8E60B8D5}"/>
          </ac:spMkLst>
        </pc:spChg>
        <pc:spChg chg="add del mod">
          <ac:chgData name="HOWARD LIM" userId="5f46fd05-caa1-48d7-ae1b-d61ec684b443" providerId="ADAL" clId="{85D4B06B-8526-48C3-94A9-E1249FFA20D0}" dt="2021-05-31T09:41:26.918" v="1426"/>
          <ac:spMkLst>
            <pc:docMk/>
            <pc:sldMk cId="3127960495" sldId="339"/>
            <ac:spMk id="3" creationId="{EC066D26-C1E8-4E77-9297-238194579F1C}"/>
          </ac:spMkLst>
        </pc:spChg>
        <pc:spChg chg="add del mod">
          <ac:chgData name="HOWARD LIM" userId="5f46fd05-caa1-48d7-ae1b-d61ec684b443" providerId="ADAL" clId="{85D4B06B-8526-48C3-94A9-E1249FFA20D0}" dt="2021-06-13T06:16:36.034" v="13691"/>
          <ac:spMkLst>
            <pc:docMk/>
            <pc:sldMk cId="3127960495" sldId="339"/>
            <ac:spMk id="4" creationId="{084BF344-2153-423C-9EC0-FF4F8DB4EA20}"/>
          </ac:spMkLst>
        </pc:spChg>
        <pc:spChg chg="add del mod">
          <ac:chgData name="HOWARD LIM" userId="5f46fd05-caa1-48d7-ae1b-d61ec684b443" providerId="ADAL" clId="{85D4B06B-8526-48C3-94A9-E1249FFA20D0}" dt="2021-06-13T05:49:55.454" v="11182"/>
          <ac:spMkLst>
            <pc:docMk/>
            <pc:sldMk cId="3127960495" sldId="339"/>
            <ac:spMk id="4" creationId="{1AE71B86-9E61-48EE-9F17-D1CAA6DA6410}"/>
          </ac:spMkLst>
        </pc:spChg>
        <pc:spChg chg="add del mod">
          <ac:chgData name="HOWARD LIM" userId="5f46fd05-caa1-48d7-ae1b-d61ec684b443" providerId="ADAL" clId="{85D4B06B-8526-48C3-94A9-E1249FFA20D0}" dt="2021-06-13T06:24:26.653" v="22137"/>
          <ac:spMkLst>
            <pc:docMk/>
            <pc:sldMk cId="3127960495" sldId="339"/>
            <ac:spMk id="4" creationId="{20E13E96-C5CF-40F7-8CDA-04577014109C}"/>
          </ac:spMkLst>
        </pc:spChg>
        <pc:spChg chg="add del mod">
          <ac:chgData name="HOWARD LIM" userId="5f46fd05-caa1-48d7-ae1b-d61ec684b443" providerId="ADAL" clId="{85D4B06B-8526-48C3-94A9-E1249FFA20D0}" dt="2021-05-31T10:31:36.351" v="5106"/>
          <ac:spMkLst>
            <pc:docMk/>
            <pc:sldMk cId="3127960495" sldId="339"/>
            <ac:spMk id="4" creationId="{359672F9-E0D7-4B4F-B5F0-892C2331FF3C}"/>
          </ac:spMkLst>
        </pc:spChg>
        <pc:spChg chg="add del mod">
          <ac:chgData name="HOWARD LIM" userId="5f46fd05-caa1-48d7-ae1b-d61ec684b443" providerId="ADAL" clId="{85D4B06B-8526-48C3-94A9-E1249FFA20D0}" dt="2021-06-13T07:01:47.298" v="26421"/>
          <ac:spMkLst>
            <pc:docMk/>
            <pc:sldMk cId="3127960495" sldId="339"/>
            <ac:spMk id="4" creationId="{3B3E8228-5512-4B4E-B573-5B09636E3E61}"/>
          </ac:spMkLst>
        </pc:spChg>
        <pc:spChg chg="add del mod">
          <ac:chgData name="HOWARD LIM" userId="5f46fd05-caa1-48d7-ae1b-d61ec684b443" providerId="ADAL" clId="{85D4B06B-8526-48C3-94A9-E1249FFA20D0}" dt="2021-06-13T06:20:44.988" v="17967"/>
          <ac:spMkLst>
            <pc:docMk/>
            <pc:sldMk cId="3127960495" sldId="339"/>
            <ac:spMk id="4" creationId="{482B3F1E-6449-4EB9-968D-5D494BA28D78}"/>
          </ac:spMkLst>
        </pc:spChg>
        <pc:spChg chg="add del mod">
          <ac:chgData name="HOWARD LIM" userId="5f46fd05-caa1-48d7-ae1b-d61ec684b443" providerId="ADAL" clId="{85D4B06B-8526-48C3-94A9-E1249FFA20D0}" dt="2021-05-31T09:37:25.052" v="483"/>
          <ac:spMkLst>
            <pc:docMk/>
            <pc:sldMk cId="3127960495" sldId="339"/>
            <ac:spMk id="4" creationId="{5955CC9E-E272-4D40-91F9-B8CAA356E4E2}"/>
          </ac:spMkLst>
        </pc:spChg>
        <pc:spChg chg="add del mod">
          <ac:chgData name="HOWARD LIM" userId="5f46fd05-caa1-48d7-ae1b-d61ec684b443" providerId="ADAL" clId="{85D4B06B-8526-48C3-94A9-E1249FFA20D0}" dt="2021-06-07T15:39:19.860" v="9677" actId="478"/>
          <ac:spMkLst>
            <pc:docMk/>
            <pc:sldMk cId="3127960495" sldId="339"/>
            <ac:spMk id="4" creationId="{5C720CA6-1C0A-46A4-974C-9345B11D27B4}"/>
          </ac:spMkLst>
        </pc:spChg>
        <pc:spChg chg="add del mod">
          <ac:chgData name="HOWARD LIM" userId="5f46fd05-caa1-48d7-ae1b-d61ec684b443" providerId="ADAL" clId="{85D4B06B-8526-48C3-94A9-E1249FFA20D0}" dt="2021-05-31T09:54:40.580" v="3304"/>
          <ac:spMkLst>
            <pc:docMk/>
            <pc:sldMk cId="3127960495" sldId="339"/>
            <ac:spMk id="4" creationId="{804DF900-BA13-4864-BCB4-095D05702BC4}"/>
          </ac:spMkLst>
        </pc:spChg>
        <pc:spChg chg="add del mod">
          <ac:chgData name="HOWARD LIM" userId="5f46fd05-caa1-48d7-ae1b-d61ec684b443" providerId="ADAL" clId="{85D4B06B-8526-48C3-94A9-E1249FFA20D0}" dt="2021-05-31T09:42:31.303" v="2364"/>
          <ac:spMkLst>
            <pc:docMk/>
            <pc:sldMk cId="3127960495" sldId="339"/>
            <ac:spMk id="4" creationId="{808DBFF0-FECB-43EE-A6E5-36D2BE57E413}"/>
          </ac:spMkLst>
        </pc:spChg>
        <pc:spChg chg="add del mod">
          <ac:chgData name="HOWARD LIM" userId="5f46fd05-caa1-48d7-ae1b-d61ec684b443" providerId="ADAL" clId="{85D4B06B-8526-48C3-94A9-E1249FFA20D0}" dt="2021-05-31T09:41:26.904" v="1424"/>
          <ac:spMkLst>
            <pc:docMk/>
            <pc:sldMk cId="3127960495" sldId="339"/>
            <ac:spMk id="4" creationId="{A1573A39-3BEE-4C3A-B46E-4660B1C4A91F}"/>
          </ac:spMkLst>
        </pc:spChg>
        <pc:spChg chg="add del mod">
          <ac:chgData name="HOWARD LIM" userId="5f46fd05-caa1-48d7-ae1b-d61ec684b443" providerId="ADAL" clId="{85D4B06B-8526-48C3-94A9-E1249FFA20D0}" dt="2021-05-31T11:24:43.819" v="6480"/>
          <ac:spMkLst>
            <pc:docMk/>
            <pc:sldMk cId="3127960495" sldId="339"/>
            <ac:spMk id="4" creationId="{B9BF1C4A-4ADA-4700-97EE-36D616231801}"/>
          </ac:spMkLst>
        </pc:spChg>
        <pc:spChg chg="del">
          <ac:chgData name="HOWARD LIM" userId="5f46fd05-caa1-48d7-ae1b-d61ec684b443" providerId="ADAL" clId="{85D4B06B-8526-48C3-94A9-E1249FFA20D0}" dt="2021-05-31T09:27:57.387" v="27"/>
          <ac:spMkLst>
            <pc:docMk/>
            <pc:sldMk cId="3127960495" sldId="339"/>
            <ac:spMk id="4" creationId="{BCCD0A6D-FB0F-4C47-949D-F0F12223CC10}"/>
          </ac:spMkLst>
        </pc:spChg>
        <pc:spChg chg="add del mod">
          <ac:chgData name="HOWARD LIM" userId="5f46fd05-caa1-48d7-ae1b-d61ec684b443" providerId="ADAL" clId="{85D4B06B-8526-48C3-94A9-E1249FFA20D0}" dt="2021-05-31T10:01:07.684" v="4246"/>
          <ac:spMkLst>
            <pc:docMk/>
            <pc:sldMk cId="3127960495" sldId="339"/>
            <ac:spMk id="4" creationId="{CBD89036-1E45-486D-B5EF-8ACC96CA4E6A}"/>
          </ac:spMkLst>
        </pc:spChg>
        <pc:spChg chg="add mod">
          <ac:chgData name="HOWARD LIM" userId="5f46fd05-caa1-48d7-ae1b-d61ec684b443" providerId="ADAL" clId="{85D4B06B-8526-48C3-94A9-E1249FFA20D0}" dt="2021-06-13T07:05:13.171" v="28596" actId="208"/>
          <ac:spMkLst>
            <pc:docMk/>
            <pc:sldMk cId="3127960495" sldId="339"/>
            <ac:spMk id="4" creationId="{EBAD57EC-91FC-4680-981F-C0C5F8A75DB5}"/>
          </ac:spMkLst>
        </pc:spChg>
        <pc:spChg chg="add del mod">
          <ac:chgData name="HOWARD LIM" userId="5f46fd05-caa1-48d7-ae1b-d61ec684b443" providerId="ADAL" clId="{85D4B06B-8526-48C3-94A9-E1249FFA20D0}" dt="2021-06-13T06:20:44.971" v="17965"/>
          <ac:spMkLst>
            <pc:docMk/>
            <pc:sldMk cId="3127960495" sldId="339"/>
            <ac:spMk id="5" creationId="{01DBD566-C880-4D9B-AAD4-07C433EC36AC}"/>
          </ac:spMkLst>
        </pc:spChg>
        <pc:spChg chg="add del mod">
          <ac:chgData name="HOWARD LIM" userId="5f46fd05-caa1-48d7-ae1b-d61ec684b443" providerId="ADAL" clId="{85D4B06B-8526-48C3-94A9-E1249FFA20D0}" dt="2021-06-13T05:49:55.439" v="11180"/>
          <ac:spMkLst>
            <pc:docMk/>
            <pc:sldMk cId="3127960495" sldId="339"/>
            <ac:spMk id="5" creationId="{0757D520-5B9D-4BC8-B0F2-F2CD73F5E4C5}"/>
          </ac:spMkLst>
        </pc:spChg>
        <pc:spChg chg="add del mod">
          <ac:chgData name="HOWARD LIM" userId="5f46fd05-caa1-48d7-ae1b-d61ec684b443" providerId="ADAL" clId="{85D4B06B-8526-48C3-94A9-E1249FFA20D0}" dt="2021-05-31T11:24:43.808" v="6478"/>
          <ac:spMkLst>
            <pc:docMk/>
            <pc:sldMk cId="3127960495" sldId="339"/>
            <ac:spMk id="5" creationId="{34D864BE-97CE-40E0-8CAC-19BE33E526FB}"/>
          </ac:spMkLst>
        </pc:spChg>
        <pc:spChg chg="add del mod">
          <ac:chgData name="HOWARD LIM" userId="5f46fd05-caa1-48d7-ae1b-d61ec684b443" providerId="ADAL" clId="{85D4B06B-8526-48C3-94A9-E1249FFA20D0}" dt="2021-05-31T10:31:36.334" v="5104"/>
          <ac:spMkLst>
            <pc:docMk/>
            <pc:sldMk cId="3127960495" sldId="339"/>
            <ac:spMk id="5" creationId="{7F8E78A0-3207-45F4-BAD5-47BCD4AAFDBA}"/>
          </ac:spMkLst>
        </pc:spChg>
        <pc:spChg chg="add del mod">
          <ac:chgData name="HOWARD LIM" userId="5f46fd05-caa1-48d7-ae1b-d61ec684b443" providerId="ADAL" clId="{85D4B06B-8526-48C3-94A9-E1249FFA20D0}" dt="2021-05-31T10:01:07.667" v="4244"/>
          <ac:spMkLst>
            <pc:docMk/>
            <pc:sldMk cId="3127960495" sldId="339"/>
            <ac:spMk id="5" creationId="{84E8BF9C-5E98-48BA-905E-149AC0D7424E}"/>
          </ac:spMkLst>
        </pc:spChg>
        <pc:spChg chg="add del mod">
          <ac:chgData name="HOWARD LIM" userId="5f46fd05-caa1-48d7-ae1b-d61ec684b443" providerId="ADAL" clId="{85D4B06B-8526-48C3-94A9-E1249FFA20D0}" dt="2021-06-13T06:24:26.633" v="22135"/>
          <ac:spMkLst>
            <pc:docMk/>
            <pc:sldMk cId="3127960495" sldId="339"/>
            <ac:spMk id="5" creationId="{8CEA833D-931D-4CDC-8C96-62DB662E4A8D}"/>
          </ac:spMkLst>
        </pc:spChg>
        <pc:spChg chg="add mod">
          <ac:chgData name="HOWARD LIM" userId="5f46fd05-caa1-48d7-ae1b-d61ec684b443" providerId="ADAL" clId="{85D4B06B-8526-48C3-94A9-E1249FFA20D0}" dt="2021-06-13T07:05:13.378" v="28614" actId="208"/>
          <ac:spMkLst>
            <pc:docMk/>
            <pc:sldMk cId="3127960495" sldId="339"/>
            <ac:spMk id="5" creationId="{9CE8E6B4-4E26-49D5-A20C-C84BF54BDCF6}"/>
          </ac:spMkLst>
        </pc:spChg>
        <pc:spChg chg="add del mod">
          <ac:chgData name="HOWARD LIM" userId="5f46fd05-caa1-48d7-ae1b-d61ec684b443" providerId="ADAL" clId="{85D4B06B-8526-48C3-94A9-E1249FFA20D0}" dt="2021-06-13T07:01:47.283" v="26419"/>
          <ac:spMkLst>
            <pc:docMk/>
            <pc:sldMk cId="3127960495" sldId="339"/>
            <ac:spMk id="5" creationId="{A6EADAFC-0C13-4D0D-9967-8D7A25514B69}"/>
          </ac:spMkLst>
        </pc:spChg>
        <pc:spChg chg="add del mod">
          <ac:chgData name="HOWARD LIM" userId="5f46fd05-caa1-48d7-ae1b-d61ec684b443" providerId="ADAL" clId="{85D4B06B-8526-48C3-94A9-E1249FFA20D0}" dt="2021-05-31T09:37:25.037" v="481"/>
          <ac:spMkLst>
            <pc:docMk/>
            <pc:sldMk cId="3127960495" sldId="339"/>
            <ac:spMk id="5" creationId="{ADFF5205-3BED-4F65-B62D-8484B9BBDE96}"/>
          </ac:spMkLst>
        </pc:spChg>
        <pc:spChg chg="add del mod">
          <ac:chgData name="HOWARD LIM" userId="5f46fd05-caa1-48d7-ae1b-d61ec684b443" providerId="ADAL" clId="{85D4B06B-8526-48C3-94A9-E1249FFA20D0}" dt="2021-06-13T06:16:36.020" v="13689"/>
          <ac:spMkLst>
            <pc:docMk/>
            <pc:sldMk cId="3127960495" sldId="339"/>
            <ac:spMk id="5" creationId="{C00095E6-1DB7-4FDF-B277-C1BF4E52FD31}"/>
          </ac:spMkLst>
        </pc:spChg>
        <pc:spChg chg="add del mod">
          <ac:chgData name="HOWARD LIM" userId="5f46fd05-caa1-48d7-ae1b-d61ec684b443" providerId="ADAL" clId="{85D4B06B-8526-48C3-94A9-E1249FFA20D0}" dt="2021-05-31T09:42:31.249" v="2362"/>
          <ac:spMkLst>
            <pc:docMk/>
            <pc:sldMk cId="3127960495" sldId="339"/>
            <ac:spMk id="5" creationId="{C8601A8C-764E-47D3-A664-6CCEA1A3C918}"/>
          </ac:spMkLst>
        </pc:spChg>
        <pc:spChg chg="add del mod">
          <ac:chgData name="HOWARD LIM" userId="5f46fd05-caa1-48d7-ae1b-d61ec684b443" providerId="ADAL" clId="{85D4B06B-8526-48C3-94A9-E1249FFA20D0}" dt="2021-05-31T09:54:40.568" v="3302"/>
          <ac:spMkLst>
            <pc:docMk/>
            <pc:sldMk cId="3127960495" sldId="339"/>
            <ac:spMk id="5" creationId="{D2ED3A55-6E3E-4452-83E3-2C7E8B39C307}"/>
          </ac:spMkLst>
        </pc:spChg>
        <pc:spChg chg="add del mod">
          <ac:chgData name="HOWARD LIM" userId="5f46fd05-caa1-48d7-ae1b-d61ec684b443" providerId="ADAL" clId="{85D4B06B-8526-48C3-94A9-E1249FFA20D0}" dt="2021-05-31T09:41:26.873" v="1422"/>
          <ac:spMkLst>
            <pc:docMk/>
            <pc:sldMk cId="3127960495" sldId="339"/>
            <ac:spMk id="5" creationId="{D4B6B082-BA21-4D5C-BA78-9DFD8C0765D8}"/>
          </ac:spMkLst>
        </pc:spChg>
        <pc:spChg chg="add del mod">
          <ac:chgData name="HOWARD LIM" userId="5f46fd05-caa1-48d7-ae1b-d61ec684b443" providerId="ADAL" clId="{85D4B06B-8526-48C3-94A9-E1249FFA20D0}" dt="2021-06-07T15:39:19.860" v="9676" actId="478"/>
          <ac:spMkLst>
            <pc:docMk/>
            <pc:sldMk cId="3127960495" sldId="339"/>
            <ac:spMk id="5" creationId="{FB6C602D-D312-479C-9015-FD2E2D98E887}"/>
          </ac:spMkLst>
        </pc:spChg>
        <pc:spChg chg="add mod">
          <ac:chgData name="HOWARD LIM" userId="5f46fd05-caa1-48d7-ae1b-d61ec684b443" providerId="ADAL" clId="{85D4B06B-8526-48C3-94A9-E1249FFA20D0}" dt="2021-06-13T07:05:13.566" v="28632" actId="208"/>
          <ac:spMkLst>
            <pc:docMk/>
            <pc:sldMk cId="3127960495" sldId="339"/>
            <ac:spMk id="6" creationId="{109227AB-0D70-44B7-AEB5-989CB459FBE7}"/>
          </ac:spMkLst>
        </pc:spChg>
        <pc:spChg chg="add del mod">
          <ac:chgData name="HOWARD LIM" userId="5f46fd05-caa1-48d7-ae1b-d61ec684b443" providerId="ADAL" clId="{85D4B06B-8526-48C3-94A9-E1249FFA20D0}" dt="2021-05-31T09:39:27.977" v="958"/>
          <ac:spMkLst>
            <pc:docMk/>
            <pc:sldMk cId="3127960495" sldId="339"/>
            <ac:spMk id="6" creationId="{27B1DAE7-4859-492E-898B-C23E2D84FEDC}"/>
          </ac:spMkLst>
        </pc:spChg>
        <pc:spChg chg="add del mod">
          <ac:chgData name="HOWARD LIM" userId="5f46fd05-caa1-48d7-ae1b-d61ec684b443" providerId="ADAL" clId="{85D4B06B-8526-48C3-94A9-E1249FFA20D0}" dt="2021-06-13T06:16:36.002" v="13687"/>
          <ac:spMkLst>
            <pc:docMk/>
            <pc:sldMk cId="3127960495" sldId="339"/>
            <ac:spMk id="6" creationId="{2A521117-7EBB-4CAD-AA9B-AD6954A1260C}"/>
          </ac:spMkLst>
        </pc:spChg>
        <pc:spChg chg="add del mod">
          <ac:chgData name="HOWARD LIM" userId="5f46fd05-caa1-48d7-ae1b-d61ec684b443" providerId="ADAL" clId="{85D4B06B-8526-48C3-94A9-E1249FFA20D0}" dt="2021-06-13T06:24:26.612" v="22133"/>
          <ac:spMkLst>
            <pc:docMk/>
            <pc:sldMk cId="3127960495" sldId="339"/>
            <ac:spMk id="6" creationId="{489A4E29-6563-4BEE-B4C5-DDB7A5B7EEFA}"/>
          </ac:spMkLst>
        </pc:spChg>
        <pc:spChg chg="add del mod">
          <ac:chgData name="HOWARD LIM" userId="5f46fd05-caa1-48d7-ae1b-d61ec684b443" providerId="ADAL" clId="{85D4B06B-8526-48C3-94A9-E1249FFA20D0}" dt="2021-06-13T05:49:55.423" v="11178"/>
          <ac:spMkLst>
            <pc:docMk/>
            <pc:sldMk cId="3127960495" sldId="339"/>
            <ac:spMk id="6" creationId="{66FAAF7F-FA0E-4209-ACBC-B909263587E0}"/>
          </ac:spMkLst>
        </pc:spChg>
        <pc:spChg chg="add del mod">
          <ac:chgData name="HOWARD LIM" userId="5f46fd05-caa1-48d7-ae1b-d61ec684b443" providerId="ADAL" clId="{85D4B06B-8526-48C3-94A9-E1249FFA20D0}" dt="2021-06-13T07:01:47.264" v="26417"/>
          <ac:spMkLst>
            <pc:docMk/>
            <pc:sldMk cId="3127960495" sldId="339"/>
            <ac:spMk id="6" creationId="{672C9523-29D0-4307-AE2B-FD0146B9CE10}"/>
          </ac:spMkLst>
        </pc:spChg>
        <pc:spChg chg="add del mod">
          <ac:chgData name="HOWARD LIM" userId="5f46fd05-caa1-48d7-ae1b-d61ec684b443" providerId="ADAL" clId="{85D4B06B-8526-48C3-94A9-E1249FFA20D0}" dt="2021-06-07T15:39:19.860" v="9675" actId="478"/>
          <ac:spMkLst>
            <pc:docMk/>
            <pc:sldMk cId="3127960495" sldId="339"/>
            <ac:spMk id="6" creationId="{8304E1E9-28E3-4DF5-A7E8-DDA273B78036}"/>
          </ac:spMkLst>
        </pc:spChg>
        <pc:spChg chg="add del mod">
          <ac:chgData name="HOWARD LIM" userId="5f46fd05-caa1-48d7-ae1b-d61ec684b443" providerId="ADAL" clId="{85D4B06B-8526-48C3-94A9-E1249FFA20D0}" dt="2021-05-31T09:41:54.942" v="1898"/>
          <ac:spMkLst>
            <pc:docMk/>
            <pc:sldMk cId="3127960495" sldId="339"/>
            <ac:spMk id="6" creationId="{942BD020-D31B-4F39-A72A-E2C121E83825}"/>
          </ac:spMkLst>
        </pc:spChg>
        <pc:spChg chg="add del mod">
          <ac:chgData name="HOWARD LIM" userId="5f46fd05-caa1-48d7-ae1b-d61ec684b443" providerId="ADAL" clId="{85D4B06B-8526-48C3-94A9-E1249FFA20D0}" dt="2021-05-31T11:24:43.797" v="6476"/>
          <ac:spMkLst>
            <pc:docMk/>
            <pc:sldMk cId="3127960495" sldId="339"/>
            <ac:spMk id="6" creationId="{C478BAE5-7709-4E5D-9771-8B24897F2862}"/>
          </ac:spMkLst>
        </pc:spChg>
        <pc:spChg chg="add del mod">
          <ac:chgData name="HOWARD LIM" userId="5f46fd05-caa1-48d7-ae1b-d61ec684b443" providerId="ADAL" clId="{85D4B06B-8526-48C3-94A9-E1249FFA20D0}" dt="2021-05-31T09:42:52.370" v="2838"/>
          <ac:spMkLst>
            <pc:docMk/>
            <pc:sldMk cId="3127960495" sldId="339"/>
            <ac:spMk id="6" creationId="{D8674F9B-17CD-43A5-AC55-1D997619114E}"/>
          </ac:spMkLst>
        </pc:spChg>
        <pc:spChg chg="add del mod">
          <ac:chgData name="HOWARD LIM" userId="5f46fd05-caa1-48d7-ae1b-d61ec684b443" providerId="ADAL" clId="{85D4B06B-8526-48C3-94A9-E1249FFA20D0}" dt="2021-06-13T06:20:44.954" v="17963"/>
          <ac:spMkLst>
            <pc:docMk/>
            <pc:sldMk cId="3127960495" sldId="339"/>
            <ac:spMk id="6" creationId="{E25C3EA7-3D42-4596-8CEB-7EFACAC77D76}"/>
          </ac:spMkLst>
        </pc:spChg>
        <pc:spChg chg="add del mod">
          <ac:chgData name="HOWARD LIM" userId="5f46fd05-caa1-48d7-ae1b-d61ec684b443" providerId="ADAL" clId="{85D4B06B-8526-48C3-94A9-E1249FFA20D0}" dt="2021-05-31T09:55:07.834" v="3778"/>
          <ac:spMkLst>
            <pc:docMk/>
            <pc:sldMk cId="3127960495" sldId="339"/>
            <ac:spMk id="6" creationId="{F611CFA6-6DC1-46B1-A12D-6E13556EE669}"/>
          </ac:spMkLst>
        </pc:spChg>
        <pc:spChg chg="add del mod">
          <ac:chgData name="HOWARD LIM" userId="5f46fd05-caa1-48d7-ae1b-d61ec684b443" providerId="ADAL" clId="{85D4B06B-8526-48C3-94A9-E1249FFA20D0}" dt="2021-05-31T10:31:36.321" v="5102"/>
          <ac:spMkLst>
            <pc:docMk/>
            <pc:sldMk cId="3127960495" sldId="339"/>
            <ac:spMk id="6" creationId="{FE55E159-01FC-4416-896F-C3A3C97A7C57}"/>
          </ac:spMkLst>
        </pc:spChg>
        <pc:spChg chg="add del mod">
          <ac:chgData name="HOWARD LIM" userId="5f46fd05-caa1-48d7-ae1b-d61ec684b443" providerId="ADAL" clId="{85D4B06B-8526-48C3-94A9-E1249FFA20D0}" dt="2021-05-31T09:39:27.965" v="956"/>
          <ac:spMkLst>
            <pc:docMk/>
            <pc:sldMk cId="3127960495" sldId="339"/>
            <ac:spMk id="7" creationId="{24F8E956-1881-46E4-A4A3-7E3BBDCB8FC5}"/>
          </ac:spMkLst>
        </pc:spChg>
        <pc:spChg chg="add mod">
          <ac:chgData name="HOWARD LIM" userId="5f46fd05-caa1-48d7-ae1b-d61ec684b443" providerId="ADAL" clId="{85D4B06B-8526-48C3-94A9-E1249FFA20D0}" dt="2021-06-13T07:05:13.750" v="28650" actId="208"/>
          <ac:spMkLst>
            <pc:docMk/>
            <pc:sldMk cId="3127960495" sldId="339"/>
            <ac:spMk id="7" creationId="{2F615D21-E8EC-43B4-9455-725C02DD7360}"/>
          </ac:spMkLst>
        </pc:spChg>
        <pc:spChg chg="add del mod">
          <ac:chgData name="HOWARD LIM" userId="5f46fd05-caa1-48d7-ae1b-d61ec684b443" providerId="ADAL" clId="{85D4B06B-8526-48C3-94A9-E1249FFA20D0}" dt="2021-06-13T05:49:55.423" v="11176"/>
          <ac:spMkLst>
            <pc:docMk/>
            <pc:sldMk cId="3127960495" sldId="339"/>
            <ac:spMk id="7" creationId="{814DAF44-0918-4C5D-80C9-31BC2FBF7453}"/>
          </ac:spMkLst>
        </pc:spChg>
        <pc:spChg chg="add del mod">
          <ac:chgData name="HOWARD LIM" userId="5f46fd05-caa1-48d7-ae1b-d61ec684b443" providerId="ADAL" clId="{85D4B06B-8526-48C3-94A9-E1249FFA20D0}" dt="2021-05-31T11:24:43.781" v="6474"/>
          <ac:spMkLst>
            <pc:docMk/>
            <pc:sldMk cId="3127960495" sldId="339"/>
            <ac:spMk id="7" creationId="{86CE63B9-D192-4E08-B624-96A633C3FC3C}"/>
          </ac:spMkLst>
        </pc:spChg>
        <pc:spChg chg="add del mod">
          <ac:chgData name="HOWARD LIM" userId="5f46fd05-caa1-48d7-ae1b-d61ec684b443" providerId="ADAL" clId="{85D4B06B-8526-48C3-94A9-E1249FFA20D0}" dt="2021-06-13T06:20:44.934" v="17961"/>
          <ac:spMkLst>
            <pc:docMk/>
            <pc:sldMk cId="3127960495" sldId="339"/>
            <ac:spMk id="7" creationId="{8C44F2D6-935B-4E95-BF55-A9157C43850B}"/>
          </ac:spMkLst>
        </pc:spChg>
        <pc:spChg chg="add del mod">
          <ac:chgData name="HOWARD LIM" userId="5f46fd05-caa1-48d7-ae1b-d61ec684b443" providerId="ADAL" clId="{85D4B06B-8526-48C3-94A9-E1249FFA20D0}" dt="2021-05-31T09:41:54.927" v="1896"/>
          <ac:spMkLst>
            <pc:docMk/>
            <pc:sldMk cId="3127960495" sldId="339"/>
            <ac:spMk id="7" creationId="{900957C7-0656-4D32-A93A-799C313DD97A}"/>
          </ac:spMkLst>
        </pc:spChg>
        <pc:spChg chg="add del mod">
          <ac:chgData name="HOWARD LIM" userId="5f46fd05-caa1-48d7-ae1b-d61ec684b443" providerId="ADAL" clId="{85D4B06B-8526-48C3-94A9-E1249FFA20D0}" dt="2021-06-13T06:24:26.589" v="22131"/>
          <ac:spMkLst>
            <pc:docMk/>
            <pc:sldMk cId="3127960495" sldId="339"/>
            <ac:spMk id="7" creationId="{9D9855C1-430A-4B69-A2D4-CB2F6F851222}"/>
          </ac:spMkLst>
        </pc:spChg>
        <pc:spChg chg="add del mod">
          <ac:chgData name="HOWARD LIM" userId="5f46fd05-caa1-48d7-ae1b-d61ec684b443" providerId="ADAL" clId="{85D4B06B-8526-48C3-94A9-E1249FFA20D0}" dt="2021-05-31T09:42:52.360" v="2836"/>
          <ac:spMkLst>
            <pc:docMk/>
            <pc:sldMk cId="3127960495" sldId="339"/>
            <ac:spMk id="7" creationId="{BE1514AA-E978-46AE-896A-FA5FA17C34CA}"/>
          </ac:spMkLst>
        </pc:spChg>
        <pc:spChg chg="add del mod">
          <ac:chgData name="HOWARD LIM" userId="5f46fd05-caa1-48d7-ae1b-d61ec684b443" providerId="ADAL" clId="{85D4B06B-8526-48C3-94A9-E1249FFA20D0}" dt="2021-05-31T09:55:07.819" v="3776"/>
          <ac:spMkLst>
            <pc:docMk/>
            <pc:sldMk cId="3127960495" sldId="339"/>
            <ac:spMk id="7" creationId="{BF781000-A13B-4A7D-890E-54DFE1B0EC7D}"/>
          </ac:spMkLst>
        </pc:spChg>
        <pc:spChg chg="add del mod">
          <ac:chgData name="HOWARD LIM" userId="5f46fd05-caa1-48d7-ae1b-d61ec684b443" providerId="ADAL" clId="{85D4B06B-8526-48C3-94A9-E1249FFA20D0}" dt="2021-06-07T15:39:19.859" v="9674" actId="478"/>
          <ac:spMkLst>
            <pc:docMk/>
            <pc:sldMk cId="3127960495" sldId="339"/>
            <ac:spMk id="7" creationId="{CC7FAF17-AA83-4FB3-A74A-A6C87D6C9BD2}"/>
          </ac:spMkLst>
        </pc:spChg>
        <pc:spChg chg="add del mod">
          <ac:chgData name="HOWARD LIM" userId="5f46fd05-caa1-48d7-ae1b-d61ec684b443" providerId="ADAL" clId="{85D4B06B-8526-48C3-94A9-E1249FFA20D0}" dt="2021-06-13T06:16:35.984" v="13685"/>
          <ac:spMkLst>
            <pc:docMk/>
            <pc:sldMk cId="3127960495" sldId="339"/>
            <ac:spMk id="7" creationId="{EC081245-FA86-42AA-ADBE-9990883609A3}"/>
          </ac:spMkLst>
        </pc:spChg>
        <pc:spChg chg="add del mod">
          <ac:chgData name="HOWARD LIM" userId="5f46fd05-caa1-48d7-ae1b-d61ec684b443" providerId="ADAL" clId="{85D4B06B-8526-48C3-94A9-E1249FFA20D0}" dt="2021-06-13T07:01:47.213" v="26415"/>
          <ac:spMkLst>
            <pc:docMk/>
            <pc:sldMk cId="3127960495" sldId="339"/>
            <ac:spMk id="7" creationId="{F73EA6EA-715D-48CA-8E33-6C34B8E5E39F}"/>
          </ac:spMkLst>
        </pc:spChg>
        <pc:spChg chg="add del mod">
          <ac:chgData name="HOWARD LIM" userId="5f46fd05-caa1-48d7-ae1b-d61ec684b443" providerId="ADAL" clId="{85D4B06B-8526-48C3-94A9-E1249FFA20D0}" dt="2021-05-31T09:39:27.952" v="954"/>
          <ac:spMkLst>
            <pc:docMk/>
            <pc:sldMk cId="3127960495" sldId="339"/>
            <ac:spMk id="8" creationId="{0F7CA05C-F288-4568-9A9F-CD6009DE741F}"/>
          </ac:spMkLst>
        </pc:spChg>
        <pc:spChg chg="add del mod">
          <ac:chgData name="HOWARD LIM" userId="5f46fd05-caa1-48d7-ae1b-d61ec684b443" providerId="ADAL" clId="{85D4B06B-8526-48C3-94A9-E1249FFA20D0}" dt="2021-05-31T10:30:06.816" v="4743"/>
          <ac:spMkLst>
            <pc:docMk/>
            <pc:sldMk cId="3127960495" sldId="339"/>
            <ac:spMk id="8" creationId="{45362A5E-6CCA-4432-B04A-D2D6D74EEBE2}"/>
          </ac:spMkLst>
        </pc:spChg>
        <pc:spChg chg="add del mod">
          <ac:chgData name="HOWARD LIM" userId="5f46fd05-caa1-48d7-ae1b-d61ec684b443" providerId="ADAL" clId="{85D4B06B-8526-48C3-94A9-E1249FFA20D0}" dt="2021-05-31T09:55:07.806" v="3774"/>
          <ac:spMkLst>
            <pc:docMk/>
            <pc:sldMk cId="3127960495" sldId="339"/>
            <ac:spMk id="8" creationId="{5C9607A2-2F22-4711-9F5C-F96ED7178ACE}"/>
          </ac:spMkLst>
        </pc:spChg>
        <pc:spChg chg="add del mod">
          <ac:chgData name="HOWARD LIM" userId="5f46fd05-caa1-48d7-ae1b-d61ec684b443" providerId="ADAL" clId="{85D4B06B-8526-48C3-94A9-E1249FFA20D0}" dt="2021-05-31T09:41:54.916" v="1894"/>
          <ac:spMkLst>
            <pc:docMk/>
            <pc:sldMk cId="3127960495" sldId="339"/>
            <ac:spMk id="8" creationId="{77D326EE-BC1A-4C9A-A801-F9A4EB1925BB}"/>
          </ac:spMkLst>
        </pc:spChg>
        <pc:spChg chg="add del mod">
          <ac:chgData name="HOWARD LIM" userId="5f46fd05-caa1-48d7-ae1b-d61ec684b443" providerId="ADAL" clId="{85D4B06B-8526-48C3-94A9-E1249FFA20D0}" dt="2021-05-31T09:42:52.347" v="2834"/>
          <ac:spMkLst>
            <pc:docMk/>
            <pc:sldMk cId="3127960495" sldId="339"/>
            <ac:spMk id="8" creationId="{95FCE688-2313-42AC-B283-1A28268963C4}"/>
          </ac:spMkLst>
        </pc:spChg>
        <pc:spChg chg="add del mod">
          <ac:chgData name="HOWARD LIM" userId="5f46fd05-caa1-48d7-ae1b-d61ec684b443" providerId="ADAL" clId="{85D4B06B-8526-48C3-94A9-E1249FFA20D0}" dt="2021-05-31T09:55:07.790" v="3772"/>
          <ac:spMkLst>
            <pc:docMk/>
            <pc:sldMk cId="3127960495" sldId="339"/>
            <ac:spMk id="9" creationId="{19ECCFB8-4019-4AC9-84CF-D2479D3BA0A2}"/>
          </ac:spMkLst>
        </pc:spChg>
        <pc:spChg chg="add del mod">
          <ac:chgData name="HOWARD LIM" userId="5f46fd05-caa1-48d7-ae1b-d61ec684b443" providerId="ADAL" clId="{85D4B06B-8526-48C3-94A9-E1249FFA20D0}" dt="2021-06-13T06:04:13.985" v="12448"/>
          <ac:spMkLst>
            <pc:docMk/>
            <pc:sldMk cId="3127960495" sldId="339"/>
            <ac:spMk id="9" creationId="{501D27BB-8E7E-4295-AB14-8E96FCE6FC3C}"/>
          </ac:spMkLst>
        </pc:spChg>
        <pc:spChg chg="add del mod">
          <ac:chgData name="HOWARD LIM" userId="5f46fd05-caa1-48d7-ae1b-d61ec684b443" providerId="ADAL" clId="{85D4B06B-8526-48C3-94A9-E1249FFA20D0}" dt="2021-05-31T11:47:33.525" v="7238"/>
          <ac:spMkLst>
            <pc:docMk/>
            <pc:sldMk cId="3127960495" sldId="339"/>
            <ac:spMk id="9" creationId="{760E5468-A04F-441D-B61F-8E8A83113036}"/>
          </ac:spMkLst>
        </pc:spChg>
        <pc:spChg chg="add del mod">
          <ac:chgData name="HOWARD LIM" userId="5f46fd05-caa1-48d7-ae1b-d61ec684b443" providerId="ADAL" clId="{85D4B06B-8526-48C3-94A9-E1249FFA20D0}" dt="2021-05-31T09:42:52.292" v="2832"/>
          <ac:spMkLst>
            <pc:docMk/>
            <pc:sldMk cId="3127960495" sldId="339"/>
            <ac:spMk id="9" creationId="{9E734D6F-5170-4BCC-93BC-89567BDF0CF0}"/>
          </ac:spMkLst>
        </pc:spChg>
        <pc:spChg chg="add del mod">
          <ac:chgData name="HOWARD LIM" userId="5f46fd05-caa1-48d7-ae1b-d61ec684b443" providerId="ADAL" clId="{85D4B06B-8526-48C3-94A9-E1249FFA20D0}" dt="2021-05-31T10:30:06.794" v="4741"/>
          <ac:spMkLst>
            <pc:docMk/>
            <pc:sldMk cId="3127960495" sldId="339"/>
            <ac:spMk id="9" creationId="{9EAA1CE6-CF32-44A6-B00F-15C55F972B07}"/>
          </ac:spMkLst>
        </pc:spChg>
        <pc:spChg chg="add del mod">
          <ac:chgData name="HOWARD LIM" userId="5f46fd05-caa1-48d7-ae1b-d61ec684b443" providerId="ADAL" clId="{85D4B06B-8526-48C3-94A9-E1249FFA20D0}" dt="2021-05-31T09:39:27.920" v="952"/>
          <ac:spMkLst>
            <pc:docMk/>
            <pc:sldMk cId="3127960495" sldId="339"/>
            <ac:spMk id="9" creationId="{A9F423FC-954D-4FE2-98F8-FE9E51B627E8}"/>
          </ac:spMkLst>
        </pc:spChg>
        <pc:spChg chg="add del mod">
          <ac:chgData name="HOWARD LIM" userId="5f46fd05-caa1-48d7-ae1b-d61ec684b443" providerId="ADAL" clId="{85D4B06B-8526-48C3-94A9-E1249FFA20D0}" dt="2021-06-13T06:25:35.766" v="24283"/>
          <ac:spMkLst>
            <pc:docMk/>
            <pc:sldMk cId="3127960495" sldId="339"/>
            <ac:spMk id="9" creationId="{AFAA4911-CC05-48AC-9855-13286B65EDB9}"/>
          </ac:spMkLst>
        </pc:spChg>
        <pc:spChg chg="add del mod">
          <ac:chgData name="HOWARD LIM" userId="5f46fd05-caa1-48d7-ae1b-d61ec684b443" providerId="ADAL" clId="{85D4B06B-8526-48C3-94A9-E1249FFA20D0}" dt="2021-06-13T06:18:31.086" v="15829"/>
          <ac:spMkLst>
            <pc:docMk/>
            <pc:sldMk cId="3127960495" sldId="339"/>
            <ac:spMk id="9" creationId="{D219AB9E-EDAE-4104-9B91-13055F30EF1B}"/>
          </ac:spMkLst>
        </pc:spChg>
        <pc:spChg chg="add del mod">
          <ac:chgData name="HOWARD LIM" userId="5f46fd05-caa1-48d7-ae1b-d61ec684b443" providerId="ADAL" clId="{85D4B06B-8526-48C3-94A9-E1249FFA20D0}" dt="2021-06-13T07:05:12.340" v="28573"/>
          <ac:spMkLst>
            <pc:docMk/>
            <pc:sldMk cId="3127960495" sldId="339"/>
            <ac:spMk id="9" creationId="{ECD1A813-BF95-45ED-AE7B-0AF508144F7A}"/>
          </ac:spMkLst>
        </pc:spChg>
        <pc:spChg chg="add del mod">
          <ac:chgData name="HOWARD LIM" userId="5f46fd05-caa1-48d7-ae1b-d61ec684b443" providerId="ADAL" clId="{85D4B06B-8526-48C3-94A9-E1249FFA20D0}" dt="2021-06-13T06:23:46.230" v="19999"/>
          <ac:spMkLst>
            <pc:docMk/>
            <pc:sldMk cId="3127960495" sldId="339"/>
            <ac:spMk id="9" creationId="{EE9D0DB1-3EC8-4FC0-8B50-53B7EB0D9546}"/>
          </ac:spMkLst>
        </pc:spChg>
        <pc:spChg chg="add del mod">
          <ac:chgData name="HOWARD LIM" userId="5f46fd05-caa1-48d7-ae1b-d61ec684b443" providerId="ADAL" clId="{85D4B06B-8526-48C3-94A9-E1249FFA20D0}" dt="2021-05-31T09:41:54.899" v="1892"/>
          <ac:spMkLst>
            <pc:docMk/>
            <pc:sldMk cId="3127960495" sldId="339"/>
            <ac:spMk id="9" creationId="{F8F53976-72D5-41E4-B00A-19DB2E060BC8}"/>
          </ac:spMkLst>
        </pc:spChg>
        <pc:spChg chg="add del mod">
          <ac:chgData name="HOWARD LIM" userId="5f46fd05-caa1-48d7-ae1b-d61ec684b443" providerId="ADAL" clId="{85D4B06B-8526-48C3-94A9-E1249FFA20D0}" dt="2021-06-13T06:04:13.970" v="12446"/>
          <ac:spMkLst>
            <pc:docMk/>
            <pc:sldMk cId="3127960495" sldId="339"/>
            <ac:spMk id="10" creationId="{33CC55E7-1A32-437E-8908-33C53AED6117}"/>
          </ac:spMkLst>
        </pc:spChg>
        <pc:spChg chg="add del mod">
          <ac:chgData name="HOWARD LIM" userId="5f46fd05-caa1-48d7-ae1b-d61ec684b443" providerId="ADAL" clId="{85D4B06B-8526-48C3-94A9-E1249FFA20D0}" dt="2021-05-31T11:47:33.513" v="7236"/>
          <ac:spMkLst>
            <pc:docMk/>
            <pc:sldMk cId="3127960495" sldId="339"/>
            <ac:spMk id="10" creationId="{44063000-C329-496E-A021-29EE2F080E0F}"/>
          </ac:spMkLst>
        </pc:spChg>
        <pc:spChg chg="add del mod">
          <ac:chgData name="HOWARD LIM" userId="5f46fd05-caa1-48d7-ae1b-d61ec684b443" providerId="ADAL" clId="{85D4B06B-8526-48C3-94A9-E1249FFA20D0}" dt="2021-06-13T07:05:12.326" v="28571"/>
          <ac:spMkLst>
            <pc:docMk/>
            <pc:sldMk cId="3127960495" sldId="339"/>
            <ac:spMk id="10" creationId="{50583C89-A4C7-4BDD-8E1C-CE0CB2507F15}"/>
          </ac:spMkLst>
        </pc:spChg>
        <pc:spChg chg="add del mod">
          <ac:chgData name="HOWARD LIM" userId="5f46fd05-caa1-48d7-ae1b-d61ec684b443" providerId="ADAL" clId="{85D4B06B-8526-48C3-94A9-E1249FFA20D0}" dt="2021-06-13T06:25:35.757" v="24281"/>
          <ac:spMkLst>
            <pc:docMk/>
            <pc:sldMk cId="3127960495" sldId="339"/>
            <ac:spMk id="10" creationId="{5D0DD6B1-20FA-46FE-BEBE-69657AFDAEA9}"/>
          </ac:spMkLst>
        </pc:spChg>
        <pc:spChg chg="add del mod">
          <ac:chgData name="HOWARD LIM" userId="5f46fd05-caa1-48d7-ae1b-d61ec684b443" providerId="ADAL" clId="{85D4B06B-8526-48C3-94A9-E1249FFA20D0}" dt="2021-06-13T06:23:46.217" v="19997"/>
          <ac:spMkLst>
            <pc:docMk/>
            <pc:sldMk cId="3127960495" sldId="339"/>
            <ac:spMk id="10" creationId="{675D40D3-59B0-4FA2-8330-6C59C1225054}"/>
          </ac:spMkLst>
        </pc:spChg>
        <pc:spChg chg="add del mod">
          <ac:chgData name="HOWARD LIM" userId="5f46fd05-caa1-48d7-ae1b-d61ec684b443" providerId="ADAL" clId="{85D4B06B-8526-48C3-94A9-E1249FFA20D0}" dt="2021-06-13T06:18:31.072" v="15827"/>
          <ac:spMkLst>
            <pc:docMk/>
            <pc:sldMk cId="3127960495" sldId="339"/>
            <ac:spMk id="10" creationId="{6B08C754-03DC-4B40-B103-E9DBC83AE8FF}"/>
          </ac:spMkLst>
        </pc:spChg>
        <pc:spChg chg="add del mod">
          <ac:chgData name="HOWARD LIM" userId="5f46fd05-caa1-48d7-ae1b-d61ec684b443" providerId="ADAL" clId="{85D4B06B-8526-48C3-94A9-E1249FFA20D0}" dt="2021-05-31T10:30:06.775" v="4739"/>
          <ac:spMkLst>
            <pc:docMk/>
            <pc:sldMk cId="3127960495" sldId="339"/>
            <ac:spMk id="10" creationId="{7EB6B072-F608-4AF2-A959-3932F59462EC}"/>
          </ac:spMkLst>
        </pc:spChg>
        <pc:spChg chg="add del mod">
          <ac:chgData name="HOWARD LIM" userId="5f46fd05-caa1-48d7-ae1b-d61ec684b443" providerId="ADAL" clId="{85D4B06B-8526-48C3-94A9-E1249FFA20D0}" dt="2021-06-07T15:48:19.352" v="9982"/>
          <ac:spMkLst>
            <pc:docMk/>
            <pc:sldMk cId="3127960495" sldId="339"/>
            <ac:spMk id="10" creationId="{C8B8055B-7B7C-464D-A1D9-8EEA490D856C}"/>
          </ac:spMkLst>
        </pc:spChg>
        <pc:spChg chg="add del mod">
          <ac:chgData name="HOWARD LIM" userId="5f46fd05-caa1-48d7-ae1b-d61ec684b443" providerId="ADAL" clId="{85D4B06B-8526-48C3-94A9-E1249FFA20D0}" dt="2021-06-13T06:23:46.201" v="19995"/>
          <ac:spMkLst>
            <pc:docMk/>
            <pc:sldMk cId="3127960495" sldId="339"/>
            <ac:spMk id="11" creationId="{12BF46EA-2508-42AC-A005-B9E0247934E1}"/>
          </ac:spMkLst>
        </pc:spChg>
        <pc:spChg chg="add del mod">
          <ac:chgData name="HOWARD LIM" userId="5f46fd05-caa1-48d7-ae1b-d61ec684b443" providerId="ADAL" clId="{85D4B06B-8526-48C3-94A9-E1249FFA20D0}" dt="2021-06-13T06:04:13.954" v="12444"/>
          <ac:spMkLst>
            <pc:docMk/>
            <pc:sldMk cId="3127960495" sldId="339"/>
            <ac:spMk id="11" creationId="{137A07ED-F815-4689-BE11-DA50182AD1FE}"/>
          </ac:spMkLst>
        </pc:spChg>
        <pc:spChg chg="add del mod">
          <ac:chgData name="HOWARD LIM" userId="5f46fd05-caa1-48d7-ae1b-d61ec684b443" providerId="ADAL" clId="{85D4B06B-8526-48C3-94A9-E1249FFA20D0}" dt="2021-06-13T06:18:31.055" v="15825"/>
          <ac:spMkLst>
            <pc:docMk/>
            <pc:sldMk cId="3127960495" sldId="339"/>
            <ac:spMk id="11" creationId="{5A418A93-DCF3-4178-B629-F6921F807EA6}"/>
          </ac:spMkLst>
        </pc:spChg>
        <pc:spChg chg="add del mod">
          <ac:chgData name="HOWARD LIM" userId="5f46fd05-caa1-48d7-ae1b-d61ec684b443" providerId="ADAL" clId="{85D4B06B-8526-48C3-94A9-E1249FFA20D0}" dt="2021-05-31T11:47:33.502" v="7234"/>
          <ac:spMkLst>
            <pc:docMk/>
            <pc:sldMk cId="3127960495" sldId="339"/>
            <ac:spMk id="11" creationId="{79BF1A56-C8E1-42A5-827F-8D25592D3CFC}"/>
          </ac:spMkLst>
        </pc:spChg>
        <pc:spChg chg="add del mod">
          <ac:chgData name="HOWARD LIM" userId="5f46fd05-caa1-48d7-ae1b-d61ec684b443" providerId="ADAL" clId="{85D4B06B-8526-48C3-94A9-E1249FFA20D0}" dt="2021-06-07T15:48:19.336" v="9980"/>
          <ac:spMkLst>
            <pc:docMk/>
            <pc:sldMk cId="3127960495" sldId="339"/>
            <ac:spMk id="11" creationId="{9CC46B62-1F92-440A-8F67-A89B2B7D3429}"/>
          </ac:spMkLst>
        </pc:spChg>
        <pc:spChg chg="add del mod">
          <ac:chgData name="HOWARD LIM" userId="5f46fd05-caa1-48d7-ae1b-d61ec684b443" providerId="ADAL" clId="{85D4B06B-8526-48C3-94A9-E1249FFA20D0}" dt="2021-06-13T07:05:12.304" v="28569"/>
          <ac:spMkLst>
            <pc:docMk/>
            <pc:sldMk cId="3127960495" sldId="339"/>
            <ac:spMk id="11" creationId="{A03A2882-FE6B-44D6-ACAF-97BB4A73F37A}"/>
          </ac:spMkLst>
        </pc:spChg>
        <pc:spChg chg="add del mod">
          <ac:chgData name="HOWARD LIM" userId="5f46fd05-caa1-48d7-ae1b-d61ec684b443" providerId="ADAL" clId="{85D4B06B-8526-48C3-94A9-E1249FFA20D0}" dt="2021-05-31T10:30:06.761" v="4737"/>
          <ac:spMkLst>
            <pc:docMk/>
            <pc:sldMk cId="3127960495" sldId="339"/>
            <ac:spMk id="11" creationId="{CA56C964-382C-4D88-AC9B-A5EF3A187CCD}"/>
          </ac:spMkLst>
        </pc:spChg>
        <pc:spChg chg="add del mod">
          <ac:chgData name="HOWARD LIM" userId="5f46fd05-caa1-48d7-ae1b-d61ec684b443" providerId="ADAL" clId="{85D4B06B-8526-48C3-94A9-E1249FFA20D0}" dt="2021-06-13T06:25:35.747" v="24279"/>
          <ac:spMkLst>
            <pc:docMk/>
            <pc:sldMk cId="3127960495" sldId="339"/>
            <ac:spMk id="11" creationId="{EC0FBDA3-AB04-4EAA-92E3-0047FFC75E31}"/>
          </ac:spMkLst>
        </pc:spChg>
        <pc:spChg chg="add del mod">
          <ac:chgData name="HOWARD LIM" userId="5f46fd05-caa1-48d7-ae1b-d61ec684b443" providerId="ADAL" clId="{85D4B06B-8526-48C3-94A9-E1249FFA20D0}" dt="2021-06-13T06:25:35.727" v="24277"/>
          <ac:spMkLst>
            <pc:docMk/>
            <pc:sldMk cId="3127960495" sldId="339"/>
            <ac:spMk id="12" creationId="{64C7E169-5A53-45A4-BB3F-8BDE8A80B14E}"/>
          </ac:spMkLst>
        </pc:spChg>
        <pc:spChg chg="add del mod">
          <ac:chgData name="HOWARD LIM" userId="5f46fd05-caa1-48d7-ae1b-d61ec684b443" providerId="ADAL" clId="{85D4B06B-8526-48C3-94A9-E1249FFA20D0}" dt="2021-06-13T06:23:46.182" v="19993"/>
          <ac:spMkLst>
            <pc:docMk/>
            <pc:sldMk cId="3127960495" sldId="339"/>
            <ac:spMk id="12" creationId="{6516BF20-9C89-4CC2-83AC-BDC7390C540E}"/>
          </ac:spMkLst>
        </pc:spChg>
        <pc:spChg chg="add del mod">
          <ac:chgData name="HOWARD LIM" userId="5f46fd05-caa1-48d7-ae1b-d61ec684b443" providerId="ADAL" clId="{85D4B06B-8526-48C3-94A9-E1249FFA20D0}" dt="2021-06-13T06:04:13.939" v="12442"/>
          <ac:spMkLst>
            <pc:docMk/>
            <pc:sldMk cId="3127960495" sldId="339"/>
            <ac:spMk id="12" creationId="{694B9578-3044-448E-90D6-69C39E7A4DB0}"/>
          </ac:spMkLst>
        </pc:spChg>
        <pc:spChg chg="add del mod">
          <ac:chgData name="HOWARD LIM" userId="5f46fd05-caa1-48d7-ae1b-d61ec684b443" providerId="ADAL" clId="{85D4B06B-8526-48C3-94A9-E1249FFA20D0}" dt="2021-05-31T11:47:33.490" v="7232"/>
          <ac:spMkLst>
            <pc:docMk/>
            <pc:sldMk cId="3127960495" sldId="339"/>
            <ac:spMk id="12" creationId="{81FC2FD1-8A0A-40AB-B063-B8C3C749D2A7}"/>
          </ac:spMkLst>
        </pc:spChg>
        <pc:spChg chg="add del mod">
          <ac:chgData name="HOWARD LIM" userId="5f46fd05-caa1-48d7-ae1b-d61ec684b443" providerId="ADAL" clId="{85D4B06B-8526-48C3-94A9-E1249FFA20D0}" dt="2021-06-13T06:18:31.027" v="15823"/>
          <ac:spMkLst>
            <pc:docMk/>
            <pc:sldMk cId="3127960495" sldId="339"/>
            <ac:spMk id="12" creationId="{9F10CA94-49B5-4E9E-8F99-4CA88E690A7A}"/>
          </ac:spMkLst>
        </pc:spChg>
        <pc:spChg chg="add del mod">
          <ac:chgData name="HOWARD LIM" userId="5f46fd05-caa1-48d7-ae1b-d61ec684b443" providerId="ADAL" clId="{85D4B06B-8526-48C3-94A9-E1249FFA20D0}" dt="2021-06-07T15:48:19.321" v="9978"/>
          <ac:spMkLst>
            <pc:docMk/>
            <pc:sldMk cId="3127960495" sldId="339"/>
            <ac:spMk id="12" creationId="{B461CB34-0D69-4D01-8FF1-75664AA566EF}"/>
          </ac:spMkLst>
        </pc:spChg>
        <pc:spChg chg="add del mod">
          <ac:chgData name="HOWARD LIM" userId="5f46fd05-caa1-48d7-ae1b-d61ec684b443" providerId="ADAL" clId="{85D4B06B-8526-48C3-94A9-E1249FFA20D0}" dt="2021-05-31T10:31:36.306" v="5100"/>
          <ac:spMkLst>
            <pc:docMk/>
            <pc:sldMk cId="3127960495" sldId="339"/>
            <ac:spMk id="12" creationId="{EABD8B3A-2352-4A8E-9C83-53F3EC5AF1B8}"/>
          </ac:spMkLst>
        </pc:spChg>
        <pc:spChg chg="add del mod">
          <ac:chgData name="HOWARD LIM" userId="5f46fd05-caa1-48d7-ae1b-d61ec684b443" providerId="ADAL" clId="{85D4B06B-8526-48C3-94A9-E1249FFA20D0}" dt="2021-06-13T07:05:12.277" v="28567"/>
          <ac:spMkLst>
            <pc:docMk/>
            <pc:sldMk cId="3127960495" sldId="339"/>
            <ac:spMk id="12" creationId="{F8BB4810-76D1-4B13-AAA1-8382F9A1B574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3" creationId="{1AB3B74A-5651-4AFE-8A42-274B008784D6}"/>
          </ac:spMkLst>
        </pc:spChg>
        <pc:spChg chg="add del mod">
          <ac:chgData name="HOWARD LIM" userId="5f46fd05-caa1-48d7-ae1b-d61ec684b443" providerId="ADAL" clId="{85D4B06B-8526-48C3-94A9-E1249FFA20D0}" dt="2021-06-07T15:48:19.305" v="9976"/>
          <ac:spMkLst>
            <pc:docMk/>
            <pc:sldMk cId="3127960495" sldId="339"/>
            <ac:spMk id="13" creationId="{B03B24BB-2406-4A0F-B1AF-983BBAE0A579}"/>
          </ac:spMkLst>
        </pc:spChg>
        <pc:spChg chg="add del mod">
          <ac:chgData name="HOWARD LIM" userId="5f46fd05-caa1-48d7-ae1b-d61ec684b443" providerId="ADAL" clId="{85D4B06B-8526-48C3-94A9-E1249FFA20D0}" dt="2021-06-13T07:05:44.890" v="30677"/>
          <ac:spMkLst>
            <pc:docMk/>
            <pc:sldMk cId="3127960495" sldId="339"/>
            <ac:spMk id="14" creationId="{DF3C62FB-E044-47B3-B77F-62DA0FDAB9A0}"/>
          </ac:spMkLst>
        </pc:spChg>
        <pc:picChg chg="del">
          <ac:chgData name="HOWARD LIM" userId="5f46fd05-caa1-48d7-ae1b-d61ec684b443" providerId="ADAL" clId="{85D4B06B-8526-48C3-94A9-E1249FFA20D0}" dt="2021-05-31T09:27:57.418" v="31"/>
          <ac:picMkLst>
            <pc:docMk/>
            <pc:sldMk cId="3127960495" sldId="339"/>
            <ac:picMk id="2" creationId="{B99D84C2-1072-4B6C-BD00-FE42F25D9B78}"/>
          </ac:picMkLst>
        </pc:picChg>
        <pc:picChg chg="add del mod">
          <ac:chgData name="HOWARD LIM" userId="5f46fd05-caa1-48d7-ae1b-d61ec684b443" providerId="ADAL" clId="{85D4B06B-8526-48C3-94A9-E1249FFA20D0}" dt="2021-06-13T07:01:47.312" v="26423"/>
          <ac:picMkLst>
            <pc:docMk/>
            <pc:sldMk cId="3127960495" sldId="339"/>
            <ac:picMk id="3" creationId="{0B99BDFB-A558-4246-B99A-76D00FE088AD}"/>
          </ac:picMkLst>
        </pc:picChg>
        <pc:picChg chg="add del mod">
          <ac:chgData name="HOWARD LIM" userId="5f46fd05-caa1-48d7-ae1b-d61ec684b443" providerId="ADAL" clId="{85D4B06B-8526-48C3-94A9-E1249FFA20D0}" dt="2021-06-13T06:16:36.045" v="13693"/>
          <ac:picMkLst>
            <pc:docMk/>
            <pc:sldMk cId="3127960495" sldId="339"/>
            <ac:picMk id="3" creationId="{0F3E728B-44C1-42EA-A81B-57DFDBF5E293}"/>
          </ac:picMkLst>
        </pc:picChg>
        <pc:picChg chg="add del mod">
          <ac:chgData name="HOWARD LIM" userId="5f46fd05-caa1-48d7-ae1b-d61ec684b443" providerId="ADAL" clId="{85D4B06B-8526-48C3-94A9-E1249FFA20D0}" dt="2021-06-13T06:20:44.999" v="17969"/>
          <ac:picMkLst>
            <pc:docMk/>
            <pc:sldMk cId="3127960495" sldId="339"/>
            <ac:picMk id="3" creationId="{1375A72E-D00F-4BC5-B11D-645313ABCB0A}"/>
          </ac:picMkLst>
        </pc:picChg>
        <pc:picChg chg="add mod">
          <ac:chgData name="HOWARD LIM" userId="5f46fd05-caa1-48d7-ae1b-d61ec684b443" providerId="ADAL" clId="{85D4B06B-8526-48C3-94A9-E1249FFA20D0}" dt="2021-06-13T07:05:12.910" v="28578"/>
          <ac:picMkLst>
            <pc:docMk/>
            <pc:sldMk cId="3127960495" sldId="339"/>
            <ac:picMk id="3" creationId="{5F05163B-4C56-419A-AB5B-570B2A385A1F}"/>
          </ac:picMkLst>
        </pc:picChg>
        <pc:picChg chg="add del mod">
          <ac:chgData name="HOWARD LIM" userId="5f46fd05-caa1-48d7-ae1b-d61ec684b443" providerId="ADAL" clId="{85D4B06B-8526-48C3-94A9-E1249FFA20D0}" dt="2021-06-13T05:49:55.470" v="11184"/>
          <ac:picMkLst>
            <pc:docMk/>
            <pc:sldMk cId="3127960495" sldId="339"/>
            <ac:picMk id="3" creationId="{71E6B903-9D32-4F69-8610-2C65A8D97525}"/>
          </ac:picMkLst>
        </pc:picChg>
        <pc:picChg chg="add del mod">
          <ac:chgData name="HOWARD LIM" userId="5f46fd05-caa1-48d7-ae1b-d61ec684b443" providerId="ADAL" clId="{85D4B06B-8526-48C3-94A9-E1249FFA20D0}" dt="2021-06-13T06:24:26.667" v="22139"/>
          <ac:picMkLst>
            <pc:docMk/>
            <pc:sldMk cId="3127960495" sldId="339"/>
            <ac:picMk id="3" creationId="{7823E75E-6434-4970-9B88-5DC8F524A0DF}"/>
          </ac:picMkLst>
        </pc:picChg>
        <pc:picChg chg="add del mod">
          <ac:chgData name="HOWARD LIM" userId="5f46fd05-caa1-48d7-ae1b-d61ec684b443" providerId="ADAL" clId="{85D4B06B-8526-48C3-94A9-E1249FFA20D0}" dt="2021-05-31T11:24:43.831" v="6482"/>
          <ac:picMkLst>
            <pc:docMk/>
            <pc:sldMk cId="3127960495" sldId="339"/>
            <ac:picMk id="3" creationId="{967DA23A-6D2D-4E5E-A55B-47F231F3302F}"/>
          </ac:picMkLst>
        </pc:picChg>
        <pc:picChg chg="add del mod">
          <ac:chgData name="HOWARD LIM" userId="5f46fd05-caa1-48d7-ae1b-d61ec684b443" providerId="ADAL" clId="{85D4B06B-8526-48C3-94A9-E1249FFA20D0}" dt="2021-06-07T15:39:19.861" v="9678" actId="478"/>
          <ac:picMkLst>
            <pc:docMk/>
            <pc:sldMk cId="3127960495" sldId="339"/>
            <ac:picMk id="3" creationId="{B3129E95-9E0D-4663-AEAB-F5EDC33741E0}"/>
          </ac:picMkLst>
        </pc:picChg>
        <pc:picChg chg="add del mod">
          <ac:chgData name="HOWARD LIM" userId="5f46fd05-caa1-48d7-ae1b-d61ec684b443" providerId="ADAL" clId="{85D4B06B-8526-48C3-94A9-E1249FFA20D0}" dt="2021-05-31T10:31:36.371" v="5108"/>
          <ac:picMkLst>
            <pc:docMk/>
            <pc:sldMk cId="3127960495" sldId="339"/>
            <ac:picMk id="3" creationId="{D8BF64B1-18E8-44E4-BDB5-D1CDDD55370A}"/>
          </ac:picMkLst>
        </pc:picChg>
        <pc:picChg chg="add del mod">
          <ac:chgData name="HOWARD LIM" userId="5f46fd05-caa1-48d7-ae1b-d61ec684b443" providerId="ADAL" clId="{85D4B06B-8526-48C3-94A9-E1249FFA20D0}" dt="2021-05-31T10:30:06.838" v="4745"/>
          <ac:picMkLst>
            <pc:docMk/>
            <pc:sldMk cId="3127960495" sldId="339"/>
            <ac:picMk id="7" creationId="{2D03707A-DB49-4F55-8574-9BA601929517}"/>
          </ac:picMkLst>
        </pc:picChg>
        <pc:picChg chg="add del mod">
          <ac:chgData name="HOWARD LIM" userId="5f46fd05-caa1-48d7-ae1b-d61ec684b443" providerId="ADAL" clId="{85D4B06B-8526-48C3-94A9-E1249FFA20D0}" dt="2021-06-13T06:04:14.001" v="12450"/>
          <ac:picMkLst>
            <pc:docMk/>
            <pc:sldMk cId="3127960495" sldId="339"/>
            <ac:picMk id="8" creationId="{2685C5B8-F2A5-4EDC-9A4B-5F69DA5302B3}"/>
          </ac:picMkLst>
        </pc:picChg>
        <pc:picChg chg="add del mod">
          <ac:chgData name="HOWARD LIM" userId="5f46fd05-caa1-48d7-ae1b-d61ec684b443" providerId="ADAL" clId="{85D4B06B-8526-48C3-94A9-E1249FFA20D0}" dt="2021-06-13T06:23:46.241" v="20001"/>
          <ac:picMkLst>
            <pc:docMk/>
            <pc:sldMk cId="3127960495" sldId="339"/>
            <ac:picMk id="8" creationId="{8D08DAB6-0A03-44D3-9D52-010A8AA2A6F8}"/>
          </ac:picMkLst>
        </pc:picChg>
        <pc:picChg chg="add del mod">
          <ac:chgData name="HOWARD LIM" userId="5f46fd05-caa1-48d7-ae1b-d61ec684b443" providerId="ADAL" clId="{85D4B06B-8526-48C3-94A9-E1249FFA20D0}" dt="2021-06-13T06:18:31.098" v="15831"/>
          <ac:picMkLst>
            <pc:docMk/>
            <pc:sldMk cId="3127960495" sldId="339"/>
            <ac:picMk id="8" creationId="{976E571A-571A-4678-8ACE-5D9483541E32}"/>
          </ac:picMkLst>
        </pc:picChg>
        <pc:picChg chg="add del mod">
          <ac:chgData name="HOWARD LIM" userId="5f46fd05-caa1-48d7-ae1b-d61ec684b443" providerId="ADAL" clId="{85D4B06B-8526-48C3-94A9-E1249FFA20D0}" dt="2021-05-31T11:47:33.554" v="7240"/>
          <ac:picMkLst>
            <pc:docMk/>
            <pc:sldMk cId="3127960495" sldId="339"/>
            <ac:picMk id="8" creationId="{E5FA6733-7A4C-445A-B7D0-33D9E1F7F896}"/>
          </ac:picMkLst>
        </pc:picChg>
        <pc:picChg chg="add del mod">
          <ac:chgData name="HOWARD LIM" userId="5f46fd05-caa1-48d7-ae1b-d61ec684b443" providerId="ADAL" clId="{85D4B06B-8526-48C3-94A9-E1249FFA20D0}" dt="2021-06-07T15:39:19.859" v="9673" actId="478"/>
          <ac:picMkLst>
            <pc:docMk/>
            <pc:sldMk cId="3127960495" sldId="339"/>
            <ac:picMk id="8" creationId="{F06DD285-AD6C-4847-9670-16CA8FAF22D4}"/>
          </ac:picMkLst>
        </pc:picChg>
        <pc:picChg chg="add del mod">
          <ac:chgData name="HOWARD LIM" userId="5f46fd05-caa1-48d7-ae1b-d61ec684b443" providerId="ADAL" clId="{85D4B06B-8526-48C3-94A9-E1249FFA20D0}" dt="2021-06-13T07:05:12.353" v="28575"/>
          <ac:picMkLst>
            <pc:docMk/>
            <pc:sldMk cId="3127960495" sldId="339"/>
            <ac:picMk id="8" creationId="{F3828123-73C5-4F09-9CCA-BF8AD1522713}"/>
          </ac:picMkLst>
        </pc:picChg>
        <pc:picChg chg="add del mod">
          <ac:chgData name="HOWARD LIM" userId="5f46fd05-caa1-48d7-ae1b-d61ec684b443" providerId="ADAL" clId="{85D4B06B-8526-48C3-94A9-E1249FFA20D0}" dt="2021-06-13T06:25:35.788" v="24285"/>
          <ac:picMkLst>
            <pc:docMk/>
            <pc:sldMk cId="3127960495" sldId="339"/>
            <ac:picMk id="8" creationId="{FB6E12DC-406B-4814-B37A-EE9BBE6BD245}"/>
          </ac:picMkLst>
        </pc:picChg>
        <pc:picChg chg="add del mod">
          <ac:chgData name="HOWARD LIM" userId="5f46fd05-caa1-48d7-ae1b-d61ec684b443" providerId="ADAL" clId="{85D4B06B-8526-48C3-94A9-E1249FFA20D0}" dt="2021-06-07T15:48:19.352" v="9984"/>
          <ac:picMkLst>
            <pc:docMk/>
            <pc:sldMk cId="3127960495" sldId="339"/>
            <ac:picMk id="9" creationId="{23420F0F-D42B-46EE-A361-380B7E8FB43E}"/>
          </ac:picMkLst>
        </pc:picChg>
        <pc:cxnChg chg="del">
          <ac:chgData name="HOWARD LIM" userId="5f46fd05-caa1-48d7-ae1b-d61ec684b443" providerId="ADAL" clId="{85D4B06B-8526-48C3-94A9-E1249FFA20D0}" dt="2021-05-31T09:27:57.363" v="25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Sp modSp add del mod">
        <pc:chgData name="HOWARD LIM" userId="5f46fd05-caa1-48d7-ae1b-d61ec684b443" providerId="ADAL" clId="{85D4B06B-8526-48C3-94A9-E1249FFA20D0}" dt="2021-06-13T06:04:13.220" v="12413" actId="2696"/>
        <pc:sldMkLst>
          <pc:docMk/>
          <pc:sldMk cId="117672616" sldId="340"/>
        </pc:sldMkLst>
        <pc:spChg chg="add mod">
          <ac:chgData name="HOWARD LIM" userId="5f46fd05-caa1-48d7-ae1b-d61ec684b443" providerId="ADAL" clId="{85D4B06B-8526-48C3-94A9-E1249FFA20D0}" dt="2021-06-13T05:49:57.536" v="11240" actId="208"/>
          <ac:spMkLst>
            <pc:docMk/>
            <pc:sldMk cId="117672616" sldId="340"/>
            <ac:spMk id="4" creationId="{A7FC6C03-6CC4-4EED-AF5F-38AC0BE017F4}"/>
          </ac:spMkLst>
        </pc:spChg>
        <pc:spChg chg="add mod">
          <ac:chgData name="HOWARD LIM" userId="5f46fd05-caa1-48d7-ae1b-d61ec684b443" providerId="ADAL" clId="{85D4B06B-8526-48C3-94A9-E1249FFA20D0}" dt="2021-06-13T05:49:57.614" v="11250" actId="208"/>
          <ac:spMkLst>
            <pc:docMk/>
            <pc:sldMk cId="117672616" sldId="340"/>
            <ac:spMk id="5" creationId="{F4B2BAE5-FEE8-429D-A26A-49638E25293A}"/>
          </ac:spMkLst>
        </pc:spChg>
        <pc:spChg chg="add mod">
          <ac:chgData name="HOWARD LIM" userId="5f46fd05-caa1-48d7-ae1b-d61ec684b443" providerId="ADAL" clId="{85D4B06B-8526-48C3-94A9-E1249FFA20D0}" dt="2021-06-13T05:49:57.754" v="11260" actId="208"/>
          <ac:spMkLst>
            <pc:docMk/>
            <pc:sldMk cId="117672616" sldId="340"/>
            <ac:spMk id="6" creationId="{1B9EDF9D-8E88-497D-9367-C03C86BAFAA8}"/>
          </ac:spMkLst>
        </pc:spChg>
        <pc:spChg chg="add mod">
          <ac:chgData name="HOWARD LIM" userId="5f46fd05-caa1-48d7-ae1b-d61ec684b443" providerId="ADAL" clId="{85D4B06B-8526-48C3-94A9-E1249FFA20D0}" dt="2021-06-13T05:49:57.817" v="11270" actId="208"/>
          <ac:spMkLst>
            <pc:docMk/>
            <pc:sldMk cId="117672616" sldId="340"/>
            <ac:spMk id="7" creationId="{319D2663-BE3F-4C68-9772-3A8CA7EB8BFC}"/>
          </ac:spMkLst>
        </pc:spChg>
        <pc:picChg chg="add mod">
          <ac:chgData name="HOWARD LIM" userId="5f46fd05-caa1-48d7-ae1b-d61ec684b443" providerId="ADAL" clId="{85D4B06B-8526-48C3-94A9-E1249FFA20D0}" dt="2021-06-13T05:49:57.364" v="11230"/>
          <ac:picMkLst>
            <pc:docMk/>
            <pc:sldMk cId="117672616" sldId="340"/>
            <ac:picMk id="3" creationId="{59E2AA6B-D03C-4DC6-A50D-CECC9EE09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84" v="17932" actId="2696"/>
        <pc:sldMkLst>
          <pc:docMk/>
          <pc:sldMk cId="500757640" sldId="340"/>
        </pc:sldMkLst>
        <pc:spChg chg="add mod">
          <ac:chgData name="HOWARD LIM" userId="5f46fd05-caa1-48d7-ae1b-d61ec684b443" providerId="ADAL" clId="{85D4B06B-8526-48C3-94A9-E1249FFA20D0}" dt="2021-06-13T06:18:32.704" v="15927" actId="208"/>
          <ac:spMkLst>
            <pc:docMk/>
            <pc:sldMk cId="500757640" sldId="340"/>
            <ac:spMk id="4" creationId="{A5FC4B93-161A-46B7-9599-A12C33F4A35B}"/>
          </ac:spMkLst>
        </pc:spChg>
        <pc:spChg chg="add mod">
          <ac:chgData name="HOWARD LIM" userId="5f46fd05-caa1-48d7-ae1b-d61ec684b443" providerId="ADAL" clId="{85D4B06B-8526-48C3-94A9-E1249FFA20D0}" dt="2021-06-13T06:18:32.789" v="15945" actId="208"/>
          <ac:spMkLst>
            <pc:docMk/>
            <pc:sldMk cId="500757640" sldId="340"/>
            <ac:spMk id="5" creationId="{E84B2E8A-1841-4642-9DE9-B82C612699B9}"/>
          </ac:spMkLst>
        </pc:spChg>
        <pc:spChg chg="add mod">
          <ac:chgData name="HOWARD LIM" userId="5f46fd05-caa1-48d7-ae1b-d61ec684b443" providerId="ADAL" clId="{85D4B06B-8526-48C3-94A9-E1249FFA20D0}" dt="2021-06-13T06:18:32.881" v="15963" actId="208"/>
          <ac:spMkLst>
            <pc:docMk/>
            <pc:sldMk cId="500757640" sldId="340"/>
            <ac:spMk id="6" creationId="{A46F47B3-CE86-4189-9F5E-570660E1D90A}"/>
          </ac:spMkLst>
        </pc:spChg>
        <pc:spChg chg="add mod">
          <ac:chgData name="HOWARD LIM" userId="5f46fd05-caa1-48d7-ae1b-d61ec684b443" providerId="ADAL" clId="{85D4B06B-8526-48C3-94A9-E1249FFA20D0}" dt="2021-06-13T06:18:32.970" v="15981" actId="208"/>
          <ac:spMkLst>
            <pc:docMk/>
            <pc:sldMk cId="500757640" sldId="340"/>
            <ac:spMk id="7" creationId="{F60F29CD-8DAF-4712-A75B-6BF677A846F1}"/>
          </ac:spMkLst>
        </pc:spChg>
        <pc:picChg chg="add mod">
          <ac:chgData name="HOWARD LIM" userId="5f46fd05-caa1-48d7-ae1b-d61ec684b443" providerId="ADAL" clId="{85D4B06B-8526-48C3-94A9-E1249FFA20D0}" dt="2021-06-13T06:18:32.565" v="15909"/>
          <ac:picMkLst>
            <pc:docMk/>
            <pc:sldMk cId="500757640" sldId="340"/>
            <ac:picMk id="3" creationId="{C23CAF06-ADF0-4E7B-9916-6BF9EF19AE9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436" v="4232" actId="2696"/>
        <pc:sldMkLst>
          <pc:docMk/>
          <pc:sldMk cId="646319971" sldId="340"/>
        </pc:sldMkLst>
        <pc:spChg chg="add mod">
          <ac:chgData name="HOWARD LIM" userId="5f46fd05-caa1-48d7-ae1b-d61ec684b443" providerId="ADAL" clId="{85D4B06B-8526-48C3-94A9-E1249FFA20D0}" dt="2021-05-31T09:57:35.239" v="3832" actId="208"/>
          <ac:spMkLst>
            <pc:docMk/>
            <pc:sldMk cId="646319971" sldId="340"/>
            <ac:spMk id="2" creationId="{0144F0D7-042B-4EA0-82C6-D7BC85863EC6}"/>
          </ac:spMkLst>
        </pc:spChg>
        <pc:spChg chg="add mod">
          <ac:chgData name="HOWARD LIM" userId="5f46fd05-caa1-48d7-ae1b-d61ec684b443" providerId="ADAL" clId="{85D4B06B-8526-48C3-94A9-E1249FFA20D0}" dt="2021-05-31T09:57:35.383" v="3842" actId="208"/>
          <ac:spMkLst>
            <pc:docMk/>
            <pc:sldMk cId="646319971" sldId="340"/>
            <ac:spMk id="3" creationId="{DEDF2FB9-3331-4454-8DA7-64D7457243A7}"/>
          </ac:spMkLst>
        </pc:spChg>
        <pc:spChg chg="add mod">
          <ac:chgData name="HOWARD LIM" userId="5f46fd05-caa1-48d7-ae1b-d61ec684b443" providerId="ADAL" clId="{85D4B06B-8526-48C3-94A9-E1249FFA20D0}" dt="2021-05-31T09:57:35.534" v="3852" actId="208"/>
          <ac:spMkLst>
            <pc:docMk/>
            <pc:sldMk cId="646319971" sldId="340"/>
            <ac:spMk id="4" creationId="{6FEC55F2-67EE-4823-AD11-5BE7AF9FDE77}"/>
          </ac:spMkLst>
        </pc:spChg>
        <pc:spChg chg="add mod">
          <ac:chgData name="HOWARD LIM" userId="5f46fd05-caa1-48d7-ae1b-d61ec684b443" providerId="ADAL" clId="{85D4B06B-8526-48C3-94A9-E1249FFA20D0}" dt="2021-05-31T09:57:35.659" v="3862" actId="208"/>
          <ac:spMkLst>
            <pc:docMk/>
            <pc:sldMk cId="646319971" sldId="340"/>
            <ac:spMk id="5" creationId="{99E5F0E6-A408-49A7-81AC-2354902CFDF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386" v="26386" actId="2696"/>
        <pc:sldMkLst>
          <pc:docMk/>
          <pc:sldMk cId="673691822" sldId="340"/>
        </pc:sldMkLst>
        <pc:spChg chg="add mod">
          <ac:chgData name="HOWARD LIM" userId="5f46fd05-caa1-48d7-ae1b-d61ec684b443" providerId="ADAL" clId="{85D4B06B-8526-48C3-94A9-E1249FFA20D0}" dt="2021-06-13T06:25:37.269" v="24381" actId="208"/>
          <ac:spMkLst>
            <pc:docMk/>
            <pc:sldMk cId="673691822" sldId="340"/>
            <ac:spMk id="4" creationId="{0B6826BF-7D4B-42FE-9B96-09C4000CDB98}"/>
          </ac:spMkLst>
        </pc:spChg>
        <pc:spChg chg="add mod">
          <ac:chgData name="HOWARD LIM" userId="5f46fd05-caa1-48d7-ae1b-d61ec684b443" providerId="ADAL" clId="{85D4B06B-8526-48C3-94A9-E1249FFA20D0}" dt="2021-06-13T06:25:37.361" v="24399" actId="208"/>
          <ac:spMkLst>
            <pc:docMk/>
            <pc:sldMk cId="673691822" sldId="340"/>
            <ac:spMk id="5" creationId="{893201CB-5008-4A0F-A33F-1E8FD9684CCB}"/>
          </ac:spMkLst>
        </pc:spChg>
        <pc:spChg chg="add mod">
          <ac:chgData name="HOWARD LIM" userId="5f46fd05-caa1-48d7-ae1b-d61ec684b443" providerId="ADAL" clId="{85D4B06B-8526-48C3-94A9-E1249FFA20D0}" dt="2021-06-13T06:25:37.465" v="24417" actId="208"/>
          <ac:spMkLst>
            <pc:docMk/>
            <pc:sldMk cId="673691822" sldId="340"/>
            <ac:spMk id="6" creationId="{76803BB0-A63F-491B-9431-77FCC0E0ADF6}"/>
          </ac:spMkLst>
        </pc:spChg>
        <pc:spChg chg="add mod">
          <ac:chgData name="HOWARD LIM" userId="5f46fd05-caa1-48d7-ae1b-d61ec684b443" providerId="ADAL" clId="{85D4B06B-8526-48C3-94A9-E1249FFA20D0}" dt="2021-06-13T06:25:37.538" v="24435" actId="208"/>
          <ac:spMkLst>
            <pc:docMk/>
            <pc:sldMk cId="673691822" sldId="340"/>
            <ac:spMk id="7" creationId="{BE7FFDC9-2275-4B97-A803-CC42A7BADD1F}"/>
          </ac:spMkLst>
        </pc:spChg>
        <pc:picChg chg="add mod">
          <ac:chgData name="HOWARD LIM" userId="5f46fd05-caa1-48d7-ae1b-d61ec684b443" providerId="ADAL" clId="{85D4B06B-8526-48C3-94A9-E1249FFA20D0}" dt="2021-06-13T06:25:37.130" v="24363"/>
          <ac:picMkLst>
            <pc:docMk/>
            <pc:sldMk cId="673691822" sldId="340"/>
            <ac:picMk id="3" creationId="{0C54143E-011F-478C-B57A-E50D7E6F3BD7}"/>
          </ac:picMkLst>
        </pc:picChg>
      </pc:sldChg>
      <pc:sldChg chg="add del">
        <pc:chgData name="HOWARD LIM" userId="5f46fd05-caa1-48d7-ae1b-d61ec684b443" providerId="ADAL" clId="{85D4B06B-8526-48C3-94A9-E1249FFA20D0}" dt="2021-05-31T09:28:34.382" v="33" actId="2696"/>
        <pc:sldMkLst>
          <pc:docMk/>
          <pc:sldMk cId="742975408" sldId="340"/>
        </pc:sldMkLst>
      </pc:sldChg>
      <pc:sldChg chg="add del">
        <pc:chgData name="HOWARD LIM" userId="5f46fd05-caa1-48d7-ae1b-d61ec684b443" providerId="ADAL" clId="{85D4B06B-8526-48C3-94A9-E1249FFA20D0}" dt="2021-05-31T09:36:35.267" v="37" actId="2696"/>
        <pc:sldMkLst>
          <pc:docMk/>
          <pc:sldMk cId="835459626" sldId="340"/>
        </pc:sldMkLst>
      </pc:sldChg>
      <pc:sldChg chg="addSp modSp add del mod">
        <pc:chgData name="HOWARD LIM" userId="5f46fd05-caa1-48d7-ae1b-d61ec684b443" providerId="ADAL" clId="{85D4B06B-8526-48C3-94A9-E1249FFA20D0}" dt="2021-06-13T07:13:03.724" v="30701" actId="2696"/>
        <pc:sldMkLst>
          <pc:docMk/>
          <pc:sldMk cId="915208025" sldId="340"/>
        </pc:sldMkLst>
        <pc:spChg chg="add mod">
          <ac:chgData name="HOWARD LIM" userId="5f46fd05-caa1-48d7-ae1b-d61ec684b443" providerId="ADAL" clId="{85D4B06B-8526-48C3-94A9-E1249FFA20D0}" dt="2021-06-13T07:05:14.213" v="28671" actId="208"/>
          <ac:spMkLst>
            <pc:docMk/>
            <pc:sldMk cId="915208025" sldId="340"/>
            <ac:spMk id="4" creationId="{8DD90792-F029-495C-BCD1-D98CE397A48B}"/>
          </ac:spMkLst>
        </pc:spChg>
        <pc:spChg chg="add mod">
          <ac:chgData name="HOWARD LIM" userId="5f46fd05-caa1-48d7-ae1b-d61ec684b443" providerId="ADAL" clId="{85D4B06B-8526-48C3-94A9-E1249FFA20D0}" dt="2021-06-13T07:05:14.306" v="28689" actId="208"/>
          <ac:spMkLst>
            <pc:docMk/>
            <pc:sldMk cId="915208025" sldId="340"/>
            <ac:spMk id="5" creationId="{82CADDDE-6BAD-45EC-A38D-C0E6BBD426F2}"/>
          </ac:spMkLst>
        </pc:spChg>
        <pc:spChg chg="add mod">
          <ac:chgData name="HOWARD LIM" userId="5f46fd05-caa1-48d7-ae1b-d61ec684b443" providerId="ADAL" clId="{85D4B06B-8526-48C3-94A9-E1249FFA20D0}" dt="2021-06-13T07:05:14.416" v="28707" actId="208"/>
          <ac:spMkLst>
            <pc:docMk/>
            <pc:sldMk cId="915208025" sldId="340"/>
            <ac:spMk id="6" creationId="{566EBD37-2FA4-4F30-8226-68A387AE3744}"/>
          </ac:spMkLst>
        </pc:spChg>
        <pc:spChg chg="add mod">
          <ac:chgData name="HOWARD LIM" userId="5f46fd05-caa1-48d7-ae1b-d61ec684b443" providerId="ADAL" clId="{85D4B06B-8526-48C3-94A9-E1249FFA20D0}" dt="2021-06-13T07:05:14.502" v="28725" actId="208"/>
          <ac:spMkLst>
            <pc:docMk/>
            <pc:sldMk cId="915208025" sldId="340"/>
            <ac:spMk id="7" creationId="{9B85625F-1D55-41A6-8AC8-5A971EE0BEB0}"/>
          </ac:spMkLst>
        </pc:spChg>
        <pc:picChg chg="add mod">
          <ac:chgData name="HOWARD LIM" userId="5f46fd05-caa1-48d7-ae1b-d61ec684b443" providerId="ADAL" clId="{85D4B06B-8526-48C3-94A9-E1249FFA20D0}" dt="2021-06-13T07:05:14.058" v="28653"/>
          <ac:picMkLst>
            <pc:docMk/>
            <pc:sldMk cId="915208025" sldId="340"/>
            <ac:picMk id="3" creationId="{76DABB19-DF09-4662-ACBD-30C95FB6A0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55" v="940" actId="2696"/>
        <pc:sldMkLst>
          <pc:docMk/>
          <pc:sldMk cId="1115023324" sldId="340"/>
        </pc:sldMkLst>
        <pc:spChg chg="add mod">
          <ac:chgData name="HOWARD LIM" userId="5f46fd05-caa1-48d7-ae1b-d61ec684b443" providerId="ADAL" clId="{85D4B06B-8526-48C3-94A9-E1249FFA20D0}" dt="2021-05-31T09:37:27.537" v="539" actId="208"/>
          <ac:spMkLst>
            <pc:docMk/>
            <pc:sldMk cId="1115023324" sldId="340"/>
            <ac:spMk id="2" creationId="{9706DA99-2DCC-4903-97C4-56C2C8F2FDFF}"/>
          </ac:spMkLst>
        </pc:spChg>
        <pc:spChg chg="add mod">
          <ac:chgData name="HOWARD LIM" userId="5f46fd05-caa1-48d7-ae1b-d61ec684b443" providerId="ADAL" clId="{85D4B06B-8526-48C3-94A9-E1249FFA20D0}" dt="2021-05-31T09:37:27.600" v="549" actId="208"/>
          <ac:spMkLst>
            <pc:docMk/>
            <pc:sldMk cId="1115023324" sldId="340"/>
            <ac:spMk id="3" creationId="{5ABEA1A1-5DBD-426C-A9D2-38A3B5DC7A97}"/>
          </ac:spMkLst>
        </pc:spChg>
        <pc:spChg chg="add mod">
          <ac:chgData name="HOWARD LIM" userId="5f46fd05-caa1-48d7-ae1b-d61ec684b443" providerId="ADAL" clId="{85D4B06B-8526-48C3-94A9-E1249FFA20D0}" dt="2021-05-31T09:37:27.722" v="559" actId="208"/>
          <ac:spMkLst>
            <pc:docMk/>
            <pc:sldMk cId="1115023324" sldId="340"/>
            <ac:spMk id="4" creationId="{5287B972-992F-40F2-860B-950656E746A4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115023324" sldId="340"/>
            <ac:spMk id="5" creationId="{94885D94-412D-4596-B509-A63F8896472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11" v="11149" actId="2696"/>
        <pc:sldMkLst>
          <pc:docMk/>
          <pc:sldMk cId="1185135455" sldId="340"/>
        </pc:sldMkLst>
        <pc:spChg chg="add mod">
          <ac:chgData name="HOWARD LIM" userId="5f46fd05-caa1-48d7-ae1b-d61ec684b443" providerId="ADAL" clId="{85D4B06B-8526-48C3-94A9-E1249FFA20D0}" dt="2021-06-07T15:48:20.838" v="10040" actId="208"/>
          <ac:spMkLst>
            <pc:docMk/>
            <pc:sldMk cId="1185135455" sldId="340"/>
            <ac:spMk id="4" creationId="{CA5EA2F9-EE97-41B5-AB2A-921246E3F1B4}"/>
          </ac:spMkLst>
        </pc:spChg>
        <pc:spChg chg="add mod">
          <ac:chgData name="HOWARD LIM" userId="5f46fd05-caa1-48d7-ae1b-d61ec684b443" providerId="ADAL" clId="{85D4B06B-8526-48C3-94A9-E1249FFA20D0}" dt="2021-06-07T15:48:20.885" v="10050" actId="208"/>
          <ac:spMkLst>
            <pc:docMk/>
            <pc:sldMk cId="1185135455" sldId="340"/>
            <ac:spMk id="5" creationId="{EEF63E64-80D6-4E43-B021-0DAEC79F8509}"/>
          </ac:spMkLst>
        </pc:spChg>
        <pc:spChg chg="add mod">
          <ac:chgData name="HOWARD LIM" userId="5f46fd05-caa1-48d7-ae1b-d61ec684b443" providerId="ADAL" clId="{85D4B06B-8526-48C3-94A9-E1249FFA20D0}" dt="2021-06-07T15:48:20.931" v="10060" actId="208"/>
          <ac:spMkLst>
            <pc:docMk/>
            <pc:sldMk cId="1185135455" sldId="340"/>
            <ac:spMk id="6" creationId="{6E6150EE-15E8-45C7-8A70-45A3C7EE7ADA}"/>
          </ac:spMkLst>
        </pc:spChg>
        <pc:spChg chg="add mod">
          <ac:chgData name="HOWARD LIM" userId="5f46fd05-caa1-48d7-ae1b-d61ec684b443" providerId="ADAL" clId="{85D4B06B-8526-48C3-94A9-E1249FFA20D0}" dt="2021-06-07T15:48:20.979" v="10070" actId="208"/>
          <ac:spMkLst>
            <pc:docMk/>
            <pc:sldMk cId="1185135455" sldId="340"/>
            <ac:spMk id="7" creationId="{5BB41D86-B4D8-4188-8CBB-2EBAABF1E2E6}"/>
          </ac:spMkLst>
        </pc:spChg>
        <pc:picChg chg="add mod">
          <ac:chgData name="HOWARD LIM" userId="5f46fd05-caa1-48d7-ae1b-d61ec684b443" providerId="ADAL" clId="{85D4B06B-8526-48C3-94A9-E1249FFA20D0}" dt="2021-06-07T15:48:20.775" v="10030"/>
          <ac:picMkLst>
            <pc:docMk/>
            <pc:sldMk cId="1185135455" sldId="340"/>
            <ac:picMk id="3" creationId="{FA7E17B7-FCD9-4AEC-BEB6-890BDC61E6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52" v="4725" actId="2696"/>
        <pc:sldMkLst>
          <pc:docMk/>
          <pc:sldMk cId="1280884350" sldId="340"/>
        </pc:sldMkLst>
        <pc:spChg chg="add mod">
          <ac:chgData name="HOWARD LIM" userId="5f46fd05-caa1-48d7-ae1b-d61ec684b443" providerId="ADAL" clId="{85D4B06B-8526-48C3-94A9-E1249FFA20D0}" dt="2021-05-31T10:01:09.307" v="4306" actId="208"/>
          <ac:spMkLst>
            <pc:docMk/>
            <pc:sldMk cId="1280884350" sldId="340"/>
            <ac:spMk id="4" creationId="{EC167B5B-15B8-45F2-A02C-90B415FED62D}"/>
          </ac:spMkLst>
        </pc:spChg>
        <pc:spChg chg="add mod">
          <ac:chgData name="HOWARD LIM" userId="5f46fd05-caa1-48d7-ae1b-d61ec684b443" providerId="ADAL" clId="{85D4B06B-8526-48C3-94A9-E1249FFA20D0}" dt="2021-05-31T10:01:09.421" v="4316" actId="208"/>
          <ac:spMkLst>
            <pc:docMk/>
            <pc:sldMk cId="1280884350" sldId="340"/>
            <ac:spMk id="5" creationId="{9C518642-FBC8-49D5-B02C-DEF460A66A98}"/>
          </ac:spMkLst>
        </pc:spChg>
        <pc:spChg chg="add mod">
          <ac:chgData name="HOWARD LIM" userId="5f46fd05-caa1-48d7-ae1b-d61ec684b443" providerId="ADAL" clId="{85D4B06B-8526-48C3-94A9-E1249FFA20D0}" dt="2021-05-31T10:01:09.536" v="4326" actId="208"/>
          <ac:spMkLst>
            <pc:docMk/>
            <pc:sldMk cId="1280884350" sldId="340"/>
            <ac:spMk id="6" creationId="{BDACA14B-934E-4240-B717-B53190E2694E}"/>
          </ac:spMkLst>
        </pc:spChg>
        <pc:spChg chg="add mod">
          <ac:chgData name="HOWARD LIM" userId="5f46fd05-caa1-48d7-ae1b-d61ec684b443" providerId="ADAL" clId="{85D4B06B-8526-48C3-94A9-E1249FFA20D0}" dt="2021-05-31T10:01:09.635" v="4336" actId="208"/>
          <ac:spMkLst>
            <pc:docMk/>
            <pc:sldMk cId="1280884350" sldId="340"/>
            <ac:spMk id="7" creationId="{466C5E81-3880-4ED8-9F6F-8136333958D5}"/>
          </ac:spMkLst>
        </pc:spChg>
        <pc:picChg chg="add mod">
          <ac:chgData name="HOWARD LIM" userId="5f46fd05-caa1-48d7-ae1b-d61ec684b443" providerId="ADAL" clId="{85D4B06B-8526-48C3-94A9-E1249FFA20D0}" dt="2021-05-31T10:01:09.165" v="4296"/>
          <ac:picMkLst>
            <pc:docMk/>
            <pc:sldMk cId="1280884350" sldId="340"/>
            <ac:picMk id="3" creationId="{E778369A-0878-43A1-99CF-3C6D8F9DC6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5.918" v="22102" actId="2696"/>
        <pc:sldMkLst>
          <pc:docMk/>
          <pc:sldMk cId="1437789327" sldId="340"/>
        </pc:sldMkLst>
        <pc:spChg chg="add mod">
          <ac:chgData name="HOWARD LIM" userId="5f46fd05-caa1-48d7-ae1b-d61ec684b443" providerId="ADAL" clId="{85D4B06B-8526-48C3-94A9-E1249FFA20D0}" dt="2021-06-13T06:23:47.862" v="20097" actId="208"/>
          <ac:spMkLst>
            <pc:docMk/>
            <pc:sldMk cId="1437789327" sldId="340"/>
            <ac:spMk id="4" creationId="{6F0125BE-5DC9-4B9D-BA8F-B5C3B3894B16}"/>
          </ac:spMkLst>
        </pc:spChg>
        <pc:spChg chg="add mod">
          <ac:chgData name="HOWARD LIM" userId="5f46fd05-caa1-48d7-ae1b-d61ec684b443" providerId="ADAL" clId="{85D4B06B-8526-48C3-94A9-E1249FFA20D0}" dt="2021-06-13T06:23:47.948" v="20115" actId="208"/>
          <ac:spMkLst>
            <pc:docMk/>
            <pc:sldMk cId="1437789327" sldId="340"/>
            <ac:spMk id="5" creationId="{E4192554-E534-4DA1-BFAF-164188547AFF}"/>
          </ac:spMkLst>
        </pc:spChg>
        <pc:spChg chg="add mod">
          <ac:chgData name="HOWARD LIM" userId="5f46fd05-caa1-48d7-ae1b-d61ec684b443" providerId="ADAL" clId="{85D4B06B-8526-48C3-94A9-E1249FFA20D0}" dt="2021-06-13T06:23:48.022" v="20133" actId="208"/>
          <ac:spMkLst>
            <pc:docMk/>
            <pc:sldMk cId="1437789327" sldId="340"/>
            <ac:spMk id="6" creationId="{FC613854-020A-47AA-B5EE-28F9B9F53BFC}"/>
          </ac:spMkLst>
        </pc:spChg>
        <pc:spChg chg="add mod">
          <ac:chgData name="HOWARD LIM" userId="5f46fd05-caa1-48d7-ae1b-d61ec684b443" providerId="ADAL" clId="{85D4B06B-8526-48C3-94A9-E1249FFA20D0}" dt="2021-06-13T06:23:48.108" v="20151" actId="208"/>
          <ac:spMkLst>
            <pc:docMk/>
            <pc:sldMk cId="1437789327" sldId="340"/>
            <ac:spMk id="7" creationId="{59390236-E7A2-4628-A8D7-CE82407BB81C}"/>
          </ac:spMkLst>
        </pc:spChg>
        <pc:picChg chg="add mod">
          <ac:chgData name="HOWARD LIM" userId="5f46fd05-caa1-48d7-ae1b-d61ec684b443" providerId="ADAL" clId="{85D4B06B-8526-48C3-94A9-E1249FFA20D0}" dt="2021-06-13T06:23:47.715" v="20079"/>
          <ac:picMkLst>
            <pc:docMk/>
            <pc:sldMk cId="1437789327" sldId="340"/>
            <ac:picMk id="3" creationId="{5B25F107-66FF-4CC9-BEF5-85B028756A5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80" v="5091" actId="2696"/>
        <pc:sldMkLst>
          <pc:docMk/>
          <pc:sldMk cId="1569210318" sldId="340"/>
        </pc:sldMkLst>
        <pc:spChg chg="add mod">
          <ac:chgData name="HOWARD LIM" userId="5f46fd05-caa1-48d7-ae1b-d61ec684b443" providerId="ADAL" clId="{85D4B06B-8526-48C3-94A9-E1249FFA20D0}" dt="2021-05-31T10:30:09.099" v="4801" actId="208"/>
          <ac:spMkLst>
            <pc:docMk/>
            <pc:sldMk cId="1569210318" sldId="340"/>
            <ac:spMk id="4" creationId="{4177920B-3A42-4E39-89C3-BD1C4CB9D7E0}"/>
          </ac:spMkLst>
        </pc:spChg>
        <pc:spChg chg="add mod">
          <ac:chgData name="HOWARD LIM" userId="5f46fd05-caa1-48d7-ae1b-d61ec684b443" providerId="ADAL" clId="{85D4B06B-8526-48C3-94A9-E1249FFA20D0}" dt="2021-05-31T10:30:09.241" v="4811" actId="208"/>
          <ac:spMkLst>
            <pc:docMk/>
            <pc:sldMk cId="1569210318" sldId="340"/>
            <ac:spMk id="5" creationId="{2C33793C-2FE3-4FDE-BED3-DCB66583A401}"/>
          </ac:spMkLst>
        </pc:spChg>
        <pc:spChg chg="add mod">
          <ac:chgData name="HOWARD LIM" userId="5f46fd05-caa1-48d7-ae1b-d61ec684b443" providerId="ADAL" clId="{85D4B06B-8526-48C3-94A9-E1249FFA20D0}" dt="2021-05-31T10:30:09.483" v="4821" actId="208"/>
          <ac:spMkLst>
            <pc:docMk/>
            <pc:sldMk cId="1569210318" sldId="340"/>
            <ac:spMk id="6" creationId="{3A7D07A6-638A-4023-99AD-376CC43CE92D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569210318" sldId="340"/>
            <ac:spMk id="7" creationId="{1D3B920A-7AB6-4528-9FDE-595F9FBBDCE7}"/>
          </ac:spMkLst>
        </pc:spChg>
        <pc:picChg chg="add mod">
          <ac:chgData name="HOWARD LIM" userId="5f46fd05-caa1-48d7-ae1b-d61ec684b443" providerId="ADAL" clId="{85D4B06B-8526-48C3-94A9-E1249FFA20D0}" dt="2021-05-31T10:30:08.926" v="4791"/>
          <ac:picMkLst>
            <pc:docMk/>
            <pc:sldMk cId="1569210318" sldId="340"/>
            <ac:picMk id="3" creationId="{B6182D3C-D596-482B-9C85-2083C2AAD06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16" v="19964" actId="2696"/>
        <pc:sldMkLst>
          <pc:docMk/>
          <pc:sldMk cId="1751937163" sldId="340"/>
        </pc:sldMkLst>
        <pc:spChg chg="add mod">
          <ac:chgData name="HOWARD LIM" userId="5f46fd05-caa1-48d7-ae1b-d61ec684b443" providerId="ADAL" clId="{85D4B06B-8526-48C3-94A9-E1249FFA20D0}" dt="2021-06-13T06:20:46.477" v="18060" actId="208"/>
          <ac:spMkLst>
            <pc:docMk/>
            <pc:sldMk cId="1751937163" sldId="340"/>
            <ac:spMk id="4" creationId="{53F035FB-4A36-4AAF-8B1F-81924C154100}"/>
          </ac:spMkLst>
        </pc:spChg>
        <pc:spChg chg="add mod">
          <ac:chgData name="HOWARD LIM" userId="5f46fd05-caa1-48d7-ae1b-d61ec684b443" providerId="ADAL" clId="{85D4B06B-8526-48C3-94A9-E1249FFA20D0}" dt="2021-06-13T06:20:46.559" v="18077" actId="208"/>
          <ac:spMkLst>
            <pc:docMk/>
            <pc:sldMk cId="1751937163" sldId="340"/>
            <ac:spMk id="5" creationId="{EFD2B961-45F8-411E-9915-B6EBA95042A2}"/>
          </ac:spMkLst>
        </pc:spChg>
        <pc:spChg chg="add mod">
          <ac:chgData name="HOWARD LIM" userId="5f46fd05-caa1-48d7-ae1b-d61ec684b443" providerId="ADAL" clId="{85D4B06B-8526-48C3-94A9-E1249FFA20D0}" dt="2021-06-13T06:20:46.632" v="18094" actId="208"/>
          <ac:spMkLst>
            <pc:docMk/>
            <pc:sldMk cId="1751937163" sldId="340"/>
            <ac:spMk id="6" creationId="{116E2BEF-E057-4BDD-9AC2-49543377373A}"/>
          </ac:spMkLst>
        </pc:spChg>
        <pc:spChg chg="add mod">
          <ac:chgData name="HOWARD LIM" userId="5f46fd05-caa1-48d7-ae1b-d61ec684b443" providerId="ADAL" clId="{85D4B06B-8526-48C3-94A9-E1249FFA20D0}" dt="2021-06-13T06:20:46.709" v="18111" actId="208"/>
          <ac:spMkLst>
            <pc:docMk/>
            <pc:sldMk cId="1751937163" sldId="340"/>
            <ac:spMk id="7" creationId="{4AB302CD-7591-4405-BEE2-70F3D6E17814}"/>
          </ac:spMkLst>
        </pc:spChg>
        <pc:picChg chg="add mod">
          <ac:chgData name="HOWARD LIM" userId="5f46fd05-caa1-48d7-ae1b-d61ec684b443" providerId="ADAL" clId="{85D4B06B-8526-48C3-94A9-E1249FFA20D0}" dt="2021-06-13T06:20:46.337" v="18043"/>
          <ac:picMkLst>
            <pc:docMk/>
            <pc:sldMk cId="1751937163" sldId="340"/>
            <ac:picMk id="3" creationId="{EDC7932D-FB9A-4A9E-BF79-A4635740555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886" v="469" actId="2696"/>
        <pc:sldMkLst>
          <pc:docMk/>
          <pc:sldMk cId="1780219635" sldId="340"/>
        </pc:sldMkLst>
        <pc:spChg chg="add mod">
          <ac:chgData name="HOWARD LIM" userId="5f46fd05-caa1-48d7-ae1b-d61ec684b443" providerId="ADAL" clId="{85D4B06B-8526-48C3-94A9-E1249FFA20D0}" dt="2021-05-31T09:36:38.503" v="89" actId="208"/>
          <ac:spMkLst>
            <pc:docMk/>
            <pc:sldMk cId="1780219635" sldId="340"/>
            <ac:spMk id="2" creationId="{52E4BE63-CF83-4729-992A-AB4C8C36059D}"/>
          </ac:spMkLst>
        </pc:spChg>
        <pc:spChg chg="add mod">
          <ac:chgData name="HOWARD LIM" userId="5f46fd05-caa1-48d7-ae1b-d61ec684b443" providerId="ADAL" clId="{85D4B06B-8526-48C3-94A9-E1249FFA20D0}" dt="2021-05-31T09:36:38.603" v="99" actId="208"/>
          <ac:spMkLst>
            <pc:docMk/>
            <pc:sldMk cId="1780219635" sldId="340"/>
            <ac:spMk id="3" creationId="{DE8F52F5-9012-4EFD-A2AC-21DF84B7900B}"/>
          </ac:spMkLst>
        </pc:spChg>
        <pc:spChg chg="add mod">
          <ac:chgData name="HOWARD LIM" userId="5f46fd05-caa1-48d7-ae1b-d61ec684b443" providerId="ADAL" clId="{85D4B06B-8526-48C3-94A9-E1249FFA20D0}" dt="2021-05-31T09:36:38.763" v="109" actId="208"/>
          <ac:spMkLst>
            <pc:docMk/>
            <pc:sldMk cId="1780219635" sldId="340"/>
            <ac:spMk id="4" creationId="{E5ECB352-C6F0-4F9C-8B35-5DBACC4335B4}"/>
          </ac:spMkLst>
        </pc:spChg>
        <pc:spChg chg="add mod">
          <ac:chgData name="HOWARD LIM" userId="5f46fd05-caa1-48d7-ae1b-d61ec684b443" providerId="ADAL" clId="{85D4B06B-8526-48C3-94A9-E1249FFA20D0}" dt="2021-05-31T09:36:38.876" v="119" actId="208"/>
          <ac:spMkLst>
            <pc:docMk/>
            <pc:sldMk cId="1780219635" sldId="340"/>
            <ac:spMk id="5" creationId="{472D42A6-452E-4DE4-AE4F-CAD9833198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008" v="2820" actId="2696"/>
        <pc:sldMkLst>
          <pc:docMk/>
          <pc:sldMk cId="1826655629" sldId="340"/>
        </pc:sldMkLst>
        <pc:spChg chg="add mod">
          <ac:chgData name="HOWARD LIM" userId="5f46fd05-caa1-48d7-ae1b-d61ec684b443" providerId="ADAL" clId="{85D4B06B-8526-48C3-94A9-E1249FFA20D0}" dt="2021-05-31T09:42:33.811" v="2420" actId="208"/>
          <ac:spMkLst>
            <pc:docMk/>
            <pc:sldMk cId="1826655629" sldId="340"/>
            <ac:spMk id="2" creationId="{4DED9EB5-7880-4AEE-A3A8-7BC305CCDC86}"/>
          </ac:spMkLst>
        </pc:spChg>
        <pc:spChg chg="add mod">
          <ac:chgData name="HOWARD LIM" userId="5f46fd05-caa1-48d7-ae1b-d61ec684b443" providerId="ADAL" clId="{85D4B06B-8526-48C3-94A9-E1249FFA20D0}" dt="2021-05-31T09:42:33.893" v="2430" actId="208"/>
          <ac:spMkLst>
            <pc:docMk/>
            <pc:sldMk cId="1826655629" sldId="340"/>
            <ac:spMk id="3" creationId="{2161C8C7-A4F3-4DAC-A5D3-17FCCAFEA114}"/>
          </ac:spMkLst>
        </pc:spChg>
        <pc:spChg chg="add mod">
          <ac:chgData name="HOWARD LIM" userId="5f46fd05-caa1-48d7-ae1b-d61ec684b443" providerId="ADAL" clId="{85D4B06B-8526-48C3-94A9-E1249FFA20D0}" dt="2021-05-31T09:42:33.965" v="2440" actId="208"/>
          <ac:spMkLst>
            <pc:docMk/>
            <pc:sldMk cId="1826655629" sldId="340"/>
            <ac:spMk id="4" creationId="{BEA26799-3E69-40B0-9BF1-324C447167D9}"/>
          </ac:spMkLst>
        </pc:spChg>
        <pc:spChg chg="add mod">
          <ac:chgData name="HOWARD LIM" userId="5f46fd05-caa1-48d7-ae1b-d61ec684b443" providerId="ADAL" clId="{85D4B06B-8526-48C3-94A9-E1249FFA20D0}" dt="2021-05-31T09:42:34.019" v="2450" actId="208"/>
          <ac:spMkLst>
            <pc:docMk/>
            <pc:sldMk cId="1826655629" sldId="340"/>
            <ac:spMk id="5" creationId="{332D8268-5329-4833-BA30-FA6CB90CC17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05" v="2350" actId="2696"/>
        <pc:sldMkLst>
          <pc:docMk/>
          <pc:sldMk cId="1932572543" sldId="340"/>
        </pc:sldMkLst>
        <pc:spChg chg="add mod">
          <ac:chgData name="HOWARD LIM" userId="5f46fd05-caa1-48d7-ae1b-d61ec684b443" providerId="ADAL" clId="{85D4B06B-8526-48C3-94A9-E1249FFA20D0}" dt="2021-05-31T09:41:57.496" v="1950" actId="208"/>
          <ac:spMkLst>
            <pc:docMk/>
            <pc:sldMk cId="1932572543" sldId="340"/>
            <ac:spMk id="2" creationId="{8EDE85F9-4BC7-4773-A444-727211A9B365}"/>
          </ac:spMkLst>
        </pc:spChg>
        <pc:spChg chg="add mod">
          <ac:chgData name="HOWARD LIM" userId="5f46fd05-caa1-48d7-ae1b-d61ec684b443" providerId="ADAL" clId="{85D4B06B-8526-48C3-94A9-E1249FFA20D0}" dt="2021-05-31T09:41:57.563" v="1960" actId="208"/>
          <ac:spMkLst>
            <pc:docMk/>
            <pc:sldMk cId="1932572543" sldId="340"/>
            <ac:spMk id="3" creationId="{086F9AC6-D0E7-4E7E-9361-EAF51E468BB9}"/>
          </ac:spMkLst>
        </pc:spChg>
        <pc:spChg chg="add mod">
          <ac:chgData name="HOWARD LIM" userId="5f46fd05-caa1-48d7-ae1b-d61ec684b443" providerId="ADAL" clId="{85D4B06B-8526-48C3-94A9-E1249FFA20D0}" dt="2021-05-31T09:41:57.654" v="1970" actId="208"/>
          <ac:spMkLst>
            <pc:docMk/>
            <pc:sldMk cId="1932572543" sldId="340"/>
            <ac:spMk id="4" creationId="{BC0E309E-5F89-446B-B321-E8081C44EA1C}"/>
          </ac:spMkLst>
        </pc:spChg>
        <pc:spChg chg="add mod">
          <ac:chgData name="HOWARD LIM" userId="5f46fd05-caa1-48d7-ae1b-d61ec684b443" providerId="ADAL" clId="{85D4B06B-8526-48C3-94A9-E1249FFA20D0}" dt="2021-05-31T09:41:57.710" v="1980" actId="208"/>
          <ac:spMkLst>
            <pc:docMk/>
            <pc:sldMk cId="1932572543" sldId="340"/>
            <ac:spMk id="5" creationId="{B6289A67-B24B-44E7-88E2-902CE1F51FD4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28" v="9634" actId="2696"/>
        <pc:sldMkLst>
          <pc:docMk/>
          <pc:sldMk cId="2240290166" sldId="340"/>
        </pc:sldMkLst>
        <pc:spChg chg="add mod">
          <ac:chgData name="HOWARD LIM" userId="5f46fd05-caa1-48d7-ae1b-d61ec684b443" providerId="ADAL" clId="{85D4B06B-8526-48C3-94A9-E1249FFA20D0}" dt="2021-05-31T11:47:35.149" v="7296" actId="208"/>
          <ac:spMkLst>
            <pc:docMk/>
            <pc:sldMk cId="2240290166" sldId="340"/>
            <ac:spMk id="4" creationId="{05D51D48-479B-48C5-A1B2-D0F67997E825}"/>
          </ac:spMkLst>
        </pc:spChg>
        <pc:spChg chg="add mod">
          <ac:chgData name="HOWARD LIM" userId="5f46fd05-caa1-48d7-ae1b-d61ec684b443" providerId="ADAL" clId="{85D4B06B-8526-48C3-94A9-E1249FFA20D0}" dt="2021-05-31T11:47:35.225" v="7306" actId="208"/>
          <ac:spMkLst>
            <pc:docMk/>
            <pc:sldMk cId="2240290166" sldId="340"/>
            <ac:spMk id="5" creationId="{452A293D-0B37-4F7A-97D2-DAFD02FB250B}"/>
          </ac:spMkLst>
        </pc:spChg>
        <pc:spChg chg="add mod">
          <ac:chgData name="HOWARD LIM" userId="5f46fd05-caa1-48d7-ae1b-d61ec684b443" providerId="ADAL" clId="{85D4B06B-8526-48C3-94A9-E1249FFA20D0}" dt="2021-05-31T11:47:35.351" v="7316" actId="208"/>
          <ac:spMkLst>
            <pc:docMk/>
            <pc:sldMk cId="2240290166" sldId="340"/>
            <ac:spMk id="6" creationId="{DA017117-2354-43A9-BAA8-2EA19E0AFAF8}"/>
          </ac:spMkLst>
        </pc:spChg>
        <pc:spChg chg="add mod">
          <ac:chgData name="HOWARD LIM" userId="5f46fd05-caa1-48d7-ae1b-d61ec684b443" providerId="ADAL" clId="{85D4B06B-8526-48C3-94A9-E1249FFA20D0}" dt="2021-05-31T11:47:35.409" v="7326" actId="208"/>
          <ac:spMkLst>
            <pc:docMk/>
            <pc:sldMk cId="2240290166" sldId="340"/>
            <ac:spMk id="7" creationId="{E01B90EC-2B2A-477D-B6E9-65F93F7CC686}"/>
          </ac:spMkLst>
        </pc:spChg>
        <pc:picChg chg="add mod">
          <ac:chgData name="HOWARD LIM" userId="5f46fd05-caa1-48d7-ae1b-d61ec684b443" providerId="ADAL" clId="{85D4B06B-8526-48C3-94A9-E1249FFA20D0}" dt="2021-05-31T11:47:35.006" v="7286"/>
          <ac:picMkLst>
            <pc:docMk/>
            <pc:sldMk cId="2240290166" sldId="340"/>
            <ac:picMk id="3" creationId="{8C9A0CBB-F643-4E07-B5A9-BD2B244AD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334" v="3290" actId="2696"/>
        <pc:sldMkLst>
          <pc:docMk/>
          <pc:sldMk cId="2324483161" sldId="340"/>
        </pc:sldMkLst>
        <pc:spChg chg="add mod">
          <ac:chgData name="HOWARD LIM" userId="5f46fd05-caa1-48d7-ae1b-d61ec684b443" providerId="ADAL" clId="{85D4B06B-8526-48C3-94A9-E1249FFA20D0}" dt="2021-05-31T09:42:54.892" v="2890" actId="208"/>
          <ac:spMkLst>
            <pc:docMk/>
            <pc:sldMk cId="2324483161" sldId="340"/>
            <ac:spMk id="2" creationId="{37435642-53D5-4F8C-87DF-B95C0868CC7E}"/>
          </ac:spMkLst>
        </pc:spChg>
        <pc:spChg chg="add mod">
          <ac:chgData name="HOWARD LIM" userId="5f46fd05-caa1-48d7-ae1b-d61ec684b443" providerId="ADAL" clId="{85D4B06B-8526-48C3-94A9-E1249FFA20D0}" dt="2021-05-31T09:42:54.961" v="2900" actId="208"/>
          <ac:spMkLst>
            <pc:docMk/>
            <pc:sldMk cId="2324483161" sldId="340"/>
            <ac:spMk id="3" creationId="{55F30CAA-BFFB-4E2A-9702-21C1633C25E1}"/>
          </ac:spMkLst>
        </pc:spChg>
        <pc:spChg chg="add mod">
          <ac:chgData name="HOWARD LIM" userId="5f46fd05-caa1-48d7-ae1b-d61ec684b443" providerId="ADAL" clId="{85D4B06B-8526-48C3-94A9-E1249FFA20D0}" dt="2021-05-31T09:42:55.051" v="2910" actId="208"/>
          <ac:spMkLst>
            <pc:docMk/>
            <pc:sldMk cId="2324483161" sldId="340"/>
            <ac:spMk id="4" creationId="{624E4F33-87BF-4E75-BAF2-231F4ACB37A7}"/>
          </ac:spMkLst>
        </pc:spChg>
        <pc:spChg chg="add mod">
          <ac:chgData name="HOWARD LIM" userId="5f46fd05-caa1-48d7-ae1b-d61ec684b443" providerId="ADAL" clId="{85D4B06B-8526-48C3-94A9-E1249FFA20D0}" dt="2021-05-31T09:42:55.103" v="2920" actId="208"/>
          <ac:spMkLst>
            <pc:docMk/>
            <pc:sldMk cId="2324483161" sldId="340"/>
            <ac:spMk id="5" creationId="{43EA81D0-46F8-444E-8465-6F24822AE981}"/>
          </ac:spMkLst>
        </pc:spChg>
      </pc:sldChg>
      <pc:sldChg chg="add del">
        <pc:chgData name="HOWARD LIM" userId="5f46fd05-caa1-48d7-ae1b-d61ec684b443" providerId="ADAL" clId="{85D4B06B-8526-48C3-94A9-E1249FFA20D0}" dt="2021-05-31T09:29:17.521" v="35" actId="2696"/>
        <pc:sldMkLst>
          <pc:docMk/>
          <pc:sldMk cId="2597057854" sldId="340"/>
        </pc:sldMkLst>
      </pc:sldChg>
      <pc:sldChg chg="addSp modSp add del mod">
        <pc:chgData name="HOWARD LIM" userId="5f46fd05-caa1-48d7-ae1b-d61ec684b443" providerId="ADAL" clId="{85D4B06B-8526-48C3-94A9-E1249FFA20D0}" dt="2021-06-07T15:48:19.176" v="9968" actId="2696"/>
        <pc:sldMkLst>
          <pc:docMk/>
          <pc:sldMk cId="2649051151" sldId="340"/>
        </pc:sldMkLst>
        <pc:spChg chg="add mod">
          <ac:chgData name="HOWARD LIM" userId="5f46fd05-caa1-48d7-ae1b-d61ec684b443" providerId="ADAL" clId="{85D4B06B-8526-48C3-94A9-E1249FFA20D0}" dt="2021-06-07T15:39:19.887" v="9723" actId="208"/>
          <ac:spMkLst>
            <pc:docMk/>
            <pc:sldMk cId="2649051151" sldId="340"/>
            <ac:spMk id="4" creationId="{B5262370-0E29-4417-8196-D2BFA392D6D3}"/>
          </ac:spMkLst>
        </pc:spChg>
        <pc:spChg chg="add mod">
          <ac:chgData name="HOWARD LIM" userId="5f46fd05-caa1-48d7-ae1b-d61ec684b443" providerId="ADAL" clId="{85D4B06B-8526-48C3-94A9-E1249FFA20D0}" dt="2021-06-07T15:39:19.890" v="9732" actId="208"/>
          <ac:spMkLst>
            <pc:docMk/>
            <pc:sldMk cId="2649051151" sldId="340"/>
            <ac:spMk id="5" creationId="{594C249A-17AA-4F00-898B-8D5BD5D2E5EB}"/>
          </ac:spMkLst>
        </pc:spChg>
        <pc:spChg chg="add mod">
          <ac:chgData name="HOWARD LIM" userId="5f46fd05-caa1-48d7-ae1b-d61ec684b443" providerId="ADAL" clId="{85D4B06B-8526-48C3-94A9-E1249FFA20D0}" dt="2021-06-07T15:39:19.894" v="9741" actId="208"/>
          <ac:spMkLst>
            <pc:docMk/>
            <pc:sldMk cId="2649051151" sldId="340"/>
            <ac:spMk id="6" creationId="{2BE23C9F-B28C-438D-B1CD-8DD6838FCB95}"/>
          </ac:spMkLst>
        </pc:spChg>
        <pc:spChg chg="add mod">
          <ac:chgData name="HOWARD LIM" userId="5f46fd05-caa1-48d7-ae1b-d61ec684b443" providerId="ADAL" clId="{85D4B06B-8526-48C3-94A9-E1249FFA20D0}" dt="2021-06-07T15:39:19.897" v="9750" actId="208"/>
          <ac:spMkLst>
            <pc:docMk/>
            <pc:sldMk cId="2649051151" sldId="340"/>
            <ac:spMk id="7" creationId="{AC6C2811-C0D8-4613-A302-210AE82BBB84}"/>
          </ac:spMkLst>
        </pc:spChg>
        <pc:picChg chg="add mod">
          <ac:chgData name="HOWARD LIM" userId="5f46fd05-caa1-48d7-ae1b-d61ec684b443" providerId="ADAL" clId="{85D4B06B-8526-48C3-94A9-E1249FFA20D0}" dt="2021-06-07T15:36:57.808" v="8998"/>
          <ac:picMkLst>
            <pc:docMk/>
            <pc:sldMk cId="2649051151" sldId="340"/>
            <ac:picMk id="3" creationId="{7DA7C736-8F4A-4648-B6BE-42A120DAF0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12" v="24248" actId="2696"/>
        <pc:sldMkLst>
          <pc:docMk/>
          <pc:sldMk cId="2951194582" sldId="340"/>
        </pc:sldMkLst>
        <pc:spChg chg="add mod">
          <ac:chgData name="HOWARD LIM" userId="5f46fd05-caa1-48d7-ae1b-d61ec684b443" providerId="ADAL" clId="{85D4B06B-8526-48C3-94A9-E1249FFA20D0}" dt="2021-06-13T06:24:28.630" v="22235" actId="208"/>
          <ac:spMkLst>
            <pc:docMk/>
            <pc:sldMk cId="2951194582" sldId="340"/>
            <ac:spMk id="4" creationId="{42410243-7540-400B-AF76-8559C7EA3CD5}"/>
          </ac:spMkLst>
        </pc:spChg>
        <pc:spChg chg="add mod">
          <ac:chgData name="HOWARD LIM" userId="5f46fd05-caa1-48d7-ae1b-d61ec684b443" providerId="ADAL" clId="{85D4B06B-8526-48C3-94A9-E1249FFA20D0}" dt="2021-06-13T06:24:28.704" v="22253" actId="208"/>
          <ac:spMkLst>
            <pc:docMk/>
            <pc:sldMk cId="2951194582" sldId="340"/>
            <ac:spMk id="5" creationId="{68B1AEBF-170D-4E90-9633-787F37A277F0}"/>
          </ac:spMkLst>
        </pc:spChg>
        <pc:spChg chg="add mod">
          <ac:chgData name="HOWARD LIM" userId="5f46fd05-caa1-48d7-ae1b-d61ec684b443" providerId="ADAL" clId="{85D4B06B-8526-48C3-94A9-E1249FFA20D0}" dt="2021-06-13T06:24:28.807" v="22271" actId="208"/>
          <ac:spMkLst>
            <pc:docMk/>
            <pc:sldMk cId="2951194582" sldId="340"/>
            <ac:spMk id="6" creationId="{700949F7-DCE4-4F20-B2DB-5C6D45837925}"/>
          </ac:spMkLst>
        </pc:spChg>
        <pc:spChg chg="add mod">
          <ac:chgData name="HOWARD LIM" userId="5f46fd05-caa1-48d7-ae1b-d61ec684b443" providerId="ADAL" clId="{85D4B06B-8526-48C3-94A9-E1249FFA20D0}" dt="2021-06-13T06:24:28.889" v="22289" actId="208"/>
          <ac:spMkLst>
            <pc:docMk/>
            <pc:sldMk cId="2951194582" sldId="340"/>
            <ac:spMk id="7" creationId="{513E67C1-1B26-44F9-9411-322CDE7AD12B}"/>
          </ac:spMkLst>
        </pc:spChg>
        <pc:picChg chg="add mod">
          <ac:chgData name="HOWARD LIM" userId="5f46fd05-caa1-48d7-ae1b-d61ec684b443" providerId="ADAL" clId="{85D4B06B-8526-48C3-94A9-E1249FFA20D0}" dt="2021-06-13T06:24:28.492" v="22217"/>
          <ac:picMkLst>
            <pc:docMk/>
            <pc:sldMk cId="2951194582" sldId="340"/>
            <ac:picMk id="3" creationId="{899F803A-0267-4967-B152-B30E4D771F4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61" v="3760" actId="2696"/>
        <pc:sldMkLst>
          <pc:docMk/>
          <pc:sldMk cId="3125684929" sldId="340"/>
        </pc:sldMkLst>
        <pc:spChg chg="add mod">
          <ac:chgData name="HOWARD LIM" userId="5f46fd05-caa1-48d7-ae1b-d61ec684b443" providerId="ADAL" clId="{85D4B06B-8526-48C3-94A9-E1249FFA20D0}" dt="2021-05-31T09:54:41.380" v="3360" actId="208"/>
          <ac:spMkLst>
            <pc:docMk/>
            <pc:sldMk cId="3125684929" sldId="340"/>
            <ac:spMk id="2" creationId="{FA0406C5-2FF8-40A7-8230-DD080D5A54FD}"/>
          </ac:spMkLst>
        </pc:spChg>
        <pc:spChg chg="add mod">
          <ac:chgData name="HOWARD LIM" userId="5f46fd05-caa1-48d7-ae1b-d61ec684b443" providerId="ADAL" clId="{85D4B06B-8526-48C3-94A9-E1249FFA20D0}" dt="2021-05-31T09:54:41.451" v="3370" actId="208"/>
          <ac:spMkLst>
            <pc:docMk/>
            <pc:sldMk cId="3125684929" sldId="340"/>
            <ac:spMk id="3" creationId="{385B319F-98C5-4009-926A-C9F845822D3A}"/>
          </ac:spMkLst>
        </pc:spChg>
        <pc:spChg chg="add mod">
          <ac:chgData name="HOWARD LIM" userId="5f46fd05-caa1-48d7-ae1b-d61ec684b443" providerId="ADAL" clId="{85D4B06B-8526-48C3-94A9-E1249FFA20D0}" dt="2021-05-31T09:54:41.512" v="3380" actId="208"/>
          <ac:spMkLst>
            <pc:docMk/>
            <pc:sldMk cId="3125684929" sldId="340"/>
            <ac:spMk id="4" creationId="{0E0E4899-AAAA-410E-A3B0-04A6EE7A2451}"/>
          </ac:spMkLst>
        </pc:spChg>
        <pc:spChg chg="add mod">
          <ac:chgData name="HOWARD LIM" userId="5f46fd05-caa1-48d7-ae1b-d61ec684b443" providerId="ADAL" clId="{85D4B06B-8526-48C3-94A9-E1249FFA20D0}" dt="2021-05-31T09:54:41.568" v="3390" actId="208"/>
          <ac:spMkLst>
            <pc:docMk/>
            <pc:sldMk cId="3125684929" sldId="340"/>
            <ac:spMk id="5" creationId="{2B259B75-7A1D-49B5-BABA-15B120C51737}"/>
          </ac:spMkLst>
        </pc:spChg>
      </pc:sldChg>
      <pc:sldChg chg="add del">
        <pc:chgData name="HOWARD LIM" userId="5f46fd05-caa1-48d7-ae1b-d61ec684b443" providerId="ADAL" clId="{85D4B06B-8526-48C3-94A9-E1249FFA20D0}" dt="2021-05-31T09:57:33.594" v="3780" actId="2696"/>
        <pc:sldMkLst>
          <pc:docMk/>
          <pc:sldMk cId="3145809327" sldId="340"/>
        </pc:sldMkLst>
      </pc:sldChg>
      <pc:sldChg chg="addSp modSp add del mod">
        <pc:chgData name="HOWARD LIM" userId="5f46fd05-caa1-48d7-ae1b-d61ec684b443" providerId="ADAL" clId="{85D4B06B-8526-48C3-94A9-E1249FFA20D0}" dt="2021-05-31T09:41:54.630" v="1880" actId="2696"/>
        <pc:sldMkLst>
          <pc:docMk/>
          <pc:sldMk cId="3347136308" sldId="340"/>
        </pc:sldMkLst>
        <pc:spChg chg="add mod">
          <ac:chgData name="HOWARD LIM" userId="5f46fd05-caa1-48d7-ae1b-d61ec684b443" providerId="ADAL" clId="{85D4B06B-8526-48C3-94A9-E1249FFA20D0}" dt="2021-05-31T09:41:29.424" v="1480" actId="208"/>
          <ac:spMkLst>
            <pc:docMk/>
            <pc:sldMk cId="3347136308" sldId="340"/>
            <ac:spMk id="2" creationId="{ED165C17-9E7D-46AC-BE8C-9B805483911D}"/>
          </ac:spMkLst>
        </pc:spChg>
        <pc:spChg chg="add mod">
          <ac:chgData name="HOWARD LIM" userId="5f46fd05-caa1-48d7-ae1b-d61ec684b443" providerId="ADAL" clId="{85D4B06B-8526-48C3-94A9-E1249FFA20D0}" dt="2021-05-31T09:41:29.491" v="1490" actId="208"/>
          <ac:spMkLst>
            <pc:docMk/>
            <pc:sldMk cId="3347136308" sldId="340"/>
            <ac:spMk id="3" creationId="{E01E3383-3EDC-44D7-AC02-EE81D73B96FC}"/>
          </ac:spMkLst>
        </pc:spChg>
        <pc:spChg chg="add mod">
          <ac:chgData name="HOWARD LIM" userId="5f46fd05-caa1-48d7-ae1b-d61ec684b443" providerId="ADAL" clId="{85D4B06B-8526-48C3-94A9-E1249FFA20D0}" dt="2021-05-31T09:41:29.578" v="1500" actId="208"/>
          <ac:spMkLst>
            <pc:docMk/>
            <pc:sldMk cId="3347136308" sldId="340"/>
            <ac:spMk id="4" creationId="{96E0F6A6-666A-4D41-818D-2CC3732CE62C}"/>
          </ac:spMkLst>
        </pc:spChg>
        <pc:spChg chg="add mod">
          <ac:chgData name="HOWARD LIM" userId="5f46fd05-caa1-48d7-ae1b-d61ec684b443" providerId="ADAL" clId="{85D4B06B-8526-48C3-94A9-E1249FFA20D0}" dt="2021-05-31T09:41:29.634" v="1510" actId="208"/>
          <ac:spMkLst>
            <pc:docMk/>
            <pc:sldMk cId="3347136308" sldId="340"/>
            <ac:spMk id="5" creationId="{20D3D913-A276-4CF2-A69F-526928AD60D5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39" v="13656" actId="2696"/>
        <pc:sldMkLst>
          <pc:docMk/>
          <pc:sldMk cId="3559881364" sldId="340"/>
        </pc:sldMkLst>
        <pc:spChg chg="add mod">
          <ac:chgData name="HOWARD LIM" userId="5f46fd05-caa1-48d7-ae1b-d61ec684b443" providerId="ADAL" clId="{85D4B06B-8526-48C3-94A9-E1249FFA20D0}" dt="2021-06-13T06:04:16.323" v="12506" actId="208"/>
          <ac:spMkLst>
            <pc:docMk/>
            <pc:sldMk cId="3559881364" sldId="340"/>
            <ac:spMk id="4" creationId="{3ABC3268-FDB1-49BF-A71E-CAE015203DD4}"/>
          </ac:spMkLst>
        </pc:spChg>
        <pc:spChg chg="add mod">
          <ac:chgData name="HOWARD LIM" userId="5f46fd05-caa1-48d7-ae1b-d61ec684b443" providerId="ADAL" clId="{85D4B06B-8526-48C3-94A9-E1249FFA20D0}" dt="2021-06-13T06:04:16.448" v="12516" actId="208"/>
          <ac:spMkLst>
            <pc:docMk/>
            <pc:sldMk cId="3559881364" sldId="340"/>
            <ac:spMk id="5" creationId="{3C2FFF96-D4EF-47A4-8892-DE489C961BE7}"/>
          </ac:spMkLst>
        </pc:spChg>
        <pc:spChg chg="add mod">
          <ac:chgData name="HOWARD LIM" userId="5f46fd05-caa1-48d7-ae1b-d61ec684b443" providerId="ADAL" clId="{85D4B06B-8526-48C3-94A9-E1249FFA20D0}" dt="2021-06-13T06:04:16.526" v="12526" actId="208"/>
          <ac:spMkLst>
            <pc:docMk/>
            <pc:sldMk cId="3559881364" sldId="340"/>
            <ac:spMk id="6" creationId="{44E2BA3A-9FD3-4095-B759-D0A17A2CF032}"/>
          </ac:spMkLst>
        </pc:spChg>
        <pc:spChg chg="add mod">
          <ac:chgData name="HOWARD LIM" userId="5f46fd05-caa1-48d7-ae1b-d61ec684b443" providerId="ADAL" clId="{85D4B06B-8526-48C3-94A9-E1249FFA20D0}" dt="2021-06-13T06:04:16.589" v="12536" actId="208"/>
          <ac:spMkLst>
            <pc:docMk/>
            <pc:sldMk cId="3559881364" sldId="340"/>
            <ac:spMk id="7" creationId="{7AF33026-6B05-4F12-99DB-DA3D609068C1}"/>
          </ac:spMkLst>
        </pc:spChg>
        <pc:picChg chg="add mod">
          <ac:chgData name="HOWARD LIM" userId="5f46fd05-caa1-48d7-ae1b-d61ec684b443" providerId="ADAL" clId="{85D4B06B-8526-48C3-94A9-E1249FFA20D0}" dt="2021-06-13T06:04:16.183" v="12496"/>
          <ac:picMkLst>
            <pc:docMk/>
            <pc:sldMk cId="3559881364" sldId="340"/>
            <ac:picMk id="3" creationId="{108978A1-80D1-4936-8C1F-52C5F1EF192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46" v="7214" actId="2696"/>
        <pc:sldMkLst>
          <pc:docMk/>
          <pc:sldMk cId="3833253875" sldId="340"/>
        </pc:sldMkLst>
        <pc:spChg chg="add mod">
          <ac:chgData name="HOWARD LIM" userId="5f46fd05-caa1-48d7-ae1b-d61ec684b443" providerId="ADAL" clId="{85D4B06B-8526-48C3-94A9-E1249FFA20D0}" dt="2021-05-31T11:24:46.912" v="6538" actId="208"/>
          <ac:spMkLst>
            <pc:docMk/>
            <pc:sldMk cId="3833253875" sldId="340"/>
            <ac:spMk id="4" creationId="{D6D1B54B-29AD-4915-A60C-7D336EC9D896}"/>
          </ac:spMkLst>
        </pc:spChg>
        <pc:spChg chg="add mod">
          <ac:chgData name="HOWARD LIM" userId="5f46fd05-caa1-48d7-ae1b-d61ec684b443" providerId="ADAL" clId="{85D4B06B-8526-48C3-94A9-E1249FFA20D0}" dt="2021-05-31T11:24:46.960" v="6548" actId="208"/>
          <ac:spMkLst>
            <pc:docMk/>
            <pc:sldMk cId="3833253875" sldId="340"/>
            <ac:spMk id="5" creationId="{B019381F-2810-43E6-9A75-4B83AFC30333}"/>
          </ac:spMkLst>
        </pc:spChg>
        <pc:spChg chg="add mod">
          <ac:chgData name="HOWARD LIM" userId="5f46fd05-caa1-48d7-ae1b-d61ec684b443" providerId="ADAL" clId="{85D4B06B-8526-48C3-94A9-E1249FFA20D0}" dt="2021-05-31T11:24:47.134" v="6558" actId="208"/>
          <ac:spMkLst>
            <pc:docMk/>
            <pc:sldMk cId="3833253875" sldId="340"/>
            <ac:spMk id="6" creationId="{6B92B353-474D-44B2-BCBA-CA568AF6FB50}"/>
          </ac:spMkLst>
        </pc:spChg>
        <pc:spChg chg="add mod">
          <ac:chgData name="HOWARD LIM" userId="5f46fd05-caa1-48d7-ae1b-d61ec684b443" providerId="ADAL" clId="{85D4B06B-8526-48C3-94A9-E1249FFA20D0}" dt="2021-05-31T11:24:47.204" v="6568" actId="208"/>
          <ac:spMkLst>
            <pc:docMk/>
            <pc:sldMk cId="3833253875" sldId="340"/>
            <ac:spMk id="7" creationId="{82AB9AC6-63DC-47F6-90F3-4001CE5BC003}"/>
          </ac:spMkLst>
        </pc:spChg>
        <pc:picChg chg="add mod">
          <ac:chgData name="HOWARD LIM" userId="5f46fd05-caa1-48d7-ae1b-d61ec684b443" providerId="ADAL" clId="{85D4B06B-8526-48C3-94A9-E1249FFA20D0}" dt="2021-05-31T11:24:46.805" v="6528"/>
          <ac:picMkLst>
            <pc:docMk/>
            <pc:sldMk cId="3833253875" sldId="340"/>
            <ac:picMk id="3" creationId="{FFE0E981-B52B-47DC-BFC5-DB32D51AF55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486" v="1410" actId="2696"/>
        <pc:sldMkLst>
          <pc:docMk/>
          <pc:sldMk cId="3938769842" sldId="340"/>
        </pc:sldMkLst>
        <pc:spChg chg="add mod">
          <ac:chgData name="HOWARD LIM" userId="5f46fd05-caa1-48d7-ae1b-d61ec684b443" providerId="ADAL" clId="{85D4B06B-8526-48C3-94A9-E1249FFA20D0}" dt="2021-05-31T09:39:30.472" v="1010" actId="208"/>
          <ac:spMkLst>
            <pc:docMk/>
            <pc:sldMk cId="3938769842" sldId="340"/>
            <ac:spMk id="2" creationId="{B2FD3C3F-CA97-491E-B902-B3A1DE24479A}"/>
          </ac:spMkLst>
        </pc:spChg>
        <pc:spChg chg="add mod">
          <ac:chgData name="HOWARD LIM" userId="5f46fd05-caa1-48d7-ae1b-d61ec684b443" providerId="ADAL" clId="{85D4B06B-8526-48C3-94A9-E1249FFA20D0}" dt="2021-05-31T09:39:30.546" v="1020" actId="208"/>
          <ac:spMkLst>
            <pc:docMk/>
            <pc:sldMk cId="3938769842" sldId="340"/>
            <ac:spMk id="3" creationId="{497289D0-8678-45CF-BD19-DE2BD983EBA3}"/>
          </ac:spMkLst>
        </pc:spChg>
        <pc:spChg chg="add mod">
          <ac:chgData name="HOWARD LIM" userId="5f46fd05-caa1-48d7-ae1b-d61ec684b443" providerId="ADAL" clId="{85D4B06B-8526-48C3-94A9-E1249FFA20D0}" dt="2021-05-31T09:39:30.630" v="1030" actId="208"/>
          <ac:spMkLst>
            <pc:docMk/>
            <pc:sldMk cId="3938769842" sldId="340"/>
            <ac:spMk id="4" creationId="{E8FE2F50-02AD-4E60-8311-67B01041D1CF}"/>
          </ac:spMkLst>
        </pc:spChg>
        <pc:spChg chg="add mod">
          <ac:chgData name="HOWARD LIM" userId="5f46fd05-caa1-48d7-ae1b-d61ec684b443" providerId="ADAL" clId="{85D4B06B-8526-48C3-94A9-E1249FFA20D0}" dt="2021-05-31T09:39:30.685" v="1040" actId="208"/>
          <ac:spMkLst>
            <pc:docMk/>
            <pc:sldMk cId="3938769842" sldId="340"/>
            <ac:spMk id="5" creationId="{16CF6B0E-2E12-41F9-B11B-066E6C4675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36" v="15794" actId="2696"/>
        <pc:sldMkLst>
          <pc:docMk/>
          <pc:sldMk cId="4157738955" sldId="340"/>
        </pc:sldMkLst>
        <pc:spChg chg="add mod">
          <ac:chgData name="HOWARD LIM" userId="5f46fd05-caa1-48d7-ae1b-d61ec684b443" providerId="ADAL" clId="{85D4B06B-8526-48C3-94A9-E1249FFA20D0}" dt="2021-06-13T06:16:37.564" v="13789" actId="208"/>
          <ac:spMkLst>
            <pc:docMk/>
            <pc:sldMk cId="4157738955" sldId="340"/>
            <ac:spMk id="4" creationId="{A39DDD07-9A30-4EF5-9269-4C4018232ABD}"/>
          </ac:spMkLst>
        </pc:spChg>
        <pc:spChg chg="add mod">
          <ac:chgData name="HOWARD LIM" userId="5f46fd05-caa1-48d7-ae1b-d61ec684b443" providerId="ADAL" clId="{85D4B06B-8526-48C3-94A9-E1249FFA20D0}" dt="2021-06-13T06:16:37.648" v="13807" actId="208"/>
          <ac:spMkLst>
            <pc:docMk/>
            <pc:sldMk cId="4157738955" sldId="340"/>
            <ac:spMk id="5" creationId="{D71278CB-54E0-4ECD-B1C3-A936422285F0}"/>
          </ac:spMkLst>
        </pc:spChg>
        <pc:spChg chg="add mod">
          <ac:chgData name="HOWARD LIM" userId="5f46fd05-caa1-48d7-ae1b-d61ec684b443" providerId="ADAL" clId="{85D4B06B-8526-48C3-94A9-E1249FFA20D0}" dt="2021-06-13T06:16:37.727" v="13825" actId="208"/>
          <ac:spMkLst>
            <pc:docMk/>
            <pc:sldMk cId="4157738955" sldId="340"/>
            <ac:spMk id="6" creationId="{599CF5A9-3D69-4430-A665-0CAB8A4CCDCC}"/>
          </ac:spMkLst>
        </pc:spChg>
        <pc:spChg chg="add mod">
          <ac:chgData name="HOWARD LIM" userId="5f46fd05-caa1-48d7-ae1b-d61ec684b443" providerId="ADAL" clId="{85D4B06B-8526-48C3-94A9-E1249FFA20D0}" dt="2021-06-13T06:16:37.802" v="13843" actId="208"/>
          <ac:spMkLst>
            <pc:docMk/>
            <pc:sldMk cId="4157738955" sldId="340"/>
            <ac:spMk id="7" creationId="{89B7A71E-98FD-44D6-A3CF-4E22211CA1A9}"/>
          </ac:spMkLst>
        </pc:spChg>
        <pc:picChg chg="add mod">
          <ac:chgData name="HOWARD LIM" userId="5f46fd05-caa1-48d7-ae1b-d61ec684b443" providerId="ADAL" clId="{85D4B06B-8526-48C3-94A9-E1249FFA20D0}" dt="2021-06-13T06:16:37.430" v="13771"/>
          <ac:picMkLst>
            <pc:docMk/>
            <pc:sldMk cId="4157738955" sldId="340"/>
            <ac:picMk id="3" creationId="{387E7186-FF85-4567-A26B-3432695ED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829" v="28537" actId="2696"/>
        <pc:sldMkLst>
          <pc:docMk/>
          <pc:sldMk cId="4189979919" sldId="340"/>
        </pc:sldMkLst>
        <pc:spChg chg="add mod">
          <ac:chgData name="HOWARD LIM" userId="5f46fd05-caa1-48d7-ae1b-d61ec684b443" providerId="ADAL" clId="{85D4B06B-8526-48C3-94A9-E1249FFA20D0}" dt="2021-06-13T07:01:50.209" v="26519" actId="208"/>
          <ac:spMkLst>
            <pc:docMk/>
            <pc:sldMk cId="4189979919" sldId="340"/>
            <ac:spMk id="4" creationId="{46E27D2E-9B97-4443-B655-10AB399BA1C5}"/>
          </ac:spMkLst>
        </pc:spChg>
        <pc:spChg chg="add mod">
          <ac:chgData name="HOWARD LIM" userId="5f46fd05-caa1-48d7-ae1b-d61ec684b443" providerId="ADAL" clId="{85D4B06B-8526-48C3-94A9-E1249FFA20D0}" dt="2021-06-13T07:01:50.317" v="26537" actId="208"/>
          <ac:spMkLst>
            <pc:docMk/>
            <pc:sldMk cId="4189979919" sldId="340"/>
            <ac:spMk id="5" creationId="{85CE879D-DE9D-4688-8E80-0710A134C1C6}"/>
          </ac:spMkLst>
        </pc:spChg>
        <pc:spChg chg="add mod">
          <ac:chgData name="HOWARD LIM" userId="5f46fd05-caa1-48d7-ae1b-d61ec684b443" providerId="ADAL" clId="{85D4B06B-8526-48C3-94A9-E1249FFA20D0}" dt="2021-06-13T07:01:50.466" v="26555" actId="208"/>
          <ac:spMkLst>
            <pc:docMk/>
            <pc:sldMk cId="4189979919" sldId="340"/>
            <ac:spMk id="6" creationId="{9A838706-B40A-426A-94FF-D516A452295F}"/>
          </ac:spMkLst>
        </pc:spChg>
        <pc:spChg chg="add mod">
          <ac:chgData name="HOWARD LIM" userId="5f46fd05-caa1-48d7-ae1b-d61ec684b443" providerId="ADAL" clId="{85D4B06B-8526-48C3-94A9-E1249FFA20D0}" dt="2021-06-13T07:01:50.546" v="26573" actId="208"/>
          <ac:spMkLst>
            <pc:docMk/>
            <pc:sldMk cId="4189979919" sldId="340"/>
            <ac:spMk id="7" creationId="{3219527F-719A-4276-83F5-08D8CA221AFF}"/>
          </ac:spMkLst>
        </pc:spChg>
        <pc:picChg chg="add mod">
          <ac:chgData name="HOWARD LIM" userId="5f46fd05-caa1-48d7-ae1b-d61ec684b443" providerId="ADAL" clId="{85D4B06B-8526-48C3-94A9-E1249FFA20D0}" dt="2021-06-13T07:01:49.946" v="26501"/>
          <ac:picMkLst>
            <pc:docMk/>
            <pc:sldMk cId="4189979919" sldId="340"/>
            <ac:picMk id="3" creationId="{D16A213E-34A3-4176-8F8F-C6A9835DA1A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129" v="6442" actId="2696"/>
        <pc:sldMkLst>
          <pc:docMk/>
          <pc:sldMk cId="4212917646" sldId="340"/>
        </pc:sldMkLst>
        <pc:spChg chg="add mod">
          <ac:chgData name="HOWARD LIM" userId="5f46fd05-caa1-48d7-ae1b-d61ec684b443" providerId="ADAL" clId="{85D4B06B-8526-48C3-94A9-E1249FFA20D0}" dt="2021-05-31T10:44:14.485" v="5164" actId="208"/>
          <ac:spMkLst>
            <pc:docMk/>
            <pc:sldMk cId="4212917646" sldId="340"/>
            <ac:spMk id="4" creationId="{4D5865E8-B375-4131-8CAD-79F2DD7635DA}"/>
          </ac:spMkLst>
        </pc:spChg>
        <pc:spChg chg="add mod">
          <ac:chgData name="HOWARD LIM" userId="5f46fd05-caa1-48d7-ae1b-d61ec684b443" providerId="ADAL" clId="{85D4B06B-8526-48C3-94A9-E1249FFA20D0}" dt="2021-05-31T10:44:14.549" v="5174" actId="208"/>
          <ac:spMkLst>
            <pc:docMk/>
            <pc:sldMk cId="4212917646" sldId="340"/>
            <ac:spMk id="5" creationId="{ECF14150-EF7C-45E3-8F4F-C67DF6F517CB}"/>
          </ac:spMkLst>
        </pc:spChg>
        <pc:spChg chg="add mod">
          <ac:chgData name="HOWARD LIM" userId="5f46fd05-caa1-48d7-ae1b-d61ec684b443" providerId="ADAL" clId="{85D4B06B-8526-48C3-94A9-E1249FFA20D0}" dt="2021-05-31T10:44:14.743" v="5184" actId="208"/>
          <ac:spMkLst>
            <pc:docMk/>
            <pc:sldMk cId="4212917646" sldId="340"/>
            <ac:spMk id="6" creationId="{9B1BDBEF-BD43-476A-BC69-A738BB1CA552}"/>
          </ac:spMkLst>
        </pc:spChg>
        <pc:spChg chg="add mod">
          <ac:chgData name="HOWARD LIM" userId="5f46fd05-caa1-48d7-ae1b-d61ec684b443" providerId="ADAL" clId="{85D4B06B-8526-48C3-94A9-E1249FFA20D0}" dt="2021-05-31T10:44:14.798" v="5194" actId="208"/>
          <ac:spMkLst>
            <pc:docMk/>
            <pc:sldMk cId="4212917646" sldId="340"/>
            <ac:spMk id="7" creationId="{D0B4570B-6F32-49A9-B629-D6EAFCEA1A37}"/>
          </ac:spMkLst>
        </pc:spChg>
        <pc:picChg chg="add mod">
          <ac:chgData name="HOWARD LIM" userId="5f46fd05-caa1-48d7-ae1b-d61ec684b443" providerId="ADAL" clId="{85D4B06B-8526-48C3-94A9-E1249FFA20D0}" dt="2021-05-31T10:44:14.363" v="5154"/>
          <ac:picMkLst>
            <pc:docMk/>
            <pc:sldMk cId="4212917646" sldId="340"/>
            <ac:picMk id="3" creationId="{86B4A015-756B-4583-8CE0-CDA8507D09E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670" v="1411" actId="2696"/>
        <pc:sldMkLst>
          <pc:docMk/>
          <pc:sldMk cId="350450312" sldId="341"/>
        </pc:sldMkLst>
        <pc:spChg chg="add mod">
          <ac:chgData name="HOWARD LIM" userId="5f46fd05-caa1-48d7-ae1b-d61ec684b443" providerId="ADAL" clId="{85D4B06B-8526-48C3-94A9-E1249FFA20D0}" dt="2021-05-31T09:39:30.791" v="1051" actId="208"/>
          <ac:spMkLst>
            <pc:docMk/>
            <pc:sldMk cId="350450312" sldId="341"/>
            <ac:spMk id="2" creationId="{11762AA0-A9F8-4283-8050-71E24FEC8557}"/>
          </ac:spMkLst>
        </pc:spChg>
        <pc:spChg chg="add mod">
          <ac:chgData name="HOWARD LIM" userId="5f46fd05-caa1-48d7-ae1b-d61ec684b443" providerId="ADAL" clId="{85D4B06B-8526-48C3-94A9-E1249FFA20D0}" dt="2021-05-31T09:39:30.842" v="1061" actId="208"/>
          <ac:spMkLst>
            <pc:docMk/>
            <pc:sldMk cId="350450312" sldId="341"/>
            <ac:spMk id="3" creationId="{3C921DB0-54EE-416A-BA2C-C59235530AB3}"/>
          </ac:spMkLst>
        </pc:spChg>
        <pc:spChg chg="add mod">
          <ac:chgData name="HOWARD LIM" userId="5f46fd05-caa1-48d7-ae1b-d61ec684b443" providerId="ADAL" clId="{85D4B06B-8526-48C3-94A9-E1249FFA20D0}" dt="2021-05-31T09:39:30.921" v="1071" actId="208"/>
          <ac:spMkLst>
            <pc:docMk/>
            <pc:sldMk cId="350450312" sldId="341"/>
            <ac:spMk id="4" creationId="{AC97726B-1755-4912-A067-DD8EF63EAC4D}"/>
          </ac:spMkLst>
        </pc:spChg>
        <pc:spChg chg="add mod">
          <ac:chgData name="HOWARD LIM" userId="5f46fd05-caa1-48d7-ae1b-d61ec684b443" providerId="ADAL" clId="{85D4B06B-8526-48C3-94A9-E1249FFA20D0}" dt="2021-05-31T09:39:30.975" v="1081" actId="208"/>
          <ac:spMkLst>
            <pc:docMk/>
            <pc:sldMk cId="350450312" sldId="341"/>
            <ac:spMk id="5" creationId="{15F283C6-FD0D-4A9A-805B-80EE6FB6C0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403" v="26387" actId="2696"/>
        <pc:sldMkLst>
          <pc:docMk/>
          <pc:sldMk cId="383301374" sldId="341"/>
        </pc:sldMkLst>
        <pc:spChg chg="add mod">
          <ac:chgData name="HOWARD LIM" userId="5f46fd05-caa1-48d7-ae1b-d61ec684b443" providerId="ADAL" clId="{85D4B06B-8526-48C3-94A9-E1249FFA20D0}" dt="2021-06-13T06:25:37.811" v="24456" actId="208"/>
          <ac:spMkLst>
            <pc:docMk/>
            <pc:sldMk cId="383301374" sldId="341"/>
            <ac:spMk id="4" creationId="{9DC5490F-F8AB-4422-AB68-7FF52421159C}"/>
          </ac:spMkLst>
        </pc:spChg>
        <pc:spChg chg="add mod">
          <ac:chgData name="HOWARD LIM" userId="5f46fd05-caa1-48d7-ae1b-d61ec684b443" providerId="ADAL" clId="{85D4B06B-8526-48C3-94A9-E1249FFA20D0}" dt="2021-06-13T06:25:37.886" v="24474" actId="208"/>
          <ac:spMkLst>
            <pc:docMk/>
            <pc:sldMk cId="383301374" sldId="341"/>
            <ac:spMk id="5" creationId="{D11E1616-C161-45BD-B5E7-EB9BE4815B36}"/>
          </ac:spMkLst>
        </pc:spChg>
        <pc:spChg chg="add mod">
          <ac:chgData name="HOWARD LIM" userId="5f46fd05-caa1-48d7-ae1b-d61ec684b443" providerId="ADAL" clId="{85D4B06B-8526-48C3-94A9-E1249FFA20D0}" dt="2021-06-13T06:25:37.960" v="24492" actId="208"/>
          <ac:spMkLst>
            <pc:docMk/>
            <pc:sldMk cId="383301374" sldId="341"/>
            <ac:spMk id="6" creationId="{7149B0BD-ACE6-4B8A-A863-4A3B627851D1}"/>
          </ac:spMkLst>
        </pc:spChg>
        <pc:spChg chg="add mod">
          <ac:chgData name="HOWARD LIM" userId="5f46fd05-caa1-48d7-ae1b-d61ec684b443" providerId="ADAL" clId="{85D4B06B-8526-48C3-94A9-E1249FFA20D0}" dt="2021-06-13T06:25:38.027" v="24510" actId="208"/>
          <ac:spMkLst>
            <pc:docMk/>
            <pc:sldMk cId="383301374" sldId="341"/>
            <ac:spMk id="7" creationId="{CBB4AF3E-665A-4AEC-8E35-1F1F076F5598}"/>
          </ac:spMkLst>
        </pc:spChg>
        <pc:picChg chg="add mod">
          <ac:chgData name="HOWARD LIM" userId="5f46fd05-caa1-48d7-ae1b-d61ec684b443" providerId="ADAL" clId="{85D4B06B-8526-48C3-94A9-E1249FFA20D0}" dt="2021-06-13T06:25:37.689" v="24438"/>
          <ac:picMkLst>
            <pc:docMk/>
            <pc:sldMk cId="383301374" sldId="341"/>
            <ac:picMk id="3" creationId="{A04F5DEF-690A-4FF7-877A-F6FC60F5C9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672" v="941" actId="2696"/>
        <pc:sldMkLst>
          <pc:docMk/>
          <pc:sldMk cId="436795155" sldId="341"/>
        </pc:sldMkLst>
        <pc:spChg chg="add mod">
          <ac:chgData name="HOWARD LIM" userId="5f46fd05-caa1-48d7-ae1b-d61ec684b443" providerId="ADAL" clId="{85D4B06B-8526-48C3-94A9-E1249FFA20D0}" dt="2021-05-31T09:37:27.900" v="580" actId="208"/>
          <ac:spMkLst>
            <pc:docMk/>
            <pc:sldMk cId="436795155" sldId="341"/>
            <ac:spMk id="2" creationId="{F50553EA-8691-4755-8E2B-D8337CC737F8}"/>
          </ac:spMkLst>
        </pc:spChg>
        <pc:spChg chg="add mod">
          <ac:chgData name="HOWARD LIM" userId="5f46fd05-caa1-48d7-ae1b-d61ec684b443" providerId="ADAL" clId="{85D4B06B-8526-48C3-94A9-E1249FFA20D0}" dt="2021-05-31T09:37:27.988" v="590" actId="208"/>
          <ac:spMkLst>
            <pc:docMk/>
            <pc:sldMk cId="436795155" sldId="341"/>
            <ac:spMk id="3" creationId="{E67C47C0-5A1C-42AF-933D-F356E54E248B}"/>
          </ac:spMkLst>
        </pc:spChg>
        <pc:spChg chg="add mod">
          <ac:chgData name="HOWARD LIM" userId="5f46fd05-caa1-48d7-ae1b-d61ec684b443" providerId="ADAL" clId="{85D4B06B-8526-48C3-94A9-E1249FFA20D0}" dt="2021-05-31T09:37:28.080" v="600" actId="208"/>
          <ac:spMkLst>
            <pc:docMk/>
            <pc:sldMk cId="436795155" sldId="341"/>
            <ac:spMk id="4" creationId="{11B3709D-BE4C-4B24-A788-88E31116B532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36795155" sldId="341"/>
            <ac:spMk id="5" creationId="{12E815AA-B92E-4231-8642-EB2178805D5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18" v="4233" actId="2696"/>
        <pc:sldMkLst>
          <pc:docMk/>
          <pc:sldMk cId="589164814" sldId="341"/>
        </pc:sldMkLst>
        <pc:spChg chg="add mod">
          <ac:chgData name="HOWARD LIM" userId="5f46fd05-caa1-48d7-ae1b-d61ec684b443" providerId="ADAL" clId="{85D4B06B-8526-48C3-94A9-E1249FFA20D0}" dt="2021-05-31T09:57:35.983" v="3873" actId="208"/>
          <ac:spMkLst>
            <pc:docMk/>
            <pc:sldMk cId="589164814" sldId="341"/>
            <ac:spMk id="2" creationId="{EF036A59-E852-4CB2-97E0-4C55E3962CD9}"/>
          </ac:spMkLst>
        </pc:spChg>
        <pc:spChg chg="add mod">
          <ac:chgData name="HOWARD LIM" userId="5f46fd05-caa1-48d7-ae1b-d61ec684b443" providerId="ADAL" clId="{85D4B06B-8526-48C3-94A9-E1249FFA20D0}" dt="2021-05-31T09:57:36.100" v="3883" actId="208"/>
          <ac:spMkLst>
            <pc:docMk/>
            <pc:sldMk cId="589164814" sldId="341"/>
            <ac:spMk id="3" creationId="{AEDBAF5D-D1CF-4788-A1A4-7D87C7198C3B}"/>
          </ac:spMkLst>
        </pc:spChg>
        <pc:spChg chg="add mod">
          <ac:chgData name="HOWARD LIM" userId="5f46fd05-caa1-48d7-ae1b-d61ec684b443" providerId="ADAL" clId="{85D4B06B-8526-48C3-94A9-E1249FFA20D0}" dt="2021-05-31T09:57:36.217" v="3893" actId="208"/>
          <ac:spMkLst>
            <pc:docMk/>
            <pc:sldMk cId="589164814" sldId="341"/>
            <ac:spMk id="4" creationId="{373000FC-D0D0-4D50-9CB5-61DAFE063075}"/>
          </ac:spMkLst>
        </pc:spChg>
        <pc:spChg chg="add mod">
          <ac:chgData name="HOWARD LIM" userId="5f46fd05-caa1-48d7-ae1b-d61ec684b443" providerId="ADAL" clId="{85D4B06B-8526-48C3-94A9-E1249FFA20D0}" dt="2021-05-31T09:57:36.358" v="3903" actId="208"/>
          <ac:spMkLst>
            <pc:docMk/>
            <pc:sldMk cId="589164814" sldId="341"/>
            <ac:spMk id="5" creationId="{49C4D4C3-221F-47B9-B05B-548C4E6E8DD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25" v="24249" actId="2696"/>
        <pc:sldMkLst>
          <pc:docMk/>
          <pc:sldMk cId="896666133" sldId="341"/>
        </pc:sldMkLst>
        <pc:spChg chg="add mod">
          <ac:chgData name="HOWARD LIM" userId="5f46fd05-caa1-48d7-ae1b-d61ec684b443" providerId="ADAL" clId="{85D4B06B-8526-48C3-94A9-E1249FFA20D0}" dt="2021-06-13T06:24:29.470" v="22310" actId="208"/>
          <ac:spMkLst>
            <pc:docMk/>
            <pc:sldMk cId="896666133" sldId="341"/>
            <ac:spMk id="4" creationId="{0A5DFF48-4644-40C2-B228-BC0A06324632}"/>
          </ac:spMkLst>
        </pc:spChg>
        <pc:spChg chg="add mod">
          <ac:chgData name="HOWARD LIM" userId="5f46fd05-caa1-48d7-ae1b-d61ec684b443" providerId="ADAL" clId="{85D4B06B-8526-48C3-94A9-E1249FFA20D0}" dt="2021-06-13T06:24:29.657" v="22328" actId="208"/>
          <ac:spMkLst>
            <pc:docMk/>
            <pc:sldMk cId="896666133" sldId="341"/>
            <ac:spMk id="5" creationId="{314A0E71-34FC-45D7-B14A-CA2A8FE16682}"/>
          </ac:spMkLst>
        </pc:spChg>
        <pc:spChg chg="add mod">
          <ac:chgData name="HOWARD LIM" userId="5f46fd05-caa1-48d7-ae1b-d61ec684b443" providerId="ADAL" clId="{85D4B06B-8526-48C3-94A9-E1249FFA20D0}" dt="2021-06-13T06:24:29.762" v="22346" actId="208"/>
          <ac:spMkLst>
            <pc:docMk/>
            <pc:sldMk cId="896666133" sldId="341"/>
            <ac:spMk id="6" creationId="{6C80E6ED-E824-4746-839E-DFCB65817837}"/>
          </ac:spMkLst>
        </pc:spChg>
        <pc:spChg chg="add mod">
          <ac:chgData name="HOWARD LIM" userId="5f46fd05-caa1-48d7-ae1b-d61ec684b443" providerId="ADAL" clId="{85D4B06B-8526-48C3-94A9-E1249FFA20D0}" dt="2021-06-13T06:24:29.856" v="22364" actId="208"/>
          <ac:spMkLst>
            <pc:docMk/>
            <pc:sldMk cId="896666133" sldId="341"/>
            <ac:spMk id="7" creationId="{DF56BB51-3FC7-4EF7-8825-CA928C680A54}"/>
          </ac:spMkLst>
        </pc:spChg>
        <pc:picChg chg="add mod">
          <ac:chgData name="HOWARD LIM" userId="5f46fd05-caa1-48d7-ae1b-d61ec684b443" providerId="ADAL" clId="{85D4B06B-8526-48C3-94A9-E1249FFA20D0}" dt="2021-06-13T06:24:29.270" v="22292"/>
          <ac:picMkLst>
            <pc:docMk/>
            <pc:sldMk cId="896666133" sldId="341"/>
            <ac:picMk id="3" creationId="{B55F595F-7351-4D51-B1B2-D5D619F3405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17" v="470" actId="2696"/>
        <pc:sldMkLst>
          <pc:docMk/>
          <pc:sldMk cId="915274356" sldId="341"/>
        </pc:sldMkLst>
        <pc:spChg chg="add mod">
          <ac:chgData name="HOWARD LIM" userId="5f46fd05-caa1-48d7-ae1b-d61ec684b443" providerId="ADAL" clId="{85D4B06B-8526-48C3-94A9-E1249FFA20D0}" dt="2021-05-31T09:36:39.153" v="130" actId="208"/>
          <ac:spMkLst>
            <pc:docMk/>
            <pc:sldMk cId="915274356" sldId="341"/>
            <ac:spMk id="2" creationId="{68031956-B4AF-49C7-8A40-D05A3EBE1520}"/>
          </ac:spMkLst>
        </pc:spChg>
        <pc:spChg chg="add mod">
          <ac:chgData name="HOWARD LIM" userId="5f46fd05-caa1-48d7-ae1b-d61ec684b443" providerId="ADAL" clId="{85D4B06B-8526-48C3-94A9-E1249FFA20D0}" dt="2021-05-31T09:36:39.245" v="140" actId="208"/>
          <ac:spMkLst>
            <pc:docMk/>
            <pc:sldMk cId="915274356" sldId="341"/>
            <ac:spMk id="3" creationId="{9B368AE3-8827-4BAF-9FDA-C96433B87D2E}"/>
          </ac:spMkLst>
        </pc:spChg>
        <pc:spChg chg="add mod">
          <ac:chgData name="HOWARD LIM" userId="5f46fd05-caa1-48d7-ae1b-d61ec684b443" providerId="ADAL" clId="{85D4B06B-8526-48C3-94A9-E1249FFA20D0}" dt="2021-05-31T09:36:39.350" v="150" actId="208"/>
          <ac:spMkLst>
            <pc:docMk/>
            <pc:sldMk cId="915274356" sldId="341"/>
            <ac:spMk id="4" creationId="{3A9095AE-CB2F-495C-B8C9-B605DBD90368}"/>
          </ac:spMkLst>
        </pc:spChg>
        <pc:spChg chg="add mod">
          <ac:chgData name="HOWARD LIM" userId="5f46fd05-caa1-48d7-ae1b-d61ec684b443" providerId="ADAL" clId="{85D4B06B-8526-48C3-94A9-E1249FFA20D0}" dt="2021-05-31T09:36:39.401" v="160" actId="208"/>
          <ac:spMkLst>
            <pc:docMk/>
            <pc:sldMk cId="915274356" sldId="341"/>
            <ac:spMk id="5" creationId="{0DD8CD06-62D5-4B91-9129-2879343D53A8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336" v="6443" actId="2696"/>
        <pc:sldMkLst>
          <pc:docMk/>
          <pc:sldMk cId="1157819190" sldId="341"/>
        </pc:sldMkLst>
        <pc:spChg chg="add mod">
          <ac:chgData name="HOWARD LIM" userId="5f46fd05-caa1-48d7-ae1b-d61ec684b443" providerId="ADAL" clId="{85D4B06B-8526-48C3-94A9-E1249FFA20D0}" dt="2021-05-31T10:44:15.115" v="5207" actId="208"/>
          <ac:spMkLst>
            <pc:docMk/>
            <pc:sldMk cId="1157819190" sldId="341"/>
            <ac:spMk id="4" creationId="{6F6B7873-C8FF-4C8F-A403-3CB21FEA1C69}"/>
          </ac:spMkLst>
        </pc:spChg>
        <pc:spChg chg="add mod">
          <ac:chgData name="HOWARD LIM" userId="5f46fd05-caa1-48d7-ae1b-d61ec684b443" providerId="ADAL" clId="{85D4B06B-8526-48C3-94A9-E1249FFA20D0}" dt="2021-05-31T10:44:15.191" v="5217" actId="208"/>
          <ac:spMkLst>
            <pc:docMk/>
            <pc:sldMk cId="1157819190" sldId="341"/>
            <ac:spMk id="5" creationId="{9EA1897F-7412-43E8-8071-B05A9D43EBF4}"/>
          </ac:spMkLst>
        </pc:spChg>
        <pc:spChg chg="add mod">
          <ac:chgData name="HOWARD LIM" userId="5f46fd05-caa1-48d7-ae1b-d61ec684b443" providerId="ADAL" clId="{85D4B06B-8526-48C3-94A9-E1249FFA20D0}" dt="2021-05-31T10:44:15.311" v="5227" actId="208"/>
          <ac:spMkLst>
            <pc:docMk/>
            <pc:sldMk cId="1157819190" sldId="341"/>
            <ac:spMk id="6" creationId="{257ADB12-410C-4E8D-B20B-39335E105A12}"/>
          </ac:spMkLst>
        </pc:spChg>
        <pc:spChg chg="add mod">
          <ac:chgData name="HOWARD LIM" userId="5f46fd05-caa1-48d7-ae1b-d61ec684b443" providerId="ADAL" clId="{85D4B06B-8526-48C3-94A9-E1249FFA20D0}" dt="2021-05-31T10:44:15.364" v="5237" actId="208"/>
          <ac:spMkLst>
            <pc:docMk/>
            <pc:sldMk cId="1157819190" sldId="341"/>
            <ac:spMk id="7" creationId="{35163519-36FB-461D-9465-EADB150B5C71}"/>
          </ac:spMkLst>
        </pc:spChg>
        <pc:picChg chg="add mod">
          <ac:chgData name="HOWARD LIM" userId="5f46fd05-caa1-48d7-ae1b-d61ec684b443" providerId="ADAL" clId="{85D4B06B-8526-48C3-94A9-E1249FFA20D0}" dt="2021-05-31T10:44:15.004" v="5197"/>
          <ac:picMkLst>
            <pc:docMk/>
            <pc:sldMk cId="1157819190" sldId="341"/>
            <ac:picMk id="3" creationId="{74F5309D-AC5E-43CB-91FF-5ADDA152519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715" v="1881" actId="2696"/>
        <pc:sldMkLst>
          <pc:docMk/>
          <pc:sldMk cId="1171711449" sldId="341"/>
        </pc:sldMkLst>
        <pc:spChg chg="add mod">
          <ac:chgData name="HOWARD LIM" userId="5f46fd05-caa1-48d7-ae1b-d61ec684b443" providerId="ADAL" clId="{85D4B06B-8526-48C3-94A9-E1249FFA20D0}" dt="2021-05-31T09:41:29.731" v="1521" actId="208"/>
          <ac:spMkLst>
            <pc:docMk/>
            <pc:sldMk cId="1171711449" sldId="341"/>
            <ac:spMk id="2" creationId="{1B6318A2-0070-44D7-B765-CB97862C44C4}"/>
          </ac:spMkLst>
        </pc:spChg>
        <pc:spChg chg="add mod">
          <ac:chgData name="HOWARD LIM" userId="5f46fd05-caa1-48d7-ae1b-d61ec684b443" providerId="ADAL" clId="{85D4B06B-8526-48C3-94A9-E1249FFA20D0}" dt="2021-05-31T09:41:29.804" v="1531" actId="208"/>
          <ac:spMkLst>
            <pc:docMk/>
            <pc:sldMk cId="1171711449" sldId="341"/>
            <ac:spMk id="3" creationId="{FB32A7CA-AE06-4C49-AACF-24F428DE8218}"/>
          </ac:spMkLst>
        </pc:spChg>
        <pc:spChg chg="add mod">
          <ac:chgData name="HOWARD LIM" userId="5f46fd05-caa1-48d7-ae1b-d61ec684b443" providerId="ADAL" clId="{85D4B06B-8526-48C3-94A9-E1249FFA20D0}" dt="2021-05-31T09:41:29.885" v="1541" actId="208"/>
          <ac:spMkLst>
            <pc:docMk/>
            <pc:sldMk cId="1171711449" sldId="341"/>
            <ac:spMk id="4" creationId="{4FBE0615-1058-4F81-BED0-ABC57C319179}"/>
          </ac:spMkLst>
        </pc:spChg>
        <pc:spChg chg="add mod">
          <ac:chgData name="HOWARD LIM" userId="5f46fd05-caa1-48d7-ae1b-d61ec684b443" providerId="ADAL" clId="{85D4B06B-8526-48C3-94A9-E1249FFA20D0}" dt="2021-05-31T09:41:29.942" v="1551" actId="208"/>
          <ac:spMkLst>
            <pc:docMk/>
            <pc:sldMk cId="1171711449" sldId="341"/>
            <ac:spMk id="5" creationId="{A1239C16-1965-4AF7-879A-B546B65AD5B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5:07.680" v="3761" actId="2696"/>
        <pc:sldMkLst>
          <pc:docMk/>
          <pc:sldMk cId="1346514005" sldId="341"/>
        </pc:sldMkLst>
        <pc:spChg chg="add mod">
          <ac:chgData name="HOWARD LIM" userId="5f46fd05-caa1-48d7-ae1b-d61ec684b443" providerId="ADAL" clId="{85D4B06B-8526-48C3-94A9-E1249FFA20D0}" dt="2021-05-31T09:54:41.655" v="3401" actId="208"/>
          <ac:spMkLst>
            <pc:docMk/>
            <pc:sldMk cId="1346514005" sldId="341"/>
            <ac:spMk id="2" creationId="{50C4B106-ABBC-40F4-8D68-D04C947BCDFF}"/>
          </ac:spMkLst>
        </pc:spChg>
        <pc:spChg chg="add mod">
          <ac:chgData name="HOWARD LIM" userId="5f46fd05-caa1-48d7-ae1b-d61ec684b443" providerId="ADAL" clId="{85D4B06B-8526-48C3-94A9-E1249FFA20D0}" dt="2021-05-31T09:54:41.710" v="3411" actId="208"/>
          <ac:spMkLst>
            <pc:docMk/>
            <pc:sldMk cId="1346514005" sldId="341"/>
            <ac:spMk id="3" creationId="{CB1498F8-FFE7-47D4-AD11-F16C3CF34F61}"/>
          </ac:spMkLst>
        </pc:spChg>
        <pc:spChg chg="add mod">
          <ac:chgData name="HOWARD LIM" userId="5f46fd05-caa1-48d7-ae1b-d61ec684b443" providerId="ADAL" clId="{85D4B06B-8526-48C3-94A9-E1249FFA20D0}" dt="2021-05-31T09:54:41.784" v="3421" actId="208"/>
          <ac:spMkLst>
            <pc:docMk/>
            <pc:sldMk cId="1346514005" sldId="341"/>
            <ac:spMk id="4" creationId="{E47BFC73-2CCE-42D9-9E5C-CE3B2D5EEADB}"/>
          </ac:spMkLst>
        </pc:spChg>
        <pc:spChg chg="add mod">
          <ac:chgData name="HOWARD LIM" userId="5f46fd05-caa1-48d7-ae1b-d61ec684b443" providerId="ADAL" clId="{85D4B06B-8526-48C3-94A9-E1249FFA20D0}" dt="2021-05-31T09:54:41.850" v="3431" actId="208"/>
          <ac:spMkLst>
            <pc:docMk/>
            <pc:sldMk cId="1346514005" sldId="341"/>
            <ac:spMk id="5" creationId="{03DE5865-5CD6-4FFB-8A88-649CD0D1C5F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842" v="28538" actId="2696"/>
        <pc:sldMkLst>
          <pc:docMk/>
          <pc:sldMk cId="1429552359" sldId="341"/>
        </pc:sldMkLst>
        <pc:spChg chg="add mod">
          <ac:chgData name="HOWARD LIM" userId="5f46fd05-caa1-48d7-ae1b-d61ec684b443" providerId="ADAL" clId="{85D4B06B-8526-48C3-94A9-E1249FFA20D0}" dt="2021-06-13T07:01:50.878" v="26594" actId="208"/>
          <ac:spMkLst>
            <pc:docMk/>
            <pc:sldMk cId="1429552359" sldId="341"/>
            <ac:spMk id="4" creationId="{0425574E-3CD9-44B3-A082-6688663AF6DB}"/>
          </ac:spMkLst>
        </pc:spChg>
        <pc:spChg chg="add mod">
          <ac:chgData name="HOWARD LIM" userId="5f46fd05-caa1-48d7-ae1b-d61ec684b443" providerId="ADAL" clId="{85D4B06B-8526-48C3-94A9-E1249FFA20D0}" dt="2021-06-13T07:01:50.957" v="26612" actId="208"/>
          <ac:spMkLst>
            <pc:docMk/>
            <pc:sldMk cId="1429552359" sldId="341"/>
            <ac:spMk id="5" creationId="{A5DEA9B7-213F-4DD5-BA5D-FD37026CB6CC}"/>
          </ac:spMkLst>
        </pc:spChg>
        <pc:spChg chg="add mod">
          <ac:chgData name="HOWARD LIM" userId="5f46fd05-caa1-48d7-ae1b-d61ec684b443" providerId="ADAL" clId="{85D4B06B-8526-48C3-94A9-E1249FFA20D0}" dt="2021-06-13T07:01:51.080" v="26630" actId="208"/>
          <ac:spMkLst>
            <pc:docMk/>
            <pc:sldMk cId="1429552359" sldId="341"/>
            <ac:spMk id="6" creationId="{E9F58F68-F701-4E1E-AE08-186F66DD5D10}"/>
          </ac:spMkLst>
        </pc:spChg>
        <pc:spChg chg="add mod">
          <ac:chgData name="HOWARD LIM" userId="5f46fd05-caa1-48d7-ae1b-d61ec684b443" providerId="ADAL" clId="{85D4B06B-8526-48C3-94A9-E1249FFA20D0}" dt="2021-06-13T07:01:51.160" v="26648" actId="208"/>
          <ac:spMkLst>
            <pc:docMk/>
            <pc:sldMk cId="1429552359" sldId="341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1:50.698" v="26576"/>
          <ac:picMkLst>
            <pc:docMk/>
            <pc:sldMk cId="1429552359" sldId="341"/>
            <ac:picMk id="3" creationId="{008DC5EC-199B-4B91-9224-EAB3AAF2289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474" v="4726" actId="2696"/>
        <pc:sldMkLst>
          <pc:docMk/>
          <pc:sldMk cId="1550531350" sldId="341"/>
        </pc:sldMkLst>
        <pc:spChg chg="add mod">
          <ac:chgData name="HOWARD LIM" userId="5f46fd05-caa1-48d7-ae1b-d61ec684b443" providerId="ADAL" clId="{85D4B06B-8526-48C3-94A9-E1249FFA20D0}" dt="2021-05-31T10:01:10.178" v="4349" actId="208"/>
          <ac:spMkLst>
            <pc:docMk/>
            <pc:sldMk cId="1550531350" sldId="341"/>
            <ac:spMk id="4" creationId="{35702148-6C2D-42CE-9E27-3711F87F4698}"/>
          </ac:spMkLst>
        </pc:spChg>
        <pc:spChg chg="add mod">
          <ac:chgData name="HOWARD LIM" userId="5f46fd05-caa1-48d7-ae1b-d61ec684b443" providerId="ADAL" clId="{85D4B06B-8526-48C3-94A9-E1249FFA20D0}" dt="2021-05-31T10:01:10.266" v="4359" actId="208"/>
          <ac:spMkLst>
            <pc:docMk/>
            <pc:sldMk cId="1550531350" sldId="341"/>
            <ac:spMk id="5" creationId="{AD2972EE-7F3E-4063-AD78-8CBDBBD9D078}"/>
          </ac:spMkLst>
        </pc:spChg>
        <pc:spChg chg="add mod">
          <ac:chgData name="HOWARD LIM" userId="5f46fd05-caa1-48d7-ae1b-d61ec684b443" providerId="ADAL" clId="{85D4B06B-8526-48C3-94A9-E1249FFA20D0}" dt="2021-05-31T10:01:10.417" v="4369" actId="208"/>
          <ac:spMkLst>
            <pc:docMk/>
            <pc:sldMk cId="1550531350" sldId="341"/>
            <ac:spMk id="6" creationId="{C7D7608E-9FD9-43D1-B5CF-E0536739CE76}"/>
          </ac:spMkLst>
        </pc:spChg>
        <pc:spChg chg="add mod">
          <ac:chgData name="HOWARD LIM" userId="5f46fd05-caa1-48d7-ae1b-d61ec684b443" providerId="ADAL" clId="{85D4B06B-8526-48C3-94A9-E1249FFA20D0}" dt="2021-05-31T10:01:10.521" v="4379" actId="208"/>
          <ac:spMkLst>
            <pc:docMk/>
            <pc:sldMk cId="1550531350" sldId="341"/>
            <ac:spMk id="7" creationId="{F35FD78E-C9AF-4622-9FE6-FCECF52B3F71}"/>
          </ac:spMkLst>
        </pc:spChg>
        <pc:picChg chg="add mod">
          <ac:chgData name="HOWARD LIM" userId="5f46fd05-caa1-48d7-ae1b-d61ec684b443" providerId="ADAL" clId="{85D4B06B-8526-48C3-94A9-E1249FFA20D0}" dt="2021-05-31T10:01:10.026" v="4339"/>
          <ac:picMkLst>
            <pc:docMk/>
            <pc:sldMk cId="1550531350" sldId="341"/>
            <ac:picMk id="3" creationId="{A4DF1D70-FD3D-4C44-B3A3-0A7DBCEAF3D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49" v="13657" actId="2696"/>
        <pc:sldMkLst>
          <pc:docMk/>
          <pc:sldMk cId="1645825411" sldId="341"/>
        </pc:sldMkLst>
        <pc:spChg chg="add mod">
          <ac:chgData name="HOWARD LIM" userId="5f46fd05-caa1-48d7-ae1b-d61ec684b443" providerId="ADAL" clId="{85D4B06B-8526-48C3-94A9-E1249FFA20D0}" dt="2021-06-13T06:04:17.096" v="12549" actId="208"/>
          <ac:spMkLst>
            <pc:docMk/>
            <pc:sldMk cId="1645825411" sldId="341"/>
            <ac:spMk id="4" creationId="{994C9B0C-13B1-4A21-8736-3C482A2F04E8}"/>
          </ac:spMkLst>
        </pc:spChg>
        <pc:spChg chg="add mod">
          <ac:chgData name="HOWARD LIM" userId="5f46fd05-caa1-48d7-ae1b-d61ec684b443" providerId="ADAL" clId="{85D4B06B-8526-48C3-94A9-E1249FFA20D0}" dt="2021-06-13T06:04:17.175" v="12559" actId="208"/>
          <ac:spMkLst>
            <pc:docMk/>
            <pc:sldMk cId="1645825411" sldId="341"/>
            <ac:spMk id="5" creationId="{2C483063-E3FE-4464-9CE7-F055F74B38A3}"/>
          </ac:spMkLst>
        </pc:spChg>
        <pc:spChg chg="add mod">
          <ac:chgData name="HOWARD LIM" userId="5f46fd05-caa1-48d7-ae1b-d61ec684b443" providerId="ADAL" clId="{85D4B06B-8526-48C3-94A9-E1249FFA20D0}" dt="2021-06-13T06:04:17.278" v="12569" actId="208"/>
          <ac:spMkLst>
            <pc:docMk/>
            <pc:sldMk cId="1645825411" sldId="341"/>
            <ac:spMk id="6" creationId="{1A0D390E-BEC3-4E7E-8870-5B7D40755101}"/>
          </ac:spMkLst>
        </pc:spChg>
        <pc:spChg chg="add mod">
          <ac:chgData name="HOWARD LIM" userId="5f46fd05-caa1-48d7-ae1b-d61ec684b443" providerId="ADAL" clId="{85D4B06B-8526-48C3-94A9-E1249FFA20D0}" dt="2021-06-13T06:04:17.341" v="12579" actId="208"/>
          <ac:spMkLst>
            <pc:docMk/>
            <pc:sldMk cId="1645825411" sldId="341"/>
            <ac:spMk id="7" creationId="{16F27C0C-23FC-4DAA-9105-48F00544AF14}"/>
          </ac:spMkLst>
        </pc:spChg>
        <pc:picChg chg="add mod">
          <ac:chgData name="HOWARD LIM" userId="5f46fd05-caa1-48d7-ae1b-d61ec684b443" providerId="ADAL" clId="{85D4B06B-8526-48C3-94A9-E1249FFA20D0}" dt="2021-06-13T06:04:16.908" v="12539"/>
          <ac:picMkLst>
            <pc:docMk/>
            <pc:sldMk cId="1645825411" sldId="341"/>
            <ac:picMk id="3" creationId="{5E2073B2-3F4E-4EAB-A7AF-4755E83B1C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295" v="17933" actId="2696"/>
        <pc:sldMkLst>
          <pc:docMk/>
          <pc:sldMk cId="1775114796" sldId="341"/>
        </pc:sldMkLst>
        <pc:spChg chg="add mod">
          <ac:chgData name="HOWARD LIM" userId="5f46fd05-caa1-48d7-ae1b-d61ec684b443" providerId="ADAL" clId="{85D4B06B-8526-48C3-94A9-E1249FFA20D0}" dt="2021-06-13T06:18:33.275" v="16002" actId="208"/>
          <ac:spMkLst>
            <pc:docMk/>
            <pc:sldMk cId="1775114796" sldId="341"/>
            <ac:spMk id="4" creationId="{20AA5CDC-AB53-44DF-A692-D97F982D1929}"/>
          </ac:spMkLst>
        </pc:spChg>
        <pc:spChg chg="add mod">
          <ac:chgData name="HOWARD LIM" userId="5f46fd05-caa1-48d7-ae1b-d61ec684b443" providerId="ADAL" clId="{85D4B06B-8526-48C3-94A9-E1249FFA20D0}" dt="2021-06-13T06:18:33.368" v="16020" actId="208"/>
          <ac:spMkLst>
            <pc:docMk/>
            <pc:sldMk cId="1775114796" sldId="341"/>
            <ac:spMk id="5" creationId="{DAF5F54E-26B6-473F-8D56-062BA6C08461}"/>
          </ac:spMkLst>
        </pc:spChg>
        <pc:spChg chg="add mod">
          <ac:chgData name="HOWARD LIM" userId="5f46fd05-caa1-48d7-ae1b-d61ec684b443" providerId="ADAL" clId="{85D4B06B-8526-48C3-94A9-E1249FFA20D0}" dt="2021-06-13T06:18:33.446" v="16038" actId="208"/>
          <ac:spMkLst>
            <pc:docMk/>
            <pc:sldMk cId="1775114796" sldId="341"/>
            <ac:spMk id="6" creationId="{99E79EB3-1EA3-4E96-9895-FBCECFE671F7}"/>
          </ac:spMkLst>
        </pc:spChg>
        <pc:spChg chg="add mod">
          <ac:chgData name="HOWARD LIM" userId="5f46fd05-caa1-48d7-ae1b-d61ec684b443" providerId="ADAL" clId="{85D4B06B-8526-48C3-94A9-E1249FFA20D0}" dt="2021-06-13T06:18:33.537" v="16056" actId="208"/>
          <ac:spMkLst>
            <pc:docMk/>
            <pc:sldMk cId="1775114796" sldId="341"/>
            <ac:spMk id="7" creationId="{02C0E741-68B9-4C8D-AD54-9A1D71A71FFA}"/>
          </ac:spMkLst>
        </pc:spChg>
        <pc:picChg chg="add mod">
          <ac:chgData name="HOWARD LIM" userId="5f46fd05-caa1-48d7-ae1b-d61ec684b443" providerId="ADAL" clId="{85D4B06B-8526-48C3-94A9-E1249FFA20D0}" dt="2021-06-13T06:18:33.122" v="15984"/>
          <ac:picMkLst>
            <pc:docMk/>
            <pc:sldMk cId="1775114796" sldId="341"/>
            <ac:picMk id="3" creationId="{64C4D880-3EA9-4F95-A7AD-0785A18809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08" v="9969" actId="2696"/>
        <pc:sldMkLst>
          <pc:docMk/>
          <pc:sldMk cId="1829201171" sldId="341"/>
        </pc:sldMkLst>
        <pc:spChg chg="add mod">
          <ac:chgData name="HOWARD LIM" userId="5f46fd05-caa1-48d7-ae1b-d61ec684b443" providerId="ADAL" clId="{85D4B06B-8526-48C3-94A9-E1249FFA20D0}" dt="2021-06-07T15:39:19.902" v="9759" actId="208"/>
          <ac:spMkLst>
            <pc:docMk/>
            <pc:sldMk cId="1829201171" sldId="341"/>
            <ac:spMk id="4" creationId="{E9528F21-7FE6-47E5-BBDD-1FA66A930504}"/>
          </ac:spMkLst>
        </pc:spChg>
        <pc:spChg chg="add mod">
          <ac:chgData name="HOWARD LIM" userId="5f46fd05-caa1-48d7-ae1b-d61ec684b443" providerId="ADAL" clId="{85D4B06B-8526-48C3-94A9-E1249FFA20D0}" dt="2021-06-07T15:39:19.905" v="9768" actId="208"/>
          <ac:spMkLst>
            <pc:docMk/>
            <pc:sldMk cId="1829201171" sldId="341"/>
            <ac:spMk id="5" creationId="{2A153D1B-8F8C-4A58-B06A-B38B99447856}"/>
          </ac:spMkLst>
        </pc:spChg>
        <pc:spChg chg="add mod">
          <ac:chgData name="HOWARD LIM" userId="5f46fd05-caa1-48d7-ae1b-d61ec684b443" providerId="ADAL" clId="{85D4B06B-8526-48C3-94A9-E1249FFA20D0}" dt="2021-06-07T15:39:19.909" v="9777" actId="208"/>
          <ac:spMkLst>
            <pc:docMk/>
            <pc:sldMk cId="1829201171" sldId="341"/>
            <ac:spMk id="6" creationId="{1BA3DDDE-EF9B-40CB-AB09-B148FDF177E7}"/>
          </ac:spMkLst>
        </pc:spChg>
        <pc:spChg chg="add mod">
          <ac:chgData name="HOWARD LIM" userId="5f46fd05-caa1-48d7-ae1b-d61ec684b443" providerId="ADAL" clId="{85D4B06B-8526-48C3-94A9-E1249FFA20D0}" dt="2021-06-07T15:39:19.912" v="9786" actId="208"/>
          <ac:spMkLst>
            <pc:docMk/>
            <pc:sldMk cId="1829201171" sldId="341"/>
            <ac:spMk id="7" creationId="{A5343695-A66E-4522-B773-654B054AC27C}"/>
          </ac:spMkLst>
        </pc:spChg>
        <pc:picChg chg="add mod">
          <ac:chgData name="HOWARD LIM" userId="5f46fd05-caa1-48d7-ae1b-d61ec684b443" providerId="ADAL" clId="{85D4B06B-8526-48C3-94A9-E1249FFA20D0}" dt="2021-06-07T15:36:58.371" v="9041"/>
          <ac:picMkLst>
            <pc:docMk/>
            <pc:sldMk cId="1829201171" sldId="341"/>
            <ac:picMk id="3" creationId="{178AC267-DC59-45F6-A3B0-C0AE6387069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4" actId="2696"/>
        <pc:sldMkLst>
          <pc:docMk/>
          <pc:sldMk cId="1912815677" sldId="341"/>
        </pc:sldMkLst>
        <pc:spChg chg="add mod">
          <ac:chgData name="HOWARD LIM" userId="5f46fd05-caa1-48d7-ae1b-d61ec684b443" providerId="ADAL" clId="{85D4B06B-8526-48C3-94A9-E1249FFA20D0}" dt="2021-06-13T05:49:58.561" v="11283" actId="208"/>
          <ac:spMkLst>
            <pc:docMk/>
            <pc:sldMk cId="1912815677" sldId="341"/>
            <ac:spMk id="4" creationId="{FCB716C6-5E54-4E0D-B7FA-CB3CC83306ED}"/>
          </ac:spMkLst>
        </pc:spChg>
        <pc:spChg chg="add mod">
          <ac:chgData name="HOWARD LIM" userId="5f46fd05-caa1-48d7-ae1b-d61ec684b443" providerId="ADAL" clId="{85D4B06B-8526-48C3-94A9-E1249FFA20D0}" dt="2021-06-13T05:49:58.780" v="11293" actId="208"/>
          <ac:spMkLst>
            <pc:docMk/>
            <pc:sldMk cId="1912815677" sldId="341"/>
            <ac:spMk id="5" creationId="{48E79008-2392-4D50-B18A-753ED9DDB607}"/>
          </ac:spMkLst>
        </pc:spChg>
        <pc:spChg chg="add mod">
          <ac:chgData name="HOWARD LIM" userId="5f46fd05-caa1-48d7-ae1b-d61ec684b443" providerId="ADAL" clId="{85D4B06B-8526-48C3-94A9-E1249FFA20D0}" dt="2021-06-13T05:49:58.854" v="11303" actId="208"/>
          <ac:spMkLst>
            <pc:docMk/>
            <pc:sldMk cId="1912815677" sldId="341"/>
            <ac:spMk id="6" creationId="{FF16C68D-D96D-41C5-8CAA-6FBEDC655392}"/>
          </ac:spMkLst>
        </pc:spChg>
        <pc:spChg chg="add mod">
          <ac:chgData name="HOWARD LIM" userId="5f46fd05-caa1-48d7-ae1b-d61ec684b443" providerId="ADAL" clId="{85D4B06B-8526-48C3-94A9-E1249FFA20D0}" dt="2021-06-13T05:49:58.901" v="11313" actId="208"/>
          <ac:spMkLst>
            <pc:docMk/>
            <pc:sldMk cId="1912815677" sldId="341"/>
            <ac:spMk id="7" creationId="{0024A899-2199-4C10-81C8-FCDF4A35BA80}"/>
          </ac:spMkLst>
        </pc:spChg>
        <pc:picChg chg="add mod">
          <ac:chgData name="HOWARD LIM" userId="5f46fd05-caa1-48d7-ae1b-d61ec684b443" providerId="ADAL" clId="{85D4B06B-8526-48C3-94A9-E1249FFA20D0}" dt="2021-06-13T05:49:58.122" v="11273"/>
          <ac:picMkLst>
            <pc:docMk/>
            <pc:sldMk cId="1912815677" sldId="341"/>
            <ac:picMk id="3" creationId="{4C88B4D8-97C7-4777-809B-595B1E68C17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260" v="7215" actId="2696"/>
        <pc:sldMkLst>
          <pc:docMk/>
          <pc:sldMk cId="2624136387" sldId="341"/>
        </pc:sldMkLst>
        <pc:spChg chg="add mod">
          <ac:chgData name="HOWARD LIM" userId="5f46fd05-caa1-48d7-ae1b-d61ec684b443" providerId="ADAL" clId="{85D4B06B-8526-48C3-94A9-E1249FFA20D0}" dt="2021-05-31T11:24:47.598" v="6581" actId="208"/>
          <ac:spMkLst>
            <pc:docMk/>
            <pc:sldMk cId="2624136387" sldId="341"/>
            <ac:spMk id="4" creationId="{9EC2A6F0-C3F9-493A-9F7E-54FB5C464CEB}"/>
          </ac:spMkLst>
        </pc:spChg>
        <pc:spChg chg="add mod">
          <ac:chgData name="HOWARD LIM" userId="5f46fd05-caa1-48d7-ae1b-d61ec684b443" providerId="ADAL" clId="{85D4B06B-8526-48C3-94A9-E1249FFA20D0}" dt="2021-05-31T11:24:47.661" v="6591" actId="208"/>
          <ac:spMkLst>
            <pc:docMk/>
            <pc:sldMk cId="2624136387" sldId="341"/>
            <ac:spMk id="5" creationId="{004A980C-547A-40DF-8C45-662EA6E3CF45}"/>
          </ac:spMkLst>
        </pc:spChg>
        <pc:spChg chg="add mod">
          <ac:chgData name="HOWARD LIM" userId="5f46fd05-caa1-48d7-ae1b-d61ec684b443" providerId="ADAL" clId="{85D4B06B-8526-48C3-94A9-E1249FFA20D0}" dt="2021-05-31T11:24:47.841" v="6601" actId="208"/>
          <ac:spMkLst>
            <pc:docMk/>
            <pc:sldMk cId="2624136387" sldId="341"/>
            <ac:spMk id="6" creationId="{3553A0A9-0E2E-41A8-A78E-8CDE111DDBBA}"/>
          </ac:spMkLst>
        </pc:spChg>
        <pc:spChg chg="add mod">
          <ac:chgData name="HOWARD LIM" userId="5f46fd05-caa1-48d7-ae1b-d61ec684b443" providerId="ADAL" clId="{85D4B06B-8526-48C3-94A9-E1249FFA20D0}" dt="2021-05-31T11:24:47.901" v="6611" actId="208"/>
          <ac:spMkLst>
            <pc:docMk/>
            <pc:sldMk cId="2624136387" sldId="341"/>
            <ac:spMk id="7" creationId="{62424B49-049D-411B-B1DE-30EE3311C0E0}"/>
          </ac:spMkLst>
        </pc:spChg>
        <pc:picChg chg="add mod">
          <ac:chgData name="HOWARD LIM" userId="5f46fd05-caa1-48d7-ae1b-d61ec684b443" providerId="ADAL" clId="{85D4B06B-8526-48C3-94A9-E1249FFA20D0}" dt="2021-05-31T11:24:47.476" v="6571"/>
          <ac:picMkLst>
            <pc:docMk/>
            <pc:sldMk cId="2624136387" sldId="341"/>
            <ac:picMk id="3" creationId="{5538A259-C61E-480F-82FD-8FE967165DC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095" v="5092" actId="2696"/>
        <pc:sldMkLst>
          <pc:docMk/>
          <pc:sldMk cId="2924456135" sldId="341"/>
        </pc:sldMkLst>
        <pc:spChg chg="add mod">
          <ac:chgData name="HOWARD LIM" userId="5f46fd05-caa1-48d7-ae1b-d61ec684b443" providerId="ADAL" clId="{85D4B06B-8526-48C3-94A9-E1249FFA20D0}" dt="2021-05-31T10:30:10.109" v="4844" actId="208"/>
          <ac:spMkLst>
            <pc:docMk/>
            <pc:sldMk cId="2924456135" sldId="341"/>
            <ac:spMk id="4" creationId="{D54A2C10-8271-4F16-B83E-79BC657FF854}"/>
          </ac:spMkLst>
        </pc:spChg>
        <pc:spChg chg="add mod">
          <ac:chgData name="HOWARD LIM" userId="5f46fd05-caa1-48d7-ae1b-d61ec684b443" providerId="ADAL" clId="{85D4B06B-8526-48C3-94A9-E1249FFA20D0}" dt="2021-05-31T10:30:10.213" v="4854" actId="208"/>
          <ac:spMkLst>
            <pc:docMk/>
            <pc:sldMk cId="2924456135" sldId="341"/>
            <ac:spMk id="5" creationId="{C6FED4F6-496F-4B5D-9ACF-56EC6B2C8B8A}"/>
          </ac:spMkLst>
        </pc:spChg>
        <pc:spChg chg="add mod">
          <ac:chgData name="HOWARD LIM" userId="5f46fd05-caa1-48d7-ae1b-d61ec684b443" providerId="ADAL" clId="{85D4B06B-8526-48C3-94A9-E1249FFA20D0}" dt="2021-05-31T10:30:10.427" v="4864" actId="208"/>
          <ac:spMkLst>
            <pc:docMk/>
            <pc:sldMk cId="2924456135" sldId="341"/>
            <ac:spMk id="6" creationId="{DC8DD8AD-F9DA-4331-857C-3175234EBD06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924456135" sldId="341"/>
            <ac:spMk id="7" creationId="{29B92611-E5AC-47D5-B3F8-18819C6E277D}"/>
          </ac:spMkLst>
        </pc:spChg>
        <pc:picChg chg="add mod">
          <ac:chgData name="HOWARD LIM" userId="5f46fd05-caa1-48d7-ae1b-d61ec684b443" providerId="ADAL" clId="{85D4B06B-8526-48C3-94A9-E1249FFA20D0}" dt="2021-05-31T10:30:09.938" v="4834"/>
          <ac:picMkLst>
            <pc:docMk/>
            <pc:sldMk cId="2924456135" sldId="341"/>
            <ac:picMk id="3" creationId="{672412B8-0D60-460A-866B-25429BD2D2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41" v="30702" actId="2696"/>
        <pc:sldMkLst>
          <pc:docMk/>
          <pc:sldMk cId="3238470495" sldId="341"/>
        </pc:sldMkLst>
        <pc:spChg chg="add mod">
          <ac:chgData name="HOWARD LIM" userId="5f46fd05-caa1-48d7-ae1b-d61ec684b443" providerId="ADAL" clId="{85D4B06B-8526-48C3-94A9-E1249FFA20D0}" dt="2021-06-13T07:05:15.017" v="28746" actId="208"/>
          <ac:spMkLst>
            <pc:docMk/>
            <pc:sldMk cId="3238470495" sldId="341"/>
            <ac:spMk id="4" creationId="{9B1109DB-2931-4857-B07C-8F9C61310DDD}"/>
          </ac:spMkLst>
        </pc:spChg>
        <pc:spChg chg="add mod">
          <ac:chgData name="HOWARD LIM" userId="5f46fd05-caa1-48d7-ae1b-d61ec684b443" providerId="ADAL" clId="{85D4B06B-8526-48C3-94A9-E1249FFA20D0}" dt="2021-06-13T07:05:15.165" v="28764" actId="208"/>
          <ac:spMkLst>
            <pc:docMk/>
            <pc:sldMk cId="3238470495" sldId="341"/>
            <ac:spMk id="5" creationId="{A17DC0A5-FF28-4ED7-931E-D05BDCD4D0E4}"/>
          </ac:spMkLst>
        </pc:spChg>
        <pc:spChg chg="add mod">
          <ac:chgData name="HOWARD LIM" userId="5f46fd05-caa1-48d7-ae1b-d61ec684b443" providerId="ADAL" clId="{85D4B06B-8526-48C3-94A9-E1249FFA20D0}" dt="2021-06-13T07:05:15.246" v="28782" actId="208"/>
          <ac:spMkLst>
            <pc:docMk/>
            <pc:sldMk cId="3238470495" sldId="341"/>
            <ac:spMk id="6" creationId="{F500BD42-B777-4035-981D-E9AEF1C7E268}"/>
          </ac:spMkLst>
        </pc:spChg>
        <pc:spChg chg="add mod">
          <ac:chgData name="HOWARD LIM" userId="5f46fd05-caa1-48d7-ae1b-d61ec684b443" providerId="ADAL" clId="{85D4B06B-8526-48C3-94A9-E1249FFA20D0}" dt="2021-06-13T07:05:15.324" v="28800" actId="208"/>
          <ac:spMkLst>
            <pc:docMk/>
            <pc:sldMk cId="3238470495" sldId="341"/>
            <ac:spMk id="7" creationId="{0A888301-352F-410A-AFDD-491610539CF6}"/>
          </ac:spMkLst>
        </pc:spChg>
        <pc:picChg chg="add mod">
          <ac:chgData name="HOWARD LIM" userId="5f46fd05-caa1-48d7-ae1b-d61ec684b443" providerId="ADAL" clId="{85D4B06B-8526-48C3-94A9-E1249FFA20D0}" dt="2021-06-13T07:05:14.805" v="28728"/>
          <ac:picMkLst>
            <pc:docMk/>
            <pc:sldMk cId="3238470495" sldId="341"/>
            <ac:picMk id="3" creationId="{01E38C8F-3EF1-4D9E-AD5C-AB4EA046D7C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24" v="19965" actId="2696"/>
        <pc:sldMkLst>
          <pc:docMk/>
          <pc:sldMk cId="3297805465" sldId="341"/>
        </pc:sldMkLst>
        <pc:spChg chg="add mod">
          <ac:chgData name="HOWARD LIM" userId="5f46fd05-caa1-48d7-ae1b-d61ec684b443" providerId="ADAL" clId="{85D4B06B-8526-48C3-94A9-E1249FFA20D0}" dt="2021-06-13T06:20:46.998" v="18131" actId="208"/>
          <ac:spMkLst>
            <pc:docMk/>
            <pc:sldMk cId="3297805465" sldId="341"/>
            <ac:spMk id="4" creationId="{487CADD8-B36C-4C8D-86CD-EDE9CB2FFF3C}"/>
          </ac:spMkLst>
        </pc:spChg>
        <pc:spChg chg="add mod">
          <ac:chgData name="HOWARD LIM" userId="5f46fd05-caa1-48d7-ae1b-d61ec684b443" providerId="ADAL" clId="{85D4B06B-8526-48C3-94A9-E1249FFA20D0}" dt="2021-06-13T06:20:47.073" v="18148" actId="208"/>
          <ac:spMkLst>
            <pc:docMk/>
            <pc:sldMk cId="3297805465" sldId="341"/>
            <ac:spMk id="5" creationId="{72DB8E5E-C14F-4DB3-B787-51511DA888C1}"/>
          </ac:spMkLst>
        </pc:spChg>
        <pc:spChg chg="add mod">
          <ac:chgData name="HOWARD LIM" userId="5f46fd05-caa1-48d7-ae1b-d61ec684b443" providerId="ADAL" clId="{85D4B06B-8526-48C3-94A9-E1249FFA20D0}" dt="2021-06-13T06:20:47.145" v="18165" actId="208"/>
          <ac:spMkLst>
            <pc:docMk/>
            <pc:sldMk cId="3297805465" sldId="341"/>
            <ac:spMk id="6" creationId="{5B870E12-96CA-45B4-AC05-23C4BDFF9F4F}"/>
          </ac:spMkLst>
        </pc:spChg>
        <pc:spChg chg="add mod">
          <ac:chgData name="HOWARD LIM" userId="5f46fd05-caa1-48d7-ae1b-d61ec684b443" providerId="ADAL" clId="{85D4B06B-8526-48C3-94A9-E1249FFA20D0}" dt="2021-06-13T06:20:47.236" v="18182" actId="208"/>
          <ac:spMkLst>
            <pc:docMk/>
            <pc:sldMk cId="3297805465" sldId="341"/>
            <ac:spMk id="7" creationId="{86CC1155-0B7E-490E-AEC5-5147CCDD6B15}"/>
          </ac:spMkLst>
        </pc:spChg>
        <pc:picChg chg="add mod">
          <ac:chgData name="HOWARD LIM" userId="5f46fd05-caa1-48d7-ae1b-d61ec684b443" providerId="ADAL" clId="{85D4B06B-8526-48C3-94A9-E1249FFA20D0}" dt="2021-06-13T06:20:46.857" v="18114"/>
          <ac:picMkLst>
            <pc:docMk/>
            <pc:sldMk cId="3297805465" sldId="341"/>
            <ac:picMk id="3" creationId="{9A9C4CA9-264F-41A9-9C3C-F944B1F1481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66" v="3291" actId="2696"/>
        <pc:sldMkLst>
          <pc:docMk/>
          <pc:sldMk cId="3572453714" sldId="341"/>
        </pc:sldMkLst>
        <pc:spChg chg="add mod">
          <ac:chgData name="HOWARD LIM" userId="5f46fd05-caa1-48d7-ae1b-d61ec684b443" providerId="ADAL" clId="{85D4B06B-8526-48C3-94A9-E1249FFA20D0}" dt="2021-05-31T09:42:55.185" v="2931" actId="208"/>
          <ac:spMkLst>
            <pc:docMk/>
            <pc:sldMk cId="3572453714" sldId="341"/>
            <ac:spMk id="2" creationId="{B2F976AB-595D-4936-BBBA-22BFC419E2EF}"/>
          </ac:spMkLst>
        </pc:spChg>
        <pc:spChg chg="add mod">
          <ac:chgData name="HOWARD LIM" userId="5f46fd05-caa1-48d7-ae1b-d61ec684b443" providerId="ADAL" clId="{85D4B06B-8526-48C3-94A9-E1249FFA20D0}" dt="2021-05-31T09:42:55.236" v="2941" actId="208"/>
          <ac:spMkLst>
            <pc:docMk/>
            <pc:sldMk cId="3572453714" sldId="341"/>
            <ac:spMk id="3" creationId="{A08381C4-CECA-4DDE-82C6-FEDAC8F6EBA6}"/>
          </ac:spMkLst>
        </pc:spChg>
        <pc:spChg chg="add mod">
          <ac:chgData name="HOWARD LIM" userId="5f46fd05-caa1-48d7-ae1b-d61ec684b443" providerId="ADAL" clId="{85D4B06B-8526-48C3-94A9-E1249FFA20D0}" dt="2021-05-31T09:42:55.341" v="2951" actId="208"/>
          <ac:spMkLst>
            <pc:docMk/>
            <pc:sldMk cId="3572453714" sldId="341"/>
            <ac:spMk id="4" creationId="{DBBDD0F0-5594-47D5-9E83-A44ED51A6384}"/>
          </ac:spMkLst>
        </pc:spChg>
        <pc:spChg chg="add mod">
          <ac:chgData name="HOWARD LIM" userId="5f46fd05-caa1-48d7-ae1b-d61ec684b443" providerId="ADAL" clId="{85D4B06B-8526-48C3-94A9-E1249FFA20D0}" dt="2021-05-31T09:42:55.394" v="2961" actId="208"/>
          <ac:spMkLst>
            <pc:docMk/>
            <pc:sldMk cId="3572453714" sldId="341"/>
            <ac:spMk id="5" creationId="{C714B14E-D675-48E3-BC31-AA46B1CFFB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42" v="11150" actId="2696"/>
        <pc:sldMkLst>
          <pc:docMk/>
          <pc:sldMk cId="3736025369" sldId="341"/>
        </pc:sldMkLst>
        <pc:spChg chg="add mod">
          <ac:chgData name="HOWARD LIM" userId="5f46fd05-caa1-48d7-ae1b-d61ec684b443" providerId="ADAL" clId="{85D4B06B-8526-48C3-94A9-E1249FFA20D0}" dt="2021-06-07T15:48:21.211" v="10083" actId="208"/>
          <ac:spMkLst>
            <pc:docMk/>
            <pc:sldMk cId="3736025369" sldId="341"/>
            <ac:spMk id="4" creationId="{FD92DC51-13CA-47CC-AE1F-C6A6D2A47DF8}"/>
          </ac:spMkLst>
        </pc:spChg>
        <pc:spChg chg="add mod">
          <ac:chgData name="HOWARD LIM" userId="5f46fd05-caa1-48d7-ae1b-d61ec684b443" providerId="ADAL" clId="{85D4B06B-8526-48C3-94A9-E1249FFA20D0}" dt="2021-06-07T15:48:21.258" v="10093" actId="208"/>
          <ac:spMkLst>
            <pc:docMk/>
            <pc:sldMk cId="3736025369" sldId="341"/>
            <ac:spMk id="5" creationId="{9EB7534B-7136-4D5A-8047-B37BDD6441EB}"/>
          </ac:spMkLst>
        </pc:spChg>
        <pc:spChg chg="add mod">
          <ac:chgData name="HOWARD LIM" userId="5f46fd05-caa1-48d7-ae1b-d61ec684b443" providerId="ADAL" clId="{85D4B06B-8526-48C3-94A9-E1249FFA20D0}" dt="2021-06-07T15:48:21.312" v="10103" actId="208"/>
          <ac:spMkLst>
            <pc:docMk/>
            <pc:sldMk cId="3736025369" sldId="341"/>
            <ac:spMk id="6" creationId="{6FDB2F51-2BE4-451F-86EC-550BEF9288C1}"/>
          </ac:spMkLst>
        </pc:spChg>
        <pc:spChg chg="add mod">
          <ac:chgData name="HOWARD LIM" userId="5f46fd05-caa1-48d7-ae1b-d61ec684b443" providerId="ADAL" clId="{85D4B06B-8526-48C3-94A9-E1249FFA20D0}" dt="2021-06-07T15:48:21.356" v="10113" actId="208"/>
          <ac:spMkLst>
            <pc:docMk/>
            <pc:sldMk cId="3736025369" sldId="341"/>
            <ac:spMk id="7" creationId="{E6EDFF45-4997-449D-A715-F5515C918594}"/>
          </ac:spMkLst>
        </pc:spChg>
        <pc:picChg chg="add mod">
          <ac:chgData name="HOWARD LIM" userId="5f46fd05-caa1-48d7-ae1b-d61ec684b443" providerId="ADAL" clId="{85D4B06B-8526-48C3-94A9-E1249FFA20D0}" dt="2021-06-07T15:48:21.133" v="10073"/>
          <ac:picMkLst>
            <pc:docMk/>
            <pc:sldMk cId="3736025369" sldId="341"/>
            <ac:picMk id="3" creationId="{38DF2EDA-58B4-4C13-BCDE-CC34E11F262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52" v="15795" actId="2696"/>
        <pc:sldMkLst>
          <pc:docMk/>
          <pc:sldMk cId="3853019233" sldId="341"/>
        </pc:sldMkLst>
        <pc:spChg chg="add mod">
          <ac:chgData name="HOWARD LIM" userId="5f46fd05-caa1-48d7-ae1b-d61ec684b443" providerId="ADAL" clId="{85D4B06B-8526-48C3-94A9-E1249FFA20D0}" dt="2021-06-13T06:16:38.114" v="13864" actId="208"/>
          <ac:spMkLst>
            <pc:docMk/>
            <pc:sldMk cId="3853019233" sldId="341"/>
            <ac:spMk id="4" creationId="{42A493BB-5721-4A59-9EBF-C9DF580C8E7F}"/>
          </ac:spMkLst>
        </pc:spChg>
        <pc:spChg chg="add mod">
          <ac:chgData name="HOWARD LIM" userId="5f46fd05-caa1-48d7-ae1b-d61ec684b443" providerId="ADAL" clId="{85D4B06B-8526-48C3-94A9-E1249FFA20D0}" dt="2021-06-13T06:16:38.197" v="13882" actId="208"/>
          <ac:spMkLst>
            <pc:docMk/>
            <pc:sldMk cId="3853019233" sldId="341"/>
            <ac:spMk id="5" creationId="{D18DB405-0074-400A-B933-E2740F76A691}"/>
          </ac:spMkLst>
        </pc:spChg>
        <pc:spChg chg="add mod">
          <ac:chgData name="HOWARD LIM" userId="5f46fd05-caa1-48d7-ae1b-d61ec684b443" providerId="ADAL" clId="{85D4B06B-8526-48C3-94A9-E1249FFA20D0}" dt="2021-06-13T06:16:38.287" v="13900" actId="208"/>
          <ac:spMkLst>
            <pc:docMk/>
            <pc:sldMk cId="3853019233" sldId="341"/>
            <ac:spMk id="6" creationId="{6249994A-C9D4-421C-8FEC-DBB2AB143540}"/>
          </ac:spMkLst>
        </pc:spChg>
        <pc:spChg chg="add mod">
          <ac:chgData name="HOWARD LIM" userId="5f46fd05-caa1-48d7-ae1b-d61ec684b443" providerId="ADAL" clId="{85D4B06B-8526-48C3-94A9-E1249FFA20D0}" dt="2021-06-13T06:16:38.358" v="13918" actId="208"/>
          <ac:spMkLst>
            <pc:docMk/>
            <pc:sldMk cId="3853019233" sldId="341"/>
            <ac:spMk id="7" creationId="{F719C2FF-A0FB-4445-811A-C00B5F7A6C48}"/>
          </ac:spMkLst>
        </pc:spChg>
        <pc:picChg chg="add mod">
          <ac:chgData name="HOWARD LIM" userId="5f46fd05-caa1-48d7-ae1b-d61ec684b443" providerId="ADAL" clId="{85D4B06B-8526-48C3-94A9-E1249FFA20D0}" dt="2021-06-13T06:16:37.956" v="13846"/>
          <ac:picMkLst>
            <pc:docMk/>
            <pc:sldMk cId="3853019233" sldId="341"/>
            <ac:picMk id="3" creationId="{90DDE907-F2FD-41C5-816F-8DE128914E9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17" v="22103" actId="2696"/>
        <pc:sldMkLst>
          <pc:docMk/>
          <pc:sldMk cId="3954270004" sldId="341"/>
        </pc:sldMkLst>
        <pc:spChg chg="add mod">
          <ac:chgData name="HOWARD LIM" userId="5f46fd05-caa1-48d7-ae1b-d61ec684b443" providerId="ADAL" clId="{85D4B06B-8526-48C3-94A9-E1249FFA20D0}" dt="2021-06-13T06:23:48.362" v="20172" actId="208"/>
          <ac:spMkLst>
            <pc:docMk/>
            <pc:sldMk cId="3954270004" sldId="341"/>
            <ac:spMk id="4" creationId="{91FAA71C-8E4D-4577-842E-BC9351C0C04D}"/>
          </ac:spMkLst>
        </pc:spChg>
        <pc:spChg chg="add mod">
          <ac:chgData name="HOWARD LIM" userId="5f46fd05-caa1-48d7-ae1b-d61ec684b443" providerId="ADAL" clId="{85D4B06B-8526-48C3-94A9-E1249FFA20D0}" dt="2021-06-13T06:23:48.444" v="20190" actId="208"/>
          <ac:spMkLst>
            <pc:docMk/>
            <pc:sldMk cId="3954270004" sldId="341"/>
            <ac:spMk id="5" creationId="{059F0691-4E26-4D41-BD17-88DCE118E742}"/>
          </ac:spMkLst>
        </pc:spChg>
        <pc:spChg chg="add mod">
          <ac:chgData name="HOWARD LIM" userId="5f46fd05-caa1-48d7-ae1b-d61ec684b443" providerId="ADAL" clId="{85D4B06B-8526-48C3-94A9-E1249FFA20D0}" dt="2021-06-13T06:23:48.524" v="20208" actId="208"/>
          <ac:spMkLst>
            <pc:docMk/>
            <pc:sldMk cId="3954270004" sldId="341"/>
            <ac:spMk id="6" creationId="{1286A32A-CB6D-44EC-AF09-544A15367C2C}"/>
          </ac:spMkLst>
        </pc:spChg>
        <pc:spChg chg="add mod">
          <ac:chgData name="HOWARD LIM" userId="5f46fd05-caa1-48d7-ae1b-d61ec684b443" providerId="ADAL" clId="{85D4B06B-8526-48C3-94A9-E1249FFA20D0}" dt="2021-06-13T06:23:48.589" v="20226" actId="208"/>
          <ac:spMkLst>
            <pc:docMk/>
            <pc:sldMk cId="3954270004" sldId="341"/>
            <ac:spMk id="7" creationId="{CF5B94A3-C412-4730-8020-7D98BB05A18E}"/>
          </ac:spMkLst>
        </pc:spChg>
        <pc:picChg chg="add mod">
          <ac:chgData name="HOWARD LIM" userId="5f46fd05-caa1-48d7-ae1b-d61ec684b443" providerId="ADAL" clId="{85D4B06B-8526-48C3-94A9-E1249FFA20D0}" dt="2021-06-13T06:23:48.257" v="20154"/>
          <ac:picMkLst>
            <pc:docMk/>
            <pc:sldMk cId="3954270004" sldId="341"/>
            <ac:picMk id="3" creationId="{1E37E648-5E71-4333-9F53-2B8E2E3AA3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077" v="2821" actId="2696"/>
        <pc:sldMkLst>
          <pc:docMk/>
          <pc:sldMk cId="4048676580" sldId="341"/>
        </pc:sldMkLst>
        <pc:spChg chg="add mod">
          <ac:chgData name="HOWARD LIM" userId="5f46fd05-caa1-48d7-ae1b-d61ec684b443" providerId="ADAL" clId="{85D4B06B-8526-48C3-94A9-E1249FFA20D0}" dt="2021-05-31T09:42:34.133" v="2461" actId="208"/>
          <ac:spMkLst>
            <pc:docMk/>
            <pc:sldMk cId="4048676580" sldId="341"/>
            <ac:spMk id="2" creationId="{E1EC03C1-4AFD-4907-A95A-1FFBF8BA1AD3}"/>
          </ac:spMkLst>
        </pc:spChg>
        <pc:spChg chg="add mod">
          <ac:chgData name="HOWARD LIM" userId="5f46fd05-caa1-48d7-ae1b-d61ec684b443" providerId="ADAL" clId="{85D4B06B-8526-48C3-94A9-E1249FFA20D0}" dt="2021-05-31T09:42:34.207" v="2471" actId="208"/>
          <ac:spMkLst>
            <pc:docMk/>
            <pc:sldMk cId="4048676580" sldId="341"/>
            <ac:spMk id="3" creationId="{B20E1355-98B7-47A5-9D6F-AA74C22348FE}"/>
          </ac:spMkLst>
        </pc:spChg>
        <pc:spChg chg="add mod">
          <ac:chgData name="HOWARD LIM" userId="5f46fd05-caa1-48d7-ae1b-d61ec684b443" providerId="ADAL" clId="{85D4B06B-8526-48C3-94A9-E1249FFA20D0}" dt="2021-05-31T09:42:34.289" v="2481" actId="208"/>
          <ac:spMkLst>
            <pc:docMk/>
            <pc:sldMk cId="4048676580" sldId="341"/>
            <ac:spMk id="4" creationId="{387FDE2E-07D7-4185-996F-B21900F60966}"/>
          </ac:spMkLst>
        </pc:spChg>
        <pc:spChg chg="add mod">
          <ac:chgData name="HOWARD LIM" userId="5f46fd05-caa1-48d7-ae1b-d61ec684b443" providerId="ADAL" clId="{85D4B06B-8526-48C3-94A9-E1249FFA20D0}" dt="2021-05-31T09:42:34.343" v="2491" actId="208"/>
          <ac:spMkLst>
            <pc:docMk/>
            <pc:sldMk cId="4048676580" sldId="341"/>
            <ac:spMk id="5" creationId="{AB1373FB-357C-4609-BFD1-CBAEF2727D66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31" v="9635" actId="2696"/>
        <pc:sldMkLst>
          <pc:docMk/>
          <pc:sldMk cId="4111737253" sldId="341"/>
        </pc:sldMkLst>
        <pc:spChg chg="add mod">
          <ac:chgData name="HOWARD LIM" userId="5f46fd05-caa1-48d7-ae1b-d61ec684b443" providerId="ADAL" clId="{85D4B06B-8526-48C3-94A9-E1249FFA20D0}" dt="2021-05-31T11:47:35.807" v="7339" actId="208"/>
          <ac:spMkLst>
            <pc:docMk/>
            <pc:sldMk cId="4111737253" sldId="341"/>
            <ac:spMk id="4" creationId="{433F7539-8E21-41D7-A2FB-8330D40EE06D}"/>
          </ac:spMkLst>
        </pc:spChg>
        <pc:spChg chg="add mod">
          <ac:chgData name="HOWARD LIM" userId="5f46fd05-caa1-48d7-ae1b-d61ec684b443" providerId="ADAL" clId="{85D4B06B-8526-48C3-94A9-E1249FFA20D0}" dt="2021-05-31T11:47:35.872" v="7349" actId="208"/>
          <ac:spMkLst>
            <pc:docMk/>
            <pc:sldMk cId="4111737253" sldId="341"/>
            <ac:spMk id="5" creationId="{38190E5F-4C89-4300-85C7-BD67CB573D94}"/>
          </ac:spMkLst>
        </pc:spChg>
        <pc:spChg chg="add mod">
          <ac:chgData name="HOWARD LIM" userId="5f46fd05-caa1-48d7-ae1b-d61ec684b443" providerId="ADAL" clId="{85D4B06B-8526-48C3-94A9-E1249FFA20D0}" dt="2021-05-31T11:47:35.955" v="7359" actId="208"/>
          <ac:spMkLst>
            <pc:docMk/>
            <pc:sldMk cId="4111737253" sldId="341"/>
            <ac:spMk id="6" creationId="{887FC790-8587-46D4-A73C-7FBE6AE604B5}"/>
          </ac:spMkLst>
        </pc:spChg>
        <pc:spChg chg="add mod">
          <ac:chgData name="HOWARD LIM" userId="5f46fd05-caa1-48d7-ae1b-d61ec684b443" providerId="ADAL" clId="{85D4B06B-8526-48C3-94A9-E1249FFA20D0}" dt="2021-05-31T11:47:36.038" v="7369" actId="208"/>
          <ac:spMkLst>
            <pc:docMk/>
            <pc:sldMk cId="4111737253" sldId="341"/>
            <ac:spMk id="7" creationId="{24A7E8D6-265C-4667-B7B5-5B989AEDF97E}"/>
          </ac:spMkLst>
        </pc:spChg>
        <pc:picChg chg="add mod">
          <ac:chgData name="HOWARD LIM" userId="5f46fd05-caa1-48d7-ae1b-d61ec684b443" providerId="ADAL" clId="{85D4B06B-8526-48C3-94A9-E1249FFA20D0}" dt="2021-05-31T11:47:35.696" v="7329"/>
          <ac:picMkLst>
            <pc:docMk/>
            <pc:sldMk cId="4111737253" sldId="341"/>
            <ac:picMk id="3" creationId="{FFAD3BB1-0E11-40B0-829E-6B895E5D25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43" v="2351" actId="2696"/>
        <pc:sldMkLst>
          <pc:docMk/>
          <pc:sldMk cId="4186780512" sldId="341"/>
        </pc:sldMkLst>
        <pc:spChg chg="add mod">
          <ac:chgData name="HOWARD LIM" userId="5f46fd05-caa1-48d7-ae1b-d61ec684b443" providerId="ADAL" clId="{85D4B06B-8526-48C3-94A9-E1249FFA20D0}" dt="2021-05-31T09:41:57.796" v="1991" actId="208"/>
          <ac:spMkLst>
            <pc:docMk/>
            <pc:sldMk cId="4186780512" sldId="341"/>
            <ac:spMk id="2" creationId="{47D1AF9B-EF0E-4184-AC49-A3E8588CF61C}"/>
          </ac:spMkLst>
        </pc:spChg>
        <pc:spChg chg="add mod">
          <ac:chgData name="HOWARD LIM" userId="5f46fd05-caa1-48d7-ae1b-d61ec684b443" providerId="ADAL" clId="{85D4B06B-8526-48C3-94A9-E1249FFA20D0}" dt="2021-05-31T09:41:57.873" v="2001" actId="208"/>
          <ac:spMkLst>
            <pc:docMk/>
            <pc:sldMk cId="4186780512" sldId="341"/>
            <ac:spMk id="3" creationId="{1D85F8B5-7475-462F-AE4D-8B7FF71F8DA3}"/>
          </ac:spMkLst>
        </pc:spChg>
        <pc:spChg chg="add mod">
          <ac:chgData name="HOWARD LIM" userId="5f46fd05-caa1-48d7-ae1b-d61ec684b443" providerId="ADAL" clId="{85D4B06B-8526-48C3-94A9-E1249FFA20D0}" dt="2021-05-31T09:41:57.959" v="2011" actId="208"/>
          <ac:spMkLst>
            <pc:docMk/>
            <pc:sldMk cId="4186780512" sldId="341"/>
            <ac:spMk id="4" creationId="{F1A574BA-BB51-4902-9E27-DDF362FF1D95}"/>
          </ac:spMkLst>
        </pc:spChg>
        <pc:spChg chg="add mod">
          <ac:chgData name="HOWARD LIM" userId="5f46fd05-caa1-48d7-ae1b-d61ec684b443" providerId="ADAL" clId="{85D4B06B-8526-48C3-94A9-E1249FFA20D0}" dt="2021-05-31T09:41:58.023" v="2021" actId="208"/>
          <ac:spMkLst>
            <pc:docMk/>
            <pc:sldMk cId="4186780512" sldId="341"/>
            <ac:spMk id="5" creationId="{DB62672E-7BBE-42EE-A6F5-7320BD84B81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09" v="1412" actId="2696"/>
        <pc:sldMkLst>
          <pc:docMk/>
          <pc:sldMk cId="85044421" sldId="342"/>
        </pc:sldMkLst>
        <pc:spChg chg="add mod">
          <ac:chgData name="HOWARD LIM" userId="5f46fd05-caa1-48d7-ae1b-d61ec684b443" providerId="ADAL" clId="{85D4B06B-8526-48C3-94A9-E1249FFA20D0}" dt="2021-05-31T09:39:31.073" v="1092" actId="208"/>
          <ac:spMkLst>
            <pc:docMk/>
            <pc:sldMk cId="85044421" sldId="342"/>
            <ac:spMk id="2" creationId="{9E7BF9FC-36BA-42FD-A665-CA88C734CEB8}"/>
          </ac:spMkLst>
        </pc:spChg>
        <pc:spChg chg="add mod">
          <ac:chgData name="HOWARD LIM" userId="5f46fd05-caa1-48d7-ae1b-d61ec684b443" providerId="ADAL" clId="{85D4B06B-8526-48C3-94A9-E1249FFA20D0}" dt="2021-05-31T09:39:31.136" v="1102" actId="208"/>
          <ac:spMkLst>
            <pc:docMk/>
            <pc:sldMk cId="85044421" sldId="342"/>
            <ac:spMk id="3" creationId="{E1AE78A0-B53D-4878-A174-B7551C2A32DC}"/>
          </ac:spMkLst>
        </pc:spChg>
        <pc:spChg chg="add mod">
          <ac:chgData name="HOWARD LIM" userId="5f46fd05-caa1-48d7-ae1b-d61ec684b443" providerId="ADAL" clId="{85D4B06B-8526-48C3-94A9-E1249FFA20D0}" dt="2021-05-31T09:39:31.214" v="1112" actId="208"/>
          <ac:spMkLst>
            <pc:docMk/>
            <pc:sldMk cId="85044421" sldId="342"/>
            <ac:spMk id="4" creationId="{F928C8E9-E9AE-4E9F-9683-820B71402604}"/>
          </ac:spMkLst>
        </pc:spChg>
        <pc:spChg chg="add mod">
          <ac:chgData name="HOWARD LIM" userId="5f46fd05-caa1-48d7-ae1b-d61ec684b443" providerId="ADAL" clId="{85D4B06B-8526-48C3-94A9-E1249FFA20D0}" dt="2021-05-31T09:39:31.270" v="1122" actId="208"/>
          <ac:spMkLst>
            <pc:docMk/>
            <pc:sldMk cId="85044421" sldId="342"/>
            <ac:spMk id="5" creationId="{1BDCAD11-1E8A-456E-BAF9-7575CE8B86A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31" v="471" actId="2696"/>
        <pc:sldMkLst>
          <pc:docMk/>
          <pc:sldMk cId="348808894" sldId="342"/>
        </pc:sldMkLst>
        <pc:spChg chg="add mod">
          <ac:chgData name="HOWARD LIM" userId="5f46fd05-caa1-48d7-ae1b-d61ec684b443" providerId="ADAL" clId="{85D4B06B-8526-48C3-94A9-E1249FFA20D0}" dt="2021-05-31T09:36:39.529" v="171" actId="208"/>
          <ac:spMkLst>
            <pc:docMk/>
            <pc:sldMk cId="348808894" sldId="342"/>
            <ac:spMk id="2" creationId="{81B86044-381F-4222-96D9-81EF4D565E04}"/>
          </ac:spMkLst>
        </pc:spChg>
        <pc:spChg chg="add mod">
          <ac:chgData name="HOWARD LIM" userId="5f46fd05-caa1-48d7-ae1b-d61ec684b443" providerId="ADAL" clId="{85D4B06B-8526-48C3-94A9-E1249FFA20D0}" dt="2021-05-31T09:36:39.617" v="181" actId="208"/>
          <ac:spMkLst>
            <pc:docMk/>
            <pc:sldMk cId="348808894" sldId="342"/>
            <ac:spMk id="3" creationId="{BA24F41D-CC2F-4C4B-8736-2DB0E51B1A3A}"/>
          </ac:spMkLst>
        </pc:spChg>
        <pc:spChg chg="add mod">
          <ac:chgData name="HOWARD LIM" userId="5f46fd05-caa1-48d7-ae1b-d61ec684b443" providerId="ADAL" clId="{85D4B06B-8526-48C3-94A9-E1249FFA20D0}" dt="2021-05-31T09:36:39.748" v="191" actId="208"/>
          <ac:spMkLst>
            <pc:docMk/>
            <pc:sldMk cId="348808894" sldId="342"/>
            <ac:spMk id="4" creationId="{52A727F9-D723-4CE1-9DDB-703AB9A01414}"/>
          </ac:spMkLst>
        </pc:spChg>
        <pc:spChg chg="add mod">
          <ac:chgData name="HOWARD LIM" userId="5f46fd05-caa1-48d7-ae1b-d61ec684b443" providerId="ADAL" clId="{85D4B06B-8526-48C3-94A9-E1249FFA20D0}" dt="2021-05-31T09:36:39.846" v="201" actId="208"/>
          <ac:spMkLst>
            <pc:docMk/>
            <pc:sldMk cId="348808894" sldId="342"/>
            <ac:spMk id="5" creationId="{B9D509B5-E7E6-4A7C-B6AB-8D93EDEEE12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140" v="24250" actId="2696"/>
        <pc:sldMkLst>
          <pc:docMk/>
          <pc:sldMk cId="412434677" sldId="342"/>
        </pc:sldMkLst>
        <pc:spChg chg="add mod">
          <ac:chgData name="HOWARD LIM" userId="5f46fd05-caa1-48d7-ae1b-d61ec684b443" providerId="ADAL" clId="{85D4B06B-8526-48C3-94A9-E1249FFA20D0}" dt="2021-06-13T06:24:30.131" v="22385" actId="208"/>
          <ac:spMkLst>
            <pc:docMk/>
            <pc:sldMk cId="412434677" sldId="342"/>
            <ac:spMk id="4" creationId="{689F578C-5863-4006-891A-47D7CF6F1D50}"/>
          </ac:spMkLst>
        </pc:spChg>
        <pc:spChg chg="add mod">
          <ac:chgData name="HOWARD LIM" userId="5f46fd05-caa1-48d7-ae1b-d61ec684b443" providerId="ADAL" clId="{85D4B06B-8526-48C3-94A9-E1249FFA20D0}" dt="2021-06-13T06:24:30.223" v="22403" actId="208"/>
          <ac:spMkLst>
            <pc:docMk/>
            <pc:sldMk cId="412434677" sldId="342"/>
            <ac:spMk id="5" creationId="{BD7DDA79-8A5A-47B9-883F-6873F55C8145}"/>
          </ac:spMkLst>
        </pc:spChg>
        <pc:spChg chg="add mod">
          <ac:chgData name="HOWARD LIM" userId="5f46fd05-caa1-48d7-ae1b-d61ec684b443" providerId="ADAL" clId="{85D4B06B-8526-48C3-94A9-E1249FFA20D0}" dt="2021-06-13T06:24:30.321" v="22421" actId="208"/>
          <ac:spMkLst>
            <pc:docMk/>
            <pc:sldMk cId="412434677" sldId="342"/>
            <ac:spMk id="6" creationId="{CCCCC275-AB8A-4093-A70A-896E67C65307}"/>
          </ac:spMkLst>
        </pc:spChg>
        <pc:spChg chg="add mod">
          <ac:chgData name="HOWARD LIM" userId="5f46fd05-caa1-48d7-ae1b-d61ec684b443" providerId="ADAL" clId="{85D4B06B-8526-48C3-94A9-E1249FFA20D0}" dt="2021-06-13T06:24:30.400" v="22439" actId="208"/>
          <ac:spMkLst>
            <pc:docMk/>
            <pc:sldMk cId="412434677" sldId="342"/>
            <ac:spMk id="7" creationId="{63AD89E0-8F1C-4268-9128-FC28496DCB85}"/>
          </ac:spMkLst>
        </pc:spChg>
        <pc:picChg chg="add mod">
          <ac:chgData name="HOWARD LIM" userId="5f46fd05-caa1-48d7-ae1b-d61ec684b443" providerId="ADAL" clId="{85D4B06B-8526-48C3-94A9-E1249FFA20D0}" dt="2021-06-13T06:24:30.003" v="22367"/>
          <ac:picMkLst>
            <pc:docMk/>
            <pc:sldMk cId="412434677" sldId="342"/>
            <ac:picMk id="3" creationId="{6C604053-BAFA-45F3-9C2C-485BA381463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10" v="2822" actId="2696"/>
        <pc:sldMkLst>
          <pc:docMk/>
          <pc:sldMk cId="432194300" sldId="342"/>
        </pc:sldMkLst>
        <pc:spChg chg="add mod">
          <ac:chgData name="HOWARD LIM" userId="5f46fd05-caa1-48d7-ae1b-d61ec684b443" providerId="ADAL" clId="{85D4B06B-8526-48C3-94A9-E1249FFA20D0}" dt="2021-05-31T09:42:34.456" v="2502" actId="208"/>
          <ac:spMkLst>
            <pc:docMk/>
            <pc:sldMk cId="432194300" sldId="342"/>
            <ac:spMk id="2" creationId="{B22FD78F-1741-4ACD-9D23-7577D8FF7813}"/>
          </ac:spMkLst>
        </pc:spChg>
        <pc:spChg chg="add mod">
          <ac:chgData name="HOWARD LIM" userId="5f46fd05-caa1-48d7-ae1b-d61ec684b443" providerId="ADAL" clId="{85D4B06B-8526-48C3-94A9-E1249FFA20D0}" dt="2021-05-31T09:42:34.512" v="2512" actId="208"/>
          <ac:spMkLst>
            <pc:docMk/>
            <pc:sldMk cId="432194300" sldId="342"/>
            <ac:spMk id="3" creationId="{9EC42ACE-C546-49DC-8853-C4035B9B8B2D}"/>
          </ac:spMkLst>
        </pc:spChg>
        <pc:spChg chg="add mod">
          <ac:chgData name="HOWARD LIM" userId="5f46fd05-caa1-48d7-ae1b-d61ec684b443" providerId="ADAL" clId="{85D4B06B-8526-48C3-94A9-E1249FFA20D0}" dt="2021-05-31T09:42:34.593" v="2522" actId="208"/>
          <ac:spMkLst>
            <pc:docMk/>
            <pc:sldMk cId="432194300" sldId="342"/>
            <ac:spMk id="4" creationId="{CA4656C7-B216-41BD-B961-F4E8B052CDF5}"/>
          </ac:spMkLst>
        </pc:spChg>
        <pc:spChg chg="add mod">
          <ac:chgData name="HOWARD LIM" userId="5f46fd05-caa1-48d7-ae1b-d61ec684b443" providerId="ADAL" clId="{85D4B06B-8526-48C3-94A9-E1249FFA20D0}" dt="2021-05-31T09:42:34.649" v="2532" actId="208"/>
          <ac:spMkLst>
            <pc:docMk/>
            <pc:sldMk cId="432194300" sldId="342"/>
            <ac:spMk id="5" creationId="{013454C9-0FE1-4D3F-A547-057C030C343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718" v="942" actId="2696"/>
        <pc:sldMkLst>
          <pc:docMk/>
          <pc:sldMk cId="444936784" sldId="342"/>
        </pc:sldMkLst>
        <pc:spChg chg="add mod">
          <ac:chgData name="HOWARD LIM" userId="5f46fd05-caa1-48d7-ae1b-d61ec684b443" providerId="ADAL" clId="{85D4B06B-8526-48C3-94A9-E1249FFA20D0}" dt="2021-05-31T09:37:28.302" v="621" actId="208"/>
          <ac:spMkLst>
            <pc:docMk/>
            <pc:sldMk cId="444936784" sldId="342"/>
            <ac:spMk id="2" creationId="{B8419568-E5CE-42CD-8504-835CF2FD56ED}"/>
          </ac:spMkLst>
        </pc:spChg>
        <pc:spChg chg="add mod">
          <ac:chgData name="HOWARD LIM" userId="5f46fd05-caa1-48d7-ae1b-d61ec684b443" providerId="ADAL" clId="{85D4B06B-8526-48C3-94A9-E1249FFA20D0}" dt="2021-05-31T09:37:28.367" v="631" actId="208"/>
          <ac:spMkLst>
            <pc:docMk/>
            <pc:sldMk cId="444936784" sldId="342"/>
            <ac:spMk id="3" creationId="{6D95B91A-FA9C-42F6-B277-4DED33597098}"/>
          </ac:spMkLst>
        </pc:spChg>
        <pc:spChg chg="add mod">
          <ac:chgData name="HOWARD LIM" userId="5f46fd05-caa1-48d7-ae1b-d61ec684b443" providerId="ADAL" clId="{85D4B06B-8526-48C3-94A9-E1249FFA20D0}" dt="2021-05-31T09:37:28.461" v="641" actId="208"/>
          <ac:spMkLst>
            <pc:docMk/>
            <pc:sldMk cId="444936784" sldId="342"/>
            <ac:spMk id="4" creationId="{217656E0-4D57-4F23-8AC9-EF8A5B7EB5E5}"/>
          </ac:spMkLst>
        </pc:spChg>
        <pc:spChg chg="add mod">
          <ac:chgData name="HOWARD LIM" userId="5f46fd05-caa1-48d7-ae1b-d61ec684b443" providerId="ADAL" clId="{85D4B06B-8526-48C3-94A9-E1249FFA20D0}" dt="2021-05-31T09:37:28.556" v="651" actId="208"/>
          <ac:spMkLst>
            <pc:docMk/>
            <pc:sldMk cId="444936784" sldId="342"/>
            <ac:spMk id="5" creationId="{01983664-47EB-40B3-9277-4A4A94C056F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153" v="5093" actId="2696"/>
        <pc:sldMkLst>
          <pc:docMk/>
          <pc:sldMk cId="553861996" sldId="342"/>
        </pc:sldMkLst>
        <pc:spChg chg="add mod">
          <ac:chgData name="HOWARD LIM" userId="5f46fd05-caa1-48d7-ae1b-d61ec684b443" providerId="ADAL" clId="{85D4B06B-8526-48C3-94A9-E1249FFA20D0}" dt="2021-05-31T10:30:10.975" v="4887" actId="208"/>
          <ac:spMkLst>
            <pc:docMk/>
            <pc:sldMk cId="553861996" sldId="342"/>
            <ac:spMk id="4" creationId="{70169671-A484-4740-AE6A-CB2BBB403240}"/>
          </ac:spMkLst>
        </pc:spChg>
        <pc:spChg chg="add mod">
          <ac:chgData name="HOWARD LIM" userId="5f46fd05-caa1-48d7-ae1b-d61ec684b443" providerId="ADAL" clId="{85D4B06B-8526-48C3-94A9-E1249FFA20D0}" dt="2021-05-31T10:30:11.076" v="4897" actId="208"/>
          <ac:spMkLst>
            <pc:docMk/>
            <pc:sldMk cId="553861996" sldId="342"/>
            <ac:spMk id="5" creationId="{C0E2A063-E7BF-441B-8DD2-CCBA85012A30}"/>
          </ac:spMkLst>
        </pc:spChg>
        <pc:spChg chg="add mod">
          <ac:chgData name="HOWARD LIM" userId="5f46fd05-caa1-48d7-ae1b-d61ec684b443" providerId="ADAL" clId="{85D4B06B-8526-48C3-94A9-E1249FFA20D0}" dt="2021-05-31T10:30:11.243" v="4907" actId="208"/>
          <ac:spMkLst>
            <pc:docMk/>
            <pc:sldMk cId="553861996" sldId="342"/>
            <ac:spMk id="6" creationId="{79BEFB06-0CFB-4C43-9A86-61EDC00CBF29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553861996" sldId="342"/>
            <ac:spMk id="7" creationId="{B970FC1E-37DE-417A-9974-BED9C0944739}"/>
          </ac:spMkLst>
        </pc:spChg>
        <pc:picChg chg="add mod">
          <ac:chgData name="HOWARD LIM" userId="5f46fd05-caa1-48d7-ae1b-d61ec684b443" providerId="ADAL" clId="{85D4B06B-8526-48C3-94A9-E1249FFA20D0}" dt="2021-05-31T10:30:10.823" v="4877"/>
          <ac:picMkLst>
            <pc:docMk/>
            <pc:sldMk cId="553861996" sldId="342"/>
            <ac:picMk id="3" creationId="{76693D57-B863-4552-A3D3-7D1CD53342B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00" v="7216" actId="2696"/>
        <pc:sldMkLst>
          <pc:docMk/>
          <pc:sldMk cId="663927001" sldId="342"/>
        </pc:sldMkLst>
        <pc:spChg chg="add mod">
          <ac:chgData name="HOWARD LIM" userId="5f46fd05-caa1-48d7-ae1b-d61ec684b443" providerId="ADAL" clId="{85D4B06B-8526-48C3-94A9-E1249FFA20D0}" dt="2021-05-31T11:24:48.278" v="6624" actId="208"/>
          <ac:spMkLst>
            <pc:docMk/>
            <pc:sldMk cId="663927001" sldId="342"/>
            <ac:spMk id="4" creationId="{0F31448E-7767-413C-82CD-0BF1425DF10A}"/>
          </ac:spMkLst>
        </pc:spChg>
        <pc:spChg chg="add mod">
          <ac:chgData name="HOWARD LIM" userId="5f46fd05-caa1-48d7-ae1b-d61ec684b443" providerId="ADAL" clId="{85D4B06B-8526-48C3-94A9-E1249FFA20D0}" dt="2021-05-31T11:24:48.337" v="6634" actId="208"/>
          <ac:spMkLst>
            <pc:docMk/>
            <pc:sldMk cId="663927001" sldId="342"/>
            <ac:spMk id="5" creationId="{D74EF48A-EAB8-4779-8EE3-7144967CAD8A}"/>
          </ac:spMkLst>
        </pc:spChg>
        <pc:spChg chg="add mod">
          <ac:chgData name="HOWARD LIM" userId="5f46fd05-caa1-48d7-ae1b-d61ec684b443" providerId="ADAL" clId="{85D4B06B-8526-48C3-94A9-E1249FFA20D0}" dt="2021-05-31T11:24:48.524" v="6644" actId="208"/>
          <ac:spMkLst>
            <pc:docMk/>
            <pc:sldMk cId="663927001" sldId="342"/>
            <ac:spMk id="6" creationId="{8A2F67CA-D48A-4ED3-8834-04BD4F6DA5A7}"/>
          </ac:spMkLst>
        </pc:spChg>
        <pc:spChg chg="add mod">
          <ac:chgData name="HOWARD LIM" userId="5f46fd05-caa1-48d7-ae1b-d61ec684b443" providerId="ADAL" clId="{85D4B06B-8526-48C3-94A9-E1249FFA20D0}" dt="2021-05-31T11:24:48.589" v="6654" actId="208"/>
          <ac:spMkLst>
            <pc:docMk/>
            <pc:sldMk cId="663927001" sldId="342"/>
            <ac:spMk id="7" creationId="{650E5D13-E184-4E56-AA33-5EB99DE47F2D}"/>
          </ac:spMkLst>
        </pc:spChg>
        <pc:picChg chg="add mod">
          <ac:chgData name="HOWARD LIM" userId="5f46fd05-caa1-48d7-ae1b-d61ec684b443" providerId="ADAL" clId="{85D4B06B-8526-48C3-94A9-E1249FFA20D0}" dt="2021-05-31T11:24:48.160" v="6614"/>
          <ac:picMkLst>
            <pc:docMk/>
            <pc:sldMk cId="663927001" sldId="342"/>
            <ac:picMk id="3" creationId="{32ABD20B-DE22-4D89-ADC1-BFF50CFD31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235" v="12415" actId="2696"/>
        <pc:sldMkLst>
          <pc:docMk/>
          <pc:sldMk cId="665348361" sldId="342"/>
        </pc:sldMkLst>
        <pc:spChg chg="add mod">
          <ac:chgData name="HOWARD LIM" userId="5f46fd05-caa1-48d7-ae1b-d61ec684b443" providerId="ADAL" clId="{85D4B06B-8526-48C3-94A9-E1249FFA20D0}" dt="2021-06-13T05:49:59.479" v="11326" actId="208"/>
          <ac:spMkLst>
            <pc:docMk/>
            <pc:sldMk cId="665348361" sldId="342"/>
            <ac:spMk id="4" creationId="{AD994F7E-1474-4CC9-A99C-601C1288BE5D}"/>
          </ac:spMkLst>
        </pc:spChg>
        <pc:spChg chg="add mod">
          <ac:chgData name="HOWARD LIM" userId="5f46fd05-caa1-48d7-ae1b-d61ec684b443" providerId="ADAL" clId="{85D4B06B-8526-48C3-94A9-E1249FFA20D0}" dt="2021-06-13T05:49:59.541" v="11336" actId="208"/>
          <ac:spMkLst>
            <pc:docMk/>
            <pc:sldMk cId="665348361" sldId="342"/>
            <ac:spMk id="5" creationId="{2B0AFF39-882E-4D7B-BD24-CB5372EA3C4D}"/>
          </ac:spMkLst>
        </pc:spChg>
        <pc:spChg chg="add mod">
          <ac:chgData name="HOWARD LIM" userId="5f46fd05-caa1-48d7-ae1b-d61ec684b443" providerId="ADAL" clId="{85D4B06B-8526-48C3-94A9-E1249FFA20D0}" dt="2021-06-13T05:49:59.635" v="11346" actId="208"/>
          <ac:spMkLst>
            <pc:docMk/>
            <pc:sldMk cId="665348361" sldId="342"/>
            <ac:spMk id="6" creationId="{1A5FEFD1-3657-4053-AC82-8B9E5B014DD5}"/>
          </ac:spMkLst>
        </pc:spChg>
        <pc:spChg chg="add mod">
          <ac:chgData name="HOWARD LIM" userId="5f46fd05-caa1-48d7-ae1b-d61ec684b443" providerId="ADAL" clId="{85D4B06B-8526-48C3-94A9-E1249FFA20D0}" dt="2021-06-13T05:49:59.697" v="11356" actId="208"/>
          <ac:spMkLst>
            <pc:docMk/>
            <pc:sldMk cId="665348361" sldId="342"/>
            <ac:spMk id="7" creationId="{FD7B1CA8-1182-4B1E-8734-F8A7CD2C0AD2}"/>
          </ac:spMkLst>
        </pc:spChg>
        <pc:picChg chg="add mod">
          <ac:chgData name="HOWARD LIM" userId="5f46fd05-caa1-48d7-ae1b-d61ec684b443" providerId="ADAL" clId="{85D4B06B-8526-48C3-94A9-E1249FFA20D0}" dt="2021-06-13T05:49:59.213" v="11316"/>
          <ac:picMkLst>
            <pc:docMk/>
            <pc:sldMk cId="665348361" sldId="342"/>
            <ac:picMk id="3" creationId="{A92C5667-2855-45AF-95AD-6E2643A3D8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55" v="30703" actId="2696"/>
        <pc:sldMkLst>
          <pc:docMk/>
          <pc:sldMk cId="675588391" sldId="342"/>
        </pc:sldMkLst>
        <pc:spChg chg="add mod">
          <ac:chgData name="HOWARD LIM" userId="5f46fd05-caa1-48d7-ae1b-d61ec684b443" providerId="ADAL" clId="{85D4B06B-8526-48C3-94A9-E1249FFA20D0}" dt="2021-06-13T07:05:15.800" v="28821" actId="208"/>
          <ac:spMkLst>
            <pc:docMk/>
            <pc:sldMk cId="675588391" sldId="342"/>
            <ac:spMk id="4" creationId="{31659F2F-59F2-4E81-8084-2940ADBCCC09}"/>
          </ac:spMkLst>
        </pc:spChg>
        <pc:spChg chg="add mod">
          <ac:chgData name="HOWARD LIM" userId="5f46fd05-caa1-48d7-ae1b-d61ec684b443" providerId="ADAL" clId="{85D4B06B-8526-48C3-94A9-E1249FFA20D0}" dt="2021-06-13T07:05:15.913" v="28839" actId="208"/>
          <ac:spMkLst>
            <pc:docMk/>
            <pc:sldMk cId="675588391" sldId="342"/>
            <ac:spMk id="5" creationId="{0B030688-5973-4022-ABF6-F26981F1BF75}"/>
          </ac:spMkLst>
        </pc:spChg>
        <pc:spChg chg="add mod">
          <ac:chgData name="HOWARD LIM" userId="5f46fd05-caa1-48d7-ae1b-d61ec684b443" providerId="ADAL" clId="{85D4B06B-8526-48C3-94A9-E1249FFA20D0}" dt="2021-06-13T07:05:16.027" v="28857" actId="208"/>
          <ac:spMkLst>
            <pc:docMk/>
            <pc:sldMk cId="675588391" sldId="342"/>
            <ac:spMk id="6" creationId="{21A2DED0-DA2B-4FFA-9795-0A845C887DAD}"/>
          </ac:spMkLst>
        </pc:spChg>
        <pc:spChg chg="add mod">
          <ac:chgData name="HOWARD LIM" userId="5f46fd05-caa1-48d7-ae1b-d61ec684b443" providerId="ADAL" clId="{85D4B06B-8526-48C3-94A9-E1249FFA20D0}" dt="2021-06-13T07:05:16.117" v="28875" actId="208"/>
          <ac:spMkLst>
            <pc:docMk/>
            <pc:sldMk cId="675588391" sldId="342"/>
            <ac:spMk id="7" creationId="{5DE304EB-C005-4E70-AB3D-3532F81452E6}"/>
          </ac:spMkLst>
        </pc:spChg>
        <pc:picChg chg="add mod">
          <ac:chgData name="HOWARD LIM" userId="5f46fd05-caa1-48d7-ae1b-d61ec684b443" providerId="ADAL" clId="{85D4B06B-8526-48C3-94A9-E1249FFA20D0}" dt="2021-06-13T07:05:15.631" v="28803"/>
          <ac:picMkLst>
            <pc:docMk/>
            <pc:sldMk cId="675588391" sldId="342"/>
            <ac:picMk id="3" creationId="{7EB8900C-6330-4CFD-A376-4FEE2B78EF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32" v="19966" actId="2696"/>
        <pc:sldMkLst>
          <pc:docMk/>
          <pc:sldMk cId="919096042" sldId="342"/>
        </pc:sldMkLst>
        <pc:spChg chg="add mod">
          <ac:chgData name="HOWARD LIM" userId="5f46fd05-caa1-48d7-ae1b-d61ec684b443" providerId="ADAL" clId="{85D4B06B-8526-48C3-94A9-E1249FFA20D0}" dt="2021-06-13T06:20:47.712" v="18202" actId="208"/>
          <ac:spMkLst>
            <pc:docMk/>
            <pc:sldMk cId="919096042" sldId="342"/>
            <ac:spMk id="4" creationId="{85C27AE0-E1FE-45AC-B03A-CA4474034351}"/>
          </ac:spMkLst>
        </pc:spChg>
        <pc:spChg chg="add mod">
          <ac:chgData name="HOWARD LIM" userId="5f46fd05-caa1-48d7-ae1b-d61ec684b443" providerId="ADAL" clId="{85D4B06B-8526-48C3-94A9-E1249FFA20D0}" dt="2021-06-13T06:20:47.791" v="18219" actId="208"/>
          <ac:spMkLst>
            <pc:docMk/>
            <pc:sldMk cId="919096042" sldId="342"/>
            <ac:spMk id="5" creationId="{3E2685B7-2E8A-4662-A286-86150ECE2841}"/>
          </ac:spMkLst>
        </pc:spChg>
        <pc:spChg chg="add mod">
          <ac:chgData name="HOWARD LIM" userId="5f46fd05-caa1-48d7-ae1b-d61ec684b443" providerId="ADAL" clId="{85D4B06B-8526-48C3-94A9-E1249FFA20D0}" dt="2021-06-13T06:20:47.867" v="18236" actId="208"/>
          <ac:spMkLst>
            <pc:docMk/>
            <pc:sldMk cId="919096042" sldId="342"/>
            <ac:spMk id="6" creationId="{544D7617-3DF6-49EC-9D87-6FB815E20C50}"/>
          </ac:spMkLst>
        </pc:spChg>
        <pc:spChg chg="add mod">
          <ac:chgData name="HOWARD LIM" userId="5f46fd05-caa1-48d7-ae1b-d61ec684b443" providerId="ADAL" clId="{85D4B06B-8526-48C3-94A9-E1249FFA20D0}" dt="2021-06-13T06:20:47.940" v="18253" actId="208"/>
          <ac:spMkLst>
            <pc:docMk/>
            <pc:sldMk cId="919096042" sldId="342"/>
            <ac:spMk id="7" creationId="{57984079-CD63-40DA-A433-87AA838BD1B8}"/>
          </ac:spMkLst>
        </pc:spChg>
        <pc:picChg chg="add mod">
          <ac:chgData name="HOWARD LIM" userId="5f46fd05-caa1-48d7-ae1b-d61ec684b443" providerId="ADAL" clId="{85D4B06B-8526-48C3-94A9-E1249FFA20D0}" dt="2021-06-13T06:20:47.580" v="18185"/>
          <ac:picMkLst>
            <pc:docMk/>
            <pc:sldMk cId="919096042" sldId="342"/>
            <ac:picMk id="3" creationId="{3C5CE186-CEAC-49CB-9A35-CF53E8B7757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47" v="4727" actId="2696"/>
        <pc:sldMkLst>
          <pc:docMk/>
          <pc:sldMk cId="1181150262" sldId="342"/>
        </pc:sldMkLst>
        <pc:spChg chg="add mod">
          <ac:chgData name="HOWARD LIM" userId="5f46fd05-caa1-48d7-ae1b-d61ec684b443" providerId="ADAL" clId="{85D4B06B-8526-48C3-94A9-E1249FFA20D0}" dt="2021-05-31T10:01:10.788" v="4392" actId="208"/>
          <ac:spMkLst>
            <pc:docMk/>
            <pc:sldMk cId="1181150262" sldId="342"/>
            <ac:spMk id="4" creationId="{5E89DB71-3854-43D4-90CF-40B19A51D4D9}"/>
          </ac:spMkLst>
        </pc:spChg>
        <pc:spChg chg="add mod">
          <ac:chgData name="HOWARD LIM" userId="5f46fd05-caa1-48d7-ae1b-d61ec684b443" providerId="ADAL" clId="{85D4B06B-8526-48C3-94A9-E1249FFA20D0}" dt="2021-05-31T10:01:10.897" v="4402" actId="208"/>
          <ac:spMkLst>
            <pc:docMk/>
            <pc:sldMk cId="1181150262" sldId="342"/>
            <ac:spMk id="5" creationId="{79DDDBF5-D0AD-47AA-A51F-33C915AEA48E}"/>
          </ac:spMkLst>
        </pc:spChg>
        <pc:spChg chg="add mod">
          <ac:chgData name="HOWARD LIM" userId="5f46fd05-caa1-48d7-ae1b-d61ec684b443" providerId="ADAL" clId="{85D4B06B-8526-48C3-94A9-E1249FFA20D0}" dt="2021-05-31T10:01:11.044" v="4412" actId="208"/>
          <ac:spMkLst>
            <pc:docMk/>
            <pc:sldMk cId="1181150262" sldId="342"/>
            <ac:spMk id="6" creationId="{C950B10B-EE5E-4FD2-B1D6-00C446AFFEBA}"/>
          </ac:spMkLst>
        </pc:spChg>
        <pc:spChg chg="add mod">
          <ac:chgData name="HOWARD LIM" userId="5f46fd05-caa1-48d7-ae1b-d61ec684b443" providerId="ADAL" clId="{85D4B06B-8526-48C3-94A9-E1249FFA20D0}" dt="2021-05-31T10:01:11.148" v="4422" actId="208"/>
          <ac:spMkLst>
            <pc:docMk/>
            <pc:sldMk cId="1181150262" sldId="342"/>
            <ac:spMk id="7" creationId="{4D3C0037-C919-42F1-858A-BB606096E85D}"/>
          </ac:spMkLst>
        </pc:spChg>
        <pc:picChg chg="add mod">
          <ac:chgData name="HOWARD LIM" userId="5f46fd05-caa1-48d7-ae1b-d61ec684b443" providerId="ADAL" clId="{85D4B06B-8526-48C3-94A9-E1249FFA20D0}" dt="2021-05-31T10:01:10.638" v="4382"/>
          <ac:picMkLst>
            <pc:docMk/>
            <pc:sldMk cId="1181150262" sldId="342"/>
            <ac:picMk id="3" creationId="{9BF70344-A271-4FBC-8E4A-A238D0D331C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42" v="11151" actId="2696"/>
        <pc:sldMkLst>
          <pc:docMk/>
          <pc:sldMk cId="1374358316" sldId="342"/>
        </pc:sldMkLst>
        <pc:spChg chg="add mod">
          <ac:chgData name="HOWARD LIM" userId="5f46fd05-caa1-48d7-ae1b-d61ec684b443" providerId="ADAL" clId="{85D4B06B-8526-48C3-94A9-E1249FFA20D0}" dt="2021-06-07T15:48:21.697" v="10126" actId="208"/>
          <ac:spMkLst>
            <pc:docMk/>
            <pc:sldMk cId="1374358316" sldId="342"/>
            <ac:spMk id="4" creationId="{CF2D3933-D879-454A-A14A-45B446060721}"/>
          </ac:spMkLst>
        </pc:spChg>
        <pc:spChg chg="add mod">
          <ac:chgData name="HOWARD LIM" userId="5f46fd05-caa1-48d7-ae1b-d61ec684b443" providerId="ADAL" clId="{85D4B06B-8526-48C3-94A9-E1249FFA20D0}" dt="2021-06-07T15:48:21.743" v="10136" actId="208"/>
          <ac:spMkLst>
            <pc:docMk/>
            <pc:sldMk cId="1374358316" sldId="342"/>
            <ac:spMk id="5" creationId="{C498FDF9-5C06-4FEE-9528-7A813E324A7D}"/>
          </ac:spMkLst>
        </pc:spChg>
        <pc:spChg chg="add mod">
          <ac:chgData name="HOWARD LIM" userId="5f46fd05-caa1-48d7-ae1b-d61ec684b443" providerId="ADAL" clId="{85D4B06B-8526-48C3-94A9-E1249FFA20D0}" dt="2021-06-07T15:48:21.796" v="10146" actId="208"/>
          <ac:spMkLst>
            <pc:docMk/>
            <pc:sldMk cId="1374358316" sldId="342"/>
            <ac:spMk id="6" creationId="{E2E3D251-2D31-477B-9333-C928641A6E78}"/>
          </ac:spMkLst>
        </pc:spChg>
        <pc:spChg chg="add mod">
          <ac:chgData name="HOWARD LIM" userId="5f46fd05-caa1-48d7-ae1b-d61ec684b443" providerId="ADAL" clId="{85D4B06B-8526-48C3-94A9-E1249FFA20D0}" dt="2021-06-07T15:48:21.844" v="10156" actId="208"/>
          <ac:spMkLst>
            <pc:docMk/>
            <pc:sldMk cId="1374358316" sldId="342"/>
            <ac:spMk id="7" creationId="{041A76AD-91C4-4349-B4EA-943988E54FCE}"/>
          </ac:spMkLst>
        </pc:spChg>
        <pc:picChg chg="add mod">
          <ac:chgData name="HOWARD LIM" userId="5f46fd05-caa1-48d7-ae1b-d61ec684b443" providerId="ADAL" clId="{85D4B06B-8526-48C3-94A9-E1249FFA20D0}" dt="2021-06-07T15:48:21.629" v="10116"/>
          <ac:picMkLst>
            <pc:docMk/>
            <pc:sldMk cId="1374358316" sldId="342"/>
            <ac:picMk id="3" creationId="{D4BFC87C-B8FA-4E3B-8930-3E9419114B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48" v="22104" actId="2696"/>
        <pc:sldMkLst>
          <pc:docMk/>
          <pc:sldMk cId="1729219931" sldId="342"/>
        </pc:sldMkLst>
        <pc:spChg chg="add mod">
          <ac:chgData name="HOWARD LIM" userId="5f46fd05-caa1-48d7-ae1b-d61ec684b443" providerId="ADAL" clId="{85D4B06B-8526-48C3-94A9-E1249FFA20D0}" dt="2021-06-13T06:23:48.891" v="20247" actId="208"/>
          <ac:spMkLst>
            <pc:docMk/>
            <pc:sldMk cId="1729219931" sldId="342"/>
            <ac:spMk id="4" creationId="{5AC49A87-C386-473A-9390-288B11DAE7B7}"/>
          </ac:spMkLst>
        </pc:spChg>
        <pc:spChg chg="add mod">
          <ac:chgData name="HOWARD LIM" userId="5f46fd05-caa1-48d7-ae1b-d61ec684b443" providerId="ADAL" clId="{85D4B06B-8526-48C3-94A9-E1249FFA20D0}" dt="2021-06-13T06:23:48.967" v="20265" actId="208"/>
          <ac:spMkLst>
            <pc:docMk/>
            <pc:sldMk cId="1729219931" sldId="342"/>
            <ac:spMk id="5" creationId="{5AAC13E8-8F48-4F65-A631-671EAA9128B2}"/>
          </ac:spMkLst>
        </pc:spChg>
        <pc:spChg chg="add mod">
          <ac:chgData name="HOWARD LIM" userId="5f46fd05-caa1-48d7-ae1b-d61ec684b443" providerId="ADAL" clId="{85D4B06B-8526-48C3-94A9-E1249FFA20D0}" dt="2021-06-13T06:23:49.047" v="20283" actId="208"/>
          <ac:spMkLst>
            <pc:docMk/>
            <pc:sldMk cId="1729219931" sldId="342"/>
            <ac:spMk id="6" creationId="{22B8A2AE-950C-438E-B091-E13392EF849F}"/>
          </ac:spMkLst>
        </pc:spChg>
        <pc:spChg chg="add mod">
          <ac:chgData name="HOWARD LIM" userId="5f46fd05-caa1-48d7-ae1b-d61ec684b443" providerId="ADAL" clId="{85D4B06B-8526-48C3-94A9-E1249FFA20D0}" dt="2021-06-13T06:23:49.341" v="20301" actId="208"/>
          <ac:spMkLst>
            <pc:docMk/>
            <pc:sldMk cId="1729219931" sldId="342"/>
            <ac:spMk id="7" creationId="{8399A438-F18E-4337-AE86-5BF0053E11F2}"/>
          </ac:spMkLst>
        </pc:spChg>
        <pc:picChg chg="add mod">
          <ac:chgData name="HOWARD LIM" userId="5f46fd05-caa1-48d7-ae1b-d61ec684b443" providerId="ADAL" clId="{85D4B06B-8526-48C3-94A9-E1249FFA20D0}" dt="2021-06-13T06:23:48.738" v="20229"/>
          <ac:picMkLst>
            <pc:docMk/>
            <pc:sldMk cId="1729219931" sldId="342"/>
            <ac:picMk id="3" creationId="{80FD34A7-BE77-4411-844A-75939BC5141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82" v="3292" actId="2696"/>
        <pc:sldMkLst>
          <pc:docMk/>
          <pc:sldMk cId="2664921646" sldId="342"/>
        </pc:sldMkLst>
        <pc:spChg chg="add mod">
          <ac:chgData name="HOWARD LIM" userId="5f46fd05-caa1-48d7-ae1b-d61ec684b443" providerId="ADAL" clId="{85D4B06B-8526-48C3-94A9-E1249FFA20D0}" dt="2021-05-31T09:42:55.477" v="2972" actId="208"/>
          <ac:spMkLst>
            <pc:docMk/>
            <pc:sldMk cId="2664921646" sldId="342"/>
            <ac:spMk id="2" creationId="{53B34A7C-5BAE-4F26-A558-D6C997950C90}"/>
          </ac:spMkLst>
        </pc:spChg>
        <pc:spChg chg="add mod">
          <ac:chgData name="HOWARD LIM" userId="5f46fd05-caa1-48d7-ae1b-d61ec684b443" providerId="ADAL" clId="{85D4B06B-8526-48C3-94A9-E1249FFA20D0}" dt="2021-05-31T09:42:55.524" v="2982" actId="208"/>
          <ac:spMkLst>
            <pc:docMk/>
            <pc:sldMk cId="2664921646" sldId="342"/>
            <ac:spMk id="3" creationId="{C1789821-B7F2-4EAC-BF0A-26618CFFD751}"/>
          </ac:spMkLst>
        </pc:spChg>
        <pc:spChg chg="add mod">
          <ac:chgData name="HOWARD LIM" userId="5f46fd05-caa1-48d7-ae1b-d61ec684b443" providerId="ADAL" clId="{85D4B06B-8526-48C3-94A9-E1249FFA20D0}" dt="2021-05-31T09:42:55.611" v="2992" actId="208"/>
          <ac:spMkLst>
            <pc:docMk/>
            <pc:sldMk cId="2664921646" sldId="342"/>
            <ac:spMk id="4" creationId="{30BA8470-AFBC-48B5-B4B0-280EFA5C5F8B}"/>
          </ac:spMkLst>
        </pc:spChg>
        <pc:spChg chg="add mod">
          <ac:chgData name="HOWARD LIM" userId="5f46fd05-caa1-48d7-ae1b-d61ec684b443" providerId="ADAL" clId="{85D4B06B-8526-48C3-94A9-E1249FFA20D0}" dt="2021-05-31T09:42:55.666" v="3002" actId="208"/>
          <ac:spMkLst>
            <pc:docMk/>
            <pc:sldMk cId="2664921646" sldId="342"/>
            <ac:spMk id="5" creationId="{EDD28610-AE9A-4064-8221-932B452584C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10" v="28540" actId="2696"/>
        <pc:sldMkLst>
          <pc:docMk/>
          <pc:sldMk cId="3024185655" sldId="342"/>
        </pc:sldMkLst>
        <pc:spChg chg="add mod">
          <ac:chgData name="HOWARD LIM" userId="5f46fd05-caa1-48d7-ae1b-d61ec684b443" providerId="ADAL" clId="{85D4B06B-8526-48C3-94A9-E1249FFA20D0}" dt="2021-06-13T07:01:51.710" v="26669" actId="208"/>
          <ac:spMkLst>
            <pc:docMk/>
            <pc:sldMk cId="3024185655" sldId="342"/>
            <ac:spMk id="4" creationId="{97B8D8D9-C92A-4257-BFE8-D63A987A832D}"/>
          </ac:spMkLst>
        </pc:spChg>
        <pc:spChg chg="add mod">
          <ac:chgData name="HOWARD LIM" userId="5f46fd05-caa1-48d7-ae1b-d61ec684b443" providerId="ADAL" clId="{85D4B06B-8526-48C3-94A9-E1249FFA20D0}" dt="2021-06-13T07:01:51.862" v="26687" actId="208"/>
          <ac:spMkLst>
            <pc:docMk/>
            <pc:sldMk cId="3024185655" sldId="342"/>
            <ac:spMk id="5" creationId="{4279E985-9A71-4E67-9755-49594673C319}"/>
          </ac:spMkLst>
        </pc:spChg>
        <pc:spChg chg="add mod">
          <ac:chgData name="HOWARD LIM" userId="5f46fd05-caa1-48d7-ae1b-d61ec684b443" providerId="ADAL" clId="{85D4B06B-8526-48C3-94A9-E1249FFA20D0}" dt="2021-06-13T07:01:51.988" v="26705" actId="208"/>
          <ac:spMkLst>
            <pc:docMk/>
            <pc:sldMk cId="3024185655" sldId="342"/>
            <ac:spMk id="6" creationId="{9036C71B-8862-4E1E-B0E1-D9E4BD8579D0}"/>
          </ac:spMkLst>
        </pc:spChg>
        <pc:spChg chg="add mod">
          <ac:chgData name="HOWARD LIM" userId="5f46fd05-caa1-48d7-ae1b-d61ec684b443" providerId="ADAL" clId="{85D4B06B-8526-48C3-94A9-E1249FFA20D0}" dt="2021-06-13T07:01:52.092" v="26723" actId="208"/>
          <ac:spMkLst>
            <pc:docMk/>
            <pc:sldMk cId="3024185655" sldId="342"/>
            <ac:spMk id="7" creationId="{BAAD43F1-78ED-426E-BB6E-4EA95234D7E6}"/>
          </ac:spMkLst>
        </pc:spChg>
        <pc:picChg chg="add mod">
          <ac:chgData name="HOWARD LIM" userId="5f46fd05-caa1-48d7-ae1b-d61ec684b443" providerId="ADAL" clId="{85D4B06B-8526-48C3-94A9-E1249FFA20D0}" dt="2021-06-13T07:01:51.458" v="26651"/>
          <ac:picMkLst>
            <pc:docMk/>
            <pc:sldMk cId="3024185655" sldId="342"/>
            <ac:picMk id="3" creationId="{79B9E6D0-0CE9-4B2B-A837-FF793EC60EA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30" v="4234" actId="2696"/>
        <pc:sldMkLst>
          <pc:docMk/>
          <pc:sldMk cId="3116154882" sldId="342"/>
        </pc:sldMkLst>
        <pc:spChg chg="add mod">
          <ac:chgData name="HOWARD LIM" userId="5f46fd05-caa1-48d7-ae1b-d61ec684b443" providerId="ADAL" clId="{85D4B06B-8526-48C3-94A9-E1249FFA20D0}" dt="2021-05-31T09:57:36.576" v="3914" actId="208"/>
          <ac:spMkLst>
            <pc:docMk/>
            <pc:sldMk cId="3116154882" sldId="342"/>
            <ac:spMk id="2" creationId="{1484D69D-89E3-4116-949C-781DDE7F8596}"/>
          </ac:spMkLst>
        </pc:spChg>
        <pc:spChg chg="add mod">
          <ac:chgData name="HOWARD LIM" userId="5f46fd05-caa1-48d7-ae1b-d61ec684b443" providerId="ADAL" clId="{85D4B06B-8526-48C3-94A9-E1249FFA20D0}" dt="2021-05-31T09:57:36.761" v="3924" actId="208"/>
          <ac:spMkLst>
            <pc:docMk/>
            <pc:sldMk cId="3116154882" sldId="342"/>
            <ac:spMk id="3" creationId="{5BB8C5EF-5F3C-44C0-AAD1-C41BCF7884E8}"/>
          </ac:spMkLst>
        </pc:spChg>
        <pc:spChg chg="add mod">
          <ac:chgData name="HOWARD LIM" userId="5f46fd05-caa1-48d7-ae1b-d61ec684b443" providerId="ADAL" clId="{85D4B06B-8526-48C3-94A9-E1249FFA20D0}" dt="2021-05-31T09:57:36.910" v="3934" actId="208"/>
          <ac:spMkLst>
            <pc:docMk/>
            <pc:sldMk cId="3116154882" sldId="342"/>
            <ac:spMk id="4" creationId="{97C17432-5264-4275-BAB3-034C5BF0676F}"/>
          </ac:spMkLst>
        </pc:spChg>
        <pc:spChg chg="add mod">
          <ac:chgData name="HOWARD LIM" userId="5f46fd05-caa1-48d7-ae1b-d61ec684b443" providerId="ADAL" clId="{85D4B06B-8526-48C3-94A9-E1249FFA20D0}" dt="2021-05-31T09:57:37.023" v="3944" actId="208"/>
          <ac:spMkLst>
            <pc:docMk/>
            <pc:sldMk cId="3116154882" sldId="342"/>
            <ac:spMk id="5" creationId="{F07F01F8-492F-4A2F-BC4C-87803796717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785" v="1882" actId="2696"/>
        <pc:sldMkLst>
          <pc:docMk/>
          <pc:sldMk cId="3287737623" sldId="342"/>
        </pc:sldMkLst>
        <pc:spChg chg="add mod">
          <ac:chgData name="HOWARD LIM" userId="5f46fd05-caa1-48d7-ae1b-d61ec684b443" providerId="ADAL" clId="{85D4B06B-8526-48C3-94A9-E1249FFA20D0}" dt="2021-05-31T09:41:30.056" v="1562" actId="208"/>
          <ac:spMkLst>
            <pc:docMk/>
            <pc:sldMk cId="3287737623" sldId="342"/>
            <ac:spMk id="2" creationId="{FFCBDBC0-1405-4BA4-BE05-5664EA3DEB3E}"/>
          </ac:spMkLst>
        </pc:spChg>
        <pc:spChg chg="add mod">
          <ac:chgData name="HOWARD LIM" userId="5f46fd05-caa1-48d7-ae1b-d61ec684b443" providerId="ADAL" clId="{85D4B06B-8526-48C3-94A9-E1249FFA20D0}" dt="2021-05-31T09:41:30.107" v="1572" actId="208"/>
          <ac:spMkLst>
            <pc:docMk/>
            <pc:sldMk cId="3287737623" sldId="342"/>
            <ac:spMk id="3" creationId="{7BF2CB19-1DEC-490D-AF65-D8C91CE89301}"/>
          </ac:spMkLst>
        </pc:spChg>
        <pc:spChg chg="add mod">
          <ac:chgData name="HOWARD LIM" userId="5f46fd05-caa1-48d7-ae1b-d61ec684b443" providerId="ADAL" clId="{85D4B06B-8526-48C3-94A9-E1249FFA20D0}" dt="2021-05-31T09:41:30.183" v="1582" actId="208"/>
          <ac:spMkLst>
            <pc:docMk/>
            <pc:sldMk cId="3287737623" sldId="342"/>
            <ac:spMk id="4" creationId="{F74CC8E0-133B-4359-8886-B82E1B5C771E}"/>
          </ac:spMkLst>
        </pc:spChg>
        <pc:spChg chg="add mod">
          <ac:chgData name="HOWARD LIM" userId="5f46fd05-caa1-48d7-ae1b-d61ec684b443" providerId="ADAL" clId="{85D4B06B-8526-48C3-94A9-E1249FFA20D0}" dt="2021-05-31T09:41:30.236" v="1592" actId="208"/>
          <ac:spMkLst>
            <pc:docMk/>
            <pc:sldMk cId="3287737623" sldId="342"/>
            <ac:spMk id="5" creationId="{0E997206-27BB-4942-A5E9-1EB34248143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31.156" v="2352" actId="2696"/>
        <pc:sldMkLst>
          <pc:docMk/>
          <pc:sldMk cId="3331076616" sldId="342"/>
        </pc:sldMkLst>
        <pc:spChg chg="add mod">
          <ac:chgData name="HOWARD LIM" userId="5f46fd05-caa1-48d7-ae1b-d61ec684b443" providerId="ADAL" clId="{85D4B06B-8526-48C3-94A9-E1249FFA20D0}" dt="2021-05-31T09:41:58.148" v="2032" actId="208"/>
          <ac:spMkLst>
            <pc:docMk/>
            <pc:sldMk cId="3331076616" sldId="342"/>
            <ac:spMk id="2" creationId="{4A3CFD5A-5C2E-4196-A0F6-26D33F80DD03}"/>
          </ac:spMkLst>
        </pc:spChg>
        <pc:spChg chg="add mod">
          <ac:chgData name="HOWARD LIM" userId="5f46fd05-caa1-48d7-ae1b-d61ec684b443" providerId="ADAL" clId="{85D4B06B-8526-48C3-94A9-E1249FFA20D0}" dt="2021-05-31T09:41:58.208" v="2042" actId="208"/>
          <ac:spMkLst>
            <pc:docMk/>
            <pc:sldMk cId="3331076616" sldId="342"/>
            <ac:spMk id="3" creationId="{BCC1DBB1-F548-4F1A-8F55-8E8A6C5A7517}"/>
          </ac:spMkLst>
        </pc:spChg>
        <pc:spChg chg="add mod">
          <ac:chgData name="HOWARD LIM" userId="5f46fd05-caa1-48d7-ae1b-d61ec684b443" providerId="ADAL" clId="{85D4B06B-8526-48C3-94A9-E1249FFA20D0}" dt="2021-05-31T09:41:58.299" v="2052" actId="208"/>
          <ac:spMkLst>
            <pc:docMk/>
            <pc:sldMk cId="3331076616" sldId="342"/>
            <ac:spMk id="4" creationId="{C11EB92C-CC31-4351-B3E7-A135D020666D}"/>
          </ac:spMkLst>
        </pc:spChg>
        <pc:spChg chg="add mod">
          <ac:chgData name="HOWARD LIM" userId="5f46fd05-caa1-48d7-ae1b-d61ec684b443" providerId="ADAL" clId="{85D4B06B-8526-48C3-94A9-E1249FFA20D0}" dt="2021-05-31T09:41:58.384" v="2062" actId="208"/>
          <ac:spMkLst>
            <pc:docMk/>
            <pc:sldMk cId="3331076616" sldId="342"/>
            <ac:spMk id="5" creationId="{971D14D4-7940-405C-A0F4-1ABC858E45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56" v="13658" actId="2696"/>
        <pc:sldMkLst>
          <pc:docMk/>
          <pc:sldMk cId="3416555640" sldId="342"/>
        </pc:sldMkLst>
        <pc:spChg chg="add mod">
          <ac:chgData name="HOWARD LIM" userId="5f46fd05-caa1-48d7-ae1b-d61ec684b443" providerId="ADAL" clId="{85D4B06B-8526-48C3-94A9-E1249FFA20D0}" dt="2021-06-13T06:04:17.864" v="12592" actId="208"/>
          <ac:spMkLst>
            <pc:docMk/>
            <pc:sldMk cId="3416555640" sldId="342"/>
            <ac:spMk id="4" creationId="{7DAFE91A-EBF6-4AC0-9780-9F71D771605E}"/>
          </ac:spMkLst>
        </pc:spChg>
        <pc:spChg chg="add mod">
          <ac:chgData name="HOWARD LIM" userId="5f46fd05-caa1-48d7-ae1b-d61ec684b443" providerId="ADAL" clId="{85D4B06B-8526-48C3-94A9-E1249FFA20D0}" dt="2021-06-13T06:04:17.926" v="12602" actId="208"/>
          <ac:spMkLst>
            <pc:docMk/>
            <pc:sldMk cId="3416555640" sldId="342"/>
            <ac:spMk id="5" creationId="{54405F51-5999-471C-9A19-2718F593068D}"/>
          </ac:spMkLst>
        </pc:spChg>
        <pc:spChg chg="add mod">
          <ac:chgData name="HOWARD LIM" userId="5f46fd05-caa1-48d7-ae1b-d61ec684b443" providerId="ADAL" clId="{85D4B06B-8526-48C3-94A9-E1249FFA20D0}" dt="2021-06-13T06:04:18.021" v="12612" actId="208"/>
          <ac:spMkLst>
            <pc:docMk/>
            <pc:sldMk cId="3416555640" sldId="342"/>
            <ac:spMk id="6" creationId="{5E777AC4-5285-4856-9BA3-E254EA14F306}"/>
          </ac:spMkLst>
        </pc:spChg>
        <pc:spChg chg="add mod">
          <ac:chgData name="HOWARD LIM" userId="5f46fd05-caa1-48d7-ae1b-d61ec684b443" providerId="ADAL" clId="{85D4B06B-8526-48C3-94A9-E1249FFA20D0}" dt="2021-06-13T06:04:18.084" v="12622" actId="208"/>
          <ac:spMkLst>
            <pc:docMk/>
            <pc:sldMk cId="3416555640" sldId="342"/>
            <ac:spMk id="7" creationId="{D515FF61-AAA2-47F5-B4BC-6E784F8F969F}"/>
          </ac:spMkLst>
        </pc:spChg>
        <pc:picChg chg="add mod">
          <ac:chgData name="HOWARD LIM" userId="5f46fd05-caa1-48d7-ae1b-d61ec684b443" providerId="ADAL" clId="{85D4B06B-8526-48C3-94A9-E1249FFA20D0}" dt="2021-06-13T06:04:17.723" v="12582"/>
          <ac:picMkLst>
            <pc:docMk/>
            <pc:sldMk cId="3416555640" sldId="342"/>
            <ac:picMk id="3" creationId="{4DC09493-1B49-4093-A89B-DFDDE50721D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88" v="3762" actId="2696"/>
        <pc:sldMkLst>
          <pc:docMk/>
          <pc:sldMk cId="3463492093" sldId="342"/>
        </pc:sldMkLst>
        <pc:spChg chg="add mod">
          <ac:chgData name="HOWARD LIM" userId="5f46fd05-caa1-48d7-ae1b-d61ec684b443" providerId="ADAL" clId="{85D4B06B-8526-48C3-94A9-E1249FFA20D0}" dt="2021-05-31T09:54:41.957" v="3442" actId="208"/>
          <ac:spMkLst>
            <pc:docMk/>
            <pc:sldMk cId="3463492093" sldId="342"/>
            <ac:spMk id="2" creationId="{05196A51-7038-487B-A2A1-6102DB275048}"/>
          </ac:spMkLst>
        </pc:spChg>
        <pc:spChg chg="add mod">
          <ac:chgData name="HOWARD LIM" userId="5f46fd05-caa1-48d7-ae1b-d61ec684b443" providerId="ADAL" clId="{85D4B06B-8526-48C3-94A9-E1249FFA20D0}" dt="2021-05-31T09:54:42.019" v="3452" actId="208"/>
          <ac:spMkLst>
            <pc:docMk/>
            <pc:sldMk cId="3463492093" sldId="342"/>
            <ac:spMk id="3" creationId="{5A978BAB-7B94-45C5-9075-2C7502087040}"/>
          </ac:spMkLst>
        </pc:spChg>
        <pc:spChg chg="add mod">
          <ac:chgData name="HOWARD LIM" userId="5f46fd05-caa1-48d7-ae1b-d61ec684b443" providerId="ADAL" clId="{85D4B06B-8526-48C3-94A9-E1249FFA20D0}" dt="2021-05-31T09:54:42.100" v="3462" actId="208"/>
          <ac:spMkLst>
            <pc:docMk/>
            <pc:sldMk cId="3463492093" sldId="342"/>
            <ac:spMk id="4" creationId="{13967E41-3D6B-4780-9CFA-DC1B9CB4F065}"/>
          </ac:spMkLst>
        </pc:spChg>
        <pc:spChg chg="add mod">
          <ac:chgData name="HOWARD LIM" userId="5f46fd05-caa1-48d7-ae1b-d61ec684b443" providerId="ADAL" clId="{85D4B06B-8526-48C3-94A9-E1249FFA20D0}" dt="2021-05-31T09:54:42.188" v="3472" actId="208"/>
          <ac:spMkLst>
            <pc:docMk/>
            <pc:sldMk cId="3463492093" sldId="342"/>
            <ac:spMk id="5" creationId="{9BFCB1E4-5BCC-40AB-9E9E-926ECECC95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11" v="17934" actId="2696"/>
        <pc:sldMkLst>
          <pc:docMk/>
          <pc:sldMk cId="3561802831" sldId="342"/>
        </pc:sldMkLst>
        <pc:spChg chg="add mod">
          <ac:chgData name="HOWARD LIM" userId="5f46fd05-caa1-48d7-ae1b-d61ec684b443" providerId="ADAL" clId="{85D4B06B-8526-48C3-94A9-E1249FFA20D0}" dt="2021-06-13T06:18:33.942" v="16077" actId="208"/>
          <ac:spMkLst>
            <pc:docMk/>
            <pc:sldMk cId="3561802831" sldId="342"/>
            <ac:spMk id="4" creationId="{6DABD24D-77AB-41E1-B1A0-44B2568C4403}"/>
          </ac:spMkLst>
        </pc:spChg>
        <pc:spChg chg="add mod">
          <ac:chgData name="HOWARD LIM" userId="5f46fd05-caa1-48d7-ae1b-d61ec684b443" providerId="ADAL" clId="{85D4B06B-8526-48C3-94A9-E1249FFA20D0}" dt="2021-06-13T06:18:34.022" v="16095" actId="208"/>
          <ac:spMkLst>
            <pc:docMk/>
            <pc:sldMk cId="3561802831" sldId="342"/>
            <ac:spMk id="5" creationId="{F2A5B9B0-474F-4CF5-A285-89700F92FBC0}"/>
          </ac:spMkLst>
        </pc:spChg>
        <pc:spChg chg="add mod">
          <ac:chgData name="HOWARD LIM" userId="5f46fd05-caa1-48d7-ae1b-d61ec684b443" providerId="ADAL" clId="{85D4B06B-8526-48C3-94A9-E1249FFA20D0}" dt="2021-06-13T06:18:34.102" v="16113" actId="208"/>
          <ac:spMkLst>
            <pc:docMk/>
            <pc:sldMk cId="3561802831" sldId="342"/>
            <ac:spMk id="6" creationId="{4D816B42-6EC0-41FF-8B0B-A1C7EF043157}"/>
          </ac:spMkLst>
        </pc:spChg>
        <pc:spChg chg="add mod">
          <ac:chgData name="HOWARD LIM" userId="5f46fd05-caa1-48d7-ae1b-d61ec684b443" providerId="ADAL" clId="{85D4B06B-8526-48C3-94A9-E1249FFA20D0}" dt="2021-06-13T06:18:34.380" v="16131" actId="208"/>
          <ac:spMkLst>
            <pc:docMk/>
            <pc:sldMk cId="3561802831" sldId="342"/>
            <ac:spMk id="7" creationId="{7844A5C7-E20B-437E-A1F1-CEA77A1FF9E3}"/>
          </ac:spMkLst>
        </pc:spChg>
        <pc:picChg chg="add mod">
          <ac:chgData name="HOWARD LIM" userId="5f46fd05-caa1-48d7-ae1b-d61ec684b443" providerId="ADAL" clId="{85D4B06B-8526-48C3-94A9-E1249FFA20D0}" dt="2021-06-13T06:18:33.802" v="16059"/>
          <ac:picMkLst>
            <pc:docMk/>
            <pc:sldMk cId="3561802831" sldId="342"/>
            <ac:picMk id="3" creationId="{0D57ECF9-7A3E-40D9-B8A7-D595A6237C5A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41" v="6444" actId="2696"/>
        <pc:sldMkLst>
          <pc:docMk/>
          <pc:sldMk cId="3662967731" sldId="342"/>
        </pc:sldMkLst>
        <pc:spChg chg="add mod">
          <ac:chgData name="HOWARD LIM" userId="5f46fd05-caa1-48d7-ae1b-d61ec684b443" providerId="ADAL" clId="{85D4B06B-8526-48C3-94A9-E1249FFA20D0}" dt="2021-05-31T10:44:15.811" v="5250" actId="208"/>
          <ac:spMkLst>
            <pc:docMk/>
            <pc:sldMk cId="3662967731" sldId="342"/>
            <ac:spMk id="4" creationId="{B5AE0BA2-9E7C-4480-80A8-286A3854765B}"/>
          </ac:spMkLst>
        </pc:spChg>
        <pc:spChg chg="add mod">
          <ac:chgData name="HOWARD LIM" userId="5f46fd05-caa1-48d7-ae1b-d61ec684b443" providerId="ADAL" clId="{85D4B06B-8526-48C3-94A9-E1249FFA20D0}" dt="2021-05-31T10:44:15.874" v="5260" actId="208"/>
          <ac:spMkLst>
            <pc:docMk/>
            <pc:sldMk cId="3662967731" sldId="342"/>
            <ac:spMk id="5" creationId="{CBE91F3D-4752-4669-941B-CCF9FAC5CB7F}"/>
          </ac:spMkLst>
        </pc:spChg>
        <pc:spChg chg="add mod">
          <ac:chgData name="HOWARD LIM" userId="5f46fd05-caa1-48d7-ae1b-d61ec684b443" providerId="ADAL" clId="{85D4B06B-8526-48C3-94A9-E1249FFA20D0}" dt="2021-05-31T10:44:16.032" v="5270" actId="208"/>
          <ac:spMkLst>
            <pc:docMk/>
            <pc:sldMk cId="3662967731" sldId="342"/>
            <ac:spMk id="6" creationId="{94A38B43-695B-44AF-A9CC-47AAAA4428A8}"/>
          </ac:spMkLst>
        </pc:spChg>
        <pc:spChg chg="add mod">
          <ac:chgData name="HOWARD LIM" userId="5f46fd05-caa1-48d7-ae1b-d61ec684b443" providerId="ADAL" clId="{85D4B06B-8526-48C3-94A9-E1249FFA20D0}" dt="2021-05-31T10:44:16.094" v="5280" actId="208"/>
          <ac:spMkLst>
            <pc:docMk/>
            <pc:sldMk cId="3662967731" sldId="342"/>
            <ac:spMk id="7" creationId="{B93273A3-B714-4264-BE85-D7889CE2A0A5}"/>
          </ac:spMkLst>
        </pc:spChg>
        <pc:picChg chg="add mod">
          <ac:chgData name="HOWARD LIM" userId="5f46fd05-caa1-48d7-ae1b-d61ec684b443" providerId="ADAL" clId="{85D4B06B-8526-48C3-94A9-E1249FFA20D0}" dt="2021-05-31T10:44:15.711" v="5240"/>
          <ac:picMkLst>
            <pc:docMk/>
            <pc:sldMk cId="3662967731" sldId="342"/>
            <ac:picMk id="3" creationId="{AB366094-39F7-4161-B82A-AB2920EB30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549" v="26388" actId="2696"/>
        <pc:sldMkLst>
          <pc:docMk/>
          <pc:sldMk cId="3757324776" sldId="342"/>
        </pc:sldMkLst>
        <pc:spChg chg="add mod">
          <ac:chgData name="HOWARD LIM" userId="5f46fd05-caa1-48d7-ae1b-d61ec684b443" providerId="ADAL" clId="{85D4B06B-8526-48C3-94A9-E1249FFA20D0}" dt="2021-06-13T06:25:38.456" v="24531" actId="208"/>
          <ac:spMkLst>
            <pc:docMk/>
            <pc:sldMk cId="3757324776" sldId="342"/>
            <ac:spMk id="4" creationId="{1292E415-7147-4730-835D-DE10E67E296F}"/>
          </ac:spMkLst>
        </pc:spChg>
        <pc:spChg chg="add mod">
          <ac:chgData name="HOWARD LIM" userId="5f46fd05-caa1-48d7-ae1b-d61ec684b443" providerId="ADAL" clId="{85D4B06B-8526-48C3-94A9-E1249FFA20D0}" dt="2021-06-13T06:25:38.524" v="24549" actId="208"/>
          <ac:spMkLst>
            <pc:docMk/>
            <pc:sldMk cId="3757324776" sldId="342"/>
            <ac:spMk id="5" creationId="{A4B711AE-FEEB-4BB2-B66B-6AF435945001}"/>
          </ac:spMkLst>
        </pc:spChg>
        <pc:spChg chg="add mod">
          <ac:chgData name="HOWARD LIM" userId="5f46fd05-caa1-48d7-ae1b-d61ec684b443" providerId="ADAL" clId="{85D4B06B-8526-48C3-94A9-E1249FFA20D0}" dt="2021-06-13T06:25:38.600" v="24567" actId="208"/>
          <ac:spMkLst>
            <pc:docMk/>
            <pc:sldMk cId="3757324776" sldId="342"/>
            <ac:spMk id="6" creationId="{FB06F02A-5370-419E-A0FA-FF83AABFD9E7}"/>
          </ac:spMkLst>
        </pc:spChg>
        <pc:spChg chg="add mod">
          <ac:chgData name="HOWARD LIM" userId="5f46fd05-caa1-48d7-ae1b-d61ec684b443" providerId="ADAL" clId="{85D4B06B-8526-48C3-94A9-E1249FFA20D0}" dt="2021-06-13T06:25:38.675" v="24585" actId="208"/>
          <ac:spMkLst>
            <pc:docMk/>
            <pc:sldMk cId="3757324776" sldId="342"/>
            <ac:spMk id="7" creationId="{F0927F88-95F7-4982-8431-B0CFD2DCB3EA}"/>
          </ac:spMkLst>
        </pc:spChg>
        <pc:picChg chg="add mod">
          <ac:chgData name="HOWARD LIM" userId="5f46fd05-caa1-48d7-ae1b-d61ec684b443" providerId="ADAL" clId="{85D4B06B-8526-48C3-94A9-E1249FFA20D0}" dt="2021-06-13T06:25:38.298" v="24513"/>
          <ac:picMkLst>
            <pc:docMk/>
            <pc:sldMk cId="3757324776" sldId="342"/>
            <ac:picMk id="3" creationId="{30403A78-FD0D-4878-9E78-A18F43EFDC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364" v="15796" actId="2696"/>
        <pc:sldMkLst>
          <pc:docMk/>
          <pc:sldMk cId="4018444022" sldId="342"/>
        </pc:sldMkLst>
        <pc:spChg chg="add mod">
          <ac:chgData name="HOWARD LIM" userId="5f46fd05-caa1-48d7-ae1b-d61ec684b443" providerId="ADAL" clId="{85D4B06B-8526-48C3-94A9-E1249FFA20D0}" dt="2021-06-13T06:16:38.655" v="13939" actId="208"/>
          <ac:spMkLst>
            <pc:docMk/>
            <pc:sldMk cId="4018444022" sldId="342"/>
            <ac:spMk id="4" creationId="{E0ED44A7-758E-4984-A44F-D7382A6B2F92}"/>
          </ac:spMkLst>
        </pc:spChg>
        <pc:spChg chg="add mod">
          <ac:chgData name="HOWARD LIM" userId="5f46fd05-caa1-48d7-ae1b-d61ec684b443" providerId="ADAL" clId="{85D4B06B-8526-48C3-94A9-E1249FFA20D0}" dt="2021-06-13T06:16:38.751" v="13957" actId="208"/>
          <ac:spMkLst>
            <pc:docMk/>
            <pc:sldMk cId="4018444022" sldId="342"/>
            <ac:spMk id="5" creationId="{1878C504-CE5C-4110-B5A7-CD31C9D86B90}"/>
          </ac:spMkLst>
        </pc:spChg>
        <pc:spChg chg="add mod">
          <ac:chgData name="HOWARD LIM" userId="5f46fd05-caa1-48d7-ae1b-d61ec684b443" providerId="ADAL" clId="{85D4B06B-8526-48C3-94A9-E1249FFA20D0}" dt="2021-06-13T06:16:38.829" v="13975" actId="208"/>
          <ac:spMkLst>
            <pc:docMk/>
            <pc:sldMk cId="4018444022" sldId="342"/>
            <ac:spMk id="6" creationId="{24727F4A-2A84-4CD6-AC00-1011330E4FEF}"/>
          </ac:spMkLst>
        </pc:spChg>
        <pc:spChg chg="add mod">
          <ac:chgData name="HOWARD LIM" userId="5f46fd05-caa1-48d7-ae1b-d61ec684b443" providerId="ADAL" clId="{85D4B06B-8526-48C3-94A9-E1249FFA20D0}" dt="2021-06-13T06:16:38.895" v="13993" actId="208"/>
          <ac:spMkLst>
            <pc:docMk/>
            <pc:sldMk cId="4018444022" sldId="342"/>
            <ac:spMk id="7" creationId="{E9052A8F-4891-4B69-8DB1-3F9DBBF57CA7}"/>
          </ac:spMkLst>
        </pc:spChg>
        <pc:picChg chg="add mod">
          <ac:chgData name="HOWARD LIM" userId="5f46fd05-caa1-48d7-ae1b-d61ec684b443" providerId="ADAL" clId="{85D4B06B-8526-48C3-94A9-E1249FFA20D0}" dt="2021-06-13T06:16:38.524" v="13921"/>
          <ac:picMkLst>
            <pc:docMk/>
            <pc:sldMk cId="4018444022" sldId="342"/>
            <ac:picMk id="3" creationId="{630BCCA1-D4F9-4209-AB08-DB4F3A91D98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3" v="9636" actId="2696"/>
        <pc:sldMkLst>
          <pc:docMk/>
          <pc:sldMk cId="4036733529" sldId="342"/>
        </pc:sldMkLst>
        <pc:spChg chg="add mod">
          <ac:chgData name="HOWARD LIM" userId="5f46fd05-caa1-48d7-ae1b-d61ec684b443" providerId="ADAL" clId="{85D4B06B-8526-48C3-94A9-E1249FFA20D0}" dt="2021-05-31T11:47:36.392" v="7382" actId="208"/>
          <ac:spMkLst>
            <pc:docMk/>
            <pc:sldMk cId="4036733529" sldId="342"/>
            <ac:spMk id="4" creationId="{EB8EAEDF-9775-420E-8CF8-1C9C35572015}"/>
          </ac:spMkLst>
        </pc:spChg>
        <pc:spChg chg="add mod">
          <ac:chgData name="HOWARD LIM" userId="5f46fd05-caa1-48d7-ae1b-d61ec684b443" providerId="ADAL" clId="{85D4B06B-8526-48C3-94A9-E1249FFA20D0}" dt="2021-05-31T11:47:36.462" v="7392" actId="208"/>
          <ac:spMkLst>
            <pc:docMk/>
            <pc:sldMk cId="4036733529" sldId="342"/>
            <ac:spMk id="5" creationId="{A1D48577-A80D-4BD4-9711-6FE0E83D76BC}"/>
          </ac:spMkLst>
        </pc:spChg>
        <pc:spChg chg="add mod">
          <ac:chgData name="HOWARD LIM" userId="5f46fd05-caa1-48d7-ae1b-d61ec684b443" providerId="ADAL" clId="{85D4B06B-8526-48C3-94A9-E1249FFA20D0}" dt="2021-05-31T11:47:36.589" v="7402" actId="208"/>
          <ac:spMkLst>
            <pc:docMk/>
            <pc:sldMk cId="4036733529" sldId="342"/>
            <ac:spMk id="6" creationId="{4319FA7C-8ED6-4CEF-9E57-DB7B845FEA95}"/>
          </ac:spMkLst>
        </pc:spChg>
        <pc:spChg chg="add mod">
          <ac:chgData name="HOWARD LIM" userId="5f46fd05-caa1-48d7-ae1b-d61ec684b443" providerId="ADAL" clId="{85D4B06B-8526-48C3-94A9-E1249FFA20D0}" dt="2021-05-31T11:47:36.645" v="7412" actId="208"/>
          <ac:spMkLst>
            <pc:docMk/>
            <pc:sldMk cId="4036733529" sldId="342"/>
            <ac:spMk id="7" creationId="{96FBA1E9-DD94-466F-8D88-4490788701F7}"/>
          </ac:spMkLst>
        </pc:spChg>
        <pc:picChg chg="add mod">
          <ac:chgData name="HOWARD LIM" userId="5f46fd05-caa1-48d7-ae1b-d61ec684b443" providerId="ADAL" clId="{85D4B06B-8526-48C3-94A9-E1249FFA20D0}" dt="2021-05-31T11:47:36.258" v="7372"/>
          <ac:picMkLst>
            <pc:docMk/>
            <pc:sldMk cId="4036733529" sldId="342"/>
            <ac:picMk id="3" creationId="{6E4BA2C1-23CB-413E-8AA6-971E670511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48:19.223" v="9970" actId="2696"/>
        <pc:sldMkLst>
          <pc:docMk/>
          <pc:sldMk cId="4259324895" sldId="342"/>
        </pc:sldMkLst>
        <pc:spChg chg="add mod">
          <ac:chgData name="HOWARD LIM" userId="5f46fd05-caa1-48d7-ae1b-d61ec684b443" providerId="ADAL" clId="{85D4B06B-8526-48C3-94A9-E1249FFA20D0}" dt="2021-06-07T15:39:19.918" v="9795" actId="208"/>
          <ac:spMkLst>
            <pc:docMk/>
            <pc:sldMk cId="4259324895" sldId="342"/>
            <ac:spMk id="4" creationId="{E4C707A6-B2FD-491D-A164-0FAF2810E36F}"/>
          </ac:spMkLst>
        </pc:spChg>
        <pc:spChg chg="add mod">
          <ac:chgData name="HOWARD LIM" userId="5f46fd05-caa1-48d7-ae1b-d61ec684b443" providerId="ADAL" clId="{85D4B06B-8526-48C3-94A9-E1249FFA20D0}" dt="2021-06-07T15:39:19.922" v="9804" actId="208"/>
          <ac:spMkLst>
            <pc:docMk/>
            <pc:sldMk cId="4259324895" sldId="342"/>
            <ac:spMk id="5" creationId="{EFB54FCA-130A-483D-B7E0-9AC27EF368F5}"/>
          </ac:spMkLst>
        </pc:spChg>
        <pc:spChg chg="add mod">
          <ac:chgData name="HOWARD LIM" userId="5f46fd05-caa1-48d7-ae1b-d61ec684b443" providerId="ADAL" clId="{85D4B06B-8526-48C3-94A9-E1249FFA20D0}" dt="2021-06-07T15:39:19.925" v="9813" actId="208"/>
          <ac:spMkLst>
            <pc:docMk/>
            <pc:sldMk cId="4259324895" sldId="342"/>
            <ac:spMk id="6" creationId="{BDF70ED3-8A45-425A-8C10-0FD8173B9510}"/>
          </ac:spMkLst>
        </pc:spChg>
        <pc:spChg chg="add mod">
          <ac:chgData name="HOWARD LIM" userId="5f46fd05-caa1-48d7-ae1b-d61ec684b443" providerId="ADAL" clId="{85D4B06B-8526-48C3-94A9-E1249FFA20D0}" dt="2021-06-07T15:39:19.929" v="9822" actId="208"/>
          <ac:spMkLst>
            <pc:docMk/>
            <pc:sldMk cId="4259324895" sldId="342"/>
            <ac:spMk id="7" creationId="{2338FAEA-54D2-41BA-98C3-C183BF862E90}"/>
          </ac:spMkLst>
        </pc:spChg>
        <pc:picChg chg="add mod">
          <ac:chgData name="HOWARD LIM" userId="5f46fd05-caa1-48d7-ae1b-d61ec684b443" providerId="ADAL" clId="{85D4B06B-8526-48C3-94A9-E1249FFA20D0}" dt="2021-06-07T15:36:58.933" v="9084"/>
          <ac:picMkLst>
            <pc:docMk/>
            <pc:sldMk cId="4259324895" sldId="342"/>
            <ac:picMk id="3" creationId="{7EDACA5F-45CD-4ADC-BF3D-2369F81EC2E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791" v="943" actId="2696"/>
        <pc:sldMkLst>
          <pc:docMk/>
          <pc:sldMk cId="74242164" sldId="343"/>
        </pc:sldMkLst>
        <pc:spChg chg="add mod">
          <ac:chgData name="HOWARD LIM" userId="5f46fd05-caa1-48d7-ae1b-d61ec684b443" providerId="ADAL" clId="{85D4B06B-8526-48C3-94A9-E1249FFA20D0}" dt="2021-05-31T09:37:28.679" v="662" actId="208"/>
          <ac:spMkLst>
            <pc:docMk/>
            <pc:sldMk cId="74242164" sldId="343"/>
            <ac:spMk id="2" creationId="{5EBBE4A9-9595-4332-AB33-495BF4B3128E}"/>
          </ac:spMkLst>
        </pc:spChg>
        <pc:spChg chg="add mod">
          <ac:chgData name="HOWARD LIM" userId="5f46fd05-caa1-48d7-ae1b-d61ec684b443" providerId="ADAL" clId="{85D4B06B-8526-48C3-94A9-E1249FFA20D0}" dt="2021-05-31T09:37:28.737" v="672" actId="208"/>
          <ac:spMkLst>
            <pc:docMk/>
            <pc:sldMk cId="74242164" sldId="343"/>
            <ac:spMk id="3" creationId="{F4E80484-B2CE-43EC-BEA1-2477C54D3BA6}"/>
          </ac:spMkLst>
        </pc:spChg>
        <pc:spChg chg="add mod">
          <ac:chgData name="HOWARD LIM" userId="5f46fd05-caa1-48d7-ae1b-d61ec684b443" providerId="ADAL" clId="{85D4B06B-8526-48C3-94A9-E1249FFA20D0}" dt="2021-05-31T09:37:28.844" v="682" actId="208"/>
          <ac:spMkLst>
            <pc:docMk/>
            <pc:sldMk cId="74242164" sldId="343"/>
            <ac:spMk id="4" creationId="{E2DEF1B7-6790-4AE9-A2B0-CAB22BF92520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74242164" sldId="343"/>
            <ac:spMk id="5" creationId="{96FFE2A9-8BB1-4A74-93D2-A4A078458F19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58" v="9971" actId="2696"/>
        <pc:sldMkLst>
          <pc:docMk/>
          <pc:sldMk cId="178951144" sldId="343"/>
        </pc:sldMkLst>
        <pc:spChg chg="add mod">
          <ac:chgData name="HOWARD LIM" userId="5f46fd05-caa1-48d7-ae1b-d61ec684b443" providerId="ADAL" clId="{85D4B06B-8526-48C3-94A9-E1249FFA20D0}" dt="2021-06-07T15:39:19.934" v="9831" actId="208"/>
          <ac:spMkLst>
            <pc:docMk/>
            <pc:sldMk cId="178951144" sldId="343"/>
            <ac:spMk id="4" creationId="{93D6ADFE-8328-4D02-AF63-80AF679F3393}"/>
          </ac:spMkLst>
        </pc:spChg>
        <pc:spChg chg="add mod">
          <ac:chgData name="HOWARD LIM" userId="5f46fd05-caa1-48d7-ae1b-d61ec684b443" providerId="ADAL" clId="{85D4B06B-8526-48C3-94A9-E1249FFA20D0}" dt="2021-06-07T15:39:19.937" v="9840" actId="208"/>
          <ac:spMkLst>
            <pc:docMk/>
            <pc:sldMk cId="178951144" sldId="343"/>
            <ac:spMk id="5" creationId="{75161D7B-8F3F-4EFF-8635-F0044EE4AFFB}"/>
          </ac:spMkLst>
        </pc:spChg>
        <pc:spChg chg="add mod">
          <ac:chgData name="HOWARD LIM" userId="5f46fd05-caa1-48d7-ae1b-d61ec684b443" providerId="ADAL" clId="{85D4B06B-8526-48C3-94A9-E1249FFA20D0}" dt="2021-06-07T15:39:19.940" v="9849" actId="208"/>
          <ac:spMkLst>
            <pc:docMk/>
            <pc:sldMk cId="178951144" sldId="343"/>
            <ac:spMk id="6" creationId="{F87B5046-96CD-4356-85A8-D1D94D01FFF1}"/>
          </ac:spMkLst>
        </pc:spChg>
        <pc:spChg chg="add mod">
          <ac:chgData name="HOWARD LIM" userId="5f46fd05-caa1-48d7-ae1b-d61ec684b443" providerId="ADAL" clId="{85D4B06B-8526-48C3-94A9-E1249FFA20D0}" dt="2021-06-07T15:39:19.944" v="9858" actId="208"/>
          <ac:spMkLst>
            <pc:docMk/>
            <pc:sldMk cId="178951144" sldId="343"/>
            <ac:spMk id="7" creationId="{481637AD-F97D-4378-B60D-B07089512F7A}"/>
          </ac:spMkLst>
        </pc:spChg>
        <pc:picChg chg="add mod">
          <ac:chgData name="HOWARD LIM" userId="5f46fd05-caa1-48d7-ae1b-d61ec684b443" providerId="ADAL" clId="{85D4B06B-8526-48C3-94A9-E1249FFA20D0}" dt="2021-06-07T15:36:59.499" v="9127"/>
          <ac:picMkLst>
            <pc:docMk/>
            <pc:sldMk cId="178951144" sldId="343"/>
            <ac:picMk id="3" creationId="{C7D907C7-1F7D-4C3E-A54E-55F42377103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41" v="472" actId="2696"/>
        <pc:sldMkLst>
          <pc:docMk/>
          <pc:sldMk cId="361383321" sldId="343"/>
        </pc:sldMkLst>
        <pc:spChg chg="add mod">
          <ac:chgData name="HOWARD LIM" userId="5f46fd05-caa1-48d7-ae1b-d61ec684b443" providerId="ADAL" clId="{85D4B06B-8526-48C3-94A9-E1249FFA20D0}" dt="2021-05-31T09:36:40.152" v="212" actId="208"/>
          <ac:spMkLst>
            <pc:docMk/>
            <pc:sldMk cId="361383321" sldId="343"/>
            <ac:spMk id="2" creationId="{28EF92F7-BAEF-45EE-A30F-C2BE41DBFFF6}"/>
          </ac:spMkLst>
        </pc:spChg>
        <pc:spChg chg="add mod">
          <ac:chgData name="HOWARD LIM" userId="5f46fd05-caa1-48d7-ae1b-d61ec684b443" providerId="ADAL" clId="{85D4B06B-8526-48C3-94A9-E1249FFA20D0}" dt="2021-05-31T09:36:40.300" v="222" actId="208"/>
          <ac:spMkLst>
            <pc:docMk/>
            <pc:sldMk cId="361383321" sldId="343"/>
            <ac:spMk id="3" creationId="{19C8AEA3-6DCC-400C-83E6-F530A5082BF4}"/>
          </ac:spMkLst>
        </pc:spChg>
        <pc:spChg chg="add mod">
          <ac:chgData name="HOWARD LIM" userId="5f46fd05-caa1-48d7-ae1b-d61ec684b443" providerId="ADAL" clId="{85D4B06B-8526-48C3-94A9-E1249FFA20D0}" dt="2021-05-31T09:36:40.411" v="232" actId="208"/>
          <ac:spMkLst>
            <pc:docMk/>
            <pc:sldMk cId="361383321" sldId="343"/>
            <ac:spMk id="4" creationId="{28E2D2B7-4F77-4660-A4C9-982B78FDC850}"/>
          </ac:spMkLst>
        </pc:spChg>
        <pc:spChg chg="add mod">
          <ac:chgData name="HOWARD LIM" userId="5f46fd05-caa1-48d7-ae1b-d61ec684b443" providerId="ADAL" clId="{85D4B06B-8526-48C3-94A9-E1249FFA20D0}" dt="2021-05-31T09:36:40.462" v="242" actId="208"/>
          <ac:spMkLst>
            <pc:docMk/>
            <pc:sldMk cId="361383321" sldId="343"/>
            <ac:spMk id="5" creationId="{3AD880B7-ED42-4CF0-9358-3B85C388F3DA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567" v="4728" actId="2696"/>
        <pc:sldMkLst>
          <pc:docMk/>
          <pc:sldMk cId="363351215" sldId="343"/>
        </pc:sldMkLst>
        <pc:spChg chg="add mod">
          <ac:chgData name="HOWARD LIM" userId="5f46fd05-caa1-48d7-ae1b-d61ec684b443" providerId="ADAL" clId="{85D4B06B-8526-48C3-94A9-E1249FFA20D0}" dt="2021-05-31T10:01:11.595" v="4435" actId="208"/>
          <ac:spMkLst>
            <pc:docMk/>
            <pc:sldMk cId="363351215" sldId="343"/>
            <ac:spMk id="4" creationId="{18BAC9A3-D10C-4AD6-9810-BB00DA9C1651}"/>
          </ac:spMkLst>
        </pc:spChg>
        <pc:spChg chg="add mod">
          <ac:chgData name="HOWARD LIM" userId="5f46fd05-caa1-48d7-ae1b-d61ec684b443" providerId="ADAL" clId="{85D4B06B-8526-48C3-94A9-E1249FFA20D0}" dt="2021-05-31T10:01:11.647" v="4445" actId="208"/>
          <ac:spMkLst>
            <pc:docMk/>
            <pc:sldMk cId="363351215" sldId="343"/>
            <ac:spMk id="5" creationId="{9BB7A98F-828E-4269-89F2-D76196840329}"/>
          </ac:spMkLst>
        </pc:spChg>
        <pc:spChg chg="add mod">
          <ac:chgData name="HOWARD LIM" userId="5f46fd05-caa1-48d7-ae1b-d61ec684b443" providerId="ADAL" clId="{85D4B06B-8526-48C3-94A9-E1249FFA20D0}" dt="2021-05-31T10:01:11.707" v="4455" actId="208"/>
          <ac:spMkLst>
            <pc:docMk/>
            <pc:sldMk cId="363351215" sldId="343"/>
            <ac:spMk id="6" creationId="{B9395823-35A1-4170-9AFA-6A4FAB5619AA}"/>
          </ac:spMkLst>
        </pc:spChg>
        <pc:spChg chg="add mod">
          <ac:chgData name="HOWARD LIM" userId="5f46fd05-caa1-48d7-ae1b-d61ec684b443" providerId="ADAL" clId="{85D4B06B-8526-48C3-94A9-E1249FFA20D0}" dt="2021-05-31T10:01:11.757" v="4465" actId="208"/>
          <ac:spMkLst>
            <pc:docMk/>
            <pc:sldMk cId="363351215" sldId="343"/>
            <ac:spMk id="7" creationId="{5C0BF133-7E67-46D1-9703-4510F069E512}"/>
          </ac:spMkLst>
        </pc:spChg>
        <pc:picChg chg="add mod">
          <ac:chgData name="HOWARD LIM" userId="5f46fd05-caa1-48d7-ae1b-d61ec684b443" providerId="ADAL" clId="{85D4B06B-8526-48C3-94A9-E1249FFA20D0}" dt="2021-05-31T10:01:11.470" v="4425"/>
          <ac:picMkLst>
            <pc:docMk/>
            <pc:sldMk cId="363351215" sldId="343"/>
            <ac:picMk id="3" creationId="{261BAB83-C475-4B67-8EDD-1E60B8EFDD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0" v="19967" actId="2696"/>
        <pc:sldMkLst>
          <pc:docMk/>
          <pc:sldMk cId="996431306" sldId="343"/>
        </pc:sldMkLst>
        <pc:spChg chg="add mod">
          <ac:chgData name="HOWARD LIM" userId="5f46fd05-caa1-48d7-ae1b-d61ec684b443" providerId="ADAL" clId="{85D4B06B-8526-48C3-94A9-E1249FFA20D0}" dt="2021-06-13T06:20:48.577" v="18273" actId="208"/>
          <ac:spMkLst>
            <pc:docMk/>
            <pc:sldMk cId="996431306" sldId="343"/>
            <ac:spMk id="4" creationId="{290BE25D-2AEA-4C21-B696-82EA0F2E2826}"/>
          </ac:spMkLst>
        </pc:spChg>
        <pc:spChg chg="add mod">
          <ac:chgData name="HOWARD LIM" userId="5f46fd05-caa1-48d7-ae1b-d61ec684b443" providerId="ADAL" clId="{85D4B06B-8526-48C3-94A9-E1249FFA20D0}" dt="2021-06-13T06:20:48.663" v="18290" actId="208"/>
          <ac:spMkLst>
            <pc:docMk/>
            <pc:sldMk cId="996431306" sldId="343"/>
            <ac:spMk id="5" creationId="{2D4B14C2-F304-49CE-B43E-FD3D6CD84BE2}"/>
          </ac:spMkLst>
        </pc:spChg>
        <pc:spChg chg="add mod">
          <ac:chgData name="HOWARD LIM" userId="5f46fd05-caa1-48d7-ae1b-d61ec684b443" providerId="ADAL" clId="{85D4B06B-8526-48C3-94A9-E1249FFA20D0}" dt="2021-06-13T06:20:48.780" v="18307" actId="208"/>
          <ac:spMkLst>
            <pc:docMk/>
            <pc:sldMk cId="996431306" sldId="343"/>
            <ac:spMk id="6" creationId="{F9D33A5A-8B94-4F9F-BC8D-A2C4E38120AB}"/>
          </ac:spMkLst>
        </pc:spChg>
        <pc:spChg chg="add mod">
          <ac:chgData name="HOWARD LIM" userId="5f46fd05-caa1-48d7-ae1b-d61ec684b443" providerId="ADAL" clId="{85D4B06B-8526-48C3-94A9-E1249FFA20D0}" dt="2021-06-13T06:20:48.853" v="18324" actId="208"/>
          <ac:spMkLst>
            <pc:docMk/>
            <pc:sldMk cId="996431306" sldId="343"/>
            <ac:spMk id="7" creationId="{7AA8E863-4F3C-4807-A095-FE645359B0B0}"/>
          </ac:spMkLst>
        </pc:spChg>
        <pc:picChg chg="add mod">
          <ac:chgData name="HOWARD LIM" userId="5f46fd05-caa1-48d7-ae1b-d61ec684b443" providerId="ADAL" clId="{85D4B06B-8526-48C3-94A9-E1249FFA20D0}" dt="2021-06-13T06:20:48.431" v="18256"/>
          <ac:picMkLst>
            <pc:docMk/>
            <pc:sldMk cId="996431306" sldId="343"/>
            <ac:picMk id="3" creationId="{0D86E52C-28C6-4E40-BA7F-1B45FFE32A6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66" v="2353" actId="2696"/>
        <pc:sldMkLst>
          <pc:docMk/>
          <pc:sldMk cId="1203927700" sldId="343"/>
        </pc:sldMkLst>
        <pc:spChg chg="add mod">
          <ac:chgData name="HOWARD LIM" userId="5f46fd05-caa1-48d7-ae1b-d61ec684b443" providerId="ADAL" clId="{85D4B06B-8526-48C3-94A9-E1249FFA20D0}" dt="2021-05-31T09:41:58.476" v="2073" actId="208"/>
          <ac:spMkLst>
            <pc:docMk/>
            <pc:sldMk cId="1203927700" sldId="343"/>
            <ac:spMk id="2" creationId="{FE3DD31B-EE01-4FCF-9B97-6FE1AAD3707E}"/>
          </ac:spMkLst>
        </pc:spChg>
        <pc:spChg chg="add mod">
          <ac:chgData name="HOWARD LIM" userId="5f46fd05-caa1-48d7-ae1b-d61ec684b443" providerId="ADAL" clId="{85D4B06B-8526-48C3-94A9-E1249FFA20D0}" dt="2021-05-31T09:41:58.528" v="2083" actId="208"/>
          <ac:spMkLst>
            <pc:docMk/>
            <pc:sldMk cId="1203927700" sldId="343"/>
            <ac:spMk id="3" creationId="{34728795-3901-4CCD-8C78-E3D0BFF16354}"/>
          </ac:spMkLst>
        </pc:spChg>
        <pc:spChg chg="add mod">
          <ac:chgData name="HOWARD LIM" userId="5f46fd05-caa1-48d7-ae1b-d61ec684b443" providerId="ADAL" clId="{85D4B06B-8526-48C3-94A9-E1249FFA20D0}" dt="2021-05-31T09:41:58.613" v="2093" actId="208"/>
          <ac:spMkLst>
            <pc:docMk/>
            <pc:sldMk cId="1203927700" sldId="343"/>
            <ac:spMk id="4" creationId="{22EC0F1D-44AF-4B80-8404-A21801E9A6F9}"/>
          </ac:spMkLst>
        </pc:spChg>
        <pc:spChg chg="add mod">
          <ac:chgData name="HOWARD LIM" userId="5f46fd05-caa1-48d7-ae1b-d61ec684b443" providerId="ADAL" clId="{85D4B06B-8526-48C3-94A9-E1249FFA20D0}" dt="2021-05-31T09:41:58.697" v="2103" actId="208"/>
          <ac:spMkLst>
            <pc:docMk/>
            <pc:sldMk cId="1203927700" sldId="343"/>
            <ac:spMk id="5" creationId="{106CBD57-C7BD-49EE-82F2-98EA9D4F549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22" v="2823" actId="2696"/>
        <pc:sldMkLst>
          <pc:docMk/>
          <pc:sldMk cId="1325214680" sldId="343"/>
        </pc:sldMkLst>
        <pc:spChg chg="add mod">
          <ac:chgData name="HOWARD LIM" userId="5f46fd05-caa1-48d7-ae1b-d61ec684b443" providerId="ADAL" clId="{85D4B06B-8526-48C3-94A9-E1249FFA20D0}" dt="2021-05-31T09:42:34.773" v="2543" actId="208"/>
          <ac:spMkLst>
            <pc:docMk/>
            <pc:sldMk cId="1325214680" sldId="343"/>
            <ac:spMk id="2" creationId="{7F935A42-982F-40BE-ABC9-EFED45835151}"/>
          </ac:spMkLst>
        </pc:spChg>
        <pc:spChg chg="add mod">
          <ac:chgData name="HOWARD LIM" userId="5f46fd05-caa1-48d7-ae1b-d61ec684b443" providerId="ADAL" clId="{85D4B06B-8526-48C3-94A9-E1249FFA20D0}" dt="2021-05-31T09:42:34.828" v="2553" actId="208"/>
          <ac:spMkLst>
            <pc:docMk/>
            <pc:sldMk cId="1325214680" sldId="343"/>
            <ac:spMk id="3" creationId="{13735810-A25A-4E81-BD43-7D14C7CBEBF9}"/>
          </ac:spMkLst>
        </pc:spChg>
        <pc:spChg chg="add mod">
          <ac:chgData name="HOWARD LIM" userId="5f46fd05-caa1-48d7-ae1b-d61ec684b443" providerId="ADAL" clId="{85D4B06B-8526-48C3-94A9-E1249FFA20D0}" dt="2021-05-31T09:42:34.913" v="2563" actId="208"/>
          <ac:spMkLst>
            <pc:docMk/>
            <pc:sldMk cId="1325214680" sldId="343"/>
            <ac:spMk id="4" creationId="{EB7536E5-D344-4DE8-8BE2-236E0E31EAE5}"/>
          </ac:spMkLst>
        </pc:spChg>
        <pc:spChg chg="add mod">
          <ac:chgData name="HOWARD LIM" userId="5f46fd05-caa1-48d7-ae1b-d61ec684b443" providerId="ADAL" clId="{85D4B06B-8526-48C3-94A9-E1249FFA20D0}" dt="2021-05-31T09:42:34.977" v="2573" actId="208"/>
          <ac:spMkLst>
            <pc:docMk/>
            <pc:sldMk cId="1325214680" sldId="343"/>
            <ac:spMk id="5" creationId="{6EC0EE65-6B18-4ED3-AA82-B82584A2698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652" v="26389" actId="2696"/>
        <pc:sldMkLst>
          <pc:docMk/>
          <pc:sldMk cId="1477979152" sldId="343"/>
        </pc:sldMkLst>
        <pc:spChg chg="add mod">
          <ac:chgData name="HOWARD LIM" userId="5f46fd05-caa1-48d7-ae1b-d61ec684b443" providerId="ADAL" clId="{85D4B06B-8526-48C3-94A9-E1249FFA20D0}" dt="2021-06-13T06:25:38.967" v="24606" actId="208"/>
          <ac:spMkLst>
            <pc:docMk/>
            <pc:sldMk cId="1477979152" sldId="343"/>
            <ac:spMk id="4" creationId="{72FAB3FE-2F1C-41F1-A637-258614FCA60B}"/>
          </ac:spMkLst>
        </pc:spChg>
        <pc:spChg chg="add mod">
          <ac:chgData name="HOWARD LIM" userId="5f46fd05-caa1-48d7-ae1b-d61ec684b443" providerId="ADAL" clId="{85D4B06B-8526-48C3-94A9-E1249FFA20D0}" dt="2021-06-13T06:25:39.057" v="24624" actId="208"/>
          <ac:spMkLst>
            <pc:docMk/>
            <pc:sldMk cId="1477979152" sldId="343"/>
            <ac:spMk id="5" creationId="{8391926D-A499-4BEE-A784-35D1A63337BD}"/>
          </ac:spMkLst>
        </pc:spChg>
        <pc:spChg chg="add mod">
          <ac:chgData name="HOWARD LIM" userId="5f46fd05-caa1-48d7-ae1b-d61ec684b443" providerId="ADAL" clId="{85D4B06B-8526-48C3-94A9-E1249FFA20D0}" dt="2021-06-13T06:25:39.148" v="24642" actId="208"/>
          <ac:spMkLst>
            <pc:docMk/>
            <pc:sldMk cId="1477979152" sldId="343"/>
            <ac:spMk id="6" creationId="{A808420B-9EA2-43AA-BA92-5415B9EA8E7D}"/>
          </ac:spMkLst>
        </pc:spChg>
        <pc:spChg chg="add mod">
          <ac:chgData name="HOWARD LIM" userId="5f46fd05-caa1-48d7-ae1b-d61ec684b443" providerId="ADAL" clId="{85D4B06B-8526-48C3-94A9-E1249FFA20D0}" dt="2021-06-13T06:25:39.226" v="24660" actId="208"/>
          <ac:spMkLst>
            <pc:docMk/>
            <pc:sldMk cId="1477979152" sldId="343"/>
            <ac:spMk id="7" creationId="{B8469939-8483-48CD-A39C-83FE66E7901C}"/>
          </ac:spMkLst>
        </pc:spChg>
        <pc:picChg chg="add mod">
          <ac:chgData name="HOWARD LIM" userId="5f46fd05-caa1-48d7-ae1b-d61ec684b443" providerId="ADAL" clId="{85D4B06B-8526-48C3-94A9-E1249FFA20D0}" dt="2021-06-13T06:25:38.820" v="24588"/>
          <ac:picMkLst>
            <pc:docMk/>
            <pc:sldMk cId="1477979152" sldId="343"/>
            <ac:picMk id="3" creationId="{4723AB88-AE77-4BDA-9EE9-8EB05E5C5E4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00" v="1883" actId="2696"/>
        <pc:sldMkLst>
          <pc:docMk/>
          <pc:sldMk cId="1624026978" sldId="343"/>
        </pc:sldMkLst>
        <pc:spChg chg="add mod">
          <ac:chgData name="HOWARD LIM" userId="5f46fd05-caa1-48d7-ae1b-d61ec684b443" providerId="ADAL" clId="{85D4B06B-8526-48C3-94A9-E1249FFA20D0}" dt="2021-05-31T09:41:30.371" v="1603" actId="208"/>
          <ac:spMkLst>
            <pc:docMk/>
            <pc:sldMk cId="1624026978" sldId="343"/>
            <ac:spMk id="2" creationId="{014F4297-9727-49C9-83C1-560C201302BB}"/>
          </ac:spMkLst>
        </pc:spChg>
        <pc:spChg chg="add mod">
          <ac:chgData name="HOWARD LIM" userId="5f46fd05-caa1-48d7-ae1b-d61ec684b443" providerId="ADAL" clId="{85D4B06B-8526-48C3-94A9-E1249FFA20D0}" dt="2021-05-31T09:41:30.429" v="1613" actId="208"/>
          <ac:spMkLst>
            <pc:docMk/>
            <pc:sldMk cId="1624026978" sldId="343"/>
            <ac:spMk id="3" creationId="{6B4253A7-E3F6-4A81-A143-2DE3845E82C2}"/>
          </ac:spMkLst>
        </pc:spChg>
        <pc:spChg chg="add mod">
          <ac:chgData name="HOWARD LIM" userId="5f46fd05-caa1-48d7-ae1b-d61ec684b443" providerId="ADAL" clId="{85D4B06B-8526-48C3-94A9-E1249FFA20D0}" dt="2021-05-31T09:41:30.521" v="1623" actId="208"/>
          <ac:spMkLst>
            <pc:docMk/>
            <pc:sldMk cId="1624026978" sldId="343"/>
            <ac:spMk id="4" creationId="{DAB2A59A-57AB-4D4E-BECB-A756F5E9BF43}"/>
          </ac:spMkLst>
        </pc:spChg>
        <pc:spChg chg="add mod">
          <ac:chgData name="HOWARD LIM" userId="5f46fd05-caa1-48d7-ae1b-d61ec684b443" providerId="ADAL" clId="{85D4B06B-8526-48C3-94A9-E1249FFA20D0}" dt="2021-05-31T09:41:30.579" v="1633" actId="208"/>
          <ac:spMkLst>
            <pc:docMk/>
            <pc:sldMk cId="1624026978" sldId="343"/>
            <ac:spMk id="5" creationId="{940D701E-F945-436B-B01B-4E0BFC178F3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59" v="22105" actId="2696"/>
        <pc:sldMkLst>
          <pc:docMk/>
          <pc:sldMk cId="1713611466" sldId="343"/>
        </pc:sldMkLst>
        <pc:spChg chg="add mod">
          <ac:chgData name="HOWARD LIM" userId="5f46fd05-caa1-48d7-ae1b-d61ec684b443" providerId="ADAL" clId="{85D4B06B-8526-48C3-94A9-E1249FFA20D0}" dt="2021-06-13T06:23:49.694" v="20322" actId="208"/>
          <ac:spMkLst>
            <pc:docMk/>
            <pc:sldMk cId="1713611466" sldId="343"/>
            <ac:spMk id="4" creationId="{BDA953EE-19B5-4167-9509-6E7AF8FF54C5}"/>
          </ac:spMkLst>
        </pc:spChg>
        <pc:spChg chg="add mod">
          <ac:chgData name="HOWARD LIM" userId="5f46fd05-caa1-48d7-ae1b-d61ec684b443" providerId="ADAL" clId="{85D4B06B-8526-48C3-94A9-E1249FFA20D0}" dt="2021-06-13T06:23:49.770" v="20340" actId="208"/>
          <ac:spMkLst>
            <pc:docMk/>
            <pc:sldMk cId="1713611466" sldId="343"/>
            <ac:spMk id="5" creationId="{D2E06B37-3399-401E-B247-92D01BC88F75}"/>
          </ac:spMkLst>
        </pc:spChg>
        <pc:spChg chg="add mod">
          <ac:chgData name="HOWARD LIM" userId="5f46fd05-caa1-48d7-ae1b-d61ec684b443" providerId="ADAL" clId="{85D4B06B-8526-48C3-94A9-E1249FFA20D0}" dt="2021-06-13T06:23:49.855" v="20358" actId="208"/>
          <ac:spMkLst>
            <pc:docMk/>
            <pc:sldMk cId="1713611466" sldId="343"/>
            <ac:spMk id="6" creationId="{C361901E-1F70-462B-BF5B-1AF937687A99}"/>
          </ac:spMkLst>
        </pc:spChg>
        <pc:spChg chg="add mod">
          <ac:chgData name="HOWARD LIM" userId="5f46fd05-caa1-48d7-ae1b-d61ec684b443" providerId="ADAL" clId="{85D4B06B-8526-48C3-94A9-E1249FFA20D0}" dt="2021-06-13T06:23:49.960" v="20376" actId="208"/>
          <ac:spMkLst>
            <pc:docMk/>
            <pc:sldMk cId="1713611466" sldId="343"/>
            <ac:spMk id="7" creationId="{6CD31E0E-1689-4552-B803-549E3CED4B8C}"/>
          </ac:spMkLst>
        </pc:spChg>
        <pc:picChg chg="add mod">
          <ac:chgData name="HOWARD LIM" userId="5f46fd05-caa1-48d7-ae1b-d61ec684b443" providerId="ADAL" clId="{85D4B06B-8526-48C3-94A9-E1249FFA20D0}" dt="2021-06-13T06:23:49.547" v="20304"/>
          <ac:picMkLst>
            <pc:docMk/>
            <pc:sldMk cId="1713611466" sldId="343"/>
            <ac:picMk id="3" creationId="{929006AA-F88B-4763-AFD7-FC363055B7A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26" v="1413" actId="2696"/>
        <pc:sldMkLst>
          <pc:docMk/>
          <pc:sldMk cId="1839029369" sldId="343"/>
        </pc:sldMkLst>
        <pc:spChg chg="add mod">
          <ac:chgData name="HOWARD LIM" userId="5f46fd05-caa1-48d7-ae1b-d61ec684b443" providerId="ADAL" clId="{85D4B06B-8526-48C3-94A9-E1249FFA20D0}" dt="2021-05-31T09:39:31.397" v="1133" actId="208"/>
          <ac:spMkLst>
            <pc:docMk/>
            <pc:sldMk cId="1839029369" sldId="343"/>
            <ac:spMk id="2" creationId="{C2F9F6EE-103F-46C8-9755-5F5B4A560F21}"/>
          </ac:spMkLst>
        </pc:spChg>
        <pc:spChg chg="add mod">
          <ac:chgData name="HOWARD LIM" userId="5f46fd05-caa1-48d7-ae1b-d61ec684b443" providerId="ADAL" clId="{85D4B06B-8526-48C3-94A9-E1249FFA20D0}" dt="2021-05-31T09:39:31.455" v="1143" actId="208"/>
          <ac:spMkLst>
            <pc:docMk/>
            <pc:sldMk cId="1839029369" sldId="343"/>
            <ac:spMk id="3" creationId="{89074733-8E42-4824-BC77-57C20F0CE291}"/>
          </ac:spMkLst>
        </pc:spChg>
        <pc:spChg chg="add mod">
          <ac:chgData name="HOWARD LIM" userId="5f46fd05-caa1-48d7-ae1b-d61ec684b443" providerId="ADAL" clId="{85D4B06B-8526-48C3-94A9-E1249FFA20D0}" dt="2021-05-31T09:39:31.540" v="1153" actId="208"/>
          <ac:spMkLst>
            <pc:docMk/>
            <pc:sldMk cId="1839029369" sldId="343"/>
            <ac:spMk id="4" creationId="{65C2957F-905B-48C7-BDF6-A61CBCF0A365}"/>
          </ac:spMkLst>
        </pc:spChg>
        <pc:spChg chg="add mod">
          <ac:chgData name="HOWARD LIM" userId="5f46fd05-caa1-48d7-ae1b-d61ec684b443" providerId="ADAL" clId="{85D4B06B-8526-48C3-94A9-E1249FFA20D0}" dt="2021-05-31T09:39:31.597" v="1163" actId="208"/>
          <ac:spMkLst>
            <pc:docMk/>
            <pc:sldMk cId="1839029369" sldId="343"/>
            <ac:spMk id="5" creationId="{FED427D6-6BBB-4741-BB8D-5F9E80C67C12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463" v="13659" actId="2696"/>
        <pc:sldMkLst>
          <pc:docMk/>
          <pc:sldMk cId="1995497731" sldId="343"/>
        </pc:sldMkLst>
        <pc:spChg chg="add mod">
          <ac:chgData name="HOWARD LIM" userId="5f46fd05-caa1-48d7-ae1b-d61ec684b443" providerId="ADAL" clId="{85D4B06B-8526-48C3-94A9-E1249FFA20D0}" dt="2021-06-13T06:04:18.523" v="12635" actId="208"/>
          <ac:spMkLst>
            <pc:docMk/>
            <pc:sldMk cId="1995497731" sldId="343"/>
            <ac:spMk id="4" creationId="{3D4BEFC7-50DB-4C8D-AD0D-06ECA3C398DA}"/>
          </ac:spMkLst>
        </pc:spChg>
        <pc:spChg chg="add mod">
          <ac:chgData name="HOWARD LIM" userId="5f46fd05-caa1-48d7-ae1b-d61ec684b443" providerId="ADAL" clId="{85D4B06B-8526-48C3-94A9-E1249FFA20D0}" dt="2021-06-13T06:04:18.602" v="12645" actId="208"/>
          <ac:spMkLst>
            <pc:docMk/>
            <pc:sldMk cId="1995497731" sldId="343"/>
            <ac:spMk id="5" creationId="{74C26B44-8926-484C-A023-5367389C5671}"/>
          </ac:spMkLst>
        </pc:spChg>
        <pc:spChg chg="add mod">
          <ac:chgData name="HOWARD LIM" userId="5f46fd05-caa1-48d7-ae1b-d61ec684b443" providerId="ADAL" clId="{85D4B06B-8526-48C3-94A9-E1249FFA20D0}" dt="2021-06-13T06:04:18.712" v="12655" actId="208"/>
          <ac:spMkLst>
            <pc:docMk/>
            <pc:sldMk cId="1995497731" sldId="343"/>
            <ac:spMk id="6" creationId="{47360593-8F2A-426D-88F8-735D46CF4872}"/>
          </ac:spMkLst>
        </pc:spChg>
        <pc:spChg chg="add mod">
          <ac:chgData name="HOWARD LIM" userId="5f46fd05-caa1-48d7-ae1b-d61ec684b443" providerId="ADAL" clId="{85D4B06B-8526-48C3-94A9-E1249FFA20D0}" dt="2021-06-13T06:04:18.759" v="12665" actId="208"/>
          <ac:spMkLst>
            <pc:docMk/>
            <pc:sldMk cId="1995497731" sldId="343"/>
            <ac:spMk id="7" creationId="{A8E095DA-2BDA-4BFD-9D20-7ABABB61FFFC}"/>
          </ac:spMkLst>
        </pc:spChg>
        <pc:picChg chg="add mod">
          <ac:chgData name="HOWARD LIM" userId="5f46fd05-caa1-48d7-ae1b-d61ec684b443" providerId="ADAL" clId="{85D4B06B-8526-48C3-94A9-E1249FFA20D0}" dt="2021-06-13T06:04:18.398" v="12625"/>
          <ac:picMkLst>
            <pc:docMk/>
            <pc:sldMk cId="1995497731" sldId="343"/>
            <ac:picMk id="3" creationId="{0168A04A-C080-403C-BEEE-E684997785E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68" v="6445" actId="2696"/>
        <pc:sldMkLst>
          <pc:docMk/>
          <pc:sldMk cId="2015034722" sldId="343"/>
        </pc:sldMkLst>
        <pc:spChg chg="add mod">
          <ac:chgData name="HOWARD LIM" userId="5f46fd05-caa1-48d7-ae1b-d61ec684b443" providerId="ADAL" clId="{85D4B06B-8526-48C3-94A9-E1249FFA20D0}" dt="2021-05-31T10:44:16.468" v="5293" actId="208"/>
          <ac:spMkLst>
            <pc:docMk/>
            <pc:sldMk cId="2015034722" sldId="343"/>
            <ac:spMk id="4" creationId="{4F5D1F36-9564-48A7-98D9-BC7FB1CE3FC5}"/>
          </ac:spMkLst>
        </pc:spChg>
        <pc:spChg chg="add mod">
          <ac:chgData name="HOWARD LIM" userId="5f46fd05-caa1-48d7-ae1b-d61ec684b443" providerId="ADAL" clId="{85D4B06B-8526-48C3-94A9-E1249FFA20D0}" dt="2021-05-31T10:44:16.518" v="5303" actId="208"/>
          <ac:spMkLst>
            <pc:docMk/>
            <pc:sldMk cId="2015034722" sldId="343"/>
            <ac:spMk id="5" creationId="{65F8C057-5F17-4AAD-AF21-D6C44330A070}"/>
          </ac:spMkLst>
        </pc:spChg>
        <pc:spChg chg="add mod">
          <ac:chgData name="HOWARD LIM" userId="5f46fd05-caa1-48d7-ae1b-d61ec684b443" providerId="ADAL" clId="{85D4B06B-8526-48C3-94A9-E1249FFA20D0}" dt="2021-05-31T10:44:16.652" v="5313" actId="208"/>
          <ac:spMkLst>
            <pc:docMk/>
            <pc:sldMk cId="2015034722" sldId="343"/>
            <ac:spMk id="6" creationId="{90E8B8B7-1AA7-4F05-AD3A-F1FA96C7A947}"/>
          </ac:spMkLst>
        </pc:spChg>
        <pc:spChg chg="add mod">
          <ac:chgData name="HOWARD LIM" userId="5f46fd05-caa1-48d7-ae1b-d61ec684b443" providerId="ADAL" clId="{85D4B06B-8526-48C3-94A9-E1249FFA20D0}" dt="2021-05-31T10:44:16.724" v="5323" actId="208"/>
          <ac:spMkLst>
            <pc:docMk/>
            <pc:sldMk cId="2015034722" sldId="343"/>
            <ac:spMk id="7" creationId="{6DCAB9BF-DBCD-4DD6-AEE1-3E4A1A651BA5}"/>
          </ac:spMkLst>
        </pc:spChg>
        <pc:picChg chg="add mod">
          <ac:chgData name="HOWARD LIM" userId="5f46fd05-caa1-48d7-ae1b-d61ec684b443" providerId="ADAL" clId="{85D4B06B-8526-48C3-94A9-E1249FFA20D0}" dt="2021-05-31T10:44:16.342" v="5283"/>
          <ac:picMkLst>
            <pc:docMk/>
            <pc:sldMk cId="2015034722" sldId="343"/>
            <ac:picMk id="3" creationId="{BFD04C11-D336-4A24-929E-1CE7E8F23BF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771" v="30704" actId="2696"/>
        <pc:sldMkLst>
          <pc:docMk/>
          <pc:sldMk cId="2127645085" sldId="343"/>
        </pc:sldMkLst>
        <pc:spChg chg="add mod">
          <ac:chgData name="HOWARD LIM" userId="5f46fd05-caa1-48d7-ae1b-d61ec684b443" providerId="ADAL" clId="{85D4B06B-8526-48C3-94A9-E1249FFA20D0}" dt="2021-06-13T07:05:16.509" v="28896" actId="208"/>
          <ac:spMkLst>
            <pc:docMk/>
            <pc:sldMk cId="2127645085" sldId="343"/>
            <ac:spMk id="4" creationId="{61B93AE7-1424-42F5-98B2-8B2111692836}"/>
          </ac:spMkLst>
        </pc:spChg>
        <pc:spChg chg="add mod">
          <ac:chgData name="HOWARD LIM" userId="5f46fd05-caa1-48d7-ae1b-d61ec684b443" providerId="ADAL" clId="{85D4B06B-8526-48C3-94A9-E1249FFA20D0}" dt="2021-06-13T07:05:16.687" v="28914" actId="208"/>
          <ac:spMkLst>
            <pc:docMk/>
            <pc:sldMk cId="2127645085" sldId="343"/>
            <ac:spMk id="5" creationId="{131F1396-1BA4-46C5-8B27-B510953CCF2D}"/>
          </ac:spMkLst>
        </pc:spChg>
        <pc:spChg chg="add mod">
          <ac:chgData name="HOWARD LIM" userId="5f46fd05-caa1-48d7-ae1b-d61ec684b443" providerId="ADAL" clId="{85D4B06B-8526-48C3-94A9-E1249FFA20D0}" dt="2021-06-13T07:05:16.840" v="28932" actId="208"/>
          <ac:spMkLst>
            <pc:docMk/>
            <pc:sldMk cId="2127645085" sldId="343"/>
            <ac:spMk id="6" creationId="{666F407D-F3FE-4C37-8102-F28C7933FC11}"/>
          </ac:spMkLst>
        </pc:spChg>
        <pc:spChg chg="add mod">
          <ac:chgData name="HOWARD LIM" userId="5f46fd05-caa1-48d7-ae1b-d61ec684b443" providerId="ADAL" clId="{85D4B06B-8526-48C3-94A9-E1249FFA20D0}" dt="2021-06-13T07:05:16.946" v="28950" actId="208"/>
          <ac:spMkLst>
            <pc:docMk/>
            <pc:sldMk cId="2127645085" sldId="343"/>
            <ac:spMk id="7" creationId="{A615D8FD-761C-4454-8B3C-401B5F35FD0C}"/>
          </ac:spMkLst>
        </pc:spChg>
        <pc:picChg chg="add mod">
          <ac:chgData name="HOWARD LIM" userId="5f46fd05-caa1-48d7-ae1b-d61ec684b443" providerId="ADAL" clId="{85D4B06B-8526-48C3-94A9-E1249FFA20D0}" dt="2021-06-13T07:05:16.320" v="28878"/>
          <ac:picMkLst>
            <pc:docMk/>
            <pc:sldMk cId="2127645085" sldId="343"/>
            <ac:picMk id="3" creationId="{24CB793E-AB13-4D23-9B62-DDEDD75E4A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40" v="4235" actId="2696"/>
        <pc:sldMkLst>
          <pc:docMk/>
          <pc:sldMk cId="2158765961" sldId="343"/>
        </pc:sldMkLst>
        <pc:spChg chg="add mod">
          <ac:chgData name="HOWARD LIM" userId="5f46fd05-caa1-48d7-ae1b-d61ec684b443" providerId="ADAL" clId="{85D4B06B-8526-48C3-94A9-E1249FFA20D0}" dt="2021-05-31T09:57:37.335" v="3955" actId="208"/>
          <ac:spMkLst>
            <pc:docMk/>
            <pc:sldMk cId="2158765961" sldId="343"/>
            <ac:spMk id="2" creationId="{07C3C553-393A-4E08-95CF-906D60B63579}"/>
          </ac:spMkLst>
        </pc:spChg>
        <pc:spChg chg="add mod">
          <ac:chgData name="HOWARD LIM" userId="5f46fd05-caa1-48d7-ae1b-d61ec684b443" providerId="ADAL" clId="{85D4B06B-8526-48C3-94A9-E1249FFA20D0}" dt="2021-05-31T09:57:37.474" v="3965" actId="208"/>
          <ac:spMkLst>
            <pc:docMk/>
            <pc:sldMk cId="2158765961" sldId="343"/>
            <ac:spMk id="3" creationId="{D6FB8373-8796-49D8-91E3-EC4FC1299A8D}"/>
          </ac:spMkLst>
        </pc:spChg>
        <pc:spChg chg="add mod">
          <ac:chgData name="HOWARD LIM" userId="5f46fd05-caa1-48d7-ae1b-d61ec684b443" providerId="ADAL" clId="{85D4B06B-8526-48C3-94A9-E1249FFA20D0}" dt="2021-05-31T09:57:37.592" v="3975" actId="208"/>
          <ac:spMkLst>
            <pc:docMk/>
            <pc:sldMk cId="2158765961" sldId="343"/>
            <ac:spMk id="4" creationId="{81C96E61-6632-4E71-9AC1-1D4B65ACB040}"/>
          </ac:spMkLst>
        </pc:spChg>
        <pc:spChg chg="add mod">
          <ac:chgData name="HOWARD LIM" userId="5f46fd05-caa1-48d7-ae1b-d61ec684b443" providerId="ADAL" clId="{85D4B06B-8526-48C3-94A9-E1249FFA20D0}" dt="2021-05-31T09:57:37.695" v="3985" actId="208"/>
          <ac:spMkLst>
            <pc:docMk/>
            <pc:sldMk cId="2158765961" sldId="343"/>
            <ac:spMk id="5" creationId="{98847DB2-96F6-49A0-B672-F4FA6378D6C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396" v="15797" actId="2696"/>
        <pc:sldMkLst>
          <pc:docMk/>
          <pc:sldMk cId="2860573391" sldId="343"/>
        </pc:sldMkLst>
        <pc:spChg chg="add mod">
          <ac:chgData name="HOWARD LIM" userId="5f46fd05-caa1-48d7-ae1b-d61ec684b443" providerId="ADAL" clId="{85D4B06B-8526-48C3-94A9-E1249FFA20D0}" dt="2021-06-13T06:16:39.199" v="14014" actId="208"/>
          <ac:spMkLst>
            <pc:docMk/>
            <pc:sldMk cId="2860573391" sldId="343"/>
            <ac:spMk id="4" creationId="{0E8D14B7-E397-42FC-A996-48A62D74B7C7}"/>
          </ac:spMkLst>
        </pc:spChg>
        <pc:spChg chg="add mod">
          <ac:chgData name="HOWARD LIM" userId="5f46fd05-caa1-48d7-ae1b-d61ec684b443" providerId="ADAL" clId="{85D4B06B-8526-48C3-94A9-E1249FFA20D0}" dt="2021-06-13T06:16:39.290" v="14032" actId="208"/>
          <ac:spMkLst>
            <pc:docMk/>
            <pc:sldMk cId="2860573391" sldId="343"/>
            <ac:spMk id="5" creationId="{2AE72246-BB58-43E8-B732-26B8D17577A8}"/>
          </ac:spMkLst>
        </pc:spChg>
        <pc:spChg chg="add mod">
          <ac:chgData name="HOWARD LIM" userId="5f46fd05-caa1-48d7-ae1b-d61ec684b443" providerId="ADAL" clId="{85D4B06B-8526-48C3-94A9-E1249FFA20D0}" dt="2021-06-13T06:16:39.371" v="14050" actId="208"/>
          <ac:spMkLst>
            <pc:docMk/>
            <pc:sldMk cId="2860573391" sldId="343"/>
            <ac:spMk id="6" creationId="{69CD37B5-6AA8-452A-AA12-66B353BB5375}"/>
          </ac:spMkLst>
        </pc:spChg>
        <pc:spChg chg="add mod">
          <ac:chgData name="HOWARD LIM" userId="5f46fd05-caa1-48d7-ae1b-d61ec684b443" providerId="ADAL" clId="{85D4B06B-8526-48C3-94A9-E1249FFA20D0}" dt="2021-06-13T06:16:39.447" v="14068" actId="208"/>
          <ac:spMkLst>
            <pc:docMk/>
            <pc:sldMk cId="2860573391" sldId="343"/>
            <ac:spMk id="7" creationId="{EA21E41D-0EE3-4FAE-8AF9-5C76D988600E}"/>
          </ac:spMkLst>
        </pc:spChg>
        <pc:picChg chg="add mod">
          <ac:chgData name="HOWARD LIM" userId="5f46fd05-caa1-48d7-ae1b-d61ec684b443" providerId="ADAL" clId="{85D4B06B-8526-48C3-94A9-E1249FFA20D0}" dt="2021-06-13T06:16:39.078" v="13996"/>
          <ac:picMkLst>
            <pc:docMk/>
            <pc:sldMk cId="2860573391" sldId="343"/>
            <ac:picMk id="3" creationId="{5E7A52D1-8D6C-402A-ACDE-1C80908F714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5" v="9637" actId="2696"/>
        <pc:sldMkLst>
          <pc:docMk/>
          <pc:sldMk cId="2966348498" sldId="343"/>
        </pc:sldMkLst>
        <pc:spChg chg="add mod">
          <ac:chgData name="HOWARD LIM" userId="5f46fd05-caa1-48d7-ae1b-d61ec684b443" providerId="ADAL" clId="{85D4B06B-8526-48C3-94A9-E1249FFA20D0}" dt="2021-05-31T11:47:37.004" v="7425" actId="208"/>
          <ac:spMkLst>
            <pc:docMk/>
            <pc:sldMk cId="2966348498" sldId="343"/>
            <ac:spMk id="4" creationId="{2CDF8C3A-AC4B-4A65-9DEB-4DFD82518CE2}"/>
          </ac:spMkLst>
        </pc:spChg>
        <pc:spChg chg="add mod">
          <ac:chgData name="HOWARD LIM" userId="5f46fd05-caa1-48d7-ae1b-d61ec684b443" providerId="ADAL" clId="{85D4B06B-8526-48C3-94A9-E1249FFA20D0}" dt="2021-05-31T11:47:37.063" v="7435" actId="208"/>
          <ac:spMkLst>
            <pc:docMk/>
            <pc:sldMk cId="2966348498" sldId="343"/>
            <ac:spMk id="5" creationId="{3ECD328E-BAFA-4059-9867-0B5B46196DD0}"/>
          </ac:spMkLst>
        </pc:spChg>
        <pc:spChg chg="add mod">
          <ac:chgData name="HOWARD LIM" userId="5f46fd05-caa1-48d7-ae1b-d61ec684b443" providerId="ADAL" clId="{85D4B06B-8526-48C3-94A9-E1249FFA20D0}" dt="2021-05-31T11:47:37.138" v="7445" actId="208"/>
          <ac:spMkLst>
            <pc:docMk/>
            <pc:sldMk cId="2966348498" sldId="343"/>
            <ac:spMk id="6" creationId="{096EDBA4-6D49-4F9F-98C6-5745A0D9309B}"/>
          </ac:spMkLst>
        </pc:spChg>
        <pc:spChg chg="add mod">
          <ac:chgData name="HOWARD LIM" userId="5f46fd05-caa1-48d7-ae1b-d61ec684b443" providerId="ADAL" clId="{85D4B06B-8526-48C3-94A9-E1249FFA20D0}" dt="2021-05-31T11:47:37.217" v="7455" actId="208"/>
          <ac:spMkLst>
            <pc:docMk/>
            <pc:sldMk cId="2966348498" sldId="343"/>
            <ac:spMk id="7" creationId="{C67774BF-0750-45C1-B901-7D0BE51C2AB4}"/>
          </ac:spMkLst>
        </pc:spChg>
        <pc:picChg chg="add mod">
          <ac:chgData name="HOWARD LIM" userId="5f46fd05-caa1-48d7-ae1b-d61ec684b443" providerId="ADAL" clId="{85D4B06B-8526-48C3-94A9-E1249FFA20D0}" dt="2021-05-31T11:47:36.913" v="7415"/>
          <ac:picMkLst>
            <pc:docMk/>
            <pc:sldMk cId="2966348498" sldId="343"/>
            <ac:picMk id="3" creationId="{86A6F61E-2FF1-4BC0-BF3D-DC89F9AFF45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33" v="7217" actId="2696"/>
        <pc:sldMkLst>
          <pc:docMk/>
          <pc:sldMk cId="3032803664" sldId="343"/>
        </pc:sldMkLst>
        <pc:spChg chg="add mod">
          <ac:chgData name="HOWARD LIM" userId="5f46fd05-caa1-48d7-ae1b-d61ec684b443" providerId="ADAL" clId="{85D4B06B-8526-48C3-94A9-E1249FFA20D0}" dt="2021-05-31T11:24:48.821" v="6667" actId="208"/>
          <ac:spMkLst>
            <pc:docMk/>
            <pc:sldMk cId="3032803664" sldId="343"/>
            <ac:spMk id="4" creationId="{AB34DC68-A8A3-449B-AC1C-FF6D076A46F8}"/>
          </ac:spMkLst>
        </pc:spChg>
        <pc:spChg chg="add mod">
          <ac:chgData name="HOWARD LIM" userId="5f46fd05-caa1-48d7-ae1b-d61ec684b443" providerId="ADAL" clId="{85D4B06B-8526-48C3-94A9-E1249FFA20D0}" dt="2021-05-31T11:24:48.873" v="6677" actId="208"/>
          <ac:spMkLst>
            <pc:docMk/>
            <pc:sldMk cId="3032803664" sldId="343"/>
            <ac:spMk id="5" creationId="{72F2FD88-BCE6-445A-9F81-04AFCD78DC53}"/>
          </ac:spMkLst>
        </pc:spChg>
        <pc:spChg chg="add mod">
          <ac:chgData name="HOWARD LIM" userId="5f46fd05-caa1-48d7-ae1b-d61ec684b443" providerId="ADAL" clId="{85D4B06B-8526-48C3-94A9-E1249FFA20D0}" dt="2021-05-31T11:24:48.984" v="6687" actId="208"/>
          <ac:spMkLst>
            <pc:docMk/>
            <pc:sldMk cId="3032803664" sldId="343"/>
            <ac:spMk id="6" creationId="{EC1DD652-3CE2-4928-93A4-2BFDC917E9AA}"/>
          </ac:spMkLst>
        </pc:spChg>
        <pc:spChg chg="add mod">
          <ac:chgData name="HOWARD LIM" userId="5f46fd05-caa1-48d7-ae1b-d61ec684b443" providerId="ADAL" clId="{85D4B06B-8526-48C3-94A9-E1249FFA20D0}" dt="2021-05-31T11:24:49.064" v="6697" actId="208"/>
          <ac:spMkLst>
            <pc:docMk/>
            <pc:sldMk cId="3032803664" sldId="343"/>
            <ac:spMk id="7" creationId="{31C47834-CCB4-4408-BA65-B5EC9F9A58C9}"/>
          </ac:spMkLst>
        </pc:spChg>
        <pc:picChg chg="add mod">
          <ac:chgData name="HOWARD LIM" userId="5f46fd05-caa1-48d7-ae1b-d61ec684b443" providerId="ADAL" clId="{85D4B06B-8526-48C3-94A9-E1249FFA20D0}" dt="2021-05-31T11:24:48.726" v="6657"/>
          <ac:picMkLst>
            <pc:docMk/>
            <pc:sldMk cId="3032803664" sldId="343"/>
            <ac:picMk id="3" creationId="{F1DB8A72-B92E-4E03-B3EB-FE04C272CD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46" v="17935" actId="2696"/>
        <pc:sldMkLst>
          <pc:docMk/>
          <pc:sldMk cId="3511225713" sldId="343"/>
        </pc:sldMkLst>
        <pc:spChg chg="add mod">
          <ac:chgData name="HOWARD LIM" userId="5f46fd05-caa1-48d7-ae1b-d61ec684b443" providerId="ADAL" clId="{85D4B06B-8526-48C3-94A9-E1249FFA20D0}" dt="2021-06-13T06:18:34.755" v="16152" actId="208"/>
          <ac:spMkLst>
            <pc:docMk/>
            <pc:sldMk cId="3511225713" sldId="343"/>
            <ac:spMk id="4" creationId="{A2343D30-6CE5-4ECF-9206-909383241C7D}"/>
          </ac:spMkLst>
        </pc:spChg>
        <pc:spChg chg="add mod">
          <ac:chgData name="HOWARD LIM" userId="5f46fd05-caa1-48d7-ae1b-d61ec684b443" providerId="ADAL" clId="{85D4B06B-8526-48C3-94A9-E1249FFA20D0}" dt="2021-06-13T06:18:34.837" v="16170" actId="208"/>
          <ac:spMkLst>
            <pc:docMk/>
            <pc:sldMk cId="3511225713" sldId="343"/>
            <ac:spMk id="5" creationId="{6F369E59-7201-4DB8-A6A3-F816111BC747}"/>
          </ac:spMkLst>
        </pc:spChg>
        <pc:spChg chg="add mod">
          <ac:chgData name="HOWARD LIM" userId="5f46fd05-caa1-48d7-ae1b-d61ec684b443" providerId="ADAL" clId="{85D4B06B-8526-48C3-94A9-E1249FFA20D0}" dt="2021-06-13T06:18:34.930" v="16188" actId="208"/>
          <ac:spMkLst>
            <pc:docMk/>
            <pc:sldMk cId="3511225713" sldId="343"/>
            <ac:spMk id="6" creationId="{E0A611DD-21A3-4114-A821-10DCA0AB78CD}"/>
          </ac:spMkLst>
        </pc:spChg>
        <pc:spChg chg="add mod">
          <ac:chgData name="HOWARD LIM" userId="5f46fd05-caa1-48d7-ae1b-d61ec684b443" providerId="ADAL" clId="{85D4B06B-8526-48C3-94A9-E1249FFA20D0}" dt="2021-06-13T06:18:35.014" v="16206" actId="208"/>
          <ac:spMkLst>
            <pc:docMk/>
            <pc:sldMk cId="3511225713" sldId="343"/>
            <ac:spMk id="7" creationId="{E481B90D-C831-4A88-8C30-29019F3F0740}"/>
          </ac:spMkLst>
        </pc:spChg>
        <pc:picChg chg="add mod">
          <ac:chgData name="HOWARD LIM" userId="5f46fd05-caa1-48d7-ae1b-d61ec684b443" providerId="ADAL" clId="{85D4B06B-8526-48C3-94A9-E1249FFA20D0}" dt="2021-06-13T06:18:34.622" v="16134"/>
          <ac:picMkLst>
            <pc:docMk/>
            <pc:sldMk cId="3511225713" sldId="343"/>
            <ac:picMk id="3" creationId="{04693542-9426-4BBA-B377-D9DB7AEF87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392" v="12416" actId="2696"/>
        <pc:sldMkLst>
          <pc:docMk/>
          <pc:sldMk cId="3588404264" sldId="343"/>
        </pc:sldMkLst>
        <pc:spChg chg="add mod">
          <ac:chgData name="HOWARD LIM" userId="5f46fd05-caa1-48d7-ae1b-d61ec684b443" providerId="ADAL" clId="{85D4B06B-8526-48C3-94A9-E1249FFA20D0}" dt="2021-06-13T05:50:00.010" v="11369" actId="208"/>
          <ac:spMkLst>
            <pc:docMk/>
            <pc:sldMk cId="3588404264" sldId="343"/>
            <ac:spMk id="4" creationId="{36C7A03D-FE9B-43E3-A435-BA4E4C90933B}"/>
          </ac:spMkLst>
        </pc:spChg>
        <pc:spChg chg="add mod">
          <ac:chgData name="HOWARD LIM" userId="5f46fd05-caa1-48d7-ae1b-d61ec684b443" providerId="ADAL" clId="{85D4B06B-8526-48C3-94A9-E1249FFA20D0}" dt="2021-06-13T05:50:00.088" v="11379" actId="208"/>
          <ac:spMkLst>
            <pc:docMk/>
            <pc:sldMk cId="3588404264" sldId="343"/>
            <ac:spMk id="5" creationId="{8FAAEB4D-660D-4737-8CCC-FE6478C7A3FC}"/>
          </ac:spMkLst>
        </pc:spChg>
        <pc:spChg chg="add mod">
          <ac:chgData name="HOWARD LIM" userId="5f46fd05-caa1-48d7-ae1b-d61ec684b443" providerId="ADAL" clId="{85D4B06B-8526-48C3-94A9-E1249FFA20D0}" dt="2021-06-13T05:50:00.182" v="11389" actId="208"/>
          <ac:spMkLst>
            <pc:docMk/>
            <pc:sldMk cId="3588404264" sldId="343"/>
            <ac:spMk id="6" creationId="{934BF6D6-8B4D-45F9-A7C4-FF0C81C74233}"/>
          </ac:spMkLst>
        </pc:spChg>
        <pc:spChg chg="add mod">
          <ac:chgData name="HOWARD LIM" userId="5f46fd05-caa1-48d7-ae1b-d61ec684b443" providerId="ADAL" clId="{85D4B06B-8526-48C3-94A9-E1249FFA20D0}" dt="2021-06-13T05:50:00.244" v="11399" actId="208"/>
          <ac:spMkLst>
            <pc:docMk/>
            <pc:sldMk cId="3588404264" sldId="343"/>
            <ac:spMk id="7" creationId="{88C7C7FA-67F3-4F90-8862-587DF7806F70}"/>
          </ac:spMkLst>
        </pc:spChg>
        <pc:picChg chg="add mod">
          <ac:chgData name="HOWARD LIM" userId="5f46fd05-caa1-48d7-ae1b-d61ec684b443" providerId="ADAL" clId="{85D4B06B-8526-48C3-94A9-E1249FFA20D0}" dt="2021-06-13T05:49:59.869" v="11359"/>
          <ac:picMkLst>
            <pc:docMk/>
            <pc:sldMk cId="3588404264" sldId="343"/>
            <ac:picMk id="3" creationId="{17869294-B850-45BB-AC62-F95351B671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63" v="24251" actId="2696"/>
        <pc:sldMkLst>
          <pc:docMk/>
          <pc:sldMk cId="3724749163" sldId="343"/>
        </pc:sldMkLst>
        <pc:spChg chg="add mod">
          <ac:chgData name="HOWARD LIM" userId="5f46fd05-caa1-48d7-ae1b-d61ec684b443" providerId="ADAL" clId="{85D4B06B-8526-48C3-94A9-E1249FFA20D0}" dt="2021-06-13T06:24:30.681" v="22460" actId="208"/>
          <ac:spMkLst>
            <pc:docMk/>
            <pc:sldMk cId="3724749163" sldId="343"/>
            <ac:spMk id="4" creationId="{625BFE7E-440D-41F5-9BF5-5BF7C0DC7BCC}"/>
          </ac:spMkLst>
        </pc:spChg>
        <pc:spChg chg="add mod">
          <ac:chgData name="HOWARD LIM" userId="5f46fd05-caa1-48d7-ae1b-d61ec684b443" providerId="ADAL" clId="{85D4B06B-8526-48C3-94A9-E1249FFA20D0}" dt="2021-06-13T06:24:30.769" v="22478" actId="208"/>
          <ac:spMkLst>
            <pc:docMk/>
            <pc:sldMk cId="3724749163" sldId="343"/>
            <ac:spMk id="5" creationId="{5A5CC39B-F83F-4400-8872-D27A663CFB16}"/>
          </ac:spMkLst>
        </pc:spChg>
        <pc:spChg chg="add mod">
          <ac:chgData name="HOWARD LIM" userId="5f46fd05-caa1-48d7-ae1b-d61ec684b443" providerId="ADAL" clId="{85D4B06B-8526-48C3-94A9-E1249FFA20D0}" dt="2021-06-13T06:24:30.862" v="22496" actId="208"/>
          <ac:spMkLst>
            <pc:docMk/>
            <pc:sldMk cId="3724749163" sldId="343"/>
            <ac:spMk id="6" creationId="{B6EB5077-2E88-4C66-B2FF-B8147A0385BB}"/>
          </ac:spMkLst>
        </pc:spChg>
        <pc:spChg chg="add mod">
          <ac:chgData name="HOWARD LIM" userId="5f46fd05-caa1-48d7-ae1b-d61ec684b443" providerId="ADAL" clId="{85D4B06B-8526-48C3-94A9-E1249FFA20D0}" dt="2021-06-13T06:24:30.936" v="22514" actId="208"/>
          <ac:spMkLst>
            <pc:docMk/>
            <pc:sldMk cId="3724749163" sldId="343"/>
            <ac:spMk id="7" creationId="{894D2A3B-4E0A-440E-8B21-B87159DC87EF}"/>
          </ac:spMkLst>
        </pc:spChg>
        <pc:picChg chg="add mod">
          <ac:chgData name="HOWARD LIM" userId="5f46fd05-caa1-48d7-ae1b-d61ec684b443" providerId="ADAL" clId="{85D4B06B-8526-48C3-94A9-E1249FFA20D0}" dt="2021-06-13T06:24:30.556" v="22442"/>
          <ac:picMkLst>
            <pc:docMk/>
            <pc:sldMk cId="3724749163" sldId="343"/>
            <ac:picMk id="3" creationId="{29BA8A87-B41C-4814-8E1F-F256599D37A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695" v="3763" actId="2696"/>
        <pc:sldMkLst>
          <pc:docMk/>
          <pc:sldMk cId="3834038498" sldId="343"/>
        </pc:sldMkLst>
        <pc:spChg chg="add mod">
          <ac:chgData name="HOWARD LIM" userId="5f46fd05-caa1-48d7-ae1b-d61ec684b443" providerId="ADAL" clId="{85D4B06B-8526-48C3-94A9-E1249FFA20D0}" dt="2021-05-31T09:54:42.297" v="3483" actId="208"/>
          <ac:spMkLst>
            <pc:docMk/>
            <pc:sldMk cId="3834038498" sldId="343"/>
            <ac:spMk id="2" creationId="{898DC2FD-FC7D-4159-992C-4EC5FE39070A}"/>
          </ac:spMkLst>
        </pc:spChg>
        <pc:spChg chg="add mod">
          <ac:chgData name="HOWARD LIM" userId="5f46fd05-caa1-48d7-ae1b-d61ec684b443" providerId="ADAL" clId="{85D4B06B-8526-48C3-94A9-E1249FFA20D0}" dt="2021-05-31T09:54:42.366" v="3493" actId="208"/>
          <ac:spMkLst>
            <pc:docMk/>
            <pc:sldMk cId="3834038498" sldId="343"/>
            <ac:spMk id="3" creationId="{25421AC1-FC82-4887-89FF-A187EE0742EB}"/>
          </ac:spMkLst>
        </pc:spChg>
        <pc:spChg chg="add mod">
          <ac:chgData name="HOWARD LIM" userId="5f46fd05-caa1-48d7-ae1b-d61ec684b443" providerId="ADAL" clId="{85D4B06B-8526-48C3-94A9-E1249FFA20D0}" dt="2021-05-31T09:54:42.477" v="3503" actId="208"/>
          <ac:spMkLst>
            <pc:docMk/>
            <pc:sldMk cId="3834038498" sldId="343"/>
            <ac:spMk id="4" creationId="{9527DF7D-AC28-48B0-A284-D8DC5B217CE7}"/>
          </ac:spMkLst>
        </pc:spChg>
        <pc:spChg chg="add mod">
          <ac:chgData name="HOWARD LIM" userId="5f46fd05-caa1-48d7-ae1b-d61ec684b443" providerId="ADAL" clId="{85D4B06B-8526-48C3-94A9-E1249FFA20D0}" dt="2021-05-31T09:54:42.585" v="3513" actId="208"/>
          <ac:spMkLst>
            <pc:docMk/>
            <pc:sldMk cId="3834038498" sldId="343"/>
            <ac:spMk id="5" creationId="{A852FFA3-D38C-4721-A01B-35A1B6B0C49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491" v="3293" actId="2696"/>
        <pc:sldMkLst>
          <pc:docMk/>
          <pc:sldMk cId="3912514057" sldId="343"/>
        </pc:sldMkLst>
        <pc:spChg chg="add mod">
          <ac:chgData name="HOWARD LIM" userId="5f46fd05-caa1-48d7-ae1b-d61ec684b443" providerId="ADAL" clId="{85D4B06B-8526-48C3-94A9-E1249FFA20D0}" dt="2021-05-31T09:42:55.774" v="3013" actId="208"/>
          <ac:spMkLst>
            <pc:docMk/>
            <pc:sldMk cId="3912514057" sldId="343"/>
            <ac:spMk id="2" creationId="{3803DC41-B8B8-40A9-B2D0-1271B2A451CA}"/>
          </ac:spMkLst>
        </pc:spChg>
        <pc:spChg chg="add mod">
          <ac:chgData name="HOWARD LIM" userId="5f46fd05-caa1-48d7-ae1b-d61ec684b443" providerId="ADAL" clId="{85D4B06B-8526-48C3-94A9-E1249FFA20D0}" dt="2021-05-31T09:42:55.846" v="3023" actId="208"/>
          <ac:spMkLst>
            <pc:docMk/>
            <pc:sldMk cId="3912514057" sldId="343"/>
            <ac:spMk id="3" creationId="{34BDB8F4-F186-4955-B29C-17B928A9D275}"/>
          </ac:spMkLst>
        </pc:spChg>
        <pc:spChg chg="add mod">
          <ac:chgData name="HOWARD LIM" userId="5f46fd05-caa1-48d7-ae1b-d61ec684b443" providerId="ADAL" clId="{85D4B06B-8526-48C3-94A9-E1249FFA20D0}" dt="2021-05-31T09:42:55.926" v="3033" actId="208"/>
          <ac:spMkLst>
            <pc:docMk/>
            <pc:sldMk cId="3912514057" sldId="343"/>
            <ac:spMk id="4" creationId="{15DE570E-09B5-42C1-A1FD-F0C127E8C646}"/>
          </ac:spMkLst>
        </pc:spChg>
        <pc:spChg chg="add mod">
          <ac:chgData name="HOWARD LIM" userId="5f46fd05-caa1-48d7-ae1b-d61ec684b443" providerId="ADAL" clId="{85D4B06B-8526-48C3-94A9-E1249FFA20D0}" dt="2021-05-31T09:42:55.981" v="3043" actId="208"/>
          <ac:spMkLst>
            <pc:docMk/>
            <pc:sldMk cId="3912514057" sldId="343"/>
            <ac:spMk id="5" creationId="{EA9AACAA-E06C-4C22-8E6E-F3C2A76B1D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58" v="11152" actId="2696"/>
        <pc:sldMkLst>
          <pc:docMk/>
          <pc:sldMk cId="3941859192" sldId="343"/>
        </pc:sldMkLst>
        <pc:spChg chg="add mod">
          <ac:chgData name="HOWARD LIM" userId="5f46fd05-caa1-48d7-ae1b-d61ec684b443" providerId="ADAL" clId="{85D4B06B-8526-48C3-94A9-E1249FFA20D0}" dt="2021-06-07T15:48:22.089" v="10169" actId="208"/>
          <ac:spMkLst>
            <pc:docMk/>
            <pc:sldMk cId="3941859192" sldId="343"/>
            <ac:spMk id="4" creationId="{A7457230-5E7A-4009-839D-AC9A60AC1C03}"/>
          </ac:spMkLst>
        </pc:spChg>
        <pc:spChg chg="add mod">
          <ac:chgData name="HOWARD LIM" userId="5f46fd05-caa1-48d7-ae1b-d61ec684b443" providerId="ADAL" clId="{85D4B06B-8526-48C3-94A9-E1249FFA20D0}" dt="2021-06-07T15:48:22.138" v="10179" actId="208"/>
          <ac:spMkLst>
            <pc:docMk/>
            <pc:sldMk cId="3941859192" sldId="343"/>
            <ac:spMk id="5" creationId="{894BF484-65C0-4334-8290-6D35F2E6EDDF}"/>
          </ac:spMkLst>
        </pc:spChg>
        <pc:spChg chg="add mod">
          <ac:chgData name="HOWARD LIM" userId="5f46fd05-caa1-48d7-ae1b-d61ec684b443" providerId="ADAL" clId="{85D4B06B-8526-48C3-94A9-E1249FFA20D0}" dt="2021-06-07T15:48:22.190" v="10189" actId="208"/>
          <ac:spMkLst>
            <pc:docMk/>
            <pc:sldMk cId="3941859192" sldId="343"/>
            <ac:spMk id="6" creationId="{A15972FC-BA9F-414C-9F04-CBB8AC09E7F0}"/>
          </ac:spMkLst>
        </pc:spChg>
        <pc:spChg chg="add mod">
          <ac:chgData name="HOWARD LIM" userId="5f46fd05-caa1-48d7-ae1b-d61ec684b443" providerId="ADAL" clId="{85D4B06B-8526-48C3-94A9-E1249FFA20D0}" dt="2021-06-07T15:48:22.233" v="10199" actId="208"/>
          <ac:spMkLst>
            <pc:docMk/>
            <pc:sldMk cId="3941859192" sldId="343"/>
            <ac:spMk id="7" creationId="{3C9E65AA-AD4A-4421-A598-EF794C4B8705}"/>
          </ac:spMkLst>
        </pc:spChg>
        <pc:picChg chg="add mod">
          <ac:chgData name="HOWARD LIM" userId="5f46fd05-caa1-48d7-ae1b-d61ec684b443" providerId="ADAL" clId="{85D4B06B-8526-48C3-94A9-E1249FFA20D0}" dt="2021-06-07T15:48:22.022" v="10159"/>
          <ac:picMkLst>
            <pc:docMk/>
            <pc:sldMk cId="3941859192" sldId="343"/>
            <ac:picMk id="3" creationId="{E6ED7FAB-0633-41E9-BCD0-EF4C1AF1BC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184" v="5094" actId="2696"/>
        <pc:sldMkLst>
          <pc:docMk/>
          <pc:sldMk cId="3970280950" sldId="343"/>
        </pc:sldMkLst>
        <pc:spChg chg="add mod">
          <ac:chgData name="HOWARD LIM" userId="5f46fd05-caa1-48d7-ae1b-d61ec684b443" providerId="ADAL" clId="{85D4B06B-8526-48C3-94A9-E1249FFA20D0}" dt="2021-05-31T10:30:12.067" v="4930" actId="208"/>
          <ac:spMkLst>
            <pc:docMk/>
            <pc:sldMk cId="3970280950" sldId="343"/>
            <ac:spMk id="4" creationId="{280B4981-E404-49BE-9A18-189D6D977951}"/>
          </ac:spMkLst>
        </pc:spChg>
        <pc:spChg chg="add mod">
          <ac:chgData name="HOWARD LIM" userId="5f46fd05-caa1-48d7-ae1b-d61ec684b443" providerId="ADAL" clId="{85D4B06B-8526-48C3-94A9-E1249FFA20D0}" dt="2021-05-31T10:30:12.225" v="4940" actId="208"/>
          <ac:spMkLst>
            <pc:docMk/>
            <pc:sldMk cId="3970280950" sldId="343"/>
            <ac:spMk id="5" creationId="{525E7694-3526-408F-909D-E582B449BA05}"/>
          </ac:spMkLst>
        </pc:spChg>
        <pc:spChg chg="add mod">
          <ac:chgData name="HOWARD LIM" userId="5f46fd05-caa1-48d7-ae1b-d61ec684b443" providerId="ADAL" clId="{85D4B06B-8526-48C3-94A9-E1249FFA20D0}" dt="2021-05-31T10:30:12.360" v="4950" actId="208"/>
          <ac:spMkLst>
            <pc:docMk/>
            <pc:sldMk cId="3970280950" sldId="343"/>
            <ac:spMk id="6" creationId="{69A5105C-73AF-4093-9654-923446A37971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3970280950" sldId="343"/>
            <ac:spMk id="7" creationId="{AFBCB44C-3416-4047-800B-1286E1B4D87B}"/>
          </ac:spMkLst>
        </pc:spChg>
        <pc:picChg chg="add mod">
          <ac:chgData name="HOWARD LIM" userId="5f46fd05-caa1-48d7-ae1b-d61ec684b443" providerId="ADAL" clId="{85D4B06B-8526-48C3-94A9-E1249FFA20D0}" dt="2021-05-31T10:30:11.888" v="4920"/>
          <ac:picMkLst>
            <pc:docMk/>
            <pc:sldMk cId="3970280950" sldId="343"/>
            <ac:picMk id="3" creationId="{B709A5A9-4DE5-430B-94D1-95037513A1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44" v="28541" actId="2696"/>
        <pc:sldMkLst>
          <pc:docMk/>
          <pc:sldMk cId="4215606707" sldId="343"/>
        </pc:sldMkLst>
        <pc:spChg chg="add mod">
          <ac:chgData name="HOWARD LIM" userId="5f46fd05-caa1-48d7-ae1b-d61ec684b443" providerId="ADAL" clId="{85D4B06B-8526-48C3-94A9-E1249FFA20D0}" dt="2021-06-13T07:01:52.517" v="26744" actId="208"/>
          <ac:spMkLst>
            <pc:docMk/>
            <pc:sldMk cId="4215606707" sldId="343"/>
            <ac:spMk id="4" creationId="{6B89B093-65D7-4B16-8101-1A7CAF71580D}"/>
          </ac:spMkLst>
        </pc:spChg>
        <pc:spChg chg="add mod">
          <ac:chgData name="HOWARD LIM" userId="5f46fd05-caa1-48d7-ae1b-d61ec684b443" providerId="ADAL" clId="{85D4B06B-8526-48C3-94A9-E1249FFA20D0}" dt="2021-06-13T07:01:52.733" v="26762" actId="208"/>
          <ac:spMkLst>
            <pc:docMk/>
            <pc:sldMk cId="4215606707" sldId="343"/>
            <ac:spMk id="5" creationId="{510B70D9-90F1-4B4C-8584-4984EB22CD8A}"/>
          </ac:spMkLst>
        </pc:spChg>
        <pc:spChg chg="add mod">
          <ac:chgData name="HOWARD LIM" userId="5f46fd05-caa1-48d7-ae1b-d61ec684b443" providerId="ADAL" clId="{85D4B06B-8526-48C3-94A9-E1249FFA20D0}" dt="2021-06-13T07:01:52.949" v="26780" actId="208"/>
          <ac:spMkLst>
            <pc:docMk/>
            <pc:sldMk cId="4215606707" sldId="343"/>
            <ac:spMk id="6" creationId="{4E7D1B84-5CF7-42AB-9B7E-B4639EC6C396}"/>
          </ac:spMkLst>
        </pc:spChg>
        <pc:spChg chg="add mod">
          <ac:chgData name="HOWARD LIM" userId="5f46fd05-caa1-48d7-ae1b-d61ec684b443" providerId="ADAL" clId="{85D4B06B-8526-48C3-94A9-E1249FFA20D0}" dt="2021-06-13T07:01:53.089" v="26798" actId="208"/>
          <ac:spMkLst>
            <pc:docMk/>
            <pc:sldMk cId="4215606707" sldId="343"/>
            <ac:spMk id="7" creationId="{46026D5F-B4C4-4D16-9F5B-0C9A86C60C21}"/>
          </ac:spMkLst>
        </pc:spChg>
        <pc:picChg chg="add mod">
          <ac:chgData name="HOWARD LIM" userId="5f46fd05-caa1-48d7-ae1b-d61ec684b443" providerId="ADAL" clId="{85D4B06B-8526-48C3-94A9-E1249FFA20D0}" dt="2021-06-13T07:01:52.270" v="26726"/>
          <ac:picMkLst>
            <pc:docMk/>
            <pc:sldMk cId="4215606707" sldId="343"/>
            <ac:picMk id="3" creationId="{50531512-9B5F-41C3-9754-A224121A37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73" v="11153" actId="2696"/>
        <pc:sldMkLst>
          <pc:docMk/>
          <pc:sldMk cId="171437001" sldId="344"/>
        </pc:sldMkLst>
        <pc:spChg chg="add mod">
          <ac:chgData name="HOWARD LIM" userId="5f46fd05-caa1-48d7-ae1b-d61ec684b443" providerId="ADAL" clId="{85D4B06B-8526-48C3-94A9-E1249FFA20D0}" dt="2021-06-07T15:48:22.593" v="10212" actId="208"/>
          <ac:spMkLst>
            <pc:docMk/>
            <pc:sldMk cId="171437001" sldId="344"/>
            <ac:spMk id="4" creationId="{54CD8B45-60DF-4C2C-9802-14F59D05A23A}"/>
          </ac:spMkLst>
        </pc:spChg>
        <pc:spChg chg="add mod">
          <ac:chgData name="HOWARD LIM" userId="5f46fd05-caa1-48d7-ae1b-d61ec684b443" providerId="ADAL" clId="{85D4B06B-8526-48C3-94A9-E1249FFA20D0}" dt="2021-06-07T15:48:22.638" v="10222" actId="208"/>
          <ac:spMkLst>
            <pc:docMk/>
            <pc:sldMk cId="171437001" sldId="344"/>
            <ac:spMk id="5" creationId="{1DBFDF17-C4C2-4A90-B4AE-D96EDBEC8427}"/>
          </ac:spMkLst>
        </pc:spChg>
        <pc:spChg chg="add mod">
          <ac:chgData name="HOWARD LIM" userId="5f46fd05-caa1-48d7-ae1b-d61ec684b443" providerId="ADAL" clId="{85D4B06B-8526-48C3-94A9-E1249FFA20D0}" dt="2021-06-07T15:48:22.689" v="10232" actId="208"/>
          <ac:spMkLst>
            <pc:docMk/>
            <pc:sldMk cId="171437001" sldId="344"/>
            <ac:spMk id="6" creationId="{95B2095B-AC6A-47AE-972A-43ACD5613E12}"/>
          </ac:spMkLst>
        </pc:spChg>
        <pc:spChg chg="add mod">
          <ac:chgData name="HOWARD LIM" userId="5f46fd05-caa1-48d7-ae1b-d61ec684b443" providerId="ADAL" clId="{85D4B06B-8526-48C3-94A9-E1249FFA20D0}" dt="2021-06-07T15:48:22.735" v="10242" actId="208"/>
          <ac:spMkLst>
            <pc:docMk/>
            <pc:sldMk cId="171437001" sldId="344"/>
            <ac:spMk id="7" creationId="{BA2EA992-21B7-48C5-A159-E11DDFB97A7D}"/>
          </ac:spMkLst>
        </pc:spChg>
        <pc:picChg chg="add mod">
          <ac:chgData name="HOWARD LIM" userId="5f46fd05-caa1-48d7-ae1b-d61ec684b443" providerId="ADAL" clId="{85D4B06B-8526-48C3-94A9-E1249FFA20D0}" dt="2021-06-07T15:48:22.524" v="10202"/>
          <ac:picMkLst>
            <pc:docMk/>
            <pc:sldMk cId="171437001" sldId="344"/>
            <ac:picMk id="3" creationId="{0FD92E8B-A86E-4E37-884E-117EEF9E1BD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75" v="2354" actId="2696"/>
        <pc:sldMkLst>
          <pc:docMk/>
          <pc:sldMk cId="179408509" sldId="344"/>
        </pc:sldMkLst>
        <pc:spChg chg="add mod">
          <ac:chgData name="HOWARD LIM" userId="5f46fd05-caa1-48d7-ae1b-d61ec684b443" providerId="ADAL" clId="{85D4B06B-8526-48C3-94A9-E1249FFA20D0}" dt="2021-05-31T09:41:58.781" v="2114" actId="208"/>
          <ac:spMkLst>
            <pc:docMk/>
            <pc:sldMk cId="179408509" sldId="344"/>
            <ac:spMk id="2" creationId="{DE93A524-A9E7-47E0-A37B-FC2E6529320D}"/>
          </ac:spMkLst>
        </pc:spChg>
        <pc:spChg chg="add mod">
          <ac:chgData name="HOWARD LIM" userId="5f46fd05-caa1-48d7-ae1b-d61ec684b443" providerId="ADAL" clId="{85D4B06B-8526-48C3-94A9-E1249FFA20D0}" dt="2021-05-31T09:41:58.831" v="2124" actId="208"/>
          <ac:spMkLst>
            <pc:docMk/>
            <pc:sldMk cId="179408509" sldId="344"/>
            <ac:spMk id="3" creationId="{158FF2B7-5921-4D54-8DB5-9D5FF0804E35}"/>
          </ac:spMkLst>
        </pc:spChg>
        <pc:spChg chg="add mod">
          <ac:chgData name="HOWARD LIM" userId="5f46fd05-caa1-48d7-ae1b-d61ec684b443" providerId="ADAL" clId="{85D4B06B-8526-48C3-94A9-E1249FFA20D0}" dt="2021-05-31T09:41:58.927" v="2134" actId="208"/>
          <ac:spMkLst>
            <pc:docMk/>
            <pc:sldMk cId="179408509" sldId="344"/>
            <ac:spMk id="4" creationId="{8CF948A8-19B7-4C43-8496-F3632270FC63}"/>
          </ac:spMkLst>
        </pc:spChg>
        <pc:spChg chg="add mod">
          <ac:chgData name="HOWARD LIM" userId="5f46fd05-caa1-48d7-ae1b-d61ec684b443" providerId="ADAL" clId="{85D4B06B-8526-48C3-94A9-E1249FFA20D0}" dt="2021-05-31T09:41:58.993" v="2144" actId="208"/>
          <ac:spMkLst>
            <pc:docMk/>
            <pc:sldMk cId="179408509" sldId="344"/>
            <ac:spMk id="5" creationId="{8F99DD64-CF8A-45A4-9DD6-AF3A8C58DEA9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09" v="1884" actId="2696"/>
        <pc:sldMkLst>
          <pc:docMk/>
          <pc:sldMk cId="429853145" sldId="344"/>
        </pc:sldMkLst>
        <pc:spChg chg="add mod">
          <ac:chgData name="HOWARD LIM" userId="5f46fd05-caa1-48d7-ae1b-d61ec684b443" providerId="ADAL" clId="{85D4B06B-8526-48C3-94A9-E1249FFA20D0}" dt="2021-05-31T09:41:30.685" v="1644" actId="208"/>
          <ac:spMkLst>
            <pc:docMk/>
            <pc:sldMk cId="429853145" sldId="344"/>
            <ac:spMk id="2" creationId="{14C76FCF-928F-4306-847E-5AB3D9988372}"/>
          </ac:spMkLst>
        </pc:spChg>
        <pc:spChg chg="add mod">
          <ac:chgData name="HOWARD LIM" userId="5f46fd05-caa1-48d7-ae1b-d61ec684b443" providerId="ADAL" clId="{85D4B06B-8526-48C3-94A9-E1249FFA20D0}" dt="2021-05-31T09:41:30.736" v="1654" actId="208"/>
          <ac:spMkLst>
            <pc:docMk/>
            <pc:sldMk cId="429853145" sldId="344"/>
            <ac:spMk id="3" creationId="{65654A65-28F8-456A-B409-E6731B7D059E}"/>
          </ac:spMkLst>
        </pc:spChg>
        <pc:spChg chg="add mod">
          <ac:chgData name="HOWARD LIM" userId="5f46fd05-caa1-48d7-ae1b-d61ec684b443" providerId="ADAL" clId="{85D4B06B-8526-48C3-94A9-E1249FFA20D0}" dt="2021-05-31T09:41:30.820" v="1664" actId="208"/>
          <ac:spMkLst>
            <pc:docMk/>
            <pc:sldMk cId="429853145" sldId="344"/>
            <ac:spMk id="4" creationId="{F44157C3-6975-4A13-8631-E991328EC7AC}"/>
          </ac:spMkLst>
        </pc:spChg>
        <pc:spChg chg="add mod">
          <ac:chgData name="HOWARD LIM" userId="5f46fd05-caa1-48d7-ae1b-d61ec684b443" providerId="ADAL" clId="{85D4B06B-8526-48C3-94A9-E1249FFA20D0}" dt="2021-05-31T09:41:30.888" v="1674" actId="208"/>
          <ac:spMkLst>
            <pc:docMk/>
            <pc:sldMk cId="429853145" sldId="344"/>
            <ac:spMk id="5" creationId="{FB154A5E-5694-40C7-9700-3A4231284AB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48" v="7218" actId="2696"/>
        <pc:sldMkLst>
          <pc:docMk/>
          <pc:sldMk cId="799163906" sldId="344"/>
        </pc:sldMkLst>
        <pc:spChg chg="add mod">
          <ac:chgData name="HOWARD LIM" userId="5f46fd05-caa1-48d7-ae1b-d61ec684b443" providerId="ADAL" clId="{85D4B06B-8526-48C3-94A9-E1249FFA20D0}" dt="2021-05-31T11:24:49.334" v="6710" actId="208"/>
          <ac:spMkLst>
            <pc:docMk/>
            <pc:sldMk cId="799163906" sldId="344"/>
            <ac:spMk id="4" creationId="{0ECCD0C1-8E5A-4047-B26E-014BB78E71F0}"/>
          </ac:spMkLst>
        </pc:spChg>
        <pc:spChg chg="add mod">
          <ac:chgData name="HOWARD LIM" userId="5f46fd05-caa1-48d7-ae1b-d61ec684b443" providerId="ADAL" clId="{85D4B06B-8526-48C3-94A9-E1249FFA20D0}" dt="2021-05-31T11:24:49.402" v="6720" actId="208"/>
          <ac:spMkLst>
            <pc:docMk/>
            <pc:sldMk cId="799163906" sldId="344"/>
            <ac:spMk id="5" creationId="{FA69BE01-9873-4AF9-B324-E5975F81EB37}"/>
          </ac:spMkLst>
        </pc:spChg>
        <pc:spChg chg="add mod">
          <ac:chgData name="HOWARD LIM" userId="5f46fd05-caa1-48d7-ae1b-d61ec684b443" providerId="ADAL" clId="{85D4B06B-8526-48C3-94A9-E1249FFA20D0}" dt="2021-05-31T11:24:49.557" v="6730" actId="208"/>
          <ac:spMkLst>
            <pc:docMk/>
            <pc:sldMk cId="799163906" sldId="344"/>
            <ac:spMk id="6" creationId="{CCB738EC-E28A-47CF-AB63-CADDAF397EFA}"/>
          </ac:spMkLst>
        </pc:spChg>
        <pc:spChg chg="add mod">
          <ac:chgData name="HOWARD LIM" userId="5f46fd05-caa1-48d7-ae1b-d61ec684b443" providerId="ADAL" clId="{85D4B06B-8526-48C3-94A9-E1249FFA20D0}" dt="2021-05-31T11:24:49.639" v="6740" actId="208"/>
          <ac:spMkLst>
            <pc:docMk/>
            <pc:sldMk cId="799163906" sldId="344"/>
            <ac:spMk id="7" creationId="{385495E3-6008-4B54-B3E2-2C5531A3CFE1}"/>
          </ac:spMkLst>
        </pc:spChg>
        <pc:picChg chg="add mod">
          <ac:chgData name="HOWARD LIM" userId="5f46fd05-caa1-48d7-ae1b-d61ec684b443" providerId="ADAL" clId="{85D4B06B-8526-48C3-94A9-E1249FFA20D0}" dt="2021-05-31T11:24:49.228" v="6700"/>
          <ac:picMkLst>
            <pc:docMk/>
            <pc:sldMk cId="799163906" sldId="344"/>
            <ac:picMk id="3" creationId="{FFCAC454-60CC-4A47-ABAD-49790B804D3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79" v="6446" actId="2696"/>
        <pc:sldMkLst>
          <pc:docMk/>
          <pc:sldMk cId="818052238" sldId="344"/>
        </pc:sldMkLst>
        <pc:spChg chg="add mod">
          <ac:chgData name="HOWARD LIM" userId="5f46fd05-caa1-48d7-ae1b-d61ec684b443" providerId="ADAL" clId="{85D4B06B-8526-48C3-94A9-E1249FFA20D0}" dt="2021-05-31T10:44:16.957" v="5336" actId="208"/>
          <ac:spMkLst>
            <pc:docMk/>
            <pc:sldMk cId="818052238" sldId="344"/>
            <ac:spMk id="4" creationId="{414F2ECA-CC63-4E95-9D26-A26BC5C72390}"/>
          </ac:spMkLst>
        </pc:spChg>
        <pc:spChg chg="add mod">
          <ac:chgData name="HOWARD LIM" userId="5f46fd05-caa1-48d7-ae1b-d61ec684b443" providerId="ADAL" clId="{85D4B06B-8526-48C3-94A9-E1249FFA20D0}" dt="2021-05-31T10:44:17.010" v="5346" actId="208"/>
          <ac:spMkLst>
            <pc:docMk/>
            <pc:sldMk cId="818052238" sldId="344"/>
            <ac:spMk id="5" creationId="{07BC07B9-8E10-4880-BD6E-A3C54156CCBF}"/>
          </ac:spMkLst>
        </pc:spChg>
        <pc:spChg chg="add mod">
          <ac:chgData name="HOWARD LIM" userId="5f46fd05-caa1-48d7-ae1b-d61ec684b443" providerId="ADAL" clId="{85D4B06B-8526-48C3-94A9-E1249FFA20D0}" dt="2021-05-31T10:44:17.148" v="5356" actId="208"/>
          <ac:spMkLst>
            <pc:docMk/>
            <pc:sldMk cId="818052238" sldId="344"/>
            <ac:spMk id="6" creationId="{9C5A52CA-BAF3-44AB-9392-5E1F7C0D3C26}"/>
          </ac:spMkLst>
        </pc:spChg>
        <pc:spChg chg="add mod">
          <ac:chgData name="HOWARD LIM" userId="5f46fd05-caa1-48d7-ae1b-d61ec684b443" providerId="ADAL" clId="{85D4B06B-8526-48C3-94A9-E1249FFA20D0}" dt="2021-05-31T10:44:17.243" v="5366" actId="208"/>
          <ac:spMkLst>
            <pc:docMk/>
            <pc:sldMk cId="818052238" sldId="344"/>
            <ac:spMk id="7" creationId="{D7AE3AFA-1303-4919-A77E-C9AD53538004}"/>
          </ac:spMkLst>
        </pc:spChg>
        <pc:picChg chg="add mod">
          <ac:chgData name="HOWARD LIM" userId="5f46fd05-caa1-48d7-ae1b-d61ec684b443" providerId="ADAL" clId="{85D4B06B-8526-48C3-94A9-E1249FFA20D0}" dt="2021-05-31T10:44:16.843" v="5326"/>
          <ac:picMkLst>
            <pc:docMk/>
            <pc:sldMk cId="818052238" sldId="344"/>
            <ac:picMk id="3" creationId="{0233FFFF-4710-4EC2-A416-7A30B32C50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7" v="9638" actId="2696"/>
        <pc:sldMkLst>
          <pc:docMk/>
          <pc:sldMk cId="921570409" sldId="344"/>
        </pc:sldMkLst>
        <pc:spChg chg="add mod">
          <ac:chgData name="HOWARD LIM" userId="5f46fd05-caa1-48d7-ae1b-d61ec684b443" providerId="ADAL" clId="{85D4B06B-8526-48C3-94A9-E1249FFA20D0}" dt="2021-05-31T11:47:37.711" v="7468" actId="208"/>
          <ac:spMkLst>
            <pc:docMk/>
            <pc:sldMk cId="921570409" sldId="344"/>
            <ac:spMk id="4" creationId="{86CAAE7F-7B14-4466-9470-3917745914BC}"/>
          </ac:spMkLst>
        </pc:spChg>
        <pc:spChg chg="add mod">
          <ac:chgData name="HOWARD LIM" userId="5f46fd05-caa1-48d7-ae1b-d61ec684b443" providerId="ADAL" clId="{85D4B06B-8526-48C3-94A9-E1249FFA20D0}" dt="2021-05-31T11:47:37.784" v="7478" actId="208"/>
          <ac:spMkLst>
            <pc:docMk/>
            <pc:sldMk cId="921570409" sldId="344"/>
            <ac:spMk id="5" creationId="{5354D8E0-589A-4F5B-945C-ECCF285AF350}"/>
          </ac:spMkLst>
        </pc:spChg>
        <pc:spChg chg="add mod">
          <ac:chgData name="HOWARD LIM" userId="5f46fd05-caa1-48d7-ae1b-d61ec684b443" providerId="ADAL" clId="{85D4B06B-8526-48C3-94A9-E1249FFA20D0}" dt="2021-05-31T11:47:37.921" v="7488" actId="208"/>
          <ac:spMkLst>
            <pc:docMk/>
            <pc:sldMk cId="921570409" sldId="344"/>
            <ac:spMk id="6" creationId="{5048C8AB-5B4F-4349-AB21-0225A25FF561}"/>
          </ac:spMkLst>
        </pc:spChg>
        <pc:spChg chg="add mod">
          <ac:chgData name="HOWARD LIM" userId="5f46fd05-caa1-48d7-ae1b-d61ec684b443" providerId="ADAL" clId="{85D4B06B-8526-48C3-94A9-E1249FFA20D0}" dt="2021-05-31T11:47:37.988" v="7498" actId="208"/>
          <ac:spMkLst>
            <pc:docMk/>
            <pc:sldMk cId="921570409" sldId="344"/>
            <ac:spMk id="7" creationId="{FA666E5D-C65D-4AEB-9914-83E4528EAA18}"/>
          </ac:spMkLst>
        </pc:spChg>
        <pc:picChg chg="add mod">
          <ac:chgData name="HOWARD LIM" userId="5f46fd05-caa1-48d7-ae1b-d61ec684b443" providerId="ADAL" clId="{85D4B06B-8526-48C3-94A9-E1249FFA20D0}" dt="2021-05-31T11:47:37.563" v="7458"/>
          <ac:picMkLst>
            <pc:docMk/>
            <pc:sldMk cId="921570409" sldId="344"/>
            <ac:picMk id="3" creationId="{D8C96A1C-C4E4-4203-9346-3D9A503A2B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80" v="4729" actId="2696"/>
        <pc:sldMkLst>
          <pc:docMk/>
          <pc:sldMk cId="1306102501" sldId="344"/>
        </pc:sldMkLst>
        <pc:spChg chg="add mod">
          <ac:chgData name="HOWARD LIM" userId="5f46fd05-caa1-48d7-ae1b-d61ec684b443" providerId="ADAL" clId="{85D4B06B-8526-48C3-94A9-E1249FFA20D0}" dt="2021-05-31T10:01:12.218" v="4478" actId="208"/>
          <ac:spMkLst>
            <pc:docMk/>
            <pc:sldMk cId="1306102501" sldId="344"/>
            <ac:spMk id="4" creationId="{023C3D7D-D122-4480-B2ED-00B14E8D8667}"/>
          </ac:spMkLst>
        </pc:spChg>
        <pc:spChg chg="add mod">
          <ac:chgData name="HOWARD LIM" userId="5f46fd05-caa1-48d7-ae1b-d61ec684b443" providerId="ADAL" clId="{85D4B06B-8526-48C3-94A9-E1249FFA20D0}" dt="2021-05-31T10:01:12.321" v="4488" actId="208"/>
          <ac:spMkLst>
            <pc:docMk/>
            <pc:sldMk cId="1306102501" sldId="344"/>
            <ac:spMk id="5" creationId="{F4DCECB7-FBBC-4212-8723-C60DBDD22E8A}"/>
          </ac:spMkLst>
        </pc:spChg>
        <pc:spChg chg="add mod">
          <ac:chgData name="HOWARD LIM" userId="5f46fd05-caa1-48d7-ae1b-d61ec684b443" providerId="ADAL" clId="{85D4B06B-8526-48C3-94A9-E1249FFA20D0}" dt="2021-05-31T10:01:12.476" v="4498" actId="208"/>
          <ac:spMkLst>
            <pc:docMk/>
            <pc:sldMk cId="1306102501" sldId="344"/>
            <ac:spMk id="6" creationId="{DACD6321-510E-443E-9316-D7E8BDF140E9}"/>
          </ac:spMkLst>
        </pc:spChg>
        <pc:spChg chg="add mod">
          <ac:chgData name="HOWARD LIM" userId="5f46fd05-caa1-48d7-ae1b-d61ec684b443" providerId="ADAL" clId="{85D4B06B-8526-48C3-94A9-E1249FFA20D0}" dt="2021-05-31T10:01:12.579" v="4508" actId="208"/>
          <ac:spMkLst>
            <pc:docMk/>
            <pc:sldMk cId="1306102501" sldId="344"/>
            <ac:spMk id="7" creationId="{98CA3E08-3A8D-4188-B012-3AB896F7CB5C}"/>
          </ac:spMkLst>
        </pc:spChg>
        <pc:picChg chg="add mod">
          <ac:chgData name="HOWARD LIM" userId="5f46fd05-caa1-48d7-ae1b-d61ec684b443" providerId="ADAL" clId="{85D4B06B-8526-48C3-94A9-E1249FFA20D0}" dt="2021-05-31T10:01:12.055" v="4468"/>
          <ac:picMkLst>
            <pc:docMk/>
            <pc:sldMk cId="1306102501" sldId="344"/>
            <ac:picMk id="3" creationId="{B5455A5D-03F2-4325-8E7E-300A6B1B6B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07" v="12417" actId="2696"/>
        <pc:sldMkLst>
          <pc:docMk/>
          <pc:sldMk cId="1344531696" sldId="344"/>
        </pc:sldMkLst>
        <pc:spChg chg="add mod">
          <ac:chgData name="HOWARD LIM" userId="5f46fd05-caa1-48d7-ae1b-d61ec684b443" providerId="ADAL" clId="{85D4B06B-8526-48C3-94A9-E1249FFA20D0}" dt="2021-06-13T05:50:00.903" v="11412" actId="208"/>
          <ac:spMkLst>
            <pc:docMk/>
            <pc:sldMk cId="1344531696" sldId="344"/>
            <ac:spMk id="4" creationId="{82E0C496-F447-4297-9F4C-296E20D8C16E}"/>
          </ac:spMkLst>
        </pc:spChg>
        <pc:spChg chg="add mod">
          <ac:chgData name="HOWARD LIM" userId="5f46fd05-caa1-48d7-ae1b-d61ec684b443" providerId="ADAL" clId="{85D4B06B-8526-48C3-94A9-E1249FFA20D0}" dt="2021-06-13T05:50:00.981" v="11422" actId="208"/>
          <ac:spMkLst>
            <pc:docMk/>
            <pc:sldMk cId="1344531696" sldId="344"/>
            <ac:spMk id="5" creationId="{C49518A0-2FAF-4A60-ADAC-CF5B27233254}"/>
          </ac:spMkLst>
        </pc:spChg>
        <pc:spChg chg="add mod">
          <ac:chgData name="HOWARD LIM" userId="5f46fd05-caa1-48d7-ae1b-d61ec684b443" providerId="ADAL" clId="{85D4B06B-8526-48C3-94A9-E1249FFA20D0}" dt="2021-06-13T05:50:01.091" v="11432" actId="208"/>
          <ac:spMkLst>
            <pc:docMk/>
            <pc:sldMk cId="1344531696" sldId="344"/>
            <ac:spMk id="6" creationId="{8CD15FF9-50E0-434F-9C7F-FC2CC97FE109}"/>
          </ac:spMkLst>
        </pc:spChg>
        <pc:spChg chg="add mod">
          <ac:chgData name="HOWARD LIM" userId="5f46fd05-caa1-48d7-ae1b-d61ec684b443" providerId="ADAL" clId="{85D4B06B-8526-48C3-94A9-E1249FFA20D0}" dt="2021-06-13T05:50:01.153" v="11442" actId="208"/>
          <ac:spMkLst>
            <pc:docMk/>
            <pc:sldMk cId="1344531696" sldId="344"/>
            <ac:spMk id="7" creationId="{9FDC95AD-51DB-42E0-9B83-ACADC7913E62}"/>
          </ac:spMkLst>
        </pc:spChg>
        <pc:picChg chg="add mod">
          <ac:chgData name="HOWARD LIM" userId="5f46fd05-caa1-48d7-ae1b-d61ec684b443" providerId="ADAL" clId="{85D4B06B-8526-48C3-94A9-E1249FFA20D0}" dt="2021-06-13T05:50:00.534" v="11402"/>
          <ac:picMkLst>
            <pc:docMk/>
            <pc:sldMk cId="1344531696" sldId="344"/>
            <ac:picMk id="3" creationId="{BAD0562E-00D1-40BF-8BB2-5605A4EBA4B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28" v="5095" actId="2696"/>
        <pc:sldMkLst>
          <pc:docMk/>
          <pc:sldMk cId="1363479168" sldId="344"/>
        </pc:sldMkLst>
        <pc:spChg chg="add mod">
          <ac:chgData name="HOWARD LIM" userId="5f46fd05-caa1-48d7-ae1b-d61ec684b443" providerId="ADAL" clId="{85D4B06B-8526-48C3-94A9-E1249FFA20D0}" dt="2021-05-31T10:30:13.150" v="4973" actId="208"/>
          <ac:spMkLst>
            <pc:docMk/>
            <pc:sldMk cId="1363479168" sldId="344"/>
            <ac:spMk id="4" creationId="{D79CE958-E1DA-4AE6-9B12-D28EB81654EC}"/>
          </ac:spMkLst>
        </pc:spChg>
        <pc:spChg chg="add mod">
          <ac:chgData name="HOWARD LIM" userId="5f46fd05-caa1-48d7-ae1b-d61ec684b443" providerId="ADAL" clId="{85D4B06B-8526-48C3-94A9-E1249FFA20D0}" dt="2021-05-31T10:30:13.259" v="4983" actId="208"/>
          <ac:spMkLst>
            <pc:docMk/>
            <pc:sldMk cId="1363479168" sldId="344"/>
            <ac:spMk id="5" creationId="{1B33D55C-2E79-4978-B9C1-136BF2DE8093}"/>
          </ac:spMkLst>
        </pc:spChg>
        <pc:spChg chg="add mod">
          <ac:chgData name="HOWARD LIM" userId="5f46fd05-caa1-48d7-ae1b-d61ec684b443" providerId="ADAL" clId="{85D4B06B-8526-48C3-94A9-E1249FFA20D0}" dt="2021-05-31T10:30:13.365" v="4993" actId="208"/>
          <ac:spMkLst>
            <pc:docMk/>
            <pc:sldMk cId="1363479168" sldId="344"/>
            <ac:spMk id="6" creationId="{869A89EC-8EF1-4D43-BE5D-F56797995B9A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1363479168" sldId="344"/>
            <ac:spMk id="7" creationId="{2987B1F9-71F8-499A-828C-C48026528B69}"/>
          </ac:spMkLst>
        </pc:spChg>
        <pc:picChg chg="add mod">
          <ac:chgData name="HOWARD LIM" userId="5f46fd05-caa1-48d7-ae1b-d61ec684b443" providerId="ADAL" clId="{85D4B06B-8526-48C3-94A9-E1249FFA20D0}" dt="2021-05-31T10:30:12.961" v="4963"/>
          <ac:picMkLst>
            <pc:docMk/>
            <pc:sldMk cId="1363479168" sldId="344"/>
            <ac:picMk id="3" creationId="{48FDD515-5282-431E-AD69-28B68FCAC21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499" v="3294" actId="2696"/>
        <pc:sldMkLst>
          <pc:docMk/>
          <pc:sldMk cId="1577370857" sldId="344"/>
        </pc:sldMkLst>
        <pc:spChg chg="add mod">
          <ac:chgData name="HOWARD LIM" userId="5f46fd05-caa1-48d7-ae1b-d61ec684b443" providerId="ADAL" clId="{85D4B06B-8526-48C3-94A9-E1249FFA20D0}" dt="2021-05-31T09:42:56.065" v="3054" actId="208"/>
          <ac:spMkLst>
            <pc:docMk/>
            <pc:sldMk cId="1577370857" sldId="344"/>
            <ac:spMk id="2" creationId="{0B4FFFDF-BA55-4AA3-9ADC-5D0E318D31EF}"/>
          </ac:spMkLst>
        </pc:spChg>
        <pc:spChg chg="add mod">
          <ac:chgData name="HOWARD LIM" userId="5f46fd05-caa1-48d7-ae1b-d61ec684b443" providerId="ADAL" clId="{85D4B06B-8526-48C3-94A9-E1249FFA20D0}" dt="2021-05-31T09:42:56.115" v="3064" actId="208"/>
          <ac:spMkLst>
            <pc:docMk/>
            <pc:sldMk cId="1577370857" sldId="344"/>
            <ac:spMk id="3" creationId="{6C2DDDFD-06CF-4CD4-B5E9-D2C1C9C20EF4}"/>
          </ac:spMkLst>
        </pc:spChg>
        <pc:spChg chg="add mod">
          <ac:chgData name="HOWARD LIM" userId="5f46fd05-caa1-48d7-ae1b-d61ec684b443" providerId="ADAL" clId="{85D4B06B-8526-48C3-94A9-E1249FFA20D0}" dt="2021-05-31T09:42:56.214" v="3074" actId="208"/>
          <ac:spMkLst>
            <pc:docMk/>
            <pc:sldMk cId="1577370857" sldId="344"/>
            <ac:spMk id="4" creationId="{AD51EF32-FF85-4A2A-BA28-48A7D3B3F161}"/>
          </ac:spMkLst>
        </pc:spChg>
        <pc:spChg chg="add mod">
          <ac:chgData name="HOWARD LIM" userId="5f46fd05-caa1-48d7-ae1b-d61ec684b443" providerId="ADAL" clId="{85D4B06B-8526-48C3-94A9-E1249FFA20D0}" dt="2021-05-31T09:42:56.273" v="3084" actId="208"/>
          <ac:spMkLst>
            <pc:docMk/>
            <pc:sldMk cId="1577370857" sldId="344"/>
            <ac:spMk id="5" creationId="{CE6B5CAB-C63C-48A9-82D8-F064593FF46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05" v="15798" actId="2696"/>
        <pc:sldMkLst>
          <pc:docMk/>
          <pc:sldMk cId="1622023409" sldId="344"/>
        </pc:sldMkLst>
        <pc:spChg chg="add mod">
          <ac:chgData name="HOWARD LIM" userId="5f46fd05-caa1-48d7-ae1b-d61ec684b443" providerId="ADAL" clId="{85D4B06B-8526-48C3-94A9-E1249FFA20D0}" dt="2021-06-13T06:16:39.697" v="14089" actId="208"/>
          <ac:spMkLst>
            <pc:docMk/>
            <pc:sldMk cId="1622023409" sldId="344"/>
            <ac:spMk id="4" creationId="{81AF07D7-E39D-4896-9726-E3B7A3E59DDB}"/>
          </ac:spMkLst>
        </pc:spChg>
        <pc:spChg chg="add mod">
          <ac:chgData name="HOWARD LIM" userId="5f46fd05-caa1-48d7-ae1b-d61ec684b443" providerId="ADAL" clId="{85D4B06B-8526-48C3-94A9-E1249FFA20D0}" dt="2021-06-13T06:16:39.772" v="14107" actId="208"/>
          <ac:spMkLst>
            <pc:docMk/>
            <pc:sldMk cId="1622023409" sldId="344"/>
            <ac:spMk id="5" creationId="{386E3104-DCCB-4C86-A47B-B82757BDDDAB}"/>
          </ac:spMkLst>
        </pc:spChg>
        <pc:spChg chg="add mod">
          <ac:chgData name="HOWARD LIM" userId="5f46fd05-caa1-48d7-ae1b-d61ec684b443" providerId="ADAL" clId="{85D4B06B-8526-48C3-94A9-E1249FFA20D0}" dt="2021-06-13T06:16:39.851" v="14125" actId="208"/>
          <ac:spMkLst>
            <pc:docMk/>
            <pc:sldMk cId="1622023409" sldId="344"/>
            <ac:spMk id="6" creationId="{5A4322CC-1BAC-4C30-8DA5-A96C3CAAB42E}"/>
          </ac:spMkLst>
        </pc:spChg>
        <pc:spChg chg="add mod">
          <ac:chgData name="HOWARD LIM" userId="5f46fd05-caa1-48d7-ae1b-d61ec684b443" providerId="ADAL" clId="{85D4B06B-8526-48C3-94A9-E1249FFA20D0}" dt="2021-06-13T06:16:39.921" v="14143" actId="208"/>
          <ac:spMkLst>
            <pc:docMk/>
            <pc:sldMk cId="1622023409" sldId="344"/>
            <ac:spMk id="7" creationId="{CBF2E325-B959-4D5F-89CC-447B719309D7}"/>
          </ac:spMkLst>
        </pc:spChg>
        <pc:picChg chg="add mod">
          <ac:chgData name="HOWARD LIM" userId="5f46fd05-caa1-48d7-ae1b-d61ec684b443" providerId="ADAL" clId="{85D4B06B-8526-48C3-94A9-E1249FFA20D0}" dt="2021-06-13T06:16:39.585" v="14071"/>
          <ac:picMkLst>
            <pc:docMk/>
            <pc:sldMk cId="1622023409" sldId="344"/>
            <ac:picMk id="3" creationId="{2C58099A-D121-4FC0-8762-9355B60CE06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470" v="13660" actId="2696"/>
        <pc:sldMkLst>
          <pc:docMk/>
          <pc:sldMk cId="1677621446" sldId="344"/>
        </pc:sldMkLst>
        <pc:spChg chg="add mod">
          <ac:chgData name="HOWARD LIM" userId="5f46fd05-caa1-48d7-ae1b-d61ec684b443" providerId="ADAL" clId="{85D4B06B-8526-48C3-94A9-E1249FFA20D0}" dt="2021-06-13T06:04:19.183" v="12678" actId="208"/>
          <ac:spMkLst>
            <pc:docMk/>
            <pc:sldMk cId="1677621446" sldId="344"/>
            <ac:spMk id="4" creationId="{7364E403-DCC8-45CF-BCC8-2060B1A18F9D}"/>
          </ac:spMkLst>
        </pc:spChg>
        <pc:spChg chg="add mod">
          <ac:chgData name="HOWARD LIM" userId="5f46fd05-caa1-48d7-ae1b-d61ec684b443" providerId="ADAL" clId="{85D4B06B-8526-48C3-94A9-E1249FFA20D0}" dt="2021-06-13T06:04:19.292" v="12688" actId="208"/>
          <ac:spMkLst>
            <pc:docMk/>
            <pc:sldMk cId="1677621446" sldId="344"/>
            <ac:spMk id="5" creationId="{3C61E4DF-48C8-4F1E-837F-8E9CBB95CC0C}"/>
          </ac:spMkLst>
        </pc:spChg>
        <pc:spChg chg="add mod">
          <ac:chgData name="HOWARD LIM" userId="5f46fd05-caa1-48d7-ae1b-d61ec684b443" providerId="ADAL" clId="{85D4B06B-8526-48C3-94A9-E1249FFA20D0}" dt="2021-06-13T06:04:19.370" v="12698" actId="208"/>
          <ac:spMkLst>
            <pc:docMk/>
            <pc:sldMk cId="1677621446" sldId="344"/>
            <ac:spMk id="6" creationId="{BB24E7A4-B0D2-4977-9D97-259042074339}"/>
          </ac:spMkLst>
        </pc:spChg>
        <pc:spChg chg="add mod">
          <ac:chgData name="HOWARD LIM" userId="5f46fd05-caa1-48d7-ae1b-d61ec684b443" providerId="ADAL" clId="{85D4B06B-8526-48C3-94A9-E1249FFA20D0}" dt="2021-06-13T06:04:19.437" v="12708" actId="208"/>
          <ac:spMkLst>
            <pc:docMk/>
            <pc:sldMk cId="1677621446" sldId="344"/>
            <ac:spMk id="7" creationId="{73202004-39BC-49D7-A300-41FEACD313F0}"/>
          </ac:spMkLst>
        </pc:spChg>
        <pc:picChg chg="add mod">
          <ac:chgData name="HOWARD LIM" userId="5f46fd05-caa1-48d7-ae1b-d61ec684b443" providerId="ADAL" clId="{85D4B06B-8526-48C3-94A9-E1249FFA20D0}" dt="2021-06-13T06:04:19.089" v="12668"/>
          <ac:picMkLst>
            <pc:docMk/>
            <pc:sldMk cId="1677621446" sldId="344"/>
            <ac:picMk id="3" creationId="{0B2457CC-5A03-4848-A7E2-B28CB81EE7B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36" v="2824" actId="2696"/>
        <pc:sldMkLst>
          <pc:docMk/>
          <pc:sldMk cId="1712567330" sldId="344"/>
        </pc:sldMkLst>
        <pc:spChg chg="add mod">
          <ac:chgData name="HOWARD LIM" userId="5f46fd05-caa1-48d7-ae1b-d61ec684b443" providerId="ADAL" clId="{85D4B06B-8526-48C3-94A9-E1249FFA20D0}" dt="2021-05-31T09:42:35.085" v="2584" actId="208"/>
          <ac:spMkLst>
            <pc:docMk/>
            <pc:sldMk cId="1712567330" sldId="344"/>
            <ac:spMk id="2" creationId="{B08900E9-E0D8-4A8A-94FE-B3F883EF2BA1}"/>
          </ac:spMkLst>
        </pc:spChg>
        <pc:spChg chg="add mod">
          <ac:chgData name="HOWARD LIM" userId="5f46fd05-caa1-48d7-ae1b-d61ec684b443" providerId="ADAL" clId="{85D4B06B-8526-48C3-94A9-E1249FFA20D0}" dt="2021-05-31T09:42:35.136" v="2594" actId="208"/>
          <ac:spMkLst>
            <pc:docMk/>
            <pc:sldMk cId="1712567330" sldId="344"/>
            <ac:spMk id="3" creationId="{7B3041F5-0A1A-41A0-A330-A2B585BD13FE}"/>
          </ac:spMkLst>
        </pc:spChg>
        <pc:spChg chg="add mod">
          <ac:chgData name="HOWARD LIM" userId="5f46fd05-caa1-48d7-ae1b-d61ec684b443" providerId="ADAL" clId="{85D4B06B-8526-48C3-94A9-E1249FFA20D0}" dt="2021-05-31T09:42:35.216" v="2604" actId="208"/>
          <ac:spMkLst>
            <pc:docMk/>
            <pc:sldMk cId="1712567330" sldId="344"/>
            <ac:spMk id="4" creationId="{725C967B-DE81-440E-90C8-0A1D7FE55DF8}"/>
          </ac:spMkLst>
        </pc:spChg>
        <pc:spChg chg="add mod">
          <ac:chgData name="HOWARD LIM" userId="5f46fd05-caa1-48d7-ae1b-d61ec684b443" providerId="ADAL" clId="{85D4B06B-8526-48C3-94A9-E1249FFA20D0}" dt="2021-05-31T09:42:35.300" v="2614" actId="208"/>
          <ac:spMkLst>
            <pc:docMk/>
            <pc:sldMk cId="1712567330" sldId="344"/>
            <ac:spMk id="5" creationId="{552A199D-20F8-4866-8534-600EA4A837D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7:24.949" v="473" actId="2696"/>
        <pc:sldMkLst>
          <pc:docMk/>
          <pc:sldMk cId="1945271004" sldId="344"/>
        </pc:sldMkLst>
        <pc:spChg chg="add mod">
          <ac:chgData name="HOWARD LIM" userId="5f46fd05-caa1-48d7-ae1b-d61ec684b443" providerId="ADAL" clId="{85D4B06B-8526-48C3-94A9-E1249FFA20D0}" dt="2021-05-31T09:36:40.581" v="253" actId="208"/>
          <ac:spMkLst>
            <pc:docMk/>
            <pc:sldMk cId="1945271004" sldId="344"/>
            <ac:spMk id="2" creationId="{8A43A759-E017-4A45-B9CC-8D6733146252}"/>
          </ac:spMkLst>
        </pc:spChg>
        <pc:spChg chg="add mod">
          <ac:chgData name="HOWARD LIM" userId="5f46fd05-caa1-48d7-ae1b-d61ec684b443" providerId="ADAL" clId="{85D4B06B-8526-48C3-94A9-E1249FFA20D0}" dt="2021-05-31T09:36:40.647" v="263" actId="208"/>
          <ac:spMkLst>
            <pc:docMk/>
            <pc:sldMk cId="1945271004" sldId="344"/>
            <ac:spMk id="3" creationId="{084E41CD-678B-45CA-82BC-C6EB712BA39B}"/>
          </ac:spMkLst>
        </pc:spChg>
        <pc:spChg chg="add mod">
          <ac:chgData name="HOWARD LIM" userId="5f46fd05-caa1-48d7-ae1b-d61ec684b443" providerId="ADAL" clId="{85D4B06B-8526-48C3-94A9-E1249FFA20D0}" dt="2021-05-31T09:36:40.742" v="273" actId="208"/>
          <ac:spMkLst>
            <pc:docMk/>
            <pc:sldMk cId="1945271004" sldId="344"/>
            <ac:spMk id="4" creationId="{D98D59D8-8CDC-4E8D-8C5A-F4312FD04437}"/>
          </ac:spMkLst>
        </pc:spChg>
        <pc:spChg chg="add mod">
          <ac:chgData name="HOWARD LIM" userId="5f46fd05-caa1-48d7-ae1b-d61ec684b443" providerId="ADAL" clId="{85D4B06B-8526-48C3-94A9-E1249FFA20D0}" dt="2021-05-31T09:36:40.800" v="283" actId="208"/>
          <ac:spMkLst>
            <pc:docMk/>
            <pc:sldMk cId="1945271004" sldId="344"/>
            <ac:spMk id="5" creationId="{7E03003E-89B0-498B-ABC9-660B2A29A64B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2" actId="2696"/>
        <pc:sldMkLst>
          <pc:docMk/>
          <pc:sldMk cId="2060634063" sldId="344"/>
        </pc:sldMkLst>
        <pc:spChg chg="add mod">
          <ac:chgData name="HOWARD LIM" userId="5f46fd05-caa1-48d7-ae1b-d61ec684b443" providerId="ADAL" clId="{85D4B06B-8526-48C3-94A9-E1249FFA20D0}" dt="2021-06-07T15:39:19.947" v="9867" actId="208"/>
          <ac:spMkLst>
            <pc:docMk/>
            <pc:sldMk cId="2060634063" sldId="344"/>
            <ac:spMk id="4" creationId="{1E279139-0456-4D80-B55C-C1297950E15E}"/>
          </ac:spMkLst>
        </pc:spChg>
        <pc:spChg chg="add mod">
          <ac:chgData name="HOWARD LIM" userId="5f46fd05-caa1-48d7-ae1b-d61ec684b443" providerId="ADAL" clId="{85D4B06B-8526-48C3-94A9-E1249FFA20D0}" dt="2021-06-07T15:39:19.951" v="9876" actId="208"/>
          <ac:spMkLst>
            <pc:docMk/>
            <pc:sldMk cId="2060634063" sldId="344"/>
            <ac:spMk id="5" creationId="{203D2E97-A673-4C10-9300-4711D9C2BDD3}"/>
          </ac:spMkLst>
        </pc:spChg>
        <pc:spChg chg="add mod">
          <ac:chgData name="HOWARD LIM" userId="5f46fd05-caa1-48d7-ae1b-d61ec684b443" providerId="ADAL" clId="{85D4B06B-8526-48C3-94A9-E1249FFA20D0}" dt="2021-06-07T15:39:19.954" v="9885" actId="208"/>
          <ac:spMkLst>
            <pc:docMk/>
            <pc:sldMk cId="2060634063" sldId="344"/>
            <ac:spMk id="6" creationId="{21AA719C-7E27-47F2-A930-F854FF25C3EC}"/>
          </ac:spMkLst>
        </pc:spChg>
        <pc:spChg chg="add mod">
          <ac:chgData name="HOWARD LIM" userId="5f46fd05-caa1-48d7-ae1b-d61ec684b443" providerId="ADAL" clId="{85D4B06B-8526-48C3-94A9-E1249FFA20D0}" dt="2021-06-07T15:39:19.957" v="9894" actId="208"/>
          <ac:spMkLst>
            <pc:docMk/>
            <pc:sldMk cId="2060634063" sldId="344"/>
            <ac:spMk id="7" creationId="{53A1BCAC-C376-4FE6-91C1-50070E028E4B}"/>
          </ac:spMkLst>
        </pc:spChg>
        <pc:picChg chg="add mod">
          <ac:chgData name="HOWARD LIM" userId="5f46fd05-caa1-48d7-ae1b-d61ec684b443" providerId="ADAL" clId="{85D4B06B-8526-48C3-94A9-E1249FFA20D0}" dt="2021-06-07T15:37:00.144" v="9170"/>
          <ac:picMkLst>
            <pc:docMk/>
            <pc:sldMk cId="2060634063" sldId="344"/>
            <ac:picMk id="3" creationId="{1F539967-60F3-4C6D-A40A-C89453662E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54" v="17936" actId="2696"/>
        <pc:sldMkLst>
          <pc:docMk/>
          <pc:sldMk cId="2221112040" sldId="344"/>
        </pc:sldMkLst>
        <pc:spChg chg="add mod">
          <ac:chgData name="HOWARD LIM" userId="5f46fd05-caa1-48d7-ae1b-d61ec684b443" providerId="ADAL" clId="{85D4B06B-8526-48C3-94A9-E1249FFA20D0}" dt="2021-06-13T06:18:35.352" v="16227" actId="208"/>
          <ac:spMkLst>
            <pc:docMk/>
            <pc:sldMk cId="2221112040" sldId="344"/>
            <ac:spMk id="4" creationId="{D76AE30A-BC55-4A64-87EB-44337C0EBA61}"/>
          </ac:spMkLst>
        </pc:spChg>
        <pc:spChg chg="add mod">
          <ac:chgData name="HOWARD LIM" userId="5f46fd05-caa1-48d7-ae1b-d61ec684b443" providerId="ADAL" clId="{85D4B06B-8526-48C3-94A9-E1249FFA20D0}" dt="2021-06-13T06:18:35.424" v="16245" actId="208"/>
          <ac:spMkLst>
            <pc:docMk/>
            <pc:sldMk cId="2221112040" sldId="344"/>
            <ac:spMk id="5" creationId="{380FC296-5DC4-4416-A55C-5C7D3681C5AC}"/>
          </ac:spMkLst>
        </pc:spChg>
        <pc:spChg chg="add mod">
          <ac:chgData name="HOWARD LIM" userId="5f46fd05-caa1-48d7-ae1b-d61ec684b443" providerId="ADAL" clId="{85D4B06B-8526-48C3-94A9-E1249FFA20D0}" dt="2021-06-13T06:18:35.516" v="16263" actId="208"/>
          <ac:spMkLst>
            <pc:docMk/>
            <pc:sldMk cId="2221112040" sldId="344"/>
            <ac:spMk id="6" creationId="{0F521F75-B35C-40BC-89E1-34D325BBB181}"/>
          </ac:spMkLst>
        </pc:spChg>
        <pc:spChg chg="add mod">
          <ac:chgData name="HOWARD LIM" userId="5f46fd05-caa1-48d7-ae1b-d61ec684b443" providerId="ADAL" clId="{85D4B06B-8526-48C3-94A9-E1249FFA20D0}" dt="2021-06-13T06:18:35.604" v="16281" actId="208"/>
          <ac:spMkLst>
            <pc:docMk/>
            <pc:sldMk cId="2221112040" sldId="344"/>
            <ac:spMk id="7" creationId="{1336CD1D-7F76-4837-A1AD-3397AC3B2D16}"/>
          </ac:spMkLst>
        </pc:spChg>
        <pc:picChg chg="add mod">
          <ac:chgData name="HOWARD LIM" userId="5f46fd05-caa1-48d7-ae1b-d61ec684b443" providerId="ADAL" clId="{85D4B06B-8526-48C3-94A9-E1249FFA20D0}" dt="2021-06-13T06:18:35.204" v="16209"/>
          <ac:picMkLst>
            <pc:docMk/>
            <pc:sldMk cId="2221112040" sldId="344"/>
            <ac:picMk id="3" creationId="{D355E676-174A-4258-BEFC-F23A1743C90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02" v="3764" actId="2696"/>
        <pc:sldMkLst>
          <pc:docMk/>
          <pc:sldMk cId="2274941983" sldId="344"/>
        </pc:sldMkLst>
        <pc:spChg chg="add mod">
          <ac:chgData name="HOWARD LIM" userId="5f46fd05-caa1-48d7-ae1b-d61ec684b443" providerId="ADAL" clId="{85D4B06B-8526-48C3-94A9-E1249FFA20D0}" dt="2021-05-31T09:54:42.764" v="3524" actId="208"/>
          <ac:spMkLst>
            <pc:docMk/>
            <pc:sldMk cId="2274941983" sldId="344"/>
            <ac:spMk id="2" creationId="{97F9B4AA-A2EC-4A6E-8717-0E24586D1457}"/>
          </ac:spMkLst>
        </pc:spChg>
        <pc:spChg chg="add mod">
          <ac:chgData name="HOWARD LIM" userId="5f46fd05-caa1-48d7-ae1b-d61ec684b443" providerId="ADAL" clId="{85D4B06B-8526-48C3-94A9-E1249FFA20D0}" dt="2021-05-31T09:54:42.829" v="3534" actId="208"/>
          <ac:spMkLst>
            <pc:docMk/>
            <pc:sldMk cId="2274941983" sldId="344"/>
            <ac:spMk id="3" creationId="{3DF9C717-31BA-431D-8121-2DFDF5FC3E1C}"/>
          </ac:spMkLst>
        </pc:spChg>
        <pc:spChg chg="add mod">
          <ac:chgData name="HOWARD LIM" userId="5f46fd05-caa1-48d7-ae1b-d61ec684b443" providerId="ADAL" clId="{85D4B06B-8526-48C3-94A9-E1249FFA20D0}" dt="2021-05-31T09:54:42.896" v="3544" actId="208"/>
          <ac:spMkLst>
            <pc:docMk/>
            <pc:sldMk cId="2274941983" sldId="344"/>
            <ac:spMk id="4" creationId="{9350F3F4-68EA-4A0E-8072-21BCA74AA027}"/>
          </ac:spMkLst>
        </pc:spChg>
        <pc:spChg chg="add mod">
          <ac:chgData name="HOWARD LIM" userId="5f46fd05-caa1-48d7-ae1b-d61ec684b443" providerId="ADAL" clId="{85D4B06B-8526-48C3-94A9-E1249FFA20D0}" dt="2021-05-31T09:54:42.964" v="3554" actId="208"/>
          <ac:spMkLst>
            <pc:docMk/>
            <pc:sldMk cId="2274941983" sldId="344"/>
            <ac:spMk id="5" creationId="{040A2E82-7725-42F6-AD08-7A4AD7965C0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70" v="22106" actId="2696"/>
        <pc:sldMkLst>
          <pc:docMk/>
          <pc:sldMk cId="2450617446" sldId="344"/>
        </pc:sldMkLst>
        <pc:spChg chg="add mod">
          <ac:chgData name="HOWARD LIM" userId="5f46fd05-caa1-48d7-ae1b-d61ec684b443" providerId="ADAL" clId="{85D4B06B-8526-48C3-94A9-E1249FFA20D0}" dt="2021-06-13T06:23:50.297" v="20397" actId="208"/>
          <ac:spMkLst>
            <pc:docMk/>
            <pc:sldMk cId="2450617446" sldId="344"/>
            <ac:spMk id="4" creationId="{A407FB00-3633-4445-9C5D-9898CC2C0C6A}"/>
          </ac:spMkLst>
        </pc:spChg>
        <pc:spChg chg="add mod">
          <ac:chgData name="HOWARD LIM" userId="5f46fd05-caa1-48d7-ae1b-d61ec684b443" providerId="ADAL" clId="{85D4B06B-8526-48C3-94A9-E1249FFA20D0}" dt="2021-06-13T06:23:50.371" v="20415" actId="208"/>
          <ac:spMkLst>
            <pc:docMk/>
            <pc:sldMk cId="2450617446" sldId="344"/>
            <ac:spMk id="5" creationId="{A9B01335-C926-4621-B505-FD49A2C34010}"/>
          </ac:spMkLst>
        </pc:spChg>
        <pc:spChg chg="add mod">
          <ac:chgData name="HOWARD LIM" userId="5f46fd05-caa1-48d7-ae1b-d61ec684b443" providerId="ADAL" clId="{85D4B06B-8526-48C3-94A9-E1249FFA20D0}" dt="2021-06-13T06:23:50.451" v="20433" actId="208"/>
          <ac:spMkLst>
            <pc:docMk/>
            <pc:sldMk cId="2450617446" sldId="344"/>
            <ac:spMk id="6" creationId="{DD088FD2-D11F-4185-B737-7890DB2849AF}"/>
          </ac:spMkLst>
        </pc:spChg>
        <pc:spChg chg="add mod">
          <ac:chgData name="HOWARD LIM" userId="5f46fd05-caa1-48d7-ae1b-d61ec684b443" providerId="ADAL" clId="{85D4B06B-8526-48C3-94A9-E1249FFA20D0}" dt="2021-06-13T06:23:50.544" v="20451" actId="208"/>
          <ac:spMkLst>
            <pc:docMk/>
            <pc:sldMk cId="2450617446" sldId="344"/>
            <ac:spMk id="7" creationId="{3FF40985-6691-4B7B-9E1E-2AB57A1F735D}"/>
          </ac:spMkLst>
        </pc:spChg>
        <pc:picChg chg="add mod">
          <ac:chgData name="HOWARD LIM" userId="5f46fd05-caa1-48d7-ae1b-d61ec684b443" providerId="ADAL" clId="{85D4B06B-8526-48C3-94A9-E1249FFA20D0}" dt="2021-06-13T06:23:50.159" v="20379"/>
          <ac:picMkLst>
            <pc:docMk/>
            <pc:sldMk cId="2450617446" sldId="344"/>
            <ac:picMk id="3" creationId="{3370D573-2381-4DC3-A214-5716EBDE54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51" v="4236" actId="2696"/>
        <pc:sldMkLst>
          <pc:docMk/>
          <pc:sldMk cId="2547565865" sldId="344"/>
        </pc:sldMkLst>
        <pc:spChg chg="add mod">
          <ac:chgData name="HOWARD LIM" userId="5f46fd05-caa1-48d7-ae1b-d61ec684b443" providerId="ADAL" clId="{85D4B06B-8526-48C3-94A9-E1249FFA20D0}" dt="2021-05-31T09:57:37.936" v="3996" actId="208"/>
          <ac:spMkLst>
            <pc:docMk/>
            <pc:sldMk cId="2547565865" sldId="344"/>
            <ac:spMk id="2" creationId="{0A2566FD-E4AE-4C71-A21D-84F0F49A594D}"/>
          </ac:spMkLst>
        </pc:spChg>
        <pc:spChg chg="add mod">
          <ac:chgData name="HOWARD LIM" userId="5f46fd05-caa1-48d7-ae1b-d61ec684b443" providerId="ADAL" clId="{85D4B06B-8526-48C3-94A9-E1249FFA20D0}" dt="2021-05-31T09:57:38.041" v="4006" actId="208"/>
          <ac:spMkLst>
            <pc:docMk/>
            <pc:sldMk cId="2547565865" sldId="344"/>
            <ac:spMk id="3" creationId="{28CCE912-43AF-44BC-ACE9-8041914E3922}"/>
          </ac:spMkLst>
        </pc:spChg>
        <pc:spChg chg="add mod">
          <ac:chgData name="HOWARD LIM" userId="5f46fd05-caa1-48d7-ae1b-d61ec684b443" providerId="ADAL" clId="{85D4B06B-8526-48C3-94A9-E1249FFA20D0}" dt="2021-05-31T09:57:38.179" v="4016" actId="208"/>
          <ac:spMkLst>
            <pc:docMk/>
            <pc:sldMk cId="2547565865" sldId="344"/>
            <ac:spMk id="4" creationId="{647B4706-2D43-431D-BA9C-95F2A5272237}"/>
          </ac:spMkLst>
        </pc:spChg>
        <pc:spChg chg="add mod">
          <ac:chgData name="HOWARD LIM" userId="5f46fd05-caa1-48d7-ae1b-d61ec684b443" providerId="ADAL" clId="{85D4B06B-8526-48C3-94A9-E1249FFA20D0}" dt="2021-05-31T09:57:38.316" v="4026" actId="208"/>
          <ac:spMkLst>
            <pc:docMk/>
            <pc:sldMk cId="2547565865" sldId="344"/>
            <ac:spMk id="5" creationId="{EF75A65B-0D0B-484F-AFFF-D7ABA6FEB8D3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57" v="28542" actId="2696"/>
        <pc:sldMkLst>
          <pc:docMk/>
          <pc:sldMk cId="3087789828" sldId="344"/>
        </pc:sldMkLst>
        <pc:spChg chg="add mod">
          <ac:chgData name="HOWARD LIM" userId="5f46fd05-caa1-48d7-ae1b-d61ec684b443" providerId="ADAL" clId="{85D4B06B-8526-48C3-94A9-E1249FFA20D0}" dt="2021-06-13T07:01:53.481" v="26819" actId="208"/>
          <ac:spMkLst>
            <pc:docMk/>
            <pc:sldMk cId="3087789828" sldId="344"/>
            <ac:spMk id="4" creationId="{8F80C8F6-1DBE-4E29-8A30-BB3B86065690}"/>
          </ac:spMkLst>
        </pc:spChg>
        <pc:spChg chg="add mod">
          <ac:chgData name="HOWARD LIM" userId="5f46fd05-caa1-48d7-ae1b-d61ec684b443" providerId="ADAL" clId="{85D4B06B-8526-48C3-94A9-E1249FFA20D0}" dt="2021-06-13T07:01:53.579" v="26837" actId="208"/>
          <ac:spMkLst>
            <pc:docMk/>
            <pc:sldMk cId="3087789828" sldId="344"/>
            <ac:spMk id="5" creationId="{53BAC478-5CAB-4CEC-829C-B773A0EBAC20}"/>
          </ac:spMkLst>
        </pc:spChg>
        <pc:spChg chg="add mod">
          <ac:chgData name="HOWARD LIM" userId="5f46fd05-caa1-48d7-ae1b-d61ec684b443" providerId="ADAL" clId="{85D4B06B-8526-48C3-94A9-E1249FFA20D0}" dt="2021-06-13T07:01:53.711" v="26855" actId="208"/>
          <ac:spMkLst>
            <pc:docMk/>
            <pc:sldMk cId="3087789828" sldId="344"/>
            <ac:spMk id="6" creationId="{D8BB5B79-AF83-45A7-B42E-EDE0BA8BB858}"/>
          </ac:spMkLst>
        </pc:spChg>
        <pc:spChg chg="add mod">
          <ac:chgData name="HOWARD LIM" userId="5f46fd05-caa1-48d7-ae1b-d61ec684b443" providerId="ADAL" clId="{85D4B06B-8526-48C3-94A9-E1249FFA20D0}" dt="2021-06-13T07:01:53.797" v="26873" actId="208"/>
          <ac:spMkLst>
            <pc:docMk/>
            <pc:sldMk cId="3087789828" sldId="344"/>
            <ac:spMk id="7" creationId="{3528855B-2EC3-43B9-9D49-4084A273BA57}"/>
          </ac:spMkLst>
        </pc:spChg>
        <pc:picChg chg="add mod">
          <ac:chgData name="HOWARD LIM" userId="5f46fd05-caa1-48d7-ae1b-d61ec684b443" providerId="ADAL" clId="{85D4B06B-8526-48C3-94A9-E1249FFA20D0}" dt="2021-06-13T07:01:53.250" v="26801"/>
          <ac:picMkLst>
            <pc:docMk/>
            <pc:sldMk cId="3087789828" sldId="344"/>
            <ac:picMk id="3" creationId="{0324E518-72C6-43DB-93CC-2FDADD2C42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37" v="26390" actId="2696"/>
        <pc:sldMkLst>
          <pc:docMk/>
          <pc:sldMk cId="3155907719" sldId="344"/>
        </pc:sldMkLst>
        <pc:spChg chg="add mod">
          <ac:chgData name="HOWARD LIM" userId="5f46fd05-caa1-48d7-ae1b-d61ec684b443" providerId="ADAL" clId="{85D4B06B-8526-48C3-94A9-E1249FFA20D0}" dt="2021-06-13T06:25:39.538" v="24681" actId="208"/>
          <ac:spMkLst>
            <pc:docMk/>
            <pc:sldMk cId="3155907719" sldId="344"/>
            <ac:spMk id="4" creationId="{92A7D283-8B3D-449D-8F1C-BC350F0E082A}"/>
          </ac:spMkLst>
        </pc:spChg>
        <pc:spChg chg="add mod">
          <ac:chgData name="HOWARD LIM" userId="5f46fd05-caa1-48d7-ae1b-d61ec684b443" providerId="ADAL" clId="{85D4B06B-8526-48C3-94A9-E1249FFA20D0}" dt="2021-06-13T06:25:39.630" v="24699" actId="208"/>
          <ac:spMkLst>
            <pc:docMk/>
            <pc:sldMk cId="3155907719" sldId="344"/>
            <ac:spMk id="5" creationId="{E478DF75-A89C-4AD4-AD4A-813BAF337B63}"/>
          </ac:spMkLst>
        </pc:spChg>
        <pc:spChg chg="add mod">
          <ac:chgData name="HOWARD LIM" userId="5f46fd05-caa1-48d7-ae1b-d61ec684b443" providerId="ADAL" clId="{85D4B06B-8526-48C3-94A9-E1249FFA20D0}" dt="2021-06-13T06:25:39.710" v="24717" actId="208"/>
          <ac:spMkLst>
            <pc:docMk/>
            <pc:sldMk cId="3155907719" sldId="344"/>
            <ac:spMk id="6" creationId="{853300D3-47C1-41FA-B13C-AD1523A3970B}"/>
          </ac:spMkLst>
        </pc:spChg>
        <pc:spChg chg="add mod">
          <ac:chgData name="HOWARD LIM" userId="5f46fd05-caa1-48d7-ae1b-d61ec684b443" providerId="ADAL" clId="{85D4B06B-8526-48C3-94A9-E1249FFA20D0}" dt="2021-06-13T06:25:39.778" v="24735" actId="208"/>
          <ac:spMkLst>
            <pc:docMk/>
            <pc:sldMk cId="3155907719" sldId="344"/>
            <ac:spMk id="7" creationId="{A030CBFB-DB4F-4FCF-9987-28E1FF4CDDE0}"/>
          </ac:spMkLst>
        </pc:spChg>
        <pc:picChg chg="add mod">
          <ac:chgData name="HOWARD LIM" userId="5f46fd05-caa1-48d7-ae1b-d61ec684b443" providerId="ADAL" clId="{85D4B06B-8526-48C3-94A9-E1249FFA20D0}" dt="2021-06-13T06:25:39.426" v="24663"/>
          <ac:picMkLst>
            <pc:docMk/>
            <pc:sldMk cId="3155907719" sldId="344"/>
            <ac:picMk id="3" creationId="{940B8930-F04C-47B1-909B-BD2032C7F1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547" v="19968" actId="2696"/>
        <pc:sldMkLst>
          <pc:docMk/>
          <pc:sldMk cId="3192773057" sldId="344"/>
        </pc:sldMkLst>
        <pc:spChg chg="add mod">
          <ac:chgData name="HOWARD LIM" userId="5f46fd05-caa1-48d7-ae1b-d61ec684b443" providerId="ADAL" clId="{85D4B06B-8526-48C3-94A9-E1249FFA20D0}" dt="2021-06-13T06:20:49.176" v="18344" actId="208"/>
          <ac:spMkLst>
            <pc:docMk/>
            <pc:sldMk cId="3192773057" sldId="344"/>
            <ac:spMk id="4" creationId="{5E70A852-1A0B-4766-8A33-1E6CF71DD872}"/>
          </ac:spMkLst>
        </pc:spChg>
        <pc:spChg chg="add mod">
          <ac:chgData name="HOWARD LIM" userId="5f46fd05-caa1-48d7-ae1b-d61ec684b443" providerId="ADAL" clId="{85D4B06B-8526-48C3-94A9-E1249FFA20D0}" dt="2021-06-13T06:20:49.248" v="18361" actId="208"/>
          <ac:spMkLst>
            <pc:docMk/>
            <pc:sldMk cId="3192773057" sldId="344"/>
            <ac:spMk id="5" creationId="{5E06211D-F350-4FE3-B4F8-53C2F2C0359D}"/>
          </ac:spMkLst>
        </pc:spChg>
        <pc:spChg chg="add mod">
          <ac:chgData name="HOWARD LIM" userId="5f46fd05-caa1-48d7-ae1b-d61ec684b443" providerId="ADAL" clId="{85D4B06B-8526-48C3-94A9-E1249FFA20D0}" dt="2021-06-13T06:20:49.321" v="18378" actId="208"/>
          <ac:spMkLst>
            <pc:docMk/>
            <pc:sldMk cId="3192773057" sldId="344"/>
            <ac:spMk id="6" creationId="{CD7B4DD2-4C41-4BC8-9BB2-3F87D03EC34F}"/>
          </ac:spMkLst>
        </pc:spChg>
        <pc:spChg chg="add mod">
          <ac:chgData name="HOWARD LIM" userId="5f46fd05-caa1-48d7-ae1b-d61ec684b443" providerId="ADAL" clId="{85D4B06B-8526-48C3-94A9-E1249FFA20D0}" dt="2021-06-13T06:20:49.405" v="18395" actId="208"/>
          <ac:spMkLst>
            <pc:docMk/>
            <pc:sldMk cId="3192773057" sldId="344"/>
            <ac:spMk id="7" creationId="{589D22E5-B117-4FE1-BE8E-36C270CFE830}"/>
          </ac:spMkLst>
        </pc:spChg>
        <pc:picChg chg="add mod">
          <ac:chgData name="HOWARD LIM" userId="5f46fd05-caa1-48d7-ae1b-d61ec684b443" providerId="ADAL" clId="{85D4B06B-8526-48C3-94A9-E1249FFA20D0}" dt="2021-06-13T06:20:49.033" v="18327"/>
          <ac:picMkLst>
            <pc:docMk/>
            <pc:sldMk cId="3192773057" sldId="344"/>
            <ac:picMk id="3" creationId="{A1331CDF-E16F-4AA8-9C2B-631DC2D35D0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01" v="944" actId="2696"/>
        <pc:sldMkLst>
          <pc:docMk/>
          <pc:sldMk cId="3250496437" sldId="344"/>
        </pc:sldMkLst>
        <pc:spChg chg="add mod">
          <ac:chgData name="HOWARD LIM" userId="5f46fd05-caa1-48d7-ae1b-d61ec684b443" providerId="ADAL" clId="{85D4B06B-8526-48C3-94A9-E1249FFA20D0}" dt="2021-05-31T09:37:28.992" v="703" actId="208"/>
          <ac:spMkLst>
            <pc:docMk/>
            <pc:sldMk cId="3250496437" sldId="344"/>
            <ac:spMk id="2" creationId="{2E1037D8-4A27-4EAB-AA9E-513B334805D5}"/>
          </ac:spMkLst>
        </pc:spChg>
        <pc:spChg chg="add mod">
          <ac:chgData name="HOWARD LIM" userId="5f46fd05-caa1-48d7-ae1b-d61ec684b443" providerId="ADAL" clId="{85D4B06B-8526-48C3-94A9-E1249FFA20D0}" dt="2021-05-31T09:37:29.043" v="713" actId="208"/>
          <ac:spMkLst>
            <pc:docMk/>
            <pc:sldMk cId="3250496437" sldId="344"/>
            <ac:spMk id="3" creationId="{5AE9E30B-DFAE-427D-B563-724078741447}"/>
          </ac:spMkLst>
        </pc:spChg>
        <pc:spChg chg="add mod">
          <ac:chgData name="HOWARD LIM" userId="5f46fd05-caa1-48d7-ae1b-d61ec684b443" providerId="ADAL" clId="{85D4B06B-8526-48C3-94A9-E1249FFA20D0}" dt="2021-05-31T09:37:29.139" v="723" actId="208"/>
          <ac:spMkLst>
            <pc:docMk/>
            <pc:sldMk cId="3250496437" sldId="344"/>
            <ac:spMk id="4" creationId="{2170A75A-57D2-4F01-82E4-E0FBE96797D1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3250496437" sldId="344"/>
            <ac:spMk id="5" creationId="{05275F95-24FA-407F-B29B-BF3D3C0290D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43" v="1414" actId="2696"/>
        <pc:sldMkLst>
          <pc:docMk/>
          <pc:sldMk cId="4001251753" sldId="344"/>
        </pc:sldMkLst>
        <pc:spChg chg="add mod">
          <ac:chgData name="HOWARD LIM" userId="5f46fd05-caa1-48d7-ae1b-d61ec684b443" providerId="ADAL" clId="{85D4B06B-8526-48C3-94A9-E1249FFA20D0}" dt="2021-05-31T09:39:31.709" v="1174" actId="208"/>
          <ac:spMkLst>
            <pc:docMk/>
            <pc:sldMk cId="4001251753" sldId="344"/>
            <ac:spMk id="2" creationId="{9B02384F-0430-471E-A167-90394BE44B6E}"/>
          </ac:spMkLst>
        </pc:spChg>
        <pc:spChg chg="add mod">
          <ac:chgData name="HOWARD LIM" userId="5f46fd05-caa1-48d7-ae1b-d61ec684b443" providerId="ADAL" clId="{85D4B06B-8526-48C3-94A9-E1249FFA20D0}" dt="2021-05-31T09:39:31.759" v="1184" actId="208"/>
          <ac:spMkLst>
            <pc:docMk/>
            <pc:sldMk cId="4001251753" sldId="344"/>
            <ac:spMk id="3" creationId="{9813D63D-560C-4335-9E8B-376958A6E7D5}"/>
          </ac:spMkLst>
        </pc:spChg>
        <pc:spChg chg="add mod">
          <ac:chgData name="HOWARD LIM" userId="5f46fd05-caa1-48d7-ae1b-d61ec684b443" providerId="ADAL" clId="{85D4B06B-8526-48C3-94A9-E1249FFA20D0}" dt="2021-05-31T09:39:31.839" v="1194" actId="208"/>
          <ac:spMkLst>
            <pc:docMk/>
            <pc:sldMk cId="4001251753" sldId="344"/>
            <ac:spMk id="4" creationId="{6AFA64DE-0B42-4C61-96B7-11B0E95F6F96}"/>
          </ac:spMkLst>
        </pc:spChg>
        <pc:spChg chg="add mod">
          <ac:chgData name="HOWARD LIM" userId="5f46fd05-caa1-48d7-ae1b-d61ec684b443" providerId="ADAL" clId="{85D4B06B-8526-48C3-94A9-E1249FFA20D0}" dt="2021-05-31T09:39:31.894" v="1204" actId="208"/>
          <ac:spMkLst>
            <pc:docMk/>
            <pc:sldMk cId="4001251753" sldId="344"/>
            <ac:spMk id="5" creationId="{326609D9-9503-40FC-AB18-1E365D977530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784" v="30705" actId="2696"/>
        <pc:sldMkLst>
          <pc:docMk/>
          <pc:sldMk cId="4034955398" sldId="344"/>
        </pc:sldMkLst>
        <pc:spChg chg="add mod">
          <ac:chgData name="HOWARD LIM" userId="5f46fd05-caa1-48d7-ae1b-d61ec684b443" providerId="ADAL" clId="{85D4B06B-8526-48C3-94A9-E1249FFA20D0}" dt="2021-06-13T07:05:17.313" v="28971" actId="208"/>
          <ac:spMkLst>
            <pc:docMk/>
            <pc:sldMk cId="4034955398" sldId="344"/>
            <ac:spMk id="4" creationId="{2B89A4FF-A047-41AF-B6AF-736BAF6F1771}"/>
          </ac:spMkLst>
        </pc:spChg>
        <pc:spChg chg="add mod">
          <ac:chgData name="HOWARD LIM" userId="5f46fd05-caa1-48d7-ae1b-d61ec684b443" providerId="ADAL" clId="{85D4B06B-8526-48C3-94A9-E1249FFA20D0}" dt="2021-06-13T07:05:17.447" v="28989" actId="208"/>
          <ac:spMkLst>
            <pc:docMk/>
            <pc:sldMk cId="4034955398" sldId="344"/>
            <ac:spMk id="5" creationId="{3DF91ADD-AD1A-4AC3-A3F0-A10508CEED7E}"/>
          </ac:spMkLst>
        </pc:spChg>
        <pc:spChg chg="add mod">
          <ac:chgData name="HOWARD LIM" userId="5f46fd05-caa1-48d7-ae1b-d61ec684b443" providerId="ADAL" clId="{85D4B06B-8526-48C3-94A9-E1249FFA20D0}" dt="2021-06-13T07:05:17.561" v="29007" actId="208"/>
          <ac:spMkLst>
            <pc:docMk/>
            <pc:sldMk cId="4034955398" sldId="344"/>
            <ac:spMk id="6" creationId="{5172420D-3464-4D98-A0E4-3EC3481926B3}"/>
          </ac:spMkLst>
        </pc:spChg>
        <pc:spChg chg="add mod">
          <ac:chgData name="HOWARD LIM" userId="5f46fd05-caa1-48d7-ae1b-d61ec684b443" providerId="ADAL" clId="{85D4B06B-8526-48C3-94A9-E1249FFA20D0}" dt="2021-06-13T07:05:17.664" v="29025" actId="208"/>
          <ac:spMkLst>
            <pc:docMk/>
            <pc:sldMk cId="4034955398" sldId="344"/>
            <ac:spMk id="7" creationId="{C3C66045-5AC4-49E7-A5BB-15559430666E}"/>
          </ac:spMkLst>
        </pc:spChg>
        <pc:picChg chg="add mod">
          <ac:chgData name="HOWARD LIM" userId="5f46fd05-caa1-48d7-ae1b-d61ec684b443" providerId="ADAL" clId="{85D4B06B-8526-48C3-94A9-E1249FFA20D0}" dt="2021-06-13T07:05:17.100" v="28953"/>
          <ac:picMkLst>
            <pc:docMk/>
            <pc:sldMk cId="4034955398" sldId="344"/>
            <ac:picMk id="3" creationId="{21FE86CD-BCBA-4A19-B0D7-6B48798788D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86" v="24252" actId="2696"/>
        <pc:sldMkLst>
          <pc:docMk/>
          <pc:sldMk cId="4054274046" sldId="344"/>
        </pc:sldMkLst>
        <pc:spChg chg="add mod">
          <ac:chgData name="HOWARD LIM" userId="5f46fd05-caa1-48d7-ae1b-d61ec684b443" providerId="ADAL" clId="{85D4B06B-8526-48C3-94A9-E1249FFA20D0}" dt="2021-06-13T06:24:31.218" v="22535" actId="208"/>
          <ac:spMkLst>
            <pc:docMk/>
            <pc:sldMk cId="4054274046" sldId="344"/>
            <ac:spMk id="4" creationId="{58DEA002-D0D8-4E1C-AA20-78E391918987}"/>
          </ac:spMkLst>
        </pc:spChg>
        <pc:spChg chg="add mod">
          <ac:chgData name="HOWARD LIM" userId="5f46fd05-caa1-48d7-ae1b-d61ec684b443" providerId="ADAL" clId="{85D4B06B-8526-48C3-94A9-E1249FFA20D0}" dt="2021-06-13T06:24:31.311" v="22553" actId="208"/>
          <ac:spMkLst>
            <pc:docMk/>
            <pc:sldMk cId="4054274046" sldId="344"/>
            <ac:spMk id="5" creationId="{D741FA88-3907-4230-A35D-ED30AA11FABB}"/>
          </ac:spMkLst>
        </pc:spChg>
        <pc:spChg chg="add mod">
          <ac:chgData name="HOWARD LIM" userId="5f46fd05-caa1-48d7-ae1b-d61ec684b443" providerId="ADAL" clId="{85D4B06B-8526-48C3-94A9-E1249FFA20D0}" dt="2021-06-13T06:24:31.407" v="22571" actId="208"/>
          <ac:spMkLst>
            <pc:docMk/>
            <pc:sldMk cId="4054274046" sldId="344"/>
            <ac:spMk id="6" creationId="{C5068115-40FF-4B69-A878-A1F7DD58344C}"/>
          </ac:spMkLst>
        </pc:spChg>
        <pc:spChg chg="add mod">
          <ac:chgData name="HOWARD LIM" userId="5f46fd05-caa1-48d7-ae1b-d61ec684b443" providerId="ADAL" clId="{85D4B06B-8526-48C3-94A9-E1249FFA20D0}" dt="2021-06-13T06:24:31.495" v="22589" actId="208"/>
          <ac:spMkLst>
            <pc:docMk/>
            <pc:sldMk cId="4054274046" sldId="344"/>
            <ac:spMk id="7" creationId="{524FB0D3-3104-4F8A-B0CC-7F137C70844D}"/>
          </ac:spMkLst>
        </pc:spChg>
        <pc:picChg chg="add mod">
          <ac:chgData name="HOWARD LIM" userId="5f46fd05-caa1-48d7-ae1b-d61ec684b443" providerId="ADAL" clId="{85D4B06B-8526-48C3-94A9-E1249FFA20D0}" dt="2021-06-13T06:24:31.104" v="22517"/>
          <ac:picMkLst>
            <pc:docMk/>
            <pc:sldMk cId="4054274046" sldId="344"/>
            <ac:picMk id="3" creationId="{A58A9A6C-46FE-468A-8401-1916082549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194" v="24253" actId="2696"/>
        <pc:sldMkLst>
          <pc:docMk/>
          <pc:sldMk cId="183777733" sldId="345"/>
        </pc:sldMkLst>
        <pc:spChg chg="add mod">
          <ac:chgData name="HOWARD LIM" userId="5f46fd05-caa1-48d7-ae1b-d61ec684b443" providerId="ADAL" clId="{85D4B06B-8526-48C3-94A9-E1249FFA20D0}" dt="2021-06-13T06:24:31.910" v="22610" actId="208"/>
          <ac:spMkLst>
            <pc:docMk/>
            <pc:sldMk cId="183777733" sldId="345"/>
            <ac:spMk id="4" creationId="{1112DC07-D170-44E5-A138-C7DDC69328F9}"/>
          </ac:spMkLst>
        </pc:spChg>
        <pc:spChg chg="add mod">
          <ac:chgData name="HOWARD LIM" userId="5f46fd05-caa1-48d7-ae1b-d61ec684b443" providerId="ADAL" clId="{85D4B06B-8526-48C3-94A9-E1249FFA20D0}" dt="2021-06-13T06:24:32.757" v="22628" actId="208"/>
          <ac:spMkLst>
            <pc:docMk/>
            <pc:sldMk cId="183777733" sldId="345"/>
            <ac:spMk id="5" creationId="{06CBA2CD-1521-4E8F-981E-EB6DE8E4FC48}"/>
          </ac:spMkLst>
        </pc:spChg>
        <pc:spChg chg="add mod">
          <ac:chgData name="HOWARD LIM" userId="5f46fd05-caa1-48d7-ae1b-d61ec684b443" providerId="ADAL" clId="{85D4B06B-8526-48C3-94A9-E1249FFA20D0}" dt="2021-06-13T06:24:32.905" v="22646" actId="208"/>
          <ac:spMkLst>
            <pc:docMk/>
            <pc:sldMk cId="183777733" sldId="345"/>
            <ac:spMk id="6" creationId="{655E9118-B1CA-45DA-8502-DAEAC04008BC}"/>
          </ac:spMkLst>
        </pc:spChg>
        <pc:spChg chg="add mod">
          <ac:chgData name="HOWARD LIM" userId="5f46fd05-caa1-48d7-ae1b-d61ec684b443" providerId="ADAL" clId="{85D4B06B-8526-48C3-94A9-E1249FFA20D0}" dt="2021-06-13T06:24:32.982" v="22664" actId="208"/>
          <ac:spMkLst>
            <pc:docMk/>
            <pc:sldMk cId="183777733" sldId="345"/>
            <ac:spMk id="7" creationId="{ED1CB89B-3A2B-4C7B-AE58-404AF52EC472}"/>
          </ac:spMkLst>
        </pc:spChg>
        <pc:picChg chg="add mod">
          <ac:chgData name="HOWARD LIM" userId="5f46fd05-caa1-48d7-ae1b-d61ec684b443" providerId="ADAL" clId="{85D4B06B-8526-48C3-94A9-E1249FFA20D0}" dt="2021-06-13T06:24:31.759" v="22592"/>
          <ac:picMkLst>
            <pc:docMk/>
            <pc:sldMk cId="183777733" sldId="345"/>
            <ac:picMk id="3" creationId="{4BD3EB3A-15D3-4B21-BAAE-A030947E863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48" v="2825" actId="2696"/>
        <pc:sldMkLst>
          <pc:docMk/>
          <pc:sldMk cId="265935984" sldId="345"/>
        </pc:sldMkLst>
        <pc:spChg chg="add mod">
          <ac:chgData name="HOWARD LIM" userId="5f46fd05-caa1-48d7-ae1b-d61ec684b443" providerId="ADAL" clId="{85D4B06B-8526-48C3-94A9-E1249FFA20D0}" dt="2021-05-31T09:42:35.389" v="2625" actId="208"/>
          <ac:spMkLst>
            <pc:docMk/>
            <pc:sldMk cId="265935984" sldId="345"/>
            <ac:spMk id="2" creationId="{D590F7F4-E25C-439D-8F4E-30AABD205EED}"/>
          </ac:spMkLst>
        </pc:spChg>
        <pc:spChg chg="add mod">
          <ac:chgData name="HOWARD LIM" userId="5f46fd05-caa1-48d7-ae1b-d61ec684b443" providerId="ADAL" clId="{85D4B06B-8526-48C3-94A9-E1249FFA20D0}" dt="2021-05-31T09:42:35.452" v="2635" actId="208"/>
          <ac:spMkLst>
            <pc:docMk/>
            <pc:sldMk cId="265935984" sldId="345"/>
            <ac:spMk id="3" creationId="{E5920143-E268-48C0-9ACF-A1543DAA456D}"/>
          </ac:spMkLst>
        </pc:spChg>
        <pc:spChg chg="add mod">
          <ac:chgData name="HOWARD LIM" userId="5f46fd05-caa1-48d7-ae1b-d61ec684b443" providerId="ADAL" clId="{85D4B06B-8526-48C3-94A9-E1249FFA20D0}" dt="2021-05-31T09:42:35.579" v="2645" actId="208"/>
          <ac:spMkLst>
            <pc:docMk/>
            <pc:sldMk cId="265935984" sldId="345"/>
            <ac:spMk id="4" creationId="{78D0C2FE-A22A-483A-85E8-F738BFE485F7}"/>
          </ac:spMkLst>
        </pc:spChg>
        <pc:spChg chg="add mod">
          <ac:chgData name="HOWARD LIM" userId="5f46fd05-caa1-48d7-ae1b-d61ec684b443" providerId="ADAL" clId="{85D4B06B-8526-48C3-94A9-E1249FFA20D0}" dt="2021-05-31T09:42:35.679" v="2655" actId="208"/>
          <ac:spMkLst>
            <pc:docMk/>
            <pc:sldMk cId="265935984" sldId="345"/>
            <ac:spMk id="5" creationId="{36A871C4-C85F-4C29-944B-D7F0D8297476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54.820" v="1885" actId="2696"/>
        <pc:sldMkLst>
          <pc:docMk/>
          <pc:sldMk cId="399301755" sldId="345"/>
        </pc:sldMkLst>
        <pc:spChg chg="add mod">
          <ac:chgData name="HOWARD LIM" userId="5f46fd05-caa1-48d7-ae1b-d61ec684b443" providerId="ADAL" clId="{85D4B06B-8526-48C3-94A9-E1249FFA20D0}" dt="2021-05-31T09:41:31.030" v="1685" actId="208"/>
          <ac:spMkLst>
            <pc:docMk/>
            <pc:sldMk cId="399301755" sldId="345"/>
            <ac:spMk id="2" creationId="{5114ABC1-FE46-434C-A298-2E24D709D332}"/>
          </ac:spMkLst>
        </pc:spChg>
        <pc:spChg chg="add mod">
          <ac:chgData name="HOWARD LIM" userId="5f46fd05-caa1-48d7-ae1b-d61ec684b443" providerId="ADAL" clId="{85D4B06B-8526-48C3-94A9-E1249FFA20D0}" dt="2021-05-31T09:41:31.097" v="1695" actId="208"/>
          <ac:spMkLst>
            <pc:docMk/>
            <pc:sldMk cId="399301755" sldId="345"/>
            <ac:spMk id="3" creationId="{0F475230-CEFE-4674-BEAA-1BE4C84E9839}"/>
          </ac:spMkLst>
        </pc:spChg>
        <pc:spChg chg="add mod">
          <ac:chgData name="HOWARD LIM" userId="5f46fd05-caa1-48d7-ae1b-d61ec684b443" providerId="ADAL" clId="{85D4B06B-8526-48C3-94A9-E1249FFA20D0}" dt="2021-05-31T09:41:31.195" v="1705" actId="208"/>
          <ac:spMkLst>
            <pc:docMk/>
            <pc:sldMk cId="399301755" sldId="345"/>
            <ac:spMk id="4" creationId="{91D147E2-AAA8-464F-A9BF-47596ADFA0E3}"/>
          </ac:spMkLst>
        </pc:spChg>
        <pc:spChg chg="add mod">
          <ac:chgData name="HOWARD LIM" userId="5f46fd05-caa1-48d7-ae1b-d61ec684b443" providerId="ADAL" clId="{85D4B06B-8526-48C3-94A9-E1249FFA20D0}" dt="2021-05-31T09:41:31.279" v="1715" actId="208"/>
          <ac:spMkLst>
            <pc:docMk/>
            <pc:sldMk cId="399301755" sldId="345"/>
            <ac:spMk id="5" creationId="{E00EB6F1-DEAA-4A09-983E-9824509495E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173" v="11154" actId="2696"/>
        <pc:sldMkLst>
          <pc:docMk/>
          <pc:sldMk cId="430576504" sldId="345"/>
        </pc:sldMkLst>
        <pc:spChg chg="add mod">
          <ac:chgData name="HOWARD LIM" userId="5f46fd05-caa1-48d7-ae1b-d61ec684b443" providerId="ADAL" clId="{85D4B06B-8526-48C3-94A9-E1249FFA20D0}" dt="2021-06-07T15:48:23.062" v="10255" actId="208"/>
          <ac:spMkLst>
            <pc:docMk/>
            <pc:sldMk cId="430576504" sldId="345"/>
            <ac:spMk id="4" creationId="{CC8BFF4F-8FB7-404E-93A2-98BDC52978A6}"/>
          </ac:spMkLst>
        </pc:spChg>
        <pc:spChg chg="add mod">
          <ac:chgData name="HOWARD LIM" userId="5f46fd05-caa1-48d7-ae1b-d61ec684b443" providerId="ADAL" clId="{85D4B06B-8526-48C3-94A9-E1249FFA20D0}" dt="2021-06-07T15:48:23.105" v="10265" actId="208"/>
          <ac:spMkLst>
            <pc:docMk/>
            <pc:sldMk cId="430576504" sldId="345"/>
            <ac:spMk id="5" creationId="{46CBD187-730F-479B-B60C-0C02BA87434D}"/>
          </ac:spMkLst>
        </pc:spChg>
        <pc:spChg chg="add mod">
          <ac:chgData name="HOWARD LIM" userId="5f46fd05-caa1-48d7-ae1b-d61ec684b443" providerId="ADAL" clId="{85D4B06B-8526-48C3-94A9-E1249FFA20D0}" dt="2021-06-07T15:48:23.154" v="10275" actId="208"/>
          <ac:spMkLst>
            <pc:docMk/>
            <pc:sldMk cId="430576504" sldId="345"/>
            <ac:spMk id="6" creationId="{2A8CB3F0-C473-406F-AFE6-C3FC3D26DB0D}"/>
          </ac:spMkLst>
        </pc:spChg>
        <pc:spChg chg="add mod">
          <ac:chgData name="HOWARD LIM" userId="5f46fd05-caa1-48d7-ae1b-d61ec684b443" providerId="ADAL" clId="{85D4B06B-8526-48C3-94A9-E1249FFA20D0}" dt="2021-06-07T15:48:23.198" v="10285" actId="208"/>
          <ac:spMkLst>
            <pc:docMk/>
            <pc:sldMk cId="430576504" sldId="345"/>
            <ac:spMk id="7" creationId="{381B3DF0-0F81-4BD2-873B-B6F115F0F805}"/>
          </ac:spMkLst>
        </pc:spChg>
        <pc:picChg chg="add mod">
          <ac:chgData name="HOWARD LIM" userId="5f46fd05-caa1-48d7-ae1b-d61ec684b443" providerId="ADAL" clId="{85D4B06B-8526-48C3-94A9-E1249FFA20D0}" dt="2021-06-07T15:48:22.995" v="10245"/>
          <ac:picMkLst>
            <pc:docMk/>
            <pc:sldMk cId="430576504" sldId="345"/>
            <ac:picMk id="3" creationId="{F37EF32E-428A-491B-BA3B-4E0A71C21D5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081" v="22107" actId="2696"/>
        <pc:sldMkLst>
          <pc:docMk/>
          <pc:sldMk cId="560853588" sldId="345"/>
        </pc:sldMkLst>
        <pc:spChg chg="add mod">
          <ac:chgData name="HOWARD LIM" userId="5f46fd05-caa1-48d7-ae1b-d61ec684b443" providerId="ADAL" clId="{85D4B06B-8526-48C3-94A9-E1249FFA20D0}" dt="2021-06-13T06:23:50.822" v="20472" actId="208"/>
          <ac:spMkLst>
            <pc:docMk/>
            <pc:sldMk cId="560853588" sldId="345"/>
            <ac:spMk id="4" creationId="{F093982E-448B-4AF4-ABFF-93182BF86CC3}"/>
          </ac:spMkLst>
        </pc:spChg>
        <pc:spChg chg="add mod">
          <ac:chgData name="HOWARD LIM" userId="5f46fd05-caa1-48d7-ae1b-d61ec684b443" providerId="ADAL" clId="{85D4B06B-8526-48C3-94A9-E1249FFA20D0}" dt="2021-06-13T06:23:50.893" v="20490" actId="208"/>
          <ac:spMkLst>
            <pc:docMk/>
            <pc:sldMk cId="560853588" sldId="345"/>
            <ac:spMk id="5" creationId="{FBA409A2-891C-41E7-8CA5-085259317FD2}"/>
          </ac:spMkLst>
        </pc:spChg>
        <pc:spChg chg="add mod">
          <ac:chgData name="HOWARD LIM" userId="5f46fd05-caa1-48d7-ae1b-d61ec684b443" providerId="ADAL" clId="{85D4B06B-8526-48C3-94A9-E1249FFA20D0}" dt="2021-06-13T06:23:50.970" v="20508" actId="208"/>
          <ac:spMkLst>
            <pc:docMk/>
            <pc:sldMk cId="560853588" sldId="345"/>
            <ac:spMk id="6" creationId="{DF583208-6D37-4A5C-8349-1B8CAD1CA95F}"/>
          </ac:spMkLst>
        </pc:spChg>
        <pc:spChg chg="add mod">
          <ac:chgData name="HOWARD LIM" userId="5f46fd05-caa1-48d7-ae1b-d61ec684b443" providerId="ADAL" clId="{85D4B06B-8526-48C3-94A9-E1249FFA20D0}" dt="2021-06-13T06:23:51.248" v="20526" actId="208"/>
          <ac:spMkLst>
            <pc:docMk/>
            <pc:sldMk cId="560853588" sldId="345"/>
            <ac:spMk id="7" creationId="{A6BCEB3E-E252-4722-9A9F-4D2846D1057F}"/>
          </ac:spMkLst>
        </pc:spChg>
        <pc:picChg chg="add mod">
          <ac:chgData name="HOWARD LIM" userId="5f46fd05-caa1-48d7-ae1b-d61ec684b443" providerId="ADAL" clId="{85D4B06B-8526-48C3-94A9-E1249FFA20D0}" dt="2021-06-13T06:23:50.703" v="20454"/>
          <ac:picMkLst>
            <pc:docMk/>
            <pc:sldMk cId="560853588" sldId="345"/>
            <ac:picMk id="3" creationId="{3685906A-2819-4B7F-B512-9F76A780F1E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1" v="3765" actId="2696"/>
        <pc:sldMkLst>
          <pc:docMk/>
          <pc:sldMk cId="606167709" sldId="345"/>
        </pc:sldMkLst>
        <pc:spChg chg="add mod">
          <ac:chgData name="HOWARD LIM" userId="5f46fd05-caa1-48d7-ae1b-d61ec684b443" providerId="ADAL" clId="{85D4B06B-8526-48C3-94A9-E1249FFA20D0}" dt="2021-05-31T09:54:43.053" v="3565" actId="208"/>
          <ac:spMkLst>
            <pc:docMk/>
            <pc:sldMk cId="606167709" sldId="345"/>
            <ac:spMk id="2" creationId="{E0B1C6AA-E4F6-4F71-8334-68E54EA3D113}"/>
          </ac:spMkLst>
        </pc:spChg>
        <pc:spChg chg="add mod">
          <ac:chgData name="HOWARD LIM" userId="5f46fd05-caa1-48d7-ae1b-d61ec684b443" providerId="ADAL" clId="{85D4B06B-8526-48C3-94A9-E1249FFA20D0}" dt="2021-05-31T09:54:43.104" v="3575" actId="208"/>
          <ac:spMkLst>
            <pc:docMk/>
            <pc:sldMk cId="606167709" sldId="345"/>
            <ac:spMk id="3" creationId="{73DB9648-51D3-4E1E-A456-D3E541C6B4ED}"/>
          </ac:spMkLst>
        </pc:spChg>
        <pc:spChg chg="add mod">
          <ac:chgData name="HOWARD LIM" userId="5f46fd05-caa1-48d7-ae1b-d61ec684b443" providerId="ADAL" clId="{85D4B06B-8526-48C3-94A9-E1249FFA20D0}" dt="2021-05-31T09:54:43.170" v="3585" actId="208"/>
          <ac:spMkLst>
            <pc:docMk/>
            <pc:sldMk cId="606167709" sldId="345"/>
            <ac:spMk id="4" creationId="{70BABE97-601F-4092-BE8A-E05CCBAC45D0}"/>
          </ac:spMkLst>
        </pc:spChg>
        <pc:spChg chg="add mod">
          <ac:chgData name="HOWARD LIM" userId="5f46fd05-caa1-48d7-ae1b-d61ec684b443" providerId="ADAL" clId="{85D4B06B-8526-48C3-94A9-E1249FFA20D0}" dt="2021-05-31T09:54:43.222" v="3595" actId="208"/>
          <ac:spMkLst>
            <pc:docMk/>
            <pc:sldMk cId="606167709" sldId="345"/>
            <ac:spMk id="5" creationId="{57C6618C-C48E-47EC-908C-23FCB92E1CE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760" v="1415" actId="2696"/>
        <pc:sldMkLst>
          <pc:docMk/>
          <pc:sldMk cId="661424220" sldId="345"/>
        </pc:sldMkLst>
        <pc:spChg chg="add mod">
          <ac:chgData name="HOWARD LIM" userId="5f46fd05-caa1-48d7-ae1b-d61ec684b443" providerId="ADAL" clId="{85D4B06B-8526-48C3-94A9-E1249FFA20D0}" dt="2021-05-31T09:39:32.002" v="1215" actId="208"/>
          <ac:spMkLst>
            <pc:docMk/>
            <pc:sldMk cId="661424220" sldId="345"/>
            <ac:spMk id="2" creationId="{FDBDE938-CF09-4E90-AAC0-8427CBB68DD7}"/>
          </ac:spMkLst>
        </pc:spChg>
        <pc:spChg chg="add mod">
          <ac:chgData name="HOWARD LIM" userId="5f46fd05-caa1-48d7-ae1b-d61ec684b443" providerId="ADAL" clId="{85D4B06B-8526-48C3-94A9-E1249FFA20D0}" dt="2021-05-31T09:39:32.054" v="1225" actId="208"/>
          <ac:spMkLst>
            <pc:docMk/>
            <pc:sldMk cId="661424220" sldId="345"/>
            <ac:spMk id="3" creationId="{60CF6C97-DCDD-4554-9C38-41C8A6838013}"/>
          </ac:spMkLst>
        </pc:spChg>
        <pc:spChg chg="add mod">
          <ac:chgData name="HOWARD LIM" userId="5f46fd05-caa1-48d7-ae1b-d61ec684b443" providerId="ADAL" clId="{85D4B06B-8526-48C3-94A9-E1249FFA20D0}" dt="2021-05-31T09:39:32.134" v="1235" actId="208"/>
          <ac:spMkLst>
            <pc:docMk/>
            <pc:sldMk cId="661424220" sldId="345"/>
            <ac:spMk id="4" creationId="{96FADCBE-1256-4EEF-99BD-D7AE12C0CBB8}"/>
          </ac:spMkLst>
        </pc:spChg>
        <pc:spChg chg="add mod">
          <ac:chgData name="HOWARD LIM" userId="5f46fd05-caa1-48d7-ae1b-d61ec684b443" providerId="ADAL" clId="{85D4B06B-8526-48C3-94A9-E1249FFA20D0}" dt="2021-05-31T09:39:32.186" v="1245" actId="208"/>
          <ac:spMkLst>
            <pc:docMk/>
            <pc:sldMk cId="661424220" sldId="345"/>
            <ac:spMk id="5" creationId="{E74F0E3F-72AF-4005-890F-5ACE996130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2" v="17937" actId="2696"/>
        <pc:sldMkLst>
          <pc:docMk/>
          <pc:sldMk cId="751835300" sldId="345"/>
        </pc:sldMkLst>
        <pc:spChg chg="add mod">
          <ac:chgData name="HOWARD LIM" userId="5f46fd05-caa1-48d7-ae1b-d61ec684b443" providerId="ADAL" clId="{85D4B06B-8526-48C3-94A9-E1249FFA20D0}" dt="2021-06-13T06:18:35.882" v="16302" actId="208"/>
          <ac:spMkLst>
            <pc:docMk/>
            <pc:sldMk cId="751835300" sldId="345"/>
            <ac:spMk id="4" creationId="{4D5DF94A-FDFA-4E6D-82DD-D49C0CBB26CE}"/>
          </ac:spMkLst>
        </pc:spChg>
        <pc:spChg chg="add mod">
          <ac:chgData name="HOWARD LIM" userId="5f46fd05-caa1-48d7-ae1b-d61ec684b443" providerId="ADAL" clId="{85D4B06B-8526-48C3-94A9-E1249FFA20D0}" dt="2021-06-13T06:18:35.961" v="16320" actId="208"/>
          <ac:spMkLst>
            <pc:docMk/>
            <pc:sldMk cId="751835300" sldId="345"/>
            <ac:spMk id="5" creationId="{4D7DC02E-A3B3-4518-B96E-5E5F20B73221}"/>
          </ac:spMkLst>
        </pc:spChg>
        <pc:spChg chg="add mod">
          <ac:chgData name="HOWARD LIM" userId="5f46fd05-caa1-48d7-ae1b-d61ec684b443" providerId="ADAL" clId="{85D4B06B-8526-48C3-94A9-E1249FFA20D0}" dt="2021-06-13T06:18:36.037" v="16338" actId="208"/>
          <ac:spMkLst>
            <pc:docMk/>
            <pc:sldMk cId="751835300" sldId="345"/>
            <ac:spMk id="6" creationId="{49600F71-78D2-4E5E-8D20-A8EE92801626}"/>
          </ac:spMkLst>
        </pc:spChg>
        <pc:spChg chg="add mod">
          <ac:chgData name="HOWARD LIM" userId="5f46fd05-caa1-48d7-ae1b-d61ec684b443" providerId="ADAL" clId="{85D4B06B-8526-48C3-94A9-E1249FFA20D0}" dt="2021-06-13T06:18:36.141" v="16356" actId="208"/>
          <ac:spMkLst>
            <pc:docMk/>
            <pc:sldMk cId="751835300" sldId="345"/>
            <ac:spMk id="7" creationId="{C1237E4F-4B45-49A7-B52A-CCF1EB7D9BC3}"/>
          </ac:spMkLst>
        </pc:spChg>
        <pc:picChg chg="add mod">
          <ac:chgData name="HOWARD LIM" userId="5f46fd05-caa1-48d7-ae1b-d61ec684b443" providerId="ADAL" clId="{85D4B06B-8526-48C3-94A9-E1249FFA20D0}" dt="2021-06-13T06:18:35.764" v="16284"/>
          <ac:picMkLst>
            <pc:docMk/>
            <pc:sldMk cId="751835300" sldId="345"/>
            <ac:picMk id="3" creationId="{19BF1F68-9F05-4128-9CFA-0116BA2A38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591" v="4730" actId="2696"/>
        <pc:sldMkLst>
          <pc:docMk/>
          <pc:sldMk cId="781399824" sldId="345"/>
        </pc:sldMkLst>
        <pc:spChg chg="add mod">
          <ac:chgData name="HOWARD LIM" userId="5f46fd05-caa1-48d7-ae1b-d61ec684b443" providerId="ADAL" clId="{85D4B06B-8526-48C3-94A9-E1249FFA20D0}" dt="2021-05-31T10:01:13.122" v="4521" actId="208"/>
          <ac:spMkLst>
            <pc:docMk/>
            <pc:sldMk cId="781399824" sldId="345"/>
            <ac:spMk id="4" creationId="{60F7C9B0-C7E7-49F2-A486-BB03B6ED1708}"/>
          </ac:spMkLst>
        </pc:spChg>
        <pc:spChg chg="add mod">
          <ac:chgData name="HOWARD LIM" userId="5f46fd05-caa1-48d7-ae1b-d61ec684b443" providerId="ADAL" clId="{85D4B06B-8526-48C3-94A9-E1249FFA20D0}" dt="2021-05-31T10:01:13.189" v="4531" actId="208"/>
          <ac:spMkLst>
            <pc:docMk/>
            <pc:sldMk cId="781399824" sldId="345"/>
            <ac:spMk id="5" creationId="{BC85E57D-6881-4040-B861-8BACE44827AF}"/>
          </ac:spMkLst>
        </pc:spChg>
        <pc:spChg chg="add mod">
          <ac:chgData name="HOWARD LIM" userId="5f46fd05-caa1-48d7-ae1b-d61ec684b443" providerId="ADAL" clId="{85D4B06B-8526-48C3-94A9-E1249FFA20D0}" dt="2021-05-31T10:01:13.260" v="4541" actId="208"/>
          <ac:spMkLst>
            <pc:docMk/>
            <pc:sldMk cId="781399824" sldId="345"/>
            <ac:spMk id="6" creationId="{C094459C-A39B-4524-BAD8-F0B6A0F16BFF}"/>
          </ac:spMkLst>
        </pc:spChg>
        <pc:spChg chg="add mod">
          <ac:chgData name="HOWARD LIM" userId="5f46fd05-caa1-48d7-ae1b-d61ec684b443" providerId="ADAL" clId="{85D4B06B-8526-48C3-94A9-E1249FFA20D0}" dt="2021-05-31T10:01:13.342" v="4551" actId="208"/>
          <ac:spMkLst>
            <pc:docMk/>
            <pc:sldMk cId="781399824" sldId="345"/>
            <ac:spMk id="7" creationId="{70C136A0-27B5-42C3-B62A-5D1B34BD2CE2}"/>
          </ac:spMkLst>
        </pc:spChg>
        <pc:picChg chg="add mod">
          <ac:chgData name="HOWARD LIM" userId="5f46fd05-caa1-48d7-ae1b-d61ec684b443" providerId="ADAL" clId="{85D4B06B-8526-48C3-94A9-E1249FFA20D0}" dt="2021-05-31T10:01:12.962" v="4511"/>
          <ac:picMkLst>
            <pc:docMk/>
            <pc:sldMk cId="781399824" sldId="345"/>
            <ac:picMk id="3" creationId="{27D78F8C-9AD2-4003-AD8B-A53AE6F5F1C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59" v="474" actId="2696"/>
        <pc:sldMkLst>
          <pc:docMk/>
          <pc:sldMk cId="829030375" sldId="345"/>
        </pc:sldMkLst>
        <pc:spChg chg="add mod">
          <ac:chgData name="HOWARD LIM" userId="5f46fd05-caa1-48d7-ae1b-d61ec684b443" providerId="ADAL" clId="{85D4B06B-8526-48C3-94A9-E1249FFA20D0}" dt="2021-05-31T09:36:40.936" v="294" actId="208"/>
          <ac:spMkLst>
            <pc:docMk/>
            <pc:sldMk cId="829030375" sldId="345"/>
            <ac:spMk id="2" creationId="{ED2B03BC-F937-4078-A9A4-9E7AB74080F0}"/>
          </ac:spMkLst>
        </pc:spChg>
        <pc:spChg chg="add mod">
          <ac:chgData name="HOWARD LIM" userId="5f46fd05-caa1-48d7-ae1b-d61ec684b443" providerId="ADAL" clId="{85D4B06B-8526-48C3-94A9-E1249FFA20D0}" dt="2021-05-31T09:36:41.050" v="304" actId="208"/>
          <ac:spMkLst>
            <pc:docMk/>
            <pc:sldMk cId="829030375" sldId="345"/>
            <ac:spMk id="3" creationId="{9414D1FF-62F7-4FEE-8322-0AF5904F222F}"/>
          </ac:spMkLst>
        </pc:spChg>
        <pc:spChg chg="add mod">
          <ac:chgData name="HOWARD LIM" userId="5f46fd05-caa1-48d7-ae1b-d61ec684b443" providerId="ADAL" clId="{85D4B06B-8526-48C3-94A9-E1249FFA20D0}" dt="2021-05-31T09:36:41.177" v="314" actId="208"/>
          <ac:spMkLst>
            <pc:docMk/>
            <pc:sldMk cId="829030375" sldId="345"/>
            <ac:spMk id="4" creationId="{6195EB88-8723-4F45-8697-88EA9DB99D76}"/>
          </ac:spMkLst>
        </pc:spChg>
        <pc:spChg chg="add mod">
          <ac:chgData name="HOWARD LIM" userId="5f46fd05-caa1-48d7-ae1b-d61ec684b443" providerId="ADAL" clId="{85D4B06B-8526-48C3-94A9-E1249FFA20D0}" dt="2021-05-31T09:36:41.272" v="324" actId="208"/>
          <ac:spMkLst>
            <pc:docMk/>
            <pc:sldMk cId="829030375" sldId="345"/>
            <ac:spMk id="5" creationId="{1DE06B06-1F1B-4DA9-B20F-551BDD20E06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555" v="19969" actId="2696"/>
        <pc:sldMkLst>
          <pc:docMk/>
          <pc:sldMk cId="967887766" sldId="345"/>
        </pc:sldMkLst>
        <pc:spChg chg="add mod">
          <ac:chgData name="HOWARD LIM" userId="5f46fd05-caa1-48d7-ae1b-d61ec684b443" providerId="ADAL" clId="{85D4B06B-8526-48C3-94A9-E1249FFA20D0}" dt="2021-06-13T06:20:49.831" v="18415" actId="208"/>
          <ac:spMkLst>
            <pc:docMk/>
            <pc:sldMk cId="967887766" sldId="345"/>
            <ac:spMk id="4" creationId="{F52B233F-8ABD-4F02-9BD4-B69FDF969203}"/>
          </ac:spMkLst>
        </pc:spChg>
        <pc:spChg chg="add mod">
          <ac:chgData name="HOWARD LIM" userId="5f46fd05-caa1-48d7-ae1b-d61ec684b443" providerId="ADAL" clId="{85D4B06B-8526-48C3-94A9-E1249FFA20D0}" dt="2021-06-13T06:20:49.912" v="18432" actId="208"/>
          <ac:spMkLst>
            <pc:docMk/>
            <pc:sldMk cId="967887766" sldId="345"/>
            <ac:spMk id="5" creationId="{E8BCB897-BC85-4F35-8885-50544DA176A8}"/>
          </ac:spMkLst>
        </pc:spChg>
        <pc:spChg chg="add mod">
          <ac:chgData name="HOWARD LIM" userId="5f46fd05-caa1-48d7-ae1b-d61ec684b443" providerId="ADAL" clId="{85D4B06B-8526-48C3-94A9-E1249FFA20D0}" dt="2021-06-13T06:20:50.023" v="18449" actId="208"/>
          <ac:spMkLst>
            <pc:docMk/>
            <pc:sldMk cId="967887766" sldId="345"/>
            <ac:spMk id="6" creationId="{26629838-F67F-49F8-AA59-A29572CE0F47}"/>
          </ac:spMkLst>
        </pc:spChg>
        <pc:spChg chg="add mod">
          <ac:chgData name="HOWARD LIM" userId="5f46fd05-caa1-48d7-ae1b-d61ec684b443" providerId="ADAL" clId="{85D4B06B-8526-48C3-94A9-E1249FFA20D0}" dt="2021-06-13T06:20:50.093" v="18466" actId="208"/>
          <ac:spMkLst>
            <pc:docMk/>
            <pc:sldMk cId="967887766" sldId="345"/>
            <ac:spMk id="7" creationId="{B3ED9235-7CAA-43DA-855E-8F277E373BC5}"/>
          </ac:spMkLst>
        </pc:spChg>
        <pc:picChg chg="add mod">
          <ac:chgData name="HOWARD LIM" userId="5f46fd05-caa1-48d7-ae1b-d61ec684b443" providerId="ADAL" clId="{85D4B06B-8526-48C3-94A9-E1249FFA20D0}" dt="2021-06-13T06:20:49.684" v="18398"/>
          <ac:picMkLst>
            <pc:docMk/>
            <pc:sldMk cId="967887766" sldId="345"/>
            <ac:picMk id="3" creationId="{C056E29E-1E20-4BFB-BF62-5033581911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490" v="6447" actId="2696"/>
        <pc:sldMkLst>
          <pc:docMk/>
          <pc:sldMk cId="988821761" sldId="345"/>
        </pc:sldMkLst>
        <pc:spChg chg="add mod">
          <ac:chgData name="HOWARD LIM" userId="5f46fd05-caa1-48d7-ae1b-d61ec684b443" providerId="ADAL" clId="{85D4B06B-8526-48C3-94A9-E1249FFA20D0}" dt="2021-05-31T10:44:17.470" v="5379" actId="208"/>
          <ac:spMkLst>
            <pc:docMk/>
            <pc:sldMk cId="988821761" sldId="345"/>
            <ac:spMk id="4" creationId="{C132034D-A768-4654-A670-C2D6F8406922}"/>
          </ac:spMkLst>
        </pc:spChg>
        <pc:spChg chg="add mod">
          <ac:chgData name="HOWARD LIM" userId="5f46fd05-caa1-48d7-ae1b-d61ec684b443" providerId="ADAL" clId="{85D4B06B-8526-48C3-94A9-E1249FFA20D0}" dt="2021-05-31T10:44:17.547" v="5389" actId="208"/>
          <ac:spMkLst>
            <pc:docMk/>
            <pc:sldMk cId="988821761" sldId="345"/>
            <ac:spMk id="5" creationId="{0F0CD72B-1A6D-4D5F-B39C-137E9792D5CC}"/>
          </ac:spMkLst>
        </pc:spChg>
        <pc:spChg chg="add mod">
          <ac:chgData name="HOWARD LIM" userId="5f46fd05-caa1-48d7-ae1b-d61ec684b443" providerId="ADAL" clId="{85D4B06B-8526-48C3-94A9-E1249FFA20D0}" dt="2021-05-31T10:44:17.656" v="5399" actId="208"/>
          <ac:spMkLst>
            <pc:docMk/>
            <pc:sldMk cId="988821761" sldId="345"/>
            <ac:spMk id="6" creationId="{4A28152F-ECF2-4C31-A1FA-84DD937363E9}"/>
          </ac:spMkLst>
        </pc:spChg>
        <pc:spChg chg="add mod">
          <ac:chgData name="HOWARD LIM" userId="5f46fd05-caa1-48d7-ae1b-d61ec684b443" providerId="ADAL" clId="{85D4B06B-8526-48C3-94A9-E1249FFA20D0}" dt="2021-05-31T10:44:17.720" v="5409" actId="208"/>
          <ac:spMkLst>
            <pc:docMk/>
            <pc:sldMk cId="988821761" sldId="345"/>
            <ac:spMk id="7" creationId="{A44174FF-9063-4135-BB5F-EAFBEFE6B783}"/>
          </ac:spMkLst>
        </pc:spChg>
        <pc:picChg chg="add mod">
          <ac:chgData name="HOWARD LIM" userId="5f46fd05-caa1-48d7-ae1b-d61ec684b443" providerId="ADAL" clId="{85D4B06B-8526-48C3-94A9-E1249FFA20D0}" dt="2021-05-31T10:44:17.374" v="5369"/>
          <ac:picMkLst>
            <pc:docMk/>
            <pc:sldMk cId="988821761" sldId="345"/>
            <ac:picMk id="3" creationId="{E4352824-3F39-4366-969F-568A3289F72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11" v="945" actId="2696"/>
        <pc:sldMkLst>
          <pc:docMk/>
          <pc:sldMk cId="1243594774" sldId="345"/>
        </pc:sldMkLst>
        <pc:spChg chg="add mod">
          <ac:chgData name="HOWARD LIM" userId="5f46fd05-caa1-48d7-ae1b-d61ec684b443" providerId="ADAL" clId="{85D4B06B-8526-48C3-94A9-E1249FFA20D0}" dt="2021-05-31T09:37:29.298" v="744" actId="208"/>
          <ac:spMkLst>
            <pc:docMk/>
            <pc:sldMk cId="1243594774" sldId="345"/>
            <ac:spMk id="2" creationId="{67C11D76-3B27-491C-A5AA-C70A1A404A81}"/>
          </ac:spMkLst>
        </pc:spChg>
        <pc:spChg chg="add mod">
          <ac:chgData name="HOWARD LIM" userId="5f46fd05-caa1-48d7-ae1b-d61ec684b443" providerId="ADAL" clId="{85D4B06B-8526-48C3-94A9-E1249FFA20D0}" dt="2021-05-31T09:37:29.351" v="754" actId="208"/>
          <ac:spMkLst>
            <pc:docMk/>
            <pc:sldMk cId="1243594774" sldId="345"/>
            <ac:spMk id="3" creationId="{52A06D17-29B1-4915-97E1-244CCDAB3834}"/>
          </ac:spMkLst>
        </pc:spChg>
        <pc:spChg chg="add mod">
          <ac:chgData name="HOWARD LIM" userId="5f46fd05-caa1-48d7-ae1b-d61ec684b443" providerId="ADAL" clId="{85D4B06B-8526-48C3-94A9-E1249FFA20D0}" dt="2021-05-31T09:37:29.449" v="764" actId="208"/>
          <ac:spMkLst>
            <pc:docMk/>
            <pc:sldMk cId="1243594774" sldId="345"/>
            <ac:spMk id="4" creationId="{1F0F0BFE-A45C-4024-910B-D4869DF95EAE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1243594774" sldId="345"/>
            <ac:spMk id="5" creationId="{0A2C745F-A352-416F-85E3-378D63149251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00" v="30706" actId="2696"/>
        <pc:sldMkLst>
          <pc:docMk/>
          <pc:sldMk cId="1371171238" sldId="345"/>
        </pc:sldMkLst>
        <pc:spChg chg="add mod">
          <ac:chgData name="HOWARD LIM" userId="5f46fd05-caa1-48d7-ae1b-d61ec684b443" providerId="ADAL" clId="{85D4B06B-8526-48C3-94A9-E1249FFA20D0}" dt="2021-06-13T07:05:18.006" v="29046" actId="208"/>
          <ac:spMkLst>
            <pc:docMk/>
            <pc:sldMk cId="1371171238" sldId="345"/>
            <ac:spMk id="4" creationId="{E3761D8E-2DDD-4B6E-B4C1-1FBC6F403D09}"/>
          </ac:spMkLst>
        </pc:spChg>
        <pc:spChg chg="add mod">
          <ac:chgData name="HOWARD LIM" userId="5f46fd05-caa1-48d7-ae1b-d61ec684b443" providerId="ADAL" clId="{85D4B06B-8526-48C3-94A9-E1249FFA20D0}" dt="2021-06-13T07:05:18.154" v="29064" actId="208"/>
          <ac:spMkLst>
            <pc:docMk/>
            <pc:sldMk cId="1371171238" sldId="345"/>
            <ac:spMk id="5" creationId="{A3D0572A-6400-4EF6-928D-C8D1A9BF44D1}"/>
          </ac:spMkLst>
        </pc:spChg>
        <pc:spChg chg="add mod">
          <ac:chgData name="HOWARD LIM" userId="5f46fd05-caa1-48d7-ae1b-d61ec684b443" providerId="ADAL" clId="{85D4B06B-8526-48C3-94A9-E1249FFA20D0}" dt="2021-06-13T07:05:18.345" v="29082" actId="208"/>
          <ac:spMkLst>
            <pc:docMk/>
            <pc:sldMk cId="1371171238" sldId="345"/>
            <ac:spMk id="6" creationId="{5216C1A5-C7F4-4D4E-99DE-21704250BE7C}"/>
          </ac:spMkLst>
        </pc:spChg>
        <pc:spChg chg="add mod">
          <ac:chgData name="HOWARD LIM" userId="5f46fd05-caa1-48d7-ae1b-d61ec684b443" providerId="ADAL" clId="{85D4B06B-8526-48C3-94A9-E1249FFA20D0}" dt="2021-06-13T07:05:18.591" v="29100" actId="208"/>
          <ac:spMkLst>
            <pc:docMk/>
            <pc:sldMk cId="1371171238" sldId="345"/>
            <ac:spMk id="7" creationId="{6076CE97-46AC-464B-9E35-387E5C36E541}"/>
          </ac:spMkLst>
        </pc:spChg>
        <pc:picChg chg="add mod">
          <ac:chgData name="HOWARD LIM" userId="5f46fd05-caa1-48d7-ae1b-d61ec684b443" providerId="ADAL" clId="{85D4B06B-8526-48C3-94A9-E1249FFA20D0}" dt="2021-06-13T07:05:17.821" v="29028"/>
          <ac:picMkLst>
            <pc:docMk/>
            <pc:sldMk cId="1371171238" sldId="345"/>
            <ac:picMk id="3" creationId="{A93AAF50-299C-4A9F-A926-1A3C160118F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1:36.243" v="5096" actId="2696"/>
        <pc:sldMkLst>
          <pc:docMk/>
          <pc:sldMk cId="1767353092" sldId="345"/>
        </pc:sldMkLst>
        <pc:spChg chg="add mod">
          <ac:chgData name="HOWARD LIM" userId="5f46fd05-caa1-48d7-ae1b-d61ec684b443" providerId="ADAL" clId="{85D4B06B-8526-48C3-94A9-E1249FFA20D0}" dt="2021-05-31T10:30:13.866" v="5016" actId="208"/>
          <ac:spMkLst>
            <pc:docMk/>
            <pc:sldMk cId="1767353092" sldId="345"/>
            <ac:spMk id="4" creationId="{F45996C9-3F75-47DE-8A49-21ADB8D6A0ED}"/>
          </ac:spMkLst>
        </pc:spChg>
        <pc:spChg chg="add mod">
          <ac:chgData name="HOWARD LIM" userId="5f46fd05-caa1-48d7-ae1b-d61ec684b443" providerId="ADAL" clId="{85D4B06B-8526-48C3-94A9-E1249FFA20D0}" dt="2021-05-31T10:30:13.922" v="5026" actId="208"/>
          <ac:spMkLst>
            <pc:docMk/>
            <pc:sldMk cId="1767353092" sldId="345"/>
            <ac:spMk id="5" creationId="{0F8B1312-315E-487A-A54C-51F447307351}"/>
          </ac:spMkLst>
        </pc:spChg>
        <pc:spChg chg="add mod">
          <ac:chgData name="HOWARD LIM" userId="5f46fd05-caa1-48d7-ae1b-d61ec684b443" providerId="ADAL" clId="{85D4B06B-8526-48C3-94A9-E1249FFA20D0}" dt="2021-05-31T10:30:13.996" v="5036" actId="208"/>
          <ac:spMkLst>
            <pc:docMk/>
            <pc:sldMk cId="1767353092" sldId="345"/>
            <ac:spMk id="6" creationId="{5E908DB6-C978-4726-8B41-D0576B814327}"/>
          </ac:spMkLst>
        </pc:spChg>
        <pc:spChg chg="add mod">
          <ac:chgData name="HOWARD LIM" userId="5f46fd05-caa1-48d7-ae1b-d61ec684b443" providerId="ADAL" clId="{85D4B06B-8526-48C3-94A9-E1249FFA20D0}" dt="2021-05-31T10:30:14.072" v="5046" actId="208"/>
          <ac:spMkLst>
            <pc:docMk/>
            <pc:sldMk cId="1767353092" sldId="345"/>
            <ac:spMk id="7" creationId="{7CCF1D55-E204-4D64-944F-835C513BE55E}"/>
          </ac:spMkLst>
        </pc:spChg>
        <pc:picChg chg="add mod">
          <ac:chgData name="HOWARD LIM" userId="5f46fd05-caa1-48d7-ae1b-d61ec684b443" providerId="ADAL" clId="{85D4B06B-8526-48C3-94A9-E1249FFA20D0}" dt="2021-05-31T10:30:13.731" v="5006"/>
          <ac:picMkLst>
            <pc:docMk/>
            <pc:sldMk cId="1767353092" sldId="345"/>
            <ac:picMk id="3" creationId="{61C84409-7481-40F8-8928-3AD6F58CC3F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58" v="7219" actId="2696"/>
        <pc:sldMkLst>
          <pc:docMk/>
          <pc:sldMk cId="2069991645" sldId="345"/>
        </pc:sldMkLst>
        <pc:spChg chg="add mod">
          <ac:chgData name="HOWARD LIM" userId="5f46fd05-caa1-48d7-ae1b-d61ec684b443" providerId="ADAL" clId="{85D4B06B-8526-48C3-94A9-E1249FFA20D0}" dt="2021-05-31T11:24:49.838" v="6753" actId="208"/>
          <ac:spMkLst>
            <pc:docMk/>
            <pc:sldMk cId="2069991645" sldId="345"/>
            <ac:spMk id="4" creationId="{5D6B3DB3-3818-4DAA-BCEB-A05E5A5E8FD0}"/>
          </ac:spMkLst>
        </pc:spChg>
        <pc:spChg chg="add mod">
          <ac:chgData name="HOWARD LIM" userId="5f46fd05-caa1-48d7-ae1b-d61ec684b443" providerId="ADAL" clId="{85D4B06B-8526-48C3-94A9-E1249FFA20D0}" dt="2021-05-31T11:24:49.919" v="6763" actId="208"/>
          <ac:spMkLst>
            <pc:docMk/>
            <pc:sldMk cId="2069991645" sldId="345"/>
            <ac:spMk id="5" creationId="{00BA921B-A7EB-47D2-824E-210D3EBBFCC5}"/>
          </ac:spMkLst>
        </pc:spChg>
        <pc:spChg chg="add mod">
          <ac:chgData name="HOWARD LIM" userId="5f46fd05-caa1-48d7-ae1b-d61ec684b443" providerId="ADAL" clId="{85D4B06B-8526-48C3-94A9-E1249FFA20D0}" dt="2021-05-31T11:24:50.065" v="6773" actId="208"/>
          <ac:spMkLst>
            <pc:docMk/>
            <pc:sldMk cId="2069991645" sldId="345"/>
            <ac:spMk id="6" creationId="{D8259D4E-9C3A-46DA-B771-A0EEE7C0EDEF}"/>
          </ac:spMkLst>
        </pc:spChg>
        <pc:spChg chg="add mod">
          <ac:chgData name="HOWARD LIM" userId="5f46fd05-caa1-48d7-ae1b-d61ec684b443" providerId="ADAL" clId="{85D4B06B-8526-48C3-94A9-E1249FFA20D0}" dt="2021-05-31T11:24:50.125" v="6783" actId="208"/>
          <ac:spMkLst>
            <pc:docMk/>
            <pc:sldMk cId="2069991645" sldId="345"/>
            <ac:spMk id="7" creationId="{974450AC-4BC8-409A-AE5E-DE6A9A28CA8D}"/>
          </ac:spMkLst>
        </pc:spChg>
        <pc:picChg chg="add mod">
          <ac:chgData name="HOWARD LIM" userId="5f46fd05-caa1-48d7-ae1b-d61ec684b443" providerId="ADAL" clId="{85D4B06B-8526-48C3-94A9-E1249FFA20D0}" dt="2021-05-31T11:24:49.767" v="6743"/>
          <ac:picMkLst>
            <pc:docMk/>
            <pc:sldMk cId="2069991645" sldId="345"/>
            <ac:picMk id="3" creationId="{52888A9B-ABC3-4AB0-A447-9E03B5BD4A4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13" v="15799" actId="2696"/>
        <pc:sldMkLst>
          <pc:docMk/>
          <pc:sldMk cId="2070072764" sldId="345"/>
        </pc:sldMkLst>
        <pc:spChg chg="add mod">
          <ac:chgData name="HOWARD LIM" userId="5f46fd05-caa1-48d7-ae1b-d61ec684b443" providerId="ADAL" clId="{85D4B06B-8526-48C3-94A9-E1249FFA20D0}" dt="2021-06-13T06:16:40.206" v="14164" actId="208"/>
          <ac:spMkLst>
            <pc:docMk/>
            <pc:sldMk cId="2070072764" sldId="345"/>
            <ac:spMk id="4" creationId="{81F97E02-9C39-423F-BF60-729203D944C6}"/>
          </ac:spMkLst>
        </pc:spChg>
        <pc:spChg chg="add mod">
          <ac:chgData name="HOWARD LIM" userId="5f46fd05-caa1-48d7-ae1b-d61ec684b443" providerId="ADAL" clId="{85D4B06B-8526-48C3-94A9-E1249FFA20D0}" dt="2021-06-13T06:16:40.302" v="14182" actId="208"/>
          <ac:spMkLst>
            <pc:docMk/>
            <pc:sldMk cId="2070072764" sldId="345"/>
            <ac:spMk id="5" creationId="{B9658EA2-BF73-491C-B7AD-92A03F50008B}"/>
          </ac:spMkLst>
        </pc:spChg>
        <pc:spChg chg="add mod">
          <ac:chgData name="HOWARD LIM" userId="5f46fd05-caa1-48d7-ae1b-d61ec684b443" providerId="ADAL" clId="{85D4B06B-8526-48C3-94A9-E1249FFA20D0}" dt="2021-06-13T06:16:40.377" v="14200" actId="208"/>
          <ac:spMkLst>
            <pc:docMk/>
            <pc:sldMk cId="2070072764" sldId="345"/>
            <ac:spMk id="6" creationId="{AE28675E-D8D4-402C-B836-4ABEB199CED1}"/>
          </ac:spMkLst>
        </pc:spChg>
        <pc:spChg chg="add mod">
          <ac:chgData name="HOWARD LIM" userId="5f46fd05-caa1-48d7-ae1b-d61ec684b443" providerId="ADAL" clId="{85D4B06B-8526-48C3-94A9-E1249FFA20D0}" dt="2021-06-13T06:16:40.450" v="14218" actId="208"/>
          <ac:spMkLst>
            <pc:docMk/>
            <pc:sldMk cId="2070072764" sldId="345"/>
            <ac:spMk id="7" creationId="{2539A5D8-D215-4EAA-A1CF-4CA863C1404E}"/>
          </ac:spMkLst>
        </pc:spChg>
        <pc:picChg chg="add mod">
          <ac:chgData name="HOWARD LIM" userId="5f46fd05-caa1-48d7-ae1b-d61ec684b443" providerId="ADAL" clId="{85D4B06B-8526-48C3-94A9-E1249FFA20D0}" dt="2021-06-13T06:16:40.092" v="14146"/>
          <ac:picMkLst>
            <pc:docMk/>
            <pc:sldMk cId="2070072764" sldId="345"/>
            <ac:picMk id="3" creationId="{23040ADA-025A-48B0-8D05-210DDA211B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69" v="28543" actId="2696"/>
        <pc:sldMkLst>
          <pc:docMk/>
          <pc:sldMk cId="2255040681" sldId="345"/>
        </pc:sldMkLst>
        <pc:spChg chg="add mod">
          <ac:chgData name="HOWARD LIM" userId="5f46fd05-caa1-48d7-ae1b-d61ec684b443" providerId="ADAL" clId="{85D4B06B-8526-48C3-94A9-E1249FFA20D0}" dt="2021-06-13T07:01:54.207" v="26894" actId="208"/>
          <ac:spMkLst>
            <pc:docMk/>
            <pc:sldMk cId="2255040681" sldId="345"/>
            <ac:spMk id="4" creationId="{419F6B70-F40B-48E1-96BE-18040841CD1B}"/>
          </ac:spMkLst>
        </pc:spChg>
        <pc:spChg chg="add mod">
          <ac:chgData name="HOWARD LIM" userId="5f46fd05-caa1-48d7-ae1b-d61ec684b443" providerId="ADAL" clId="{85D4B06B-8526-48C3-94A9-E1249FFA20D0}" dt="2021-06-13T07:01:54.398" v="26912" actId="208"/>
          <ac:spMkLst>
            <pc:docMk/>
            <pc:sldMk cId="2255040681" sldId="345"/>
            <ac:spMk id="5" creationId="{7DC42F51-44C3-481D-83EB-965252D0B356}"/>
          </ac:spMkLst>
        </pc:spChg>
        <pc:spChg chg="add mod">
          <ac:chgData name="HOWARD LIM" userId="5f46fd05-caa1-48d7-ae1b-d61ec684b443" providerId="ADAL" clId="{85D4B06B-8526-48C3-94A9-E1249FFA20D0}" dt="2021-06-13T07:01:54.603" v="26930" actId="208"/>
          <ac:spMkLst>
            <pc:docMk/>
            <pc:sldMk cId="2255040681" sldId="345"/>
            <ac:spMk id="6" creationId="{955C4F89-8E43-4FE2-8015-1B3519469285}"/>
          </ac:spMkLst>
        </pc:spChg>
        <pc:spChg chg="add mod">
          <ac:chgData name="HOWARD LIM" userId="5f46fd05-caa1-48d7-ae1b-d61ec684b443" providerId="ADAL" clId="{85D4B06B-8526-48C3-94A9-E1249FFA20D0}" dt="2021-06-13T07:01:54.803" v="26948" actId="208"/>
          <ac:spMkLst>
            <pc:docMk/>
            <pc:sldMk cId="2255040681" sldId="345"/>
            <ac:spMk id="7" creationId="{F8582AD8-09DD-4583-AFFF-388D8767C337}"/>
          </ac:spMkLst>
        </pc:spChg>
        <pc:picChg chg="add mod">
          <ac:chgData name="HOWARD LIM" userId="5f46fd05-caa1-48d7-ae1b-d61ec684b443" providerId="ADAL" clId="{85D4B06B-8526-48C3-94A9-E1249FFA20D0}" dt="2021-06-13T07:01:53.954" v="26876"/>
          <ac:picMkLst>
            <pc:docMk/>
            <pc:sldMk cId="2255040681" sldId="345"/>
            <ac:picMk id="3" creationId="{5A7CD6C5-38AC-4C36-ACD2-5BAD02D328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84" v="2355" actId="2696"/>
        <pc:sldMkLst>
          <pc:docMk/>
          <pc:sldMk cId="2415383483" sldId="345"/>
        </pc:sldMkLst>
        <pc:spChg chg="add mod">
          <ac:chgData name="HOWARD LIM" userId="5f46fd05-caa1-48d7-ae1b-d61ec684b443" providerId="ADAL" clId="{85D4B06B-8526-48C3-94A9-E1249FFA20D0}" dt="2021-05-31T09:41:59.086" v="2155" actId="208"/>
          <ac:spMkLst>
            <pc:docMk/>
            <pc:sldMk cId="2415383483" sldId="345"/>
            <ac:spMk id="2" creationId="{410FE5ED-8443-43DA-A11E-FE41F9C869BD}"/>
          </ac:spMkLst>
        </pc:spChg>
        <pc:spChg chg="add mod">
          <ac:chgData name="HOWARD LIM" userId="5f46fd05-caa1-48d7-ae1b-d61ec684b443" providerId="ADAL" clId="{85D4B06B-8526-48C3-94A9-E1249FFA20D0}" dt="2021-05-31T09:41:59.146" v="2165" actId="208"/>
          <ac:spMkLst>
            <pc:docMk/>
            <pc:sldMk cId="2415383483" sldId="345"/>
            <ac:spMk id="3" creationId="{00490800-C5D3-4443-9689-546509AF6550}"/>
          </ac:spMkLst>
        </pc:spChg>
        <pc:spChg chg="add mod">
          <ac:chgData name="HOWARD LIM" userId="5f46fd05-caa1-48d7-ae1b-d61ec684b443" providerId="ADAL" clId="{85D4B06B-8526-48C3-94A9-E1249FFA20D0}" dt="2021-05-31T09:41:59.247" v="2175" actId="208"/>
          <ac:spMkLst>
            <pc:docMk/>
            <pc:sldMk cId="2415383483" sldId="345"/>
            <ac:spMk id="4" creationId="{BF3398D0-3B1F-484E-8819-32261F516199}"/>
          </ac:spMkLst>
        </pc:spChg>
        <pc:spChg chg="add mod">
          <ac:chgData name="HOWARD LIM" userId="5f46fd05-caa1-48d7-ae1b-d61ec684b443" providerId="ADAL" clId="{85D4B06B-8526-48C3-94A9-E1249FFA20D0}" dt="2021-05-31T09:41:59.318" v="2185" actId="208"/>
          <ac:spMkLst>
            <pc:docMk/>
            <pc:sldMk cId="2415383483" sldId="345"/>
            <ac:spMk id="5" creationId="{0F5BFD3B-7924-4B1B-BA3B-DE4B9123C297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74" v="9973" actId="2696"/>
        <pc:sldMkLst>
          <pc:docMk/>
          <pc:sldMk cId="2465801170" sldId="345"/>
        </pc:sldMkLst>
        <pc:spChg chg="add mod">
          <ac:chgData name="HOWARD LIM" userId="5f46fd05-caa1-48d7-ae1b-d61ec684b443" providerId="ADAL" clId="{85D4B06B-8526-48C3-94A9-E1249FFA20D0}" dt="2021-06-07T15:39:19.961" v="9903" actId="208"/>
          <ac:spMkLst>
            <pc:docMk/>
            <pc:sldMk cId="2465801170" sldId="345"/>
            <ac:spMk id="4" creationId="{09C3C6B6-1CC2-4641-A2FB-F169FA09F46A}"/>
          </ac:spMkLst>
        </pc:spChg>
        <pc:spChg chg="add mod">
          <ac:chgData name="HOWARD LIM" userId="5f46fd05-caa1-48d7-ae1b-d61ec684b443" providerId="ADAL" clId="{85D4B06B-8526-48C3-94A9-E1249FFA20D0}" dt="2021-06-07T15:39:19.964" v="9912" actId="208"/>
          <ac:spMkLst>
            <pc:docMk/>
            <pc:sldMk cId="2465801170" sldId="345"/>
            <ac:spMk id="5" creationId="{2B95732B-9CEC-45F0-9973-CC8CBE184D8A}"/>
          </ac:spMkLst>
        </pc:spChg>
        <pc:spChg chg="add mod">
          <ac:chgData name="HOWARD LIM" userId="5f46fd05-caa1-48d7-ae1b-d61ec684b443" providerId="ADAL" clId="{85D4B06B-8526-48C3-94A9-E1249FFA20D0}" dt="2021-06-07T15:39:19.968" v="9921" actId="208"/>
          <ac:spMkLst>
            <pc:docMk/>
            <pc:sldMk cId="2465801170" sldId="345"/>
            <ac:spMk id="6" creationId="{F5C2456D-0B5C-459C-8C3E-7F0D7806D566}"/>
          </ac:spMkLst>
        </pc:spChg>
        <pc:spChg chg="add mod">
          <ac:chgData name="HOWARD LIM" userId="5f46fd05-caa1-48d7-ae1b-d61ec684b443" providerId="ADAL" clId="{85D4B06B-8526-48C3-94A9-E1249FFA20D0}" dt="2021-06-07T15:39:19.971" v="9930" actId="208"/>
          <ac:spMkLst>
            <pc:docMk/>
            <pc:sldMk cId="2465801170" sldId="345"/>
            <ac:spMk id="7" creationId="{6FD95BDF-FB23-48BE-8BC1-11BB69CD9CFA}"/>
          </ac:spMkLst>
        </pc:spChg>
        <pc:picChg chg="add mod">
          <ac:chgData name="HOWARD LIM" userId="5f46fd05-caa1-48d7-ae1b-d61ec684b443" providerId="ADAL" clId="{85D4B06B-8526-48C3-94A9-E1249FFA20D0}" dt="2021-06-07T15:37:00.692" v="9213"/>
          <ac:picMkLst>
            <pc:docMk/>
            <pc:sldMk cId="2465801170" sldId="345"/>
            <ac:picMk id="3" creationId="{27BDB847-227C-4A2B-898A-BAC78B04683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39" v="9639" actId="2696"/>
        <pc:sldMkLst>
          <pc:docMk/>
          <pc:sldMk cId="2638022945" sldId="345"/>
        </pc:sldMkLst>
        <pc:spChg chg="add mod">
          <ac:chgData name="HOWARD LIM" userId="5f46fd05-caa1-48d7-ae1b-d61ec684b443" providerId="ADAL" clId="{85D4B06B-8526-48C3-94A9-E1249FFA20D0}" dt="2021-05-31T11:47:38.498" v="7511" actId="208"/>
          <ac:spMkLst>
            <pc:docMk/>
            <pc:sldMk cId="2638022945" sldId="345"/>
            <ac:spMk id="4" creationId="{53DD00C5-BDD3-4417-9432-2CABD93AB8C7}"/>
          </ac:spMkLst>
        </pc:spChg>
        <pc:spChg chg="add mod">
          <ac:chgData name="HOWARD LIM" userId="5f46fd05-caa1-48d7-ae1b-d61ec684b443" providerId="ADAL" clId="{85D4B06B-8526-48C3-94A9-E1249FFA20D0}" dt="2021-05-31T11:47:38.556" v="7521" actId="208"/>
          <ac:spMkLst>
            <pc:docMk/>
            <pc:sldMk cId="2638022945" sldId="345"/>
            <ac:spMk id="5" creationId="{C785C7AF-A4C1-4823-A4A9-D1B4E50D17C2}"/>
          </ac:spMkLst>
        </pc:spChg>
        <pc:spChg chg="add mod">
          <ac:chgData name="HOWARD LIM" userId="5f46fd05-caa1-48d7-ae1b-d61ec684b443" providerId="ADAL" clId="{85D4B06B-8526-48C3-94A9-E1249FFA20D0}" dt="2021-05-31T11:47:38.639" v="7531" actId="208"/>
          <ac:spMkLst>
            <pc:docMk/>
            <pc:sldMk cId="2638022945" sldId="345"/>
            <ac:spMk id="6" creationId="{3F1FB140-4F82-4146-9DCA-ADEF838DE814}"/>
          </ac:spMkLst>
        </pc:spChg>
        <pc:spChg chg="add mod">
          <ac:chgData name="HOWARD LIM" userId="5f46fd05-caa1-48d7-ae1b-d61ec684b443" providerId="ADAL" clId="{85D4B06B-8526-48C3-94A9-E1249FFA20D0}" dt="2021-05-31T11:47:38.720" v="7541" actId="208"/>
          <ac:spMkLst>
            <pc:docMk/>
            <pc:sldMk cId="2638022945" sldId="345"/>
            <ac:spMk id="7" creationId="{65658A62-480D-47E6-817E-2A636C362FEC}"/>
          </ac:spMkLst>
        </pc:spChg>
        <pc:picChg chg="add mod">
          <ac:chgData name="HOWARD LIM" userId="5f46fd05-caa1-48d7-ae1b-d61ec684b443" providerId="ADAL" clId="{85D4B06B-8526-48C3-94A9-E1249FFA20D0}" dt="2021-05-31T11:47:38.365" v="7501"/>
          <ac:picMkLst>
            <pc:docMk/>
            <pc:sldMk cId="2638022945" sldId="345"/>
            <ac:picMk id="3" creationId="{26D9E519-02F6-4A27-B4D1-C83F73E8519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40" v="13661" actId="2696"/>
        <pc:sldMkLst>
          <pc:docMk/>
          <pc:sldMk cId="2712500457" sldId="345"/>
        </pc:sldMkLst>
        <pc:spChg chg="add mod">
          <ac:chgData name="HOWARD LIM" userId="5f46fd05-caa1-48d7-ae1b-d61ec684b443" providerId="ADAL" clId="{85D4B06B-8526-48C3-94A9-E1249FFA20D0}" dt="2021-06-13T06:04:19.840" v="12721" actId="208"/>
          <ac:spMkLst>
            <pc:docMk/>
            <pc:sldMk cId="2712500457" sldId="345"/>
            <ac:spMk id="4" creationId="{4A9B8F72-7AF4-441C-AFBA-701D27EB54FC}"/>
          </ac:spMkLst>
        </pc:spChg>
        <pc:spChg chg="add mod">
          <ac:chgData name="HOWARD LIM" userId="5f46fd05-caa1-48d7-ae1b-d61ec684b443" providerId="ADAL" clId="{85D4B06B-8526-48C3-94A9-E1249FFA20D0}" dt="2021-06-13T06:04:19.935" v="12731" actId="208"/>
          <ac:spMkLst>
            <pc:docMk/>
            <pc:sldMk cId="2712500457" sldId="345"/>
            <ac:spMk id="5" creationId="{C14C64C6-0D42-4143-B55C-E290C5EC41E6}"/>
          </ac:spMkLst>
        </pc:spChg>
        <pc:spChg chg="add mod">
          <ac:chgData name="HOWARD LIM" userId="5f46fd05-caa1-48d7-ae1b-d61ec684b443" providerId="ADAL" clId="{85D4B06B-8526-48C3-94A9-E1249FFA20D0}" dt="2021-06-13T06:04:20.045" v="12741" actId="208"/>
          <ac:spMkLst>
            <pc:docMk/>
            <pc:sldMk cId="2712500457" sldId="345"/>
            <ac:spMk id="6" creationId="{519A9C73-D2C8-43CD-82B6-BC8DA4E58746}"/>
          </ac:spMkLst>
        </pc:spChg>
        <pc:spChg chg="add mod">
          <ac:chgData name="HOWARD LIM" userId="5f46fd05-caa1-48d7-ae1b-d61ec684b443" providerId="ADAL" clId="{85D4B06B-8526-48C3-94A9-E1249FFA20D0}" dt="2021-06-13T06:04:20.107" v="12751" actId="208"/>
          <ac:spMkLst>
            <pc:docMk/>
            <pc:sldMk cId="2712500457" sldId="345"/>
            <ac:spMk id="7" creationId="{7B017A32-28AB-4290-976A-41E57424E9E3}"/>
          </ac:spMkLst>
        </pc:spChg>
        <pc:picChg chg="add mod">
          <ac:chgData name="HOWARD LIM" userId="5f46fd05-caa1-48d7-ae1b-d61ec684b443" providerId="ADAL" clId="{85D4B06B-8526-48C3-94A9-E1249FFA20D0}" dt="2021-06-13T06:04:19.715" v="12711"/>
          <ac:picMkLst>
            <pc:docMk/>
            <pc:sldMk cId="2712500457" sldId="345"/>
            <ac:picMk id="3" creationId="{042A70EE-7A3C-4465-A961-A899844DF6A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08" v="3295" actId="2696"/>
        <pc:sldMkLst>
          <pc:docMk/>
          <pc:sldMk cId="2733740414" sldId="345"/>
        </pc:sldMkLst>
        <pc:spChg chg="add mod">
          <ac:chgData name="HOWARD LIM" userId="5f46fd05-caa1-48d7-ae1b-d61ec684b443" providerId="ADAL" clId="{85D4B06B-8526-48C3-94A9-E1249FFA20D0}" dt="2021-05-31T09:42:56.361" v="3095" actId="208"/>
          <ac:spMkLst>
            <pc:docMk/>
            <pc:sldMk cId="2733740414" sldId="345"/>
            <ac:spMk id="2" creationId="{50574160-E6D7-4A56-8993-0B9670497482}"/>
          </ac:spMkLst>
        </pc:spChg>
        <pc:spChg chg="add mod">
          <ac:chgData name="HOWARD LIM" userId="5f46fd05-caa1-48d7-ae1b-d61ec684b443" providerId="ADAL" clId="{85D4B06B-8526-48C3-94A9-E1249FFA20D0}" dt="2021-05-31T09:42:56.410" v="3105" actId="208"/>
          <ac:spMkLst>
            <pc:docMk/>
            <pc:sldMk cId="2733740414" sldId="345"/>
            <ac:spMk id="3" creationId="{0107B578-E37B-40EF-B24C-29B1B0F15AF6}"/>
          </ac:spMkLst>
        </pc:spChg>
        <pc:spChg chg="add mod">
          <ac:chgData name="HOWARD LIM" userId="5f46fd05-caa1-48d7-ae1b-d61ec684b443" providerId="ADAL" clId="{85D4B06B-8526-48C3-94A9-E1249FFA20D0}" dt="2021-05-31T09:42:56.509" v="3115" actId="208"/>
          <ac:spMkLst>
            <pc:docMk/>
            <pc:sldMk cId="2733740414" sldId="345"/>
            <ac:spMk id="4" creationId="{10997A49-88FB-448C-A217-D0D7A60C6E27}"/>
          </ac:spMkLst>
        </pc:spChg>
        <pc:spChg chg="add mod">
          <ac:chgData name="HOWARD LIM" userId="5f46fd05-caa1-48d7-ae1b-d61ec684b443" providerId="ADAL" clId="{85D4B06B-8526-48C3-94A9-E1249FFA20D0}" dt="2021-05-31T09:42:56.564" v="3125" actId="208"/>
          <ac:spMkLst>
            <pc:docMk/>
            <pc:sldMk cId="2733740414" sldId="345"/>
            <ac:spMk id="5" creationId="{0DD62577-C205-44D5-9EA3-A89F441D605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07" v="12418" actId="2696"/>
        <pc:sldMkLst>
          <pc:docMk/>
          <pc:sldMk cId="3073745420" sldId="345"/>
        </pc:sldMkLst>
        <pc:spChg chg="add mod">
          <ac:chgData name="HOWARD LIM" userId="5f46fd05-caa1-48d7-ae1b-d61ec684b443" providerId="ADAL" clId="{85D4B06B-8526-48C3-94A9-E1249FFA20D0}" dt="2021-06-13T05:50:01.587" v="11455" actId="208"/>
          <ac:spMkLst>
            <pc:docMk/>
            <pc:sldMk cId="3073745420" sldId="345"/>
            <ac:spMk id="4" creationId="{38EB90CB-36E7-4089-8840-95011E164520}"/>
          </ac:spMkLst>
        </pc:spChg>
        <pc:spChg chg="add mod">
          <ac:chgData name="HOWARD LIM" userId="5f46fd05-caa1-48d7-ae1b-d61ec684b443" providerId="ADAL" clId="{85D4B06B-8526-48C3-94A9-E1249FFA20D0}" dt="2021-06-13T05:50:01.665" v="11465" actId="208"/>
          <ac:spMkLst>
            <pc:docMk/>
            <pc:sldMk cId="3073745420" sldId="345"/>
            <ac:spMk id="5" creationId="{AD2ADDFB-7ECF-49BE-84BE-6F5220BBFF76}"/>
          </ac:spMkLst>
        </pc:spChg>
        <pc:spChg chg="add mod">
          <ac:chgData name="HOWARD LIM" userId="5f46fd05-caa1-48d7-ae1b-d61ec684b443" providerId="ADAL" clId="{85D4B06B-8526-48C3-94A9-E1249FFA20D0}" dt="2021-06-13T05:50:01.822" v="11475" actId="208"/>
          <ac:spMkLst>
            <pc:docMk/>
            <pc:sldMk cId="3073745420" sldId="345"/>
            <ac:spMk id="6" creationId="{EB9A78F5-FAB3-49B3-92D5-42C026AC77FB}"/>
          </ac:spMkLst>
        </pc:spChg>
        <pc:spChg chg="add mod">
          <ac:chgData name="HOWARD LIM" userId="5f46fd05-caa1-48d7-ae1b-d61ec684b443" providerId="ADAL" clId="{85D4B06B-8526-48C3-94A9-E1249FFA20D0}" dt="2021-06-13T05:50:01.900" v="11485" actId="208"/>
          <ac:spMkLst>
            <pc:docMk/>
            <pc:sldMk cId="3073745420" sldId="345"/>
            <ac:spMk id="7" creationId="{6E19B910-271E-4D1A-A29D-43BE9DC70556}"/>
          </ac:spMkLst>
        </pc:spChg>
        <pc:picChg chg="add mod">
          <ac:chgData name="HOWARD LIM" userId="5f46fd05-caa1-48d7-ae1b-d61ec684b443" providerId="ADAL" clId="{85D4B06B-8526-48C3-94A9-E1249FFA20D0}" dt="2021-06-13T05:50:01.431" v="11445"/>
          <ac:picMkLst>
            <pc:docMk/>
            <pc:sldMk cId="3073745420" sldId="345"/>
            <ac:picMk id="3" creationId="{4F8AEF29-7962-4F4F-82F4-C0F4772D8D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59" v="26391" actId="2696"/>
        <pc:sldMkLst>
          <pc:docMk/>
          <pc:sldMk cId="3387211826" sldId="345"/>
        </pc:sldMkLst>
        <pc:spChg chg="add mod">
          <ac:chgData name="HOWARD LIM" userId="5f46fd05-caa1-48d7-ae1b-d61ec684b443" providerId="ADAL" clId="{85D4B06B-8526-48C3-94A9-E1249FFA20D0}" dt="2021-06-13T06:25:40.052" v="24756" actId="208"/>
          <ac:spMkLst>
            <pc:docMk/>
            <pc:sldMk cId="3387211826" sldId="345"/>
            <ac:spMk id="4" creationId="{901D24C4-38F5-407B-B0EF-217947C2C17C}"/>
          </ac:spMkLst>
        </pc:spChg>
        <pc:spChg chg="add mod">
          <ac:chgData name="HOWARD LIM" userId="5f46fd05-caa1-48d7-ae1b-d61ec684b443" providerId="ADAL" clId="{85D4B06B-8526-48C3-94A9-E1249FFA20D0}" dt="2021-06-13T06:25:40.130" v="24774" actId="208"/>
          <ac:spMkLst>
            <pc:docMk/>
            <pc:sldMk cId="3387211826" sldId="345"/>
            <ac:spMk id="5" creationId="{E961914F-CAA9-40E9-AA63-1538CDB66D6D}"/>
          </ac:spMkLst>
        </pc:spChg>
        <pc:spChg chg="add mod">
          <ac:chgData name="HOWARD LIM" userId="5f46fd05-caa1-48d7-ae1b-d61ec684b443" providerId="ADAL" clId="{85D4B06B-8526-48C3-94A9-E1249FFA20D0}" dt="2021-06-13T06:25:40.210" v="24792" actId="208"/>
          <ac:spMkLst>
            <pc:docMk/>
            <pc:sldMk cId="3387211826" sldId="345"/>
            <ac:spMk id="6" creationId="{E8B6453C-A0F8-41D1-AAF5-6FD9A750859C}"/>
          </ac:spMkLst>
        </pc:spChg>
        <pc:spChg chg="add mod">
          <ac:chgData name="HOWARD LIM" userId="5f46fd05-caa1-48d7-ae1b-d61ec684b443" providerId="ADAL" clId="{85D4B06B-8526-48C3-94A9-E1249FFA20D0}" dt="2021-06-13T06:25:40.291" v="24810" actId="208"/>
          <ac:spMkLst>
            <pc:docMk/>
            <pc:sldMk cId="3387211826" sldId="345"/>
            <ac:spMk id="7" creationId="{B8E10DF4-B306-41A6-A894-51B4EE6C052A}"/>
          </ac:spMkLst>
        </pc:spChg>
        <pc:picChg chg="add mod">
          <ac:chgData name="HOWARD LIM" userId="5f46fd05-caa1-48d7-ae1b-d61ec684b443" providerId="ADAL" clId="{85D4B06B-8526-48C3-94A9-E1249FFA20D0}" dt="2021-06-13T06:25:39.925" v="24738"/>
          <ac:picMkLst>
            <pc:docMk/>
            <pc:sldMk cId="3387211826" sldId="345"/>
            <ac:picMk id="3" creationId="{378F7AFA-42B2-4042-81C3-77D70A04E2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60" v="4237" actId="2696"/>
        <pc:sldMkLst>
          <pc:docMk/>
          <pc:sldMk cId="4144604773" sldId="345"/>
        </pc:sldMkLst>
        <pc:spChg chg="add mod">
          <ac:chgData name="HOWARD LIM" userId="5f46fd05-caa1-48d7-ae1b-d61ec684b443" providerId="ADAL" clId="{85D4B06B-8526-48C3-94A9-E1249FFA20D0}" dt="2021-05-31T09:57:38.553" v="4037" actId="208"/>
          <ac:spMkLst>
            <pc:docMk/>
            <pc:sldMk cId="4144604773" sldId="345"/>
            <ac:spMk id="2" creationId="{80136880-F60B-4A26-AE88-1C595452A2E3}"/>
          </ac:spMkLst>
        </pc:spChg>
        <pc:spChg chg="add mod">
          <ac:chgData name="HOWARD LIM" userId="5f46fd05-caa1-48d7-ae1b-d61ec684b443" providerId="ADAL" clId="{85D4B06B-8526-48C3-94A9-E1249FFA20D0}" dt="2021-05-31T09:57:38.667" v="4047" actId="208"/>
          <ac:spMkLst>
            <pc:docMk/>
            <pc:sldMk cId="4144604773" sldId="345"/>
            <ac:spMk id="3" creationId="{D5EAABC1-FB9A-487C-BC6F-2A3F8A5023AD}"/>
          </ac:spMkLst>
        </pc:spChg>
        <pc:spChg chg="add mod">
          <ac:chgData name="HOWARD LIM" userId="5f46fd05-caa1-48d7-ae1b-d61ec684b443" providerId="ADAL" clId="{85D4B06B-8526-48C3-94A9-E1249FFA20D0}" dt="2021-05-31T09:57:38.792" v="4057" actId="208"/>
          <ac:spMkLst>
            <pc:docMk/>
            <pc:sldMk cId="4144604773" sldId="345"/>
            <ac:spMk id="4" creationId="{F02153FA-A68F-4F8B-B539-4C7595EBE3BE}"/>
          </ac:spMkLst>
        </pc:spChg>
        <pc:spChg chg="add mod">
          <ac:chgData name="HOWARD LIM" userId="5f46fd05-caa1-48d7-ae1b-d61ec684b443" providerId="ADAL" clId="{85D4B06B-8526-48C3-94A9-E1249FFA20D0}" dt="2021-05-31T09:57:38.906" v="4067" actId="208"/>
          <ac:spMkLst>
            <pc:docMk/>
            <pc:sldMk cId="4144604773" sldId="345"/>
            <ac:spMk id="5" creationId="{DCAC2F2B-905E-44B9-ACE5-20C9D3AC355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13:03.814" v="30707" actId="2696"/>
        <pc:sldMkLst>
          <pc:docMk/>
          <pc:sldMk cId="79708388" sldId="346"/>
        </pc:sldMkLst>
        <pc:spChg chg="add mod">
          <ac:chgData name="HOWARD LIM" userId="5f46fd05-caa1-48d7-ae1b-d61ec684b443" providerId="ADAL" clId="{85D4B06B-8526-48C3-94A9-E1249FFA20D0}" dt="2021-06-13T07:05:18.995" v="29121" actId="208"/>
          <ac:spMkLst>
            <pc:docMk/>
            <pc:sldMk cId="79708388" sldId="346"/>
            <ac:spMk id="4" creationId="{9520A831-44F4-4D4D-8B37-5DA96CF01C14}"/>
          </ac:spMkLst>
        </pc:spChg>
        <pc:spChg chg="add mod">
          <ac:chgData name="HOWARD LIM" userId="5f46fd05-caa1-48d7-ae1b-d61ec684b443" providerId="ADAL" clId="{85D4B06B-8526-48C3-94A9-E1249FFA20D0}" dt="2021-06-13T07:05:19.160" v="29139" actId="208"/>
          <ac:spMkLst>
            <pc:docMk/>
            <pc:sldMk cId="79708388" sldId="346"/>
            <ac:spMk id="5" creationId="{6AC9E762-3218-4EFC-AB5D-CA14691895A7}"/>
          </ac:spMkLst>
        </pc:spChg>
        <pc:spChg chg="add mod">
          <ac:chgData name="HOWARD LIM" userId="5f46fd05-caa1-48d7-ae1b-d61ec684b443" providerId="ADAL" clId="{85D4B06B-8526-48C3-94A9-E1249FFA20D0}" dt="2021-06-13T07:05:19.317" v="29157" actId="208"/>
          <ac:spMkLst>
            <pc:docMk/>
            <pc:sldMk cId="79708388" sldId="346"/>
            <ac:spMk id="6" creationId="{60BD9513-8D5E-4EE9-A731-09D408B63872}"/>
          </ac:spMkLst>
        </pc:spChg>
        <pc:spChg chg="add mod">
          <ac:chgData name="HOWARD LIM" userId="5f46fd05-caa1-48d7-ae1b-d61ec684b443" providerId="ADAL" clId="{85D4B06B-8526-48C3-94A9-E1249FFA20D0}" dt="2021-06-13T07:05:19.502" v="29175" actId="208"/>
          <ac:spMkLst>
            <pc:docMk/>
            <pc:sldMk cId="79708388" sldId="346"/>
            <ac:spMk id="7" creationId="{DBFC9AB4-E789-442D-9410-587667B120C3}"/>
          </ac:spMkLst>
        </pc:spChg>
        <pc:picChg chg="add mod">
          <ac:chgData name="HOWARD LIM" userId="5f46fd05-caa1-48d7-ae1b-d61ec684b443" providerId="ADAL" clId="{85D4B06B-8526-48C3-94A9-E1249FFA20D0}" dt="2021-06-13T07:05:18.791" v="29103"/>
          <ac:picMkLst>
            <pc:docMk/>
            <pc:sldMk cId="79708388" sldId="346"/>
            <ac:picMk id="3" creationId="{9E0950C5-3CBA-4FCF-B6EE-78F04C4F9F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28" v="1886" actId="2696"/>
        <pc:sldMkLst>
          <pc:docMk/>
          <pc:sldMk cId="468517502" sldId="346"/>
        </pc:sldMkLst>
        <pc:spChg chg="add mod">
          <ac:chgData name="HOWARD LIM" userId="5f46fd05-caa1-48d7-ae1b-d61ec684b443" providerId="ADAL" clId="{85D4B06B-8526-48C3-94A9-E1249FFA20D0}" dt="2021-05-31T09:41:31.370" v="1726" actId="208"/>
          <ac:spMkLst>
            <pc:docMk/>
            <pc:sldMk cId="468517502" sldId="346"/>
            <ac:spMk id="2" creationId="{BE599ADC-3CF0-4907-BCF4-644AACD0F1DE}"/>
          </ac:spMkLst>
        </pc:spChg>
        <pc:spChg chg="add mod">
          <ac:chgData name="HOWARD LIM" userId="5f46fd05-caa1-48d7-ae1b-d61ec684b443" providerId="ADAL" clId="{85D4B06B-8526-48C3-94A9-E1249FFA20D0}" dt="2021-05-31T09:41:31.425" v="1736" actId="208"/>
          <ac:spMkLst>
            <pc:docMk/>
            <pc:sldMk cId="468517502" sldId="346"/>
            <ac:spMk id="3" creationId="{84A406DD-8F86-494E-A60B-4589DC614CDF}"/>
          </ac:spMkLst>
        </pc:spChg>
        <pc:spChg chg="add mod">
          <ac:chgData name="HOWARD LIM" userId="5f46fd05-caa1-48d7-ae1b-d61ec684b443" providerId="ADAL" clId="{85D4B06B-8526-48C3-94A9-E1249FFA20D0}" dt="2021-05-31T09:41:31.505" v="1746" actId="208"/>
          <ac:spMkLst>
            <pc:docMk/>
            <pc:sldMk cId="468517502" sldId="346"/>
            <ac:spMk id="4" creationId="{7E1CFD93-8AEE-41B8-835F-1165D3837106}"/>
          </ac:spMkLst>
        </pc:spChg>
        <pc:spChg chg="add mod">
          <ac:chgData name="HOWARD LIM" userId="5f46fd05-caa1-48d7-ae1b-d61ec684b443" providerId="ADAL" clId="{85D4B06B-8526-48C3-94A9-E1249FFA20D0}" dt="2021-05-31T09:41:31.591" v="1756" actId="208"/>
          <ac:spMkLst>
            <pc:docMk/>
            <pc:sldMk cId="468517502" sldId="346"/>
            <ac:spMk id="5" creationId="{00836348-0B48-46CC-A1E6-C812E2580BC7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604" v="4731" actId="2696"/>
        <pc:sldMkLst>
          <pc:docMk/>
          <pc:sldMk cId="511081158" sldId="346"/>
        </pc:sldMkLst>
        <pc:spChg chg="add mod">
          <ac:chgData name="HOWARD LIM" userId="5f46fd05-caa1-48d7-ae1b-d61ec684b443" providerId="ADAL" clId="{85D4B06B-8526-48C3-94A9-E1249FFA20D0}" dt="2021-05-31T10:01:13.850" v="4564" actId="208"/>
          <ac:spMkLst>
            <pc:docMk/>
            <pc:sldMk cId="511081158" sldId="346"/>
            <ac:spMk id="4" creationId="{2D4AA01D-2A9A-4EA5-A136-82283927BC76}"/>
          </ac:spMkLst>
        </pc:spChg>
        <pc:spChg chg="add mod">
          <ac:chgData name="HOWARD LIM" userId="5f46fd05-caa1-48d7-ae1b-d61ec684b443" providerId="ADAL" clId="{85D4B06B-8526-48C3-94A9-E1249FFA20D0}" dt="2021-05-31T10:01:13.988" v="4574" actId="208"/>
          <ac:spMkLst>
            <pc:docMk/>
            <pc:sldMk cId="511081158" sldId="346"/>
            <ac:spMk id="5" creationId="{6B2A00CC-0E35-4A01-9CF3-93525635CE63}"/>
          </ac:spMkLst>
        </pc:spChg>
        <pc:spChg chg="add mod">
          <ac:chgData name="HOWARD LIM" userId="5f46fd05-caa1-48d7-ae1b-d61ec684b443" providerId="ADAL" clId="{85D4B06B-8526-48C3-94A9-E1249FFA20D0}" dt="2021-05-31T10:01:14.167" v="4584" actId="208"/>
          <ac:spMkLst>
            <pc:docMk/>
            <pc:sldMk cId="511081158" sldId="346"/>
            <ac:spMk id="6" creationId="{25A18FE2-BD2E-450B-9DC9-DFF099BF328F}"/>
          </ac:spMkLst>
        </pc:spChg>
        <pc:spChg chg="add mod">
          <ac:chgData name="HOWARD LIM" userId="5f46fd05-caa1-48d7-ae1b-d61ec684b443" providerId="ADAL" clId="{85D4B06B-8526-48C3-94A9-E1249FFA20D0}" dt="2021-05-31T10:01:14.337" v="4594" actId="208"/>
          <ac:spMkLst>
            <pc:docMk/>
            <pc:sldMk cId="511081158" sldId="346"/>
            <ac:spMk id="7" creationId="{CAD36954-DDB3-4473-9800-93AE8DCBECEB}"/>
          </ac:spMkLst>
        </pc:spChg>
        <pc:picChg chg="add mod">
          <ac:chgData name="HOWARD LIM" userId="5f46fd05-caa1-48d7-ae1b-d61ec684b443" providerId="ADAL" clId="{85D4B06B-8526-48C3-94A9-E1249FFA20D0}" dt="2021-05-31T10:01:13.686" v="4554"/>
          <ac:picMkLst>
            <pc:docMk/>
            <pc:sldMk cId="511081158" sldId="346"/>
            <ac:picMk id="3" creationId="{81312226-19A0-40F2-93AF-51D04D4660B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191" v="2356" actId="2696"/>
        <pc:sldMkLst>
          <pc:docMk/>
          <pc:sldMk cId="729380110" sldId="346"/>
        </pc:sldMkLst>
        <pc:spChg chg="add mod">
          <ac:chgData name="HOWARD LIM" userId="5f46fd05-caa1-48d7-ae1b-d61ec684b443" providerId="ADAL" clId="{85D4B06B-8526-48C3-94A9-E1249FFA20D0}" dt="2021-05-31T09:41:59.419" v="2196" actId="208"/>
          <ac:spMkLst>
            <pc:docMk/>
            <pc:sldMk cId="729380110" sldId="346"/>
            <ac:spMk id="2" creationId="{32D6C2F3-CF6A-4C3F-8C20-72CEF6843B54}"/>
          </ac:spMkLst>
        </pc:spChg>
        <pc:spChg chg="add mod">
          <ac:chgData name="HOWARD LIM" userId="5f46fd05-caa1-48d7-ae1b-d61ec684b443" providerId="ADAL" clId="{85D4B06B-8526-48C3-94A9-E1249FFA20D0}" dt="2021-05-31T09:41:59.472" v="2206" actId="208"/>
          <ac:spMkLst>
            <pc:docMk/>
            <pc:sldMk cId="729380110" sldId="346"/>
            <ac:spMk id="3" creationId="{EE27F7E5-C14C-4281-824D-75767579389E}"/>
          </ac:spMkLst>
        </pc:spChg>
        <pc:spChg chg="add mod">
          <ac:chgData name="HOWARD LIM" userId="5f46fd05-caa1-48d7-ae1b-d61ec684b443" providerId="ADAL" clId="{85D4B06B-8526-48C3-94A9-E1249FFA20D0}" dt="2021-05-31T09:41:59.550" v="2216" actId="208"/>
          <ac:spMkLst>
            <pc:docMk/>
            <pc:sldMk cId="729380110" sldId="346"/>
            <ac:spMk id="4" creationId="{3E8EC0BF-850A-44CF-BBE3-656B826E0220}"/>
          </ac:spMkLst>
        </pc:spChg>
        <pc:spChg chg="add mod">
          <ac:chgData name="HOWARD LIM" userId="5f46fd05-caa1-48d7-ae1b-d61ec684b443" providerId="ADAL" clId="{85D4B06B-8526-48C3-94A9-E1249FFA20D0}" dt="2021-05-31T09:41:59.628" v="2226" actId="208"/>
          <ac:spMkLst>
            <pc:docMk/>
            <pc:sldMk cId="729380110" sldId="346"/>
            <ac:spMk id="5" creationId="{B50EEE30-7987-4368-BC13-59D7B02D88C2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00" v="6448" actId="2696"/>
        <pc:sldMkLst>
          <pc:docMk/>
          <pc:sldMk cId="767323688" sldId="346"/>
        </pc:sldMkLst>
        <pc:spChg chg="add mod">
          <ac:chgData name="HOWARD LIM" userId="5f46fd05-caa1-48d7-ae1b-d61ec684b443" providerId="ADAL" clId="{85D4B06B-8526-48C3-94A9-E1249FFA20D0}" dt="2021-05-31T10:44:17.956" v="5422" actId="208"/>
          <ac:spMkLst>
            <pc:docMk/>
            <pc:sldMk cId="767323688" sldId="346"/>
            <ac:spMk id="4" creationId="{7319E7B7-6111-4BED-A21B-7B5B563634D3}"/>
          </ac:spMkLst>
        </pc:spChg>
        <pc:spChg chg="add mod">
          <ac:chgData name="HOWARD LIM" userId="5f46fd05-caa1-48d7-ae1b-d61ec684b443" providerId="ADAL" clId="{85D4B06B-8526-48C3-94A9-E1249FFA20D0}" dt="2021-05-31T10:44:18.009" v="5432" actId="208"/>
          <ac:spMkLst>
            <pc:docMk/>
            <pc:sldMk cId="767323688" sldId="346"/>
            <ac:spMk id="5" creationId="{7B379614-8FB3-4F92-B25F-5A321E1131F1}"/>
          </ac:spMkLst>
        </pc:spChg>
        <pc:spChg chg="add mod">
          <ac:chgData name="HOWARD LIM" userId="5f46fd05-caa1-48d7-ae1b-d61ec684b443" providerId="ADAL" clId="{85D4B06B-8526-48C3-94A9-E1249FFA20D0}" dt="2021-05-31T10:44:18.102" v="5442" actId="208"/>
          <ac:spMkLst>
            <pc:docMk/>
            <pc:sldMk cId="767323688" sldId="346"/>
            <ac:spMk id="6" creationId="{48CD1F36-6AFD-49F1-BC4E-7772771153DC}"/>
          </ac:spMkLst>
        </pc:spChg>
        <pc:spChg chg="add mod">
          <ac:chgData name="HOWARD LIM" userId="5f46fd05-caa1-48d7-ae1b-d61ec684b443" providerId="ADAL" clId="{85D4B06B-8526-48C3-94A9-E1249FFA20D0}" dt="2021-05-31T10:44:18.179" v="5452" actId="208"/>
          <ac:spMkLst>
            <pc:docMk/>
            <pc:sldMk cId="767323688" sldId="346"/>
            <ac:spMk id="7" creationId="{03BEB424-D40E-4567-BA96-6704627ADB7E}"/>
          </ac:spMkLst>
        </pc:spChg>
        <pc:picChg chg="add mod">
          <ac:chgData name="HOWARD LIM" userId="5f46fd05-caa1-48d7-ae1b-d61ec684b443" providerId="ADAL" clId="{85D4B06B-8526-48C3-94A9-E1249FFA20D0}" dt="2021-05-31T10:44:17.862" v="5412"/>
          <ac:picMkLst>
            <pc:docMk/>
            <pc:sldMk cId="767323688" sldId="346"/>
            <ac:picMk id="3" creationId="{19A897AC-A2FE-488B-8E98-1248A50383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189" v="11155" actId="2696"/>
        <pc:sldMkLst>
          <pc:docMk/>
          <pc:sldMk cId="1179329602" sldId="346"/>
        </pc:sldMkLst>
        <pc:spChg chg="add mod">
          <ac:chgData name="HOWARD LIM" userId="5f46fd05-caa1-48d7-ae1b-d61ec684b443" providerId="ADAL" clId="{85D4B06B-8526-48C3-94A9-E1249FFA20D0}" dt="2021-06-07T15:48:23.681" v="10298" actId="208"/>
          <ac:spMkLst>
            <pc:docMk/>
            <pc:sldMk cId="1179329602" sldId="346"/>
            <ac:spMk id="4" creationId="{D3D95C2C-38F9-44DC-9DC5-23C1FA748097}"/>
          </ac:spMkLst>
        </pc:spChg>
        <pc:spChg chg="add mod">
          <ac:chgData name="HOWARD LIM" userId="5f46fd05-caa1-48d7-ae1b-d61ec684b443" providerId="ADAL" clId="{85D4B06B-8526-48C3-94A9-E1249FFA20D0}" dt="2021-06-07T15:48:23.727" v="10308" actId="208"/>
          <ac:spMkLst>
            <pc:docMk/>
            <pc:sldMk cId="1179329602" sldId="346"/>
            <ac:spMk id="5" creationId="{F11CB012-5BB6-4D79-8B9A-76F1C4B2250A}"/>
          </ac:spMkLst>
        </pc:spChg>
        <pc:spChg chg="add mod">
          <ac:chgData name="HOWARD LIM" userId="5f46fd05-caa1-48d7-ae1b-d61ec684b443" providerId="ADAL" clId="{85D4B06B-8526-48C3-94A9-E1249FFA20D0}" dt="2021-06-07T15:48:23.773" v="10318" actId="208"/>
          <ac:spMkLst>
            <pc:docMk/>
            <pc:sldMk cId="1179329602" sldId="346"/>
            <ac:spMk id="6" creationId="{4F7277D3-0AAD-4F99-A392-BC14D814AC54}"/>
          </ac:spMkLst>
        </pc:spChg>
        <pc:spChg chg="add mod">
          <ac:chgData name="HOWARD LIM" userId="5f46fd05-caa1-48d7-ae1b-d61ec684b443" providerId="ADAL" clId="{85D4B06B-8526-48C3-94A9-E1249FFA20D0}" dt="2021-06-07T15:48:23.817" v="10328" actId="208"/>
          <ac:spMkLst>
            <pc:docMk/>
            <pc:sldMk cId="1179329602" sldId="346"/>
            <ac:spMk id="7" creationId="{678D2EB6-173B-42D1-8BD6-B5F8E5DAB906}"/>
          </ac:spMkLst>
        </pc:spChg>
        <pc:picChg chg="add mod">
          <ac:chgData name="HOWARD LIM" userId="5f46fd05-caa1-48d7-ae1b-d61ec684b443" providerId="ADAL" clId="{85D4B06B-8526-48C3-94A9-E1249FFA20D0}" dt="2021-06-07T15:48:23.617" v="10288"/>
          <ac:picMkLst>
            <pc:docMk/>
            <pc:sldMk cId="1179329602" sldId="346"/>
            <ac:picMk id="3" creationId="{BB20FA32-6BED-4BA4-8F04-4C9DF7A404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571" v="4238" actId="2696"/>
        <pc:sldMkLst>
          <pc:docMk/>
          <pc:sldMk cId="1519937762" sldId="346"/>
        </pc:sldMkLst>
        <pc:spChg chg="add mod">
          <ac:chgData name="HOWARD LIM" userId="5f46fd05-caa1-48d7-ae1b-d61ec684b443" providerId="ADAL" clId="{85D4B06B-8526-48C3-94A9-E1249FFA20D0}" dt="2021-05-31T09:57:39.292" v="4078" actId="208"/>
          <ac:spMkLst>
            <pc:docMk/>
            <pc:sldMk cId="1519937762" sldId="346"/>
            <ac:spMk id="2" creationId="{EED9C76A-8000-40AD-9958-6DE1908FF5B2}"/>
          </ac:spMkLst>
        </pc:spChg>
        <pc:spChg chg="add mod">
          <ac:chgData name="HOWARD LIM" userId="5f46fd05-caa1-48d7-ae1b-d61ec684b443" providerId="ADAL" clId="{85D4B06B-8526-48C3-94A9-E1249FFA20D0}" dt="2021-05-31T09:57:39.396" v="4088" actId="208"/>
          <ac:spMkLst>
            <pc:docMk/>
            <pc:sldMk cId="1519937762" sldId="346"/>
            <ac:spMk id="3" creationId="{A6040902-91CB-4C23-942A-983FD7BC7ACF}"/>
          </ac:spMkLst>
        </pc:spChg>
        <pc:spChg chg="add mod">
          <ac:chgData name="HOWARD LIM" userId="5f46fd05-caa1-48d7-ae1b-d61ec684b443" providerId="ADAL" clId="{85D4B06B-8526-48C3-94A9-E1249FFA20D0}" dt="2021-05-31T09:57:39.511" v="4098" actId="208"/>
          <ac:spMkLst>
            <pc:docMk/>
            <pc:sldMk cId="1519937762" sldId="346"/>
            <ac:spMk id="4" creationId="{64666187-00BF-4FF8-99BA-85F34EDB390A}"/>
          </ac:spMkLst>
        </pc:spChg>
        <pc:spChg chg="add mod">
          <ac:chgData name="HOWARD LIM" userId="5f46fd05-caa1-48d7-ae1b-d61ec684b443" providerId="ADAL" clId="{85D4B06B-8526-48C3-94A9-E1249FFA20D0}" dt="2021-05-31T09:57:39.656" v="4108" actId="208"/>
          <ac:spMkLst>
            <pc:docMk/>
            <pc:sldMk cId="1519937762" sldId="346"/>
            <ac:spMk id="5" creationId="{8EC852D9-1B37-42F1-9CFA-1EF3EA66C4C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094" v="22108" actId="2696"/>
        <pc:sldMkLst>
          <pc:docMk/>
          <pc:sldMk cId="1527945188" sldId="346"/>
        </pc:sldMkLst>
        <pc:spChg chg="add mod">
          <ac:chgData name="HOWARD LIM" userId="5f46fd05-caa1-48d7-ae1b-d61ec684b443" providerId="ADAL" clId="{85D4B06B-8526-48C3-94A9-E1249FFA20D0}" dt="2021-06-13T06:23:51.601" v="20547" actId="208"/>
          <ac:spMkLst>
            <pc:docMk/>
            <pc:sldMk cId="1527945188" sldId="346"/>
            <ac:spMk id="4" creationId="{EA35BA67-43B1-44D6-AEA6-0B39FBE12E22}"/>
          </ac:spMkLst>
        </pc:spChg>
        <pc:spChg chg="add mod">
          <ac:chgData name="HOWARD LIM" userId="5f46fd05-caa1-48d7-ae1b-d61ec684b443" providerId="ADAL" clId="{85D4B06B-8526-48C3-94A9-E1249FFA20D0}" dt="2021-06-13T06:23:51.674" v="20565" actId="208"/>
          <ac:spMkLst>
            <pc:docMk/>
            <pc:sldMk cId="1527945188" sldId="346"/>
            <ac:spMk id="5" creationId="{4D00F740-1844-4DE3-B3AA-5AD82DBDB14E}"/>
          </ac:spMkLst>
        </pc:spChg>
        <pc:spChg chg="add mod">
          <ac:chgData name="HOWARD LIM" userId="5f46fd05-caa1-48d7-ae1b-d61ec684b443" providerId="ADAL" clId="{85D4B06B-8526-48C3-94A9-E1249FFA20D0}" dt="2021-06-13T06:23:51.757" v="20583" actId="208"/>
          <ac:spMkLst>
            <pc:docMk/>
            <pc:sldMk cId="1527945188" sldId="346"/>
            <ac:spMk id="6" creationId="{E1844DD9-52F7-41B4-A74D-D5E7FCDE7B11}"/>
          </ac:spMkLst>
        </pc:spChg>
        <pc:spChg chg="add mod">
          <ac:chgData name="HOWARD LIM" userId="5f46fd05-caa1-48d7-ae1b-d61ec684b443" providerId="ADAL" clId="{85D4B06B-8526-48C3-94A9-E1249FFA20D0}" dt="2021-06-13T06:23:51.855" v="20601" actId="208"/>
          <ac:spMkLst>
            <pc:docMk/>
            <pc:sldMk cId="1527945188" sldId="346"/>
            <ac:spMk id="7" creationId="{A202E3FB-4181-4A74-9877-1CAFC433CF41}"/>
          </ac:spMkLst>
        </pc:spChg>
        <pc:picChg chg="add mod">
          <ac:chgData name="HOWARD LIM" userId="5f46fd05-caa1-48d7-ae1b-d61ec684b443" providerId="ADAL" clId="{85D4B06B-8526-48C3-94A9-E1249FFA20D0}" dt="2021-06-13T06:23:51.467" v="20529"/>
          <ac:picMkLst>
            <pc:docMk/>
            <pc:sldMk cId="1527945188" sldId="346"/>
            <ac:picMk id="3" creationId="{604CCEF5-27A3-42A5-A2D0-D84498DB90F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35" v="946" actId="2696"/>
        <pc:sldMkLst>
          <pc:docMk/>
          <pc:sldMk cId="1809367132" sldId="346"/>
        </pc:sldMkLst>
        <pc:spChg chg="add mod">
          <ac:chgData name="HOWARD LIM" userId="5f46fd05-caa1-48d7-ae1b-d61ec684b443" providerId="ADAL" clId="{85D4B06B-8526-48C3-94A9-E1249FFA20D0}" dt="2021-05-31T09:37:29.591" v="785" actId="208"/>
          <ac:spMkLst>
            <pc:docMk/>
            <pc:sldMk cId="1809367132" sldId="346"/>
            <ac:spMk id="2" creationId="{A9B371A6-4489-43FA-8736-8B7D384DFFFB}"/>
          </ac:spMkLst>
        </pc:spChg>
        <pc:spChg chg="add mod">
          <ac:chgData name="HOWARD LIM" userId="5f46fd05-caa1-48d7-ae1b-d61ec684b443" providerId="ADAL" clId="{85D4B06B-8526-48C3-94A9-E1249FFA20D0}" dt="2021-05-31T09:37:29.647" v="795" actId="208"/>
          <ac:spMkLst>
            <pc:docMk/>
            <pc:sldMk cId="1809367132" sldId="346"/>
            <ac:spMk id="3" creationId="{A6BF893E-0CE8-4F3E-A62E-276C4EA0AC8C}"/>
          </ac:spMkLst>
        </pc:spChg>
        <pc:spChg chg="add mod">
          <ac:chgData name="HOWARD LIM" userId="5f46fd05-caa1-48d7-ae1b-d61ec684b443" providerId="ADAL" clId="{85D4B06B-8526-48C3-94A9-E1249FFA20D0}" dt="2021-05-31T09:37:29.763" v="805" actId="208"/>
          <ac:spMkLst>
            <pc:docMk/>
            <pc:sldMk cId="1809367132" sldId="346"/>
            <ac:spMk id="4" creationId="{F5F2F46C-8DFB-477B-AA54-C1DB4650A20A}"/>
          </ac:spMkLst>
        </pc:spChg>
        <pc:spChg chg="add mod">
          <ac:chgData name="HOWARD LIM" userId="5f46fd05-caa1-48d7-ae1b-d61ec684b443" providerId="ADAL" clId="{85D4B06B-8526-48C3-94A9-E1249FFA20D0}" dt="2021-05-31T09:37:29.836" v="815" actId="208"/>
          <ac:spMkLst>
            <pc:docMk/>
            <pc:sldMk cId="1809367132" sldId="346"/>
            <ac:spMk id="5" creationId="{1045495B-8006-49C7-B02B-F62FF7A5794F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68" v="13662" actId="2696"/>
        <pc:sldMkLst>
          <pc:docMk/>
          <pc:sldMk cId="1816598519" sldId="346"/>
        </pc:sldMkLst>
        <pc:spChg chg="add mod">
          <ac:chgData name="HOWARD LIM" userId="5f46fd05-caa1-48d7-ae1b-d61ec684b443" providerId="ADAL" clId="{85D4B06B-8526-48C3-94A9-E1249FFA20D0}" dt="2021-06-13T06:04:20.494" v="12764" actId="208"/>
          <ac:spMkLst>
            <pc:docMk/>
            <pc:sldMk cId="1816598519" sldId="346"/>
            <ac:spMk id="4" creationId="{C2313C25-22D9-4FB4-BF32-31D210B2742E}"/>
          </ac:spMkLst>
        </pc:spChg>
        <pc:spChg chg="add mod">
          <ac:chgData name="HOWARD LIM" userId="5f46fd05-caa1-48d7-ae1b-d61ec684b443" providerId="ADAL" clId="{85D4B06B-8526-48C3-94A9-E1249FFA20D0}" dt="2021-06-13T06:04:20.603" v="12774" actId="208"/>
          <ac:spMkLst>
            <pc:docMk/>
            <pc:sldMk cId="1816598519" sldId="346"/>
            <ac:spMk id="5" creationId="{1AAE0859-A92A-4A4D-A4AF-1E7ABE2EA45B}"/>
          </ac:spMkLst>
        </pc:spChg>
        <pc:spChg chg="add mod">
          <ac:chgData name="HOWARD LIM" userId="5f46fd05-caa1-48d7-ae1b-d61ec684b443" providerId="ADAL" clId="{85D4B06B-8526-48C3-94A9-E1249FFA20D0}" dt="2021-06-13T06:04:20.681" v="12784" actId="208"/>
          <ac:spMkLst>
            <pc:docMk/>
            <pc:sldMk cId="1816598519" sldId="346"/>
            <ac:spMk id="6" creationId="{93C5F0D2-55FB-4F9C-A9B6-BF3B0C97B846}"/>
          </ac:spMkLst>
        </pc:spChg>
        <pc:spChg chg="add mod">
          <ac:chgData name="HOWARD LIM" userId="5f46fd05-caa1-48d7-ae1b-d61ec684b443" providerId="ADAL" clId="{85D4B06B-8526-48C3-94A9-E1249FFA20D0}" dt="2021-06-13T06:04:20.729" v="12794" actId="208"/>
          <ac:spMkLst>
            <pc:docMk/>
            <pc:sldMk cId="1816598519" sldId="346"/>
            <ac:spMk id="7" creationId="{A4A59160-D8EB-4DA7-A3FD-69E362044C21}"/>
          </ac:spMkLst>
        </pc:spChg>
        <pc:picChg chg="add mod">
          <ac:chgData name="HOWARD LIM" userId="5f46fd05-caa1-48d7-ae1b-d61ec684b443" providerId="ADAL" clId="{85D4B06B-8526-48C3-94A9-E1249FFA20D0}" dt="2021-06-13T06:04:20.400" v="12754"/>
          <ac:picMkLst>
            <pc:docMk/>
            <pc:sldMk cId="1816598519" sldId="346"/>
            <ac:picMk id="3" creationId="{7F0A0CCB-7741-4B01-9E78-9BE5503F3E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802" v="19970" actId="2696"/>
        <pc:sldMkLst>
          <pc:docMk/>
          <pc:sldMk cId="2223522506" sldId="346"/>
        </pc:sldMkLst>
        <pc:spChg chg="add mod">
          <ac:chgData name="HOWARD LIM" userId="5f46fd05-caa1-48d7-ae1b-d61ec684b443" providerId="ADAL" clId="{85D4B06B-8526-48C3-94A9-E1249FFA20D0}" dt="2021-06-13T06:20:50.359" v="18486" actId="208"/>
          <ac:spMkLst>
            <pc:docMk/>
            <pc:sldMk cId="2223522506" sldId="346"/>
            <ac:spMk id="4" creationId="{D6759CDA-C97E-48BA-A2BA-EADD392574E2}"/>
          </ac:spMkLst>
        </pc:spChg>
        <pc:spChg chg="add mod">
          <ac:chgData name="HOWARD LIM" userId="5f46fd05-caa1-48d7-ae1b-d61ec684b443" providerId="ADAL" clId="{85D4B06B-8526-48C3-94A9-E1249FFA20D0}" dt="2021-06-13T06:20:50.432" v="18503" actId="208"/>
          <ac:spMkLst>
            <pc:docMk/>
            <pc:sldMk cId="2223522506" sldId="346"/>
            <ac:spMk id="5" creationId="{4D5E9FB6-137F-47DF-9046-FA4C37412F1C}"/>
          </ac:spMkLst>
        </pc:spChg>
        <pc:spChg chg="add mod">
          <ac:chgData name="HOWARD LIM" userId="5f46fd05-caa1-48d7-ae1b-d61ec684b443" providerId="ADAL" clId="{85D4B06B-8526-48C3-94A9-E1249FFA20D0}" dt="2021-06-13T06:20:50.503" v="18520" actId="208"/>
          <ac:spMkLst>
            <pc:docMk/>
            <pc:sldMk cId="2223522506" sldId="346"/>
            <ac:spMk id="6" creationId="{EDD12C8D-06DA-409A-8685-5A879DED3C2B}"/>
          </ac:spMkLst>
        </pc:spChg>
        <pc:spChg chg="add mod">
          <ac:chgData name="HOWARD LIM" userId="5f46fd05-caa1-48d7-ae1b-d61ec684b443" providerId="ADAL" clId="{85D4B06B-8526-48C3-94A9-E1249FFA20D0}" dt="2021-06-13T06:20:50.738" v="18537" actId="208"/>
          <ac:spMkLst>
            <pc:docMk/>
            <pc:sldMk cId="2223522506" sldId="346"/>
            <ac:spMk id="7" creationId="{5737B736-AC09-4BE2-AD6D-12C52BA03970}"/>
          </ac:spMkLst>
        </pc:spChg>
        <pc:picChg chg="add mod">
          <ac:chgData name="HOWARD LIM" userId="5f46fd05-caa1-48d7-ae1b-d61ec684b443" providerId="ADAL" clId="{85D4B06B-8526-48C3-94A9-E1249FFA20D0}" dt="2021-06-13T06:20:50.239" v="18469"/>
          <ac:picMkLst>
            <pc:docMk/>
            <pc:sldMk cId="2223522506" sldId="346"/>
            <ac:picMk id="3" creationId="{E5FC0B5E-D61C-40B4-9160-4A5D017462D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76" v="26392" actId="2696"/>
        <pc:sldMkLst>
          <pc:docMk/>
          <pc:sldMk cId="2243672395" sldId="346"/>
        </pc:sldMkLst>
        <pc:spChg chg="add mod">
          <ac:chgData name="HOWARD LIM" userId="5f46fd05-caa1-48d7-ae1b-d61ec684b443" providerId="ADAL" clId="{85D4B06B-8526-48C3-94A9-E1249FFA20D0}" dt="2021-06-13T06:25:40.532" v="24831" actId="208"/>
          <ac:spMkLst>
            <pc:docMk/>
            <pc:sldMk cId="2243672395" sldId="346"/>
            <ac:spMk id="4" creationId="{FE3D6453-9D1A-492B-AC1C-0BA7ED010CD6}"/>
          </ac:spMkLst>
        </pc:spChg>
        <pc:spChg chg="add mod">
          <ac:chgData name="HOWARD LIM" userId="5f46fd05-caa1-48d7-ae1b-d61ec684b443" providerId="ADAL" clId="{85D4B06B-8526-48C3-94A9-E1249FFA20D0}" dt="2021-06-13T06:25:40.605" v="24849" actId="208"/>
          <ac:spMkLst>
            <pc:docMk/>
            <pc:sldMk cId="2243672395" sldId="346"/>
            <ac:spMk id="5" creationId="{8F926356-181C-4834-894D-0891A5B8DE2E}"/>
          </ac:spMkLst>
        </pc:spChg>
        <pc:spChg chg="add mod">
          <ac:chgData name="HOWARD LIM" userId="5f46fd05-caa1-48d7-ae1b-d61ec684b443" providerId="ADAL" clId="{85D4B06B-8526-48C3-94A9-E1249FFA20D0}" dt="2021-06-13T06:25:40.686" v="24867" actId="208"/>
          <ac:spMkLst>
            <pc:docMk/>
            <pc:sldMk cId="2243672395" sldId="346"/>
            <ac:spMk id="6" creationId="{AAD874B7-F0DE-4178-BCC2-B87E5E2ABAD5}"/>
          </ac:spMkLst>
        </pc:spChg>
        <pc:spChg chg="add mod">
          <ac:chgData name="HOWARD LIM" userId="5f46fd05-caa1-48d7-ae1b-d61ec684b443" providerId="ADAL" clId="{85D4B06B-8526-48C3-94A9-E1249FFA20D0}" dt="2021-06-13T06:25:40.766" v="24885" actId="208"/>
          <ac:spMkLst>
            <pc:docMk/>
            <pc:sldMk cId="2243672395" sldId="346"/>
            <ac:spMk id="7" creationId="{E4AC320B-BC61-484A-B8B7-1D4515287B34}"/>
          </ac:spMkLst>
        </pc:spChg>
        <pc:picChg chg="add mod">
          <ac:chgData name="HOWARD LIM" userId="5f46fd05-caa1-48d7-ae1b-d61ec684b443" providerId="ADAL" clId="{85D4B06B-8526-48C3-94A9-E1249FFA20D0}" dt="2021-06-13T06:25:40.444" v="24813"/>
          <ac:picMkLst>
            <pc:docMk/>
            <pc:sldMk cId="2243672395" sldId="346"/>
            <ac:picMk id="3" creationId="{1C07E963-C1E1-441C-8839-B0BCB7B1EE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23" v="12419" actId="2696"/>
        <pc:sldMkLst>
          <pc:docMk/>
          <pc:sldMk cId="2314389459" sldId="346"/>
        </pc:sldMkLst>
        <pc:spChg chg="add mod">
          <ac:chgData name="HOWARD LIM" userId="5f46fd05-caa1-48d7-ae1b-d61ec684b443" providerId="ADAL" clId="{85D4B06B-8526-48C3-94A9-E1249FFA20D0}" dt="2021-06-13T05:50:02.165" v="11498" actId="208"/>
          <ac:spMkLst>
            <pc:docMk/>
            <pc:sldMk cId="2314389459" sldId="346"/>
            <ac:spMk id="4" creationId="{6E111C1E-7BAB-40B7-9BFE-CCC8B3D57CC9}"/>
          </ac:spMkLst>
        </pc:spChg>
        <pc:spChg chg="add mod">
          <ac:chgData name="HOWARD LIM" userId="5f46fd05-caa1-48d7-ae1b-d61ec684b443" providerId="ADAL" clId="{85D4B06B-8526-48C3-94A9-E1249FFA20D0}" dt="2021-06-13T05:50:02.228" v="11508" actId="208"/>
          <ac:spMkLst>
            <pc:docMk/>
            <pc:sldMk cId="2314389459" sldId="346"/>
            <ac:spMk id="5" creationId="{B76C4AF1-1C2F-4BED-B982-E9CF4A4F86EA}"/>
          </ac:spMkLst>
        </pc:spChg>
        <pc:spChg chg="add mod">
          <ac:chgData name="HOWARD LIM" userId="5f46fd05-caa1-48d7-ae1b-d61ec684b443" providerId="ADAL" clId="{85D4B06B-8526-48C3-94A9-E1249FFA20D0}" dt="2021-06-13T05:50:02.307" v="11518" actId="208"/>
          <ac:spMkLst>
            <pc:docMk/>
            <pc:sldMk cId="2314389459" sldId="346"/>
            <ac:spMk id="6" creationId="{64AB16C9-94ED-434E-AF32-272022C3E1D7}"/>
          </ac:spMkLst>
        </pc:spChg>
        <pc:spChg chg="add mod">
          <ac:chgData name="HOWARD LIM" userId="5f46fd05-caa1-48d7-ae1b-d61ec684b443" providerId="ADAL" clId="{85D4B06B-8526-48C3-94A9-E1249FFA20D0}" dt="2021-06-13T05:50:02.354" v="11528" actId="208"/>
          <ac:spMkLst>
            <pc:docMk/>
            <pc:sldMk cId="2314389459" sldId="346"/>
            <ac:spMk id="7" creationId="{6780C4D3-E102-4411-A7D3-BF004D761A5D}"/>
          </ac:spMkLst>
        </pc:spChg>
        <pc:picChg chg="add mod">
          <ac:chgData name="HOWARD LIM" userId="5f46fd05-caa1-48d7-ae1b-d61ec684b443" providerId="ADAL" clId="{85D4B06B-8526-48C3-94A9-E1249FFA20D0}" dt="2021-06-13T05:50:02.056" v="11488"/>
          <ac:picMkLst>
            <pc:docMk/>
            <pc:sldMk cId="2314389459" sldId="346"/>
            <ac:picMk id="3" creationId="{A879E0AC-091D-4132-BF22-3AF543A8C7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69" v="475" actId="2696"/>
        <pc:sldMkLst>
          <pc:docMk/>
          <pc:sldMk cId="2373059655" sldId="346"/>
        </pc:sldMkLst>
        <pc:spChg chg="add mod">
          <ac:chgData name="HOWARD LIM" userId="5f46fd05-caa1-48d7-ae1b-d61ec684b443" providerId="ADAL" clId="{85D4B06B-8526-48C3-94A9-E1249FFA20D0}" dt="2021-05-31T09:36:41.561" v="335" actId="208"/>
          <ac:spMkLst>
            <pc:docMk/>
            <pc:sldMk cId="2373059655" sldId="346"/>
            <ac:spMk id="2" creationId="{A42FA749-7101-4A69-9D92-3BB491473A29}"/>
          </ac:spMkLst>
        </pc:spChg>
        <pc:spChg chg="add mod">
          <ac:chgData name="HOWARD LIM" userId="5f46fd05-caa1-48d7-ae1b-d61ec684b443" providerId="ADAL" clId="{85D4B06B-8526-48C3-94A9-E1249FFA20D0}" dt="2021-05-31T09:36:41.701" v="345" actId="208"/>
          <ac:spMkLst>
            <pc:docMk/>
            <pc:sldMk cId="2373059655" sldId="346"/>
            <ac:spMk id="3" creationId="{AB4979AB-1B91-4C4B-AD7F-6C2135593F96}"/>
          </ac:spMkLst>
        </pc:spChg>
        <pc:spChg chg="add mod">
          <ac:chgData name="HOWARD LIM" userId="5f46fd05-caa1-48d7-ae1b-d61ec684b443" providerId="ADAL" clId="{85D4B06B-8526-48C3-94A9-E1249FFA20D0}" dt="2021-05-31T09:36:41.878" v="355" actId="208"/>
          <ac:spMkLst>
            <pc:docMk/>
            <pc:sldMk cId="2373059655" sldId="346"/>
            <ac:spMk id="4" creationId="{93BC3B3F-809F-4C13-891D-7EA2735B38C3}"/>
          </ac:spMkLst>
        </pc:spChg>
        <pc:spChg chg="add mod">
          <ac:chgData name="HOWARD LIM" userId="5f46fd05-caa1-48d7-ae1b-d61ec684b443" providerId="ADAL" clId="{85D4B06B-8526-48C3-94A9-E1249FFA20D0}" dt="2021-05-31T09:36:42.053" v="365" actId="208"/>
          <ac:spMkLst>
            <pc:docMk/>
            <pc:sldMk cId="2373059655" sldId="346"/>
            <ac:spMk id="5" creationId="{5EBD611C-A86B-4522-836C-207FBCCADA92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48:19.289" v="9974" actId="2696"/>
        <pc:sldMkLst>
          <pc:docMk/>
          <pc:sldMk cId="2417829980" sldId="346"/>
        </pc:sldMkLst>
        <pc:spChg chg="add mod">
          <ac:chgData name="HOWARD LIM" userId="5f46fd05-caa1-48d7-ae1b-d61ec684b443" providerId="ADAL" clId="{85D4B06B-8526-48C3-94A9-E1249FFA20D0}" dt="2021-06-07T15:39:19.975" v="9939" actId="208"/>
          <ac:spMkLst>
            <pc:docMk/>
            <pc:sldMk cId="2417829980" sldId="346"/>
            <ac:spMk id="4" creationId="{861AADBE-C3BD-406B-A3CC-089F862ABBFC}"/>
          </ac:spMkLst>
        </pc:spChg>
        <pc:spChg chg="add mod">
          <ac:chgData name="HOWARD LIM" userId="5f46fd05-caa1-48d7-ae1b-d61ec684b443" providerId="ADAL" clId="{85D4B06B-8526-48C3-94A9-E1249FFA20D0}" dt="2021-06-07T15:39:19.978" v="9948" actId="208"/>
          <ac:spMkLst>
            <pc:docMk/>
            <pc:sldMk cId="2417829980" sldId="346"/>
            <ac:spMk id="5" creationId="{385631E6-00E6-4CF0-81A6-381293B3CC05}"/>
          </ac:spMkLst>
        </pc:spChg>
        <pc:spChg chg="add mod">
          <ac:chgData name="HOWARD LIM" userId="5f46fd05-caa1-48d7-ae1b-d61ec684b443" providerId="ADAL" clId="{85D4B06B-8526-48C3-94A9-E1249FFA20D0}" dt="2021-06-07T15:39:19.981" v="9957" actId="208"/>
          <ac:spMkLst>
            <pc:docMk/>
            <pc:sldMk cId="2417829980" sldId="346"/>
            <ac:spMk id="6" creationId="{815E3DAE-278B-42E5-806A-AE62A7371261}"/>
          </ac:spMkLst>
        </pc:spChg>
        <pc:spChg chg="add mod">
          <ac:chgData name="HOWARD LIM" userId="5f46fd05-caa1-48d7-ae1b-d61ec684b443" providerId="ADAL" clId="{85D4B06B-8526-48C3-94A9-E1249FFA20D0}" dt="2021-06-07T15:39:19.984" v="9966" actId="208"/>
          <ac:spMkLst>
            <pc:docMk/>
            <pc:sldMk cId="2417829980" sldId="346"/>
            <ac:spMk id="7" creationId="{D8CBB7E8-208B-4ACF-9A79-A35DF108F016}"/>
          </ac:spMkLst>
        </pc:spChg>
        <pc:picChg chg="add mod">
          <ac:chgData name="HOWARD LIM" userId="5f46fd05-caa1-48d7-ae1b-d61ec684b443" providerId="ADAL" clId="{85D4B06B-8526-48C3-94A9-E1249FFA20D0}" dt="2021-06-07T15:37:01.185" v="9256"/>
          <ac:picMkLst>
            <pc:docMk/>
            <pc:sldMk cId="2417829980" sldId="346"/>
            <ac:picMk id="3" creationId="{616FB6B6-7E0E-44EA-8731-38C0738F1C3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777" v="1416" actId="2696"/>
        <pc:sldMkLst>
          <pc:docMk/>
          <pc:sldMk cId="2439344756" sldId="346"/>
        </pc:sldMkLst>
        <pc:spChg chg="add mod">
          <ac:chgData name="HOWARD LIM" userId="5f46fd05-caa1-48d7-ae1b-d61ec684b443" providerId="ADAL" clId="{85D4B06B-8526-48C3-94A9-E1249FFA20D0}" dt="2021-05-31T09:39:32.299" v="1256" actId="208"/>
          <ac:spMkLst>
            <pc:docMk/>
            <pc:sldMk cId="2439344756" sldId="346"/>
            <ac:spMk id="2" creationId="{0A4AB5EA-C376-4630-ACD3-95F34FFC7A29}"/>
          </ac:spMkLst>
        </pc:spChg>
        <pc:spChg chg="add mod">
          <ac:chgData name="HOWARD LIM" userId="5f46fd05-caa1-48d7-ae1b-d61ec684b443" providerId="ADAL" clId="{85D4B06B-8526-48C3-94A9-E1249FFA20D0}" dt="2021-05-31T09:39:32.355" v="1266" actId="208"/>
          <ac:spMkLst>
            <pc:docMk/>
            <pc:sldMk cId="2439344756" sldId="346"/>
            <ac:spMk id="3" creationId="{CE754770-C44E-49DD-8E6E-3AD2F6943B34}"/>
          </ac:spMkLst>
        </pc:spChg>
        <pc:spChg chg="add mod">
          <ac:chgData name="HOWARD LIM" userId="5f46fd05-caa1-48d7-ae1b-d61ec684b443" providerId="ADAL" clId="{85D4B06B-8526-48C3-94A9-E1249FFA20D0}" dt="2021-05-31T09:39:32.435" v="1276" actId="208"/>
          <ac:spMkLst>
            <pc:docMk/>
            <pc:sldMk cId="2439344756" sldId="346"/>
            <ac:spMk id="4" creationId="{0F80986F-872A-41AF-9403-A961F2AA0F00}"/>
          </ac:spMkLst>
        </pc:spChg>
        <pc:spChg chg="add mod">
          <ac:chgData name="HOWARD LIM" userId="5f46fd05-caa1-48d7-ae1b-d61ec684b443" providerId="ADAL" clId="{85D4B06B-8526-48C3-94A9-E1249FFA20D0}" dt="2021-05-31T09:39:32.493" v="1286" actId="208"/>
          <ac:spMkLst>
            <pc:docMk/>
            <pc:sldMk cId="2439344756" sldId="346"/>
            <ac:spMk id="5" creationId="{08D76161-DD34-4505-86C2-B127BA0923D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1:36.283" v="5097" actId="2696"/>
        <pc:sldMkLst>
          <pc:docMk/>
          <pc:sldMk cId="2496247962" sldId="346"/>
        </pc:sldMkLst>
        <pc:spChg chg="add mod">
          <ac:chgData name="HOWARD LIM" userId="5f46fd05-caa1-48d7-ae1b-d61ec684b443" providerId="ADAL" clId="{85D4B06B-8526-48C3-94A9-E1249FFA20D0}" dt="2021-05-31T10:30:14.341" v="5059" actId="208"/>
          <ac:spMkLst>
            <pc:docMk/>
            <pc:sldMk cId="2496247962" sldId="346"/>
            <ac:spMk id="4" creationId="{B7FA5728-98E3-4236-A8A4-FF785DBA6C1B}"/>
          </ac:spMkLst>
        </pc:spChg>
        <pc:spChg chg="add mod">
          <ac:chgData name="HOWARD LIM" userId="5f46fd05-caa1-48d7-ae1b-d61ec684b443" providerId="ADAL" clId="{85D4B06B-8526-48C3-94A9-E1249FFA20D0}" dt="2021-05-31T10:30:14.462" v="5069" actId="208"/>
          <ac:spMkLst>
            <pc:docMk/>
            <pc:sldMk cId="2496247962" sldId="346"/>
            <ac:spMk id="5" creationId="{2C82270D-6C9A-479B-AC06-74A7F31C2FEE}"/>
          </ac:spMkLst>
        </pc:spChg>
        <pc:spChg chg="add mod">
          <ac:chgData name="HOWARD LIM" userId="5f46fd05-caa1-48d7-ae1b-d61ec684b443" providerId="ADAL" clId="{85D4B06B-8526-48C3-94A9-E1249FFA20D0}" dt="2021-05-31T10:30:14.635" v="5079" actId="208"/>
          <ac:spMkLst>
            <pc:docMk/>
            <pc:sldMk cId="2496247962" sldId="346"/>
            <ac:spMk id="6" creationId="{42A063F8-9A14-4BF4-86F7-0CB146645A93}"/>
          </ac:spMkLst>
        </pc:spChg>
        <pc:spChg chg="add mod">
          <ac:chgData name="HOWARD LIM" userId="5f46fd05-caa1-48d7-ae1b-d61ec684b443" providerId="ADAL" clId="{85D4B06B-8526-48C3-94A9-E1249FFA20D0}" dt="2021-05-31T10:30:24.362" v="5090"/>
          <ac:spMkLst>
            <pc:docMk/>
            <pc:sldMk cId="2496247962" sldId="346"/>
            <ac:spMk id="7" creationId="{A032B82C-737E-49BE-8292-A9CF367AD300}"/>
          </ac:spMkLst>
        </pc:spChg>
        <pc:picChg chg="add mod">
          <ac:chgData name="HOWARD LIM" userId="5f46fd05-caa1-48d7-ae1b-d61ec684b443" providerId="ADAL" clId="{85D4B06B-8526-48C3-94A9-E1249FFA20D0}" dt="2021-05-31T10:30:14.165" v="5049"/>
          <ac:picMkLst>
            <pc:docMk/>
            <pc:sldMk cId="2496247962" sldId="346"/>
            <ac:picMk id="3" creationId="{D7416158-2052-47E0-8898-96831FE045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1.980" v="28544" actId="2696"/>
        <pc:sldMkLst>
          <pc:docMk/>
          <pc:sldMk cId="2543552697" sldId="346"/>
        </pc:sldMkLst>
        <pc:spChg chg="add mod">
          <ac:chgData name="HOWARD LIM" userId="5f46fd05-caa1-48d7-ae1b-d61ec684b443" providerId="ADAL" clId="{85D4B06B-8526-48C3-94A9-E1249FFA20D0}" dt="2021-06-13T07:01:55.249" v="26969" actId="208"/>
          <ac:spMkLst>
            <pc:docMk/>
            <pc:sldMk cId="2543552697" sldId="346"/>
            <ac:spMk id="4" creationId="{190D87F6-5BCE-4E54-B761-8DA95E7BE515}"/>
          </ac:spMkLst>
        </pc:spChg>
        <pc:spChg chg="add mod">
          <ac:chgData name="HOWARD LIM" userId="5f46fd05-caa1-48d7-ae1b-d61ec684b443" providerId="ADAL" clId="{85D4B06B-8526-48C3-94A9-E1249FFA20D0}" dt="2021-06-13T07:01:55.461" v="26987" actId="208"/>
          <ac:spMkLst>
            <pc:docMk/>
            <pc:sldMk cId="2543552697" sldId="346"/>
            <ac:spMk id="5" creationId="{6E4F86C7-BF54-4BEC-B49F-D6995B987305}"/>
          </ac:spMkLst>
        </pc:spChg>
        <pc:spChg chg="add mod">
          <ac:chgData name="HOWARD LIM" userId="5f46fd05-caa1-48d7-ae1b-d61ec684b443" providerId="ADAL" clId="{85D4B06B-8526-48C3-94A9-E1249FFA20D0}" dt="2021-06-13T07:01:55.613" v="27005" actId="208"/>
          <ac:spMkLst>
            <pc:docMk/>
            <pc:sldMk cId="2543552697" sldId="346"/>
            <ac:spMk id="6" creationId="{BDE4A4F2-EC29-412F-A9F5-2B47DFC3EA40}"/>
          </ac:spMkLst>
        </pc:spChg>
        <pc:spChg chg="add mod">
          <ac:chgData name="HOWARD LIM" userId="5f46fd05-caa1-48d7-ae1b-d61ec684b443" providerId="ADAL" clId="{85D4B06B-8526-48C3-94A9-E1249FFA20D0}" dt="2021-06-13T07:01:55.793" v="27023" actId="208"/>
          <ac:spMkLst>
            <pc:docMk/>
            <pc:sldMk cId="2543552697" sldId="346"/>
            <ac:spMk id="7" creationId="{15FDF59D-806E-4D2A-9E2A-61F51D9CD4BE}"/>
          </ac:spMkLst>
        </pc:spChg>
        <pc:picChg chg="add mod">
          <ac:chgData name="HOWARD LIM" userId="5f46fd05-caa1-48d7-ae1b-d61ec684b443" providerId="ADAL" clId="{85D4B06B-8526-48C3-94A9-E1249FFA20D0}" dt="2021-06-13T07:01:55.060" v="26951"/>
          <ac:picMkLst>
            <pc:docMk/>
            <pc:sldMk cId="2543552697" sldId="346"/>
            <ac:picMk id="3" creationId="{3FEFF9A2-34AD-4074-8D5E-FAA8895F56D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18" v="3766" actId="2696"/>
        <pc:sldMkLst>
          <pc:docMk/>
          <pc:sldMk cId="2906524927" sldId="346"/>
        </pc:sldMkLst>
        <pc:spChg chg="add mod">
          <ac:chgData name="HOWARD LIM" userId="5f46fd05-caa1-48d7-ae1b-d61ec684b443" providerId="ADAL" clId="{85D4B06B-8526-48C3-94A9-E1249FFA20D0}" dt="2021-05-31T09:54:43.319" v="3606" actId="208"/>
          <ac:spMkLst>
            <pc:docMk/>
            <pc:sldMk cId="2906524927" sldId="346"/>
            <ac:spMk id="2" creationId="{D6D9737D-D16A-4058-8E0E-F315B77925C6}"/>
          </ac:spMkLst>
        </pc:spChg>
        <pc:spChg chg="add mod">
          <ac:chgData name="HOWARD LIM" userId="5f46fd05-caa1-48d7-ae1b-d61ec684b443" providerId="ADAL" clId="{85D4B06B-8526-48C3-94A9-E1249FFA20D0}" dt="2021-05-31T09:54:43.371" v="3616" actId="208"/>
          <ac:spMkLst>
            <pc:docMk/>
            <pc:sldMk cId="2906524927" sldId="346"/>
            <ac:spMk id="3" creationId="{DB5D15E3-E38F-40BE-B247-C3C3B96F6A62}"/>
          </ac:spMkLst>
        </pc:spChg>
        <pc:spChg chg="add mod">
          <ac:chgData name="HOWARD LIM" userId="5f46fd05-caa1-48d7-ae1b-d61ec684b443" providerId="ADAL" clId="{85D4B06B-8526-48C3-94A9-E1249FFA20D0}" dt="2021-05-31T09:54:43.430" v="3626" actId="208"/>
          <ac:spMkLst>
            <pc:docMk/>
            <pc:sldMk cId="2906524927" sldId="346"/>
            <ac:spMk id="4" creationId="{99F83BFD-6FFB-4B6B-B760-79A53728CA6E}"/>
          </ac:spMkLst>
        </pc:spChg>
        <pc:spChg chg="add mod">
          <ac:chgData name="HOWARD LIM" userId="5f46fd05-caa1-48d7-ae1b-d61ec684b443" providerId="ADAL" clId="{85D4B06B-8526-48C3-94A9-E1249FFA20D0}" dt="2021-05-31T09:54:43.484" v="3636" actId="208"/>
          <ac:spMkLst>
            <pc:docMk/>
            <pc:sldMk cId="2906524927" sldId="346"/>
            <ac:spMk id="5" creationId="{2E52B157-2F73-4F7E-B5C4-7BCBDFB7E4CF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57" v="2826" actId="2696"/>
        <pc:sldMkLst>
          <pc:docMk/>
          <pc:sldMk cId="3021699312" sldId="346"/>
        </pc:sldMkLst>
        <pc:spChg chg="add mod">
          <ac:chgData name="HOWARD LIM" userId="5f46fd05-caa1-48d7-ae1b-d61ec684b443" providerId="ADAL" clId="{85D4B06B-8526-48C3-94A9-E1249FFA20D0}" dt="2021-05-31T09:42:35.786" v="2666" actId="208"/>
          <ac:spMkLst>
            <pc:docMk/>
            <pc:sldMk cId="3021699312" sldId="346"/>
            <ac:spMk id="2" creationId="{3D515388-D338-4F76-9572-C9D6E52D8CFA}"/>
          </ac:spMkLst>
        </pc:spChg>
        <pc:spChg chg="add mod">
          <ac:chgData name="HOWARD LIM" userId="5f46fd05-caa1-48d7-ae1b-d61ec684b443" providerId="ADAL" clId="{85D4B06B-8526-48C3-94A9-E1249FFA20D0}" dt="2021-05-31T09:42:35.864" v="2676" actId="208"/>
          <ac:spMkLst>
            <pc:docMk/>
            <pc:sldMk cId="3021699312" sldId="346"/>
            <ac:spMk id="3" creationId="{E01A8E5A-A232-4C69-B855-56BB95404FBA}"/>
          </ac:spMkLst>
        </pc:spChg>
        <pc:spChg chg="add mod">
          <ac:chgData name="HOWARD LIM" userId="5f46fd05-caa1-48d7-ae1b-d61ec684b443" providerId="ADAL" clId="{85D4B06B-8526-48C3-94A9-E1249FFA20D0}" dt="2021-05-31T09:42:35.947" v="2686" actId="208"/>
          <ac:spMkLst>
            <pc:docMk/>
            <pc:sldMk cId="3021699312" sldId="346"/>
            <ac:spMk id="4" creationId="{971990BE-9C19-4F28-BAD6-DAC975162782}"/>
          </ac:spMkLst>
        </pc:spChg>
        <pc:spChg chg="add mod">
          <ac:chgData name="HOWARD LIM" userId="5f46fd05-caa1-48d7-ae1b-d61ec684b443" providerId="ADAL" clId="{85D4B06B-8526-48C3-94A9-E1249FFA20D0}" dt="2021-05-31T09:42:36.003" v="2696" actId="208"/>
          <ac:spMkLst>
            <pc:docMk/>
            <pc:sldMk cId="3021699312" sldId="346"/>
            <ac:spMk id="5" creationId="{9AEF586C-2773-4272-BB52-EDA9C37811B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0:44.369" v="17938" actId="2696"/>
        <pc:sldMkLst>
          <pc:docMk/>
          <pc:sldMk cId="3118805524" sldId="346"/>
        </pc:sldMkLst>
        <pc:spChg chg="add mod">
          <ac:chgData name="HOWARD LIM" userId="5f46fd05-caa1-48d7-ae1b-d61ec684b443" providerId="ADAL" clId="{85D4B06B-8526-48C3-94A9-E1249FFA20D0}" dt="2021-06-13T06:18:36.414" v="16377" actId="208"/>
          <ac:spMkLst>
            <pc:docMk/>
            <pc:sldMk cId="3118805524" sldId="346"/>
            <ac:spMk id="4" creationId="{AC29B50D-BD87-40FD-A185-E35C2622DE5B}"/>
          </ac:spMkLst>
        </pc:spChg>
        <pc:spChg chg="add mod">
          <ac:chgData name="HOWARD LIM" userId="5f46fd05-caa1-48d7-ae1b-d61ec684b443" providerId="ADAL" clId="{85D4B06B-8526-48C3-94A9-E1249FFA20D0}" dt="2021-06-13T06:18:36.482" v="16395" actId="208"/>
          <ac:spMkLst>
            <pc:docMk/>
            <pc:sldMk cId="3118805524" sldId="346"/>
            <ac:spMk id="5" creationId="{6A0CDCE3-C168-4D68-9853-9D125B7CFBCE}"/>
          </ac:spMkLst>
        </pc:spChg>
        <pc:spChg chg="add mod">
          <ac:chgData name="HOWARD LIM" userId="5f46fd05-caa1-48d7-ae1b-d61ec684b443" providerId="ADAL" clId="{85D4B06B-8526-48C3-94A9-E1249FFA20D0}" dt="2021-06-13T06:18:36.548" v="16413" actId="208"/>
          <ac:spMkLst>
            <pc:docMk/>
            <pc:sldMk cId="3118805524" sldId="346"/>
            <ac:spMk id="6" creationId="{8C859B68-7A74-4CDE-B77C-906F5C496308}"/>
          </ac:spMkLst>
        </pc:spChg>
        <pc:spChg chg="add mod">
          <ac:chgData name="HOWARD LIM" userId="5f46fd05-caa1-48d7-ae1b-d61ec684b443" providerId="ADAL" clId="{85D4B06B-8526-48C3-94A9-E1249FFA20D0}" dt="2021-06-13T06:18:36.620" v="16431" actId="208"/>
          <ac:spMkLst>
            <pc:docMk/>
            <pc:sldMk cId="3118805524" sldId="346"/>
            <ac:spMk id="7" creationId="{2001B210-FB19-456E-8D49-6C5A3388473A}"/>
          </ac:spMkLst>
        </pc:spChg>
        <pc:picChg chg="add mod">
          <ac:chgData name="HOWARD LIM" userId="5f46fd05-caa1-48d7-ae1b-d61ec684b443" providerId="ADAL" clId="{85D4B06B-8526-48C3-94A9-E1249FFA20D0}" dt="2021-06-13T06:18:36.294" v="16359"/>
          <ac:picMkLst>
            <pc:docMk/>
            <pc:sldMk cId="3118805524" sldId="346"/>
            <ac:picMk id="3" creationId="{FC5C880D-6F04-4E35-BCBB-B9176242C7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1" v="24254" actId="2696"/>
        <pc:sldMkLst>
          <pc:docMk/>
          <pc:sldMk cId="3442477023" sldId="346"/>
        </pc:sldMkLst>
        <pc:spChg chg="add mod">
          <ac:chgData name="HOWARD LIM" userId="5f46fd05-caa1-48d7-ae1b-d61ec684b443" providerId="ADAL" clId="{85D4B06B-8526-48C3-94A9-E1249FFA20D0}" dt="2021-06-13T06:24:33.257" v="22685" actId="208"/>
          <ac:spMkLst>
            <pc:docMk/>
            <pc:sldMk cId="3442477023" sldId="346"/>
            <ac:spMk id="4" creationId="{5AB2C494-2512-4F6C-965C-F7E86CC6F905}"/>
          </ac:spMkLst>
        </pc:spChg>
        <pc:spChg chg="add mod">
          <ac:chgData name="HOWARD LIM" userId="5f46fd05-caa1-48d7-ae1b-d61ec684b443" providerId="ADAL" clId="{85D4B06B-8526-48C3-94A9-E1249FFA20D0}" dt="2021-06-13T06:24:33.334" v="22703" actId="208"/>
          <ac:spMkLst>
            <pc:docMk/>
            <pc:sldMk cId="3442477023" sldId="346"/>
            <ac:spMk id="5" creationId="{1209B037-16F4-4134-9F97-F6FED7DB879E}"/>
          </ac:spMkLst>
        </pc:spChg>
        <pc:spChg chg="add mod">
          <ac:chgData name="HOWARD LIM" userId="5f46fd05-caa1-48d7-ae1b-d61ec684b443" providerId="ADAL" clId="{85D4B06B-8526-48C3-94A9-E1249FFA20D0}" dt="2021-06-13T06:24:33.411" v="22721" actId="208"/>
          <ac:spMkLst>
            <pc:docMk/>
            <pc:sldMk cId="3442477023" sldId="346"/>
            <ac:spMk id="6" creationId="{5324C31A-7985-4B32-BA83-E9B4F03381F7}"/>
          </ac:spMkLst>
        </pc:spChg>
        <pc:spChg chg="add mod">
          <ac:chgData name="HOWARD LIM" userId="5f46fd05-caa1-48d7-ae1b-d61ec684b443" providerId="ADAL" clId="{85D4B06B-8526-48C3-94A9-E1249FFA20D0}" dt="2021-06-13T06:24:33.479" v="22739" actId="208"/>
          <ac:spMkLst>
            <pc:docMk/>
            <pc:sldMk cId="3442477023" sldId="346"/>
            <ac:spMk id="7" creationId="{A4E76D6D-BEF0-4A5C-B531-039C8B6DAA2D}"/>
          </ac:spMkLst>
        </pc:spChg>
        <pc:picChg chg="add mod">
          <ac:chgData name="HOWARD LIM" userId="5f46fd05-caa1-48d7-ae1b-d61ec684b443" providerId="ADAL" clId="{85D4B06B-8526-48C3-94A9-E1249FFA20D0}" dt="2021-06-13T06:24:33.128" v="22667"/>
          <ac:picMkLst>
            <pc:docMk/>
            <pc:sldMk cId="3442477023" sldId="346"/>
            <ac:picMk id="3" creationId="{745C3852-838A-4DE9-8253-A398874ECB9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422" v="15800" actId="2696"/>
        <pc:sldMkLst>
          <pc:docMk/>
          <pc:sldMk cId="3493110968" sldId="346"/>
        </pc:sldMkLst>
        <pc:spChg chg="add mod">
          <ac:chgData name="HOWARD LIM" userId="5f46fd05-caa1-48d7-ae1b-d61ec684b443" providerId="ADAL" clId="{85D4B06B-8526-48C3-94A9-E1249FFA20D0}" dt="2021-06-13T06:16:40.737" v="14239" actId="208"/>
          <ac:spMkLst>
            <pc:docMk/>
            <pc:sldMk cId="3493110968" sldId="346"/>
            <ac:spMk id="4" creationId="{F5274032-8DF9-479A-BED5-FF5CD91A7D9E}"/>
          </ac:spMkLst>
        </pc:spChg>
        <pc:spChg chg="add mod">
          <ac:chgData name="HOWARD LIM" userId="5f46fd05-caa1-48d7-ae1b-d61ec684b443" providerId="ADAL" clId="{85D4B06B-8526-48C3-94A9-E1249FFA20D0}" dt="2021-06-13T06:16:40.811" v="14257" actId="208"/>
          <ac:spMkLst>
            <pc:docMk/>
            <pc:sldMk cId="3493110968" sldId="346"/>
            <ac:spMk id="5" creationId="{C32D9B3E-CB88-4D28-9031-7EB3FA827540}"/>
          </ac:spMkLst>
        </pc:spChg>
        <pc:spChg chg="add mod">
          <ac:chgData name="HOWARD LIM" userId="5f46fd05-caa1-48d7-ae1b-d61ec684b443" providerId="ADAL" clId="{85D4B06B-8526-48C3-94A9-E1249FFA20D0}" dt="2021-06-13T06:16:40.885" v="14275" actId="208"/>
          <ac:spMkLst>
            <pc:docMk/>
            <pc:sldMk cId="3493110968" sldId="346"/>
            <ac:spMk id="6" creationId="{AD77EE5A-8E8F-46A8-9BFD-DF0B49F25A42}"/>
          </ac:spMkLst>
        </pc:spChg>
        <pc:spChg chg="add mod">
          <ac:chgData name="HOWARD LIM" userId="5f46fd05-caa1-48d7-ae1b-d61ec684b443" providerId="ADAL" clId="{85D4B06B-8526-48C3-94A9-E1249FFA20D0}" dt="2021-06-13T06:16:40.967" v="14293" actId="208"/>
          <ac:spMkLst>
            <pc:docMk/>
            <pc:sldMk cId="3493110968" sldId="346"/>
            <ac:spMk id="7" creationId="{543CCAC4-091B-4A99-9788-F80AABD7D99A}"/>
          </ac:spMkLst>
        </pc:spChg>
        <pc:picChg chg="add mod">
          <ac:chgData name="HOWARD LIM" userId="5f46fd05-caa1-48d7-ae1b-d61ec684b443" providerId="ADAL" clId="{85D4B06B-8526-48C3-94A9-E1249FFA20D0}" dt="2021-06-13T06:16:40.611" v="14221"/>
          <ac:picMkLst>
            <pc:docMk/>
            <pc:sldMk cId="3493110968" sldId="346"/>
            <ac:picMk id="3" creationId="{751D23F0-5051-4F93-B8CD-066A9056FF9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41" v="9640" actId="2696"/>
        <pc:sldMkLst>
          <pc:docMk/>
          <pc:sldMk cId="3522799786" sldId="346"/>
        </pc:sldMkLst>
        <pc:spChg chg="add mod">
          <ac:chgData name="HOWARD LIM" userId="5f46fd05-caa1-48d7-ae1b-d61ec684b443" providerId="ADAL" clId="{85D4B06B-8526-48C3-94A9-E1249FFA20D0}" dt="2021-05-31T11:47:38.978" v="7554" actId="208"/>
          <ac:spMkLst>
            <pc:docMk/>
            <pc:sldMk cId="3522799786" sldId="346"/>
            <ac:spMk id="4" creationId="{7C2B4FB3-5FE3-42EF-AC9C-AD5F0391D6BC}"/>
          </ac:spMkLst>
        </pc:spChg>
        <pc:spChg chg="add mod">
          <ac:chgData name="HOWARD LIM" userId="5f46fd05-caa1-48d7-ae1b-d61ec684b443" providerId="ADAL" clId="{85D4B06B-8526-48C3-94A9-E1249FFA20D0}" dt="2021-05-31T11:47:39.051" v="7564" actId="208"/>
          <ac:spMkLst>
            <pc:docMk/>
            <pc:sldMk cId="3522799786" sldId="346"/>
            <ac:spMk id="5" creationId="{6225403B-EC36-4DCB-9792-063B1BC99C18}"/>
          </ac:spMkLst>
        </pc:spChg>
        <pc:spChg chg="add mod">
          <ac:chgData name="HOWARD LIM" userId="5f46fd05-caa1-48d7-ae1b-d61ec684b443" providerId="ADAL" clId="{85D4B06B-8526-48C3-94A9-E1249FFA20D0}" dt="2021-05-31T11:47:39.133" v="7574" actId="208"/>
          <ac:spMkLst>
            <pc:docMk/>
            <pc:sldMk cId="3522799786" sldId="346"/>
            <ac:spMk id="6" creationId="{5EA7CA61-E9FA-4631-80A9-1F5113D4DCC8}"/>
          </ac:spMkLst>
        </pc:spChg>
        <pc:spChg chg="add mod">
          <ac:chgData name="HOWARD LIM" userId="5f46fd05-caa1-48d7-ae1b-d61ec684b443" providerId="ADAL" clId="{85D4B06B-8526-48C3-94A9-E1249FFA20D0}" dt="2021-05-31T11:47:39.193" v="7584" actId="208"/>
          <ac:spMkLst>
            <pc:docMk/>
            <pc:sldMk cId="3522799786" sldId="346"/>
            <ac:spMk id="7" creationId="{51F3383B-94E9-42CF-A801-6275836BA50C}"/>
          </ac:spMkLst>
        </pc:spChg>
        <pc:picChg chg="add mod">
          <ac:chgData name="HOWARD LIM" userId="5f46fd05-caa1-48d7-ae1b-d61ec684b443" providerId="ADAL" clId="{85D4B06B-8526-48C3-94A9-E1249FFA20D0}" dt="2021-05-31T11:47:38.871" v="7544"/>
          <ac:picMkLst>
            <pc:docMk/>
            <pc:sldMk cId="3522799786" sldId="346"/>
            <ac:picMk id="3" creationId="{C1FB15BC-BB2B-4561-8D22-F82AF4696E2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67" v="7220" actId="2696"/>
        <pc:sldMkLst>
          <pc:docMk/>
          <pc:sldMk cId="3719632249" sldId="346"/>
        </pc:sldMkLst>
        <pc:spChg chg="add mod">
          <ac:chgData name="HOWARD LIM" userId="5f46fd05-caa1-48d7-ae1b-d61ec684b443" providerId="ADAL" clId="{85D4B06B-8526-48C3-94A9-E1249FFA20D0}" dt="2021-05-31T11:24:50.529" v="6796" actId="208"/>
          <ac:spMkLst>
            <pc:docMk/>
            <pc:sldMk cId="3719632249" sldId="346"/>
            <ac:spMk id="4" creationId="{25C2B976-0204-4BFE-B5CE-16F325A00F91}"/>
          </ac:spMkLst>
        </pc:spChg>
        <pc:spChg chg="add mod">
          <ac:chgData name="HOWARD LIM" userId="5f46fd05-caa1-48d7-ae1b-d61ec684b443" providerId="ADAL" clId="{85D4B06B-8526-48C3-94A9-E1249FFA20D0}" dt="2021-05-31T11:24:50.587" v="6806" actId="208"/>
          <ac:spMkLst>
            <pc:docMk/>
            <pc:sldMk cId="3719632249" sldId="346"/>
            <ac:spMk id="5" creationId="{0C9A2A63-6BEE-4A9D-80E8-4DADE34685D3}"/>
          </ac:spMkLst>
        </pc:spChg>
        <pc:spChg chg="add mod">
          <ac:chgData name="HOWARD LIM" userId="5f46fd05-caa1-48d7-ae1b-d61ec684b443" providerId="ADAL" clId="{85D4B06B-8526-48C3-94A9-E1249FFA20D0}" dt="2021-05-31T11:24:50.790" v="6816" actId="208"/>
          <ac:spMkLst>
            <pc:docMk/>
            <pc:sldMk cId="3719632249" sldId="346"/>
            <ac:spMk id="6" creationId="{9F43B419-1A3E-45F4-BA53-51DEE1EC3EC4}"/>
          </ac:spMkLst>
        </pc:spChg>
        <pc:spChg chg="add mod">
          <ac:chgData name="HOWARD LIM" userId="5f46fd05-caa1-48d7-ae1b-d61ec684b443" providerId="ADAL" clId="{85D4B06B-8526-48C3-94A9-E1249FFA20D0}" dt="2021-05-31T11:24:50.846" v="6826" actId="208"/>
          <ac:spMkLst>
            <pc:docMk/>
            <pc:sldMk cId="3719632249" sldId="346"/>
            <ac:spMk id="7" creationId="{28992D01-01FC-4915-A369-1F373CDD1503}"/>
          </ac:spMkLst>
        </pc:spChg>
        <pc:picChg chg="add mod">
          <ac:chgData name="HOWARD LIM" userId="5f46fd05-caa1-48d7-ae1b-d61ec684b443" providerId="ADAL" clId="{85D4B06B-8526-48C3-94A9-E1249FFA20D0}" dt="2021-05-31T11:24:50.410" v="6786"/>
          <ac:picMkLst>
            <pc:docMk/>
            <pc:sldMk cId="3719632249" sldId="346"/>
            <ac:picMk id="3" creationId="{A8152C56-7058-4129-BC20-7AB0AA29638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15" v="3296" actId="2696"/>
        <pc:sldMkLst>
          <pc:docMk/>
          <pc:sldMk cId="4046999253" sldId="346"/>
        </pc:sldMkLst>
        <pc:spChg chg="add mod">
          <ac:chgData name="HOWARD LIM" userId="5f46fd05-caa1-48d7-ae1b-d61ec684b443" providerId="ADAL" clId="{85D4B06B-8526-48C3-94A9-E1249FFA20D0}" dt="2021-05-31T09:42:56.650" v="3136" actId="208"/>
          <ac:spMkLst>
            <pc:docMk/>
            <pc:sldMk cId="4046999253" sldId="346"/>
            <ac:spMk id="2" creationId="{0E511422-0119-4D06-BF51-A229C7AC35F8}"/>
          </ac:spMkLst>
        </pc:spChg>
        <pc:spChg chg="add mod">
          <ac:chgData name="HOWARD LIM" userId="5f46fd05-caa1-48d7-ae1b-d61ec684b443" providerId="ADAL" clId="{85D4B06B-8526-48C3-94A9-E1249FFA20D0}" dt="2021-05-31T09:42:56.704" v="3146" actId="208"/>
          <ac:spMkLst>
            <pc:docMk/>
            <pc:sldMk cId="4046999253" sldId="346"/>
            <ac:spMk id="3" creationId="{D972E6E5-7508-4B6C-8C18-0F12236C483F}"/>
          </ac:spMkLst>
        </pc:spChg>
        <pc:spChg chg="add mod">
          <ac:chgData name="HOWARD LIM" userId="5f46fd05-caa1-48d7-ae1b-d61ec684b443" providerId="ADAL" clId="{85D4B06B-8526-48C3-94A9-E1249FFA20D0}" dt="2021-05-31T09:42:56.791" v="3156" actId="208"/>
          <ac:spMkLst>
            <pc:docMk/>
            <pc:sldMk cId="4046999253" sldId="346"/>
            <ac:spMk id="4" creationId="{2FFEDA24-7D35-4B2A-829B-7A85D56762F8}"/>
          </ac:spMkLst>
        </pc:spChg>
        <pc:spChg chg="add mod">
          <ac:chgData name="HOWARD LIM" userId="5f46fd05-caa1-48d7-ae1b-d61ec684b443" providerId="ADAL" clId="{85D4B06B-8526-48C3-94A9-E1249FFA20D0}" dt="2021-05-31T09:42:56.844" v="3166" actId="208"/>
          <ac:spMkLst>
            <pc:docMk/>
            <pc:sldMk cId="4046999253" sldId="346"/>
            <ac:spMk id="5" creationId="{E3B251D6-6A10-4693-A549-7448B83CDF6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2:52.173" v="2827" actId="2696"/>
        <pc:sldMkLst>
          <pc:docMk/>
          <pc:sldMk cId="41524673" sldId="347"/>
        </pc:sldMkLst>
        <pc:spChg chg="add mod">
          <ac:chgData name="HOWARD LIM" userId="5f46fd05-caa1-48d7-ae1b-d61ec684b443" providerId="ADAL" clId="{85D4B06B-8526-48C3-94A9-E1249FFA20D0}" dt="2021-05-31T09:42:36.095" v="2707" actId="208"/>
          <ac:spMkLst>
            <pc:docMk/>
            <pc:sldMk cId="41524673" sldId="347"/>
            <ac:spMk id="2" creationId="{96F484DA-0AAC-4002-98D3-F70799B4B1A0}"/>
          </ac:spMkLst>
        </pc:spChg>
        <pc:spChg chg="add mod">
          <ac:chgData name="HOWARD LIM" userId="5f46fd05-caa1-48d7-ae1b-d61ec684b443" providerId="ADAL" clId="{85D4B06B-8526-48C3-94A9-E1249FFA20D0}" dt="2021-05-31T09:42:36.166" v="2717" actId="208"/>
          <ac:spMkLst>
            <pc:docMk/>
            <pc:sldMk cId="41524673" sldId="347"/>
            <ac:spMk id="3" creationId="{FDB644E2-C765-4EFC-AD40-ED568C077519}"/>
          </ac:spMkLst>
        </pc:spChg>
        <pc:spChg chg="add mod">
          <ac:chgData name="HOWARD LIM" userId="5f46fd05-caa1-48d7-ae1b-d61ec684b443" providerId="ADAL" clId="{85D4B06B-8526-48C3-94A9-E1249FFA20D0}" dt="2021-05-31T09:42:36.251" v="2727" actId="208"/>
          <ac:spMkLst>
            <pc:docMk/>
            <pc:sldMk cId="41524673" sldId="347"/>
            <ac:spMk id="4" creationId="{B21F7D4A-93BC-4649-B297-575127C7B7CA}"/>
          </ac:spMkLst>
        </pc:spChg>
        <pc:spChg chg="add mod">
          <ac:chgData name="HOWARD LIM" userId="5f46fd05-caa1-48d7-ae1b-d61ec684b443" providerId="ADAL" clId="{85D4B06B-8526-48C3-94A9-E1249FFA20D0}" dt="2021-05-31T09:42:36.313" v="2737" actId="208"/>
          <ac:spMkLst>
            <pc:docMk/>
            <pc:sldMk cId="41524673" sldId="347"/>
            <ac:spMk id="5" creationId="{F4C10A8F-1274-4194-AFC0-BDE81751F1D0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44" v="9641" actId="2696"/>
        <pc:sldMkLst>
          <pc:docMk/>
          <pc:sldMk cId="141842469" sldId="347"/>
        </pc:sldMkLst>
        <pc:spChg chg="add mod">
          <ac:chgData name="HOWARD LIM" userId="5f46fd05-caa1-48d7-ae1b-d61ec684b443" providerId="ADAL" clId="{85D4B06B-8526-48C3-94A9-E1249FFA20D0}" dt="2021-05-31T11:47:39.557" v="7597" actId="208"/>
          <ac:spMkLst>
            <pc:docMk/>
            <pc:sldMk cId="141842469" sldId="347"/>
            <ac:spMk id="4" creationId="{2B49D8F5-3CC1-4E33-B0D4-FD627D7A9D35}"/>
          </ac:spMkLst>
        </pc:spChg>
        <pc:spChg chg="add mod">
          <ac:chgData name="HOWARD LIM" userId="5f46fd05-caa1-48d7-ae1b-d61ec684b443" providerId="ADAL" clId="{85D4B06B-8526-48C3-94A9-E1249FFA20D0}" dt="2021-05-31T11:47:39.613" v="7607" actId="208"/>
          <ac:spMkLst>
            <pc:docMk/>
            <pc:sldMk cId="141842469" sldId="347"/>
            <ac:spMk id="5" creationId="{4751C76A-CF28-4EBA-A35F-FCF019897388}"/>
          </ac:spMkLst>
        </pc:spChg>
        <pc:spChg chg="add mod">
          <ac:chgData name="HOWARD LIM" userId="5f46fd05-caa1-48d7-ae1b-d61ec684b443" providerId="ADAL" clId="{85D4B06B-8526-48C3-94A9-E1249FFA20D0}" dt="2021-05-31T11:47:39.671" v="7617" actId="208"/>
          <ac:spMkLst>
            <pc:docMk/>
            <pc:sldMk cId="141842469" sldId="347"/>
            <ac:spMk id="6" creationId="{2B8DF4DF-24EB-41F4-A0DB-BC95367EAC98}"/>
          </ac:spMkLst>
        </pc:spChg>
        <pc:spChg chg="add mod">
          <ac:chgData name="HOWARD LIM" userId="5f46fd05-caa1-48d7-ae1b-d61ec684b443" providerId="ADAL" clId="{85D4B06B-8526-48C3-94A9-E1249FFA20D0}" dt="2021-05-31T11:47:39.725" v="7627" actId="208"/>
          <ac:spMkLst>
            <pc:docMk/>
            <pc:sldMk cId="141842469" sldId="347"/>
            <ac:spMk id="7" creationId="{19A7386B-02C4-4916-9BBE-54FB99B104C7}"/>
          </ac:spMkLst>
        </pc:spChg>
        <pc:picChg chg="add mod">
          <ac:chgData name="HOWARD LIM" userId="5f46fd05-caa1-48d7-ae1b-d61ec684b443" providerId="ADAL" clId="{85D4B06B-8526-48C3-94A9-E1249FFA20D0}" dt="2021-05-31T11:47:39.441" v="7587"/>
          <ac:picMkLst>
            <pc:docMk/>
            <pc:sldMk cId="141842469" sldId="347"/>
            <ac:picMk id="3" creationId="{948052D9-6007-4B1D-A0BA-E496DAD31D99}"/>
          </ac:picMkLst>
        </pc:picChg>
      </pc:sldChg>
      <pc:sldChg chg="add del">
        <pc:chgData name="HOWARD LIM" userId="5f46fd05-caa1-48d7-ae1b-d61ec684b443" providerId="ADAL" clId="{85D4B06B-8526-48C3-94A9-E1249FFA20D0}" dt="2021-05-31T10:31:36.289" v="5098" actId="2696"/>
        <pc:sldMkLst>
          <pc:docMk/>
          <pc:sldMk cId="149283107" sldId="347"/>
        </pc:sldMkLst>
      </pc:sldChg>
      <pc:sldChg chg="addSp modSp add del mod">
        <pc:chgData name="HOWARD LIM" userId="5f46fd05-caa1-48d7-ae1b-d61ec684b443" providerId="ADAL" clId="{85D4B06B-8526-48C3-94A9-E1249FFA20D0}" dt="2021-05-31T09:41:54.851" v="1887" actId="2696"/>
        <pc:sldMkLst>
          <pc:docMk/>
          <pc:sldMk cId="236528597" sldId="347"/>
        </pc:sldMkLst>
        <pc:spChg chg="add mod">
          <ac:chgData name="HOWARD LIM" userId="5f46fd05-caa1-48d7-ae1b-d61ec684b443" providerId="ADAL" clId="{85D4B06B-8526-48C3-94A9-E1249FFA20D0}" dt="2021-05-31T09:41:31.678" v="1767" actId="208"/>
          <ac:spMkLst>
            <pc:docMk/>
            <pc:sldMk cId="236528597" sldId="347"/>
            <ac:spMk id="2" creationId="{BA9208A5-599C-4942-854D-5B4E4CE92AA7}"/>
          </ac:spMkLst>
        </pc:spChg>
        <pc:spChg chg="add mod">
          <ac:chgData name="HOWARD LIM" userId="5f46fd05-caa1-48d7-ae1b-d61ec684b443" providerId="ADAL" clId="{85D4B06B-8526-48C3-94A9-E1249FFA20D0}" dt="2021-05-31T09:41:31.729" v="1777" actId="208"/>
          <ac:spMkLst>
            <pc:docMk/>
            <pc:sldMk cId="236528597" sldId="347"/>
            <ac:spMk id="3" creationId="{ACCAF048-0924-4B2E-9644-EEE9AB106EB1}"/>
          </ac:spMkLst>
        </pc:spChg>
        <pc:spChg chg="add mod">
          <ac:chgData name="HOWARD LIM" userId="5f46fd05-caa1-48d7-ae1b-d61ec684b443" providerId="ADAL" clId="{85D4B06B-8526-48C3-94A9-E1249FFA20D0}" dt="2021-05-31T09:41:31.807" v="1787" actId="208"/>
          <ac:spMkLst>
            <pc:docMk/>
            <pc:sldMk cId="236528597" sldId="347"/>
            <ac:spMk id="4" creationId="{86673B77-66BC-421E-9BF9-215A20B70CD6}"/>
          </ac:spMkLst>
        </pc:spChg>
        <pc:spChg chg="add mod">
          <ac:chgData name="HOWARD LIM" userId="5f46fd05-caa1-48d7-ae1b-d61ec684b443" providerId="ADAL" clId="{85D4B06B-8526-48C3-94A9-E1249FFA20D0}" dt="2021-05-31T09:41:31.897" v="1797" actId="208"/>
          <ac:spMkLst>
            <pc:docMk/>
            <pc:sldMk cId="236528597" sldId="347"/>
            <ac:spMk id="5" creationId="{48D7CCF1-1E30-45AC-8F93-75762AF3622C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31" v="15801" actId="2696"/>
        <pc:sldMkLst>
          <pc:docMk/>
          <pc:sldMk cId="491116220" sldId="347"/>
        </pc:sldMkLst>
        <pc:spChg chg="add mod">
          <ac:chgData name="HOWARD LIM" userId="5f46fd05-caa1-48d7-ae1b-d61ec684b443" providerId="ADAL" clId="{85D4B06B-8526-48C3-94A9-E1249FFA20D0}" dt="2021-06-13T06:16:41.255" v="14314" actId="208"/>
          <ac:spMkLst>
            <pc:docMk/>
            <pc:sldMk cId="491116220" sldId="347"/>
            <ac:spMk id="4" creationId="{F062FBCB-097C-46AF-BCAB-C51360A0ECD7}"/>
          </ac:spMkLst>
        </pc:spChg>
        <pc:spChg chg="add mod">
          <ac:chgData name="HOWARD LIM" userId="5f46fd05-caa1-48d7-ae1b-d61ec684b443" providerId="ADAL" clId="{85D4B06B-8526-48C3-94A9-E1249FFA20D0}" dt="2021-06-13T06:16:41.334" v="14332" actId="208"/>
          <ac:spMkLst>
            <pc:docMk/>
            <pc:sldMk cId="491116220" sldId="347"/>
            <ac:spMk id="5" creationId="{6F4346AA-B741-4DE1-9277-B068EAC06C07}"/>
          </ac:spMkLst>
        </pc:spChg>
        <pc:spChg chg="add mod">
          <ac:chgData name="HOWARD LIM" userId="5f46fd05-caa1-48d7-ae1b-d61ec684b443" providerId="ADAL" clId="{85D4B06B-8526-48C3-94A9-E1249FFA20D0}" dt="2021-06-13T06:16:41.417" v="14350" actId="208"/>
          <ac:spMkLst>
            <pc:docMk/>
            <pc:sldMk cId="491116220" sldId="347"/>
            <ac:spMk id="6" creationId="{2E5352A3-91FE-4166-A052-295977C27CDD}"/>
          </ac:spMkLst>
        </pc:spChg>
        <pc:spChg chg="add mod">
          <ac:chgData name="HOWARD LIM" userId="5f46fd05-caa1-48d7-ae1b-d61ec684b443" providerId="ADAL" clId="{85D4B06B-8526-48C3-94A9-E1249FFA20D0}" dt="2021-06-13T06:16:41.490" v="14368" actId="208"/>
          <ac:spMkLst>
            <pc:docMk/>
            <pc:sldMk cId="491116220" sldId="347"/>
            <ac:spMk id="7" creationId="{4875D5DD-77DD-4015-BE04-BD596F35B913}"/>
          </ac:spMkLst>
        </pc:spChg>
        <pc:picChg chg="add mod">
          <ac:chgData name="HOWARD LIM" userId="5f46fd05-caa1-48d7-ae1b-d61ec684b443" providerId="ADAL" clId="{85D4B06B-8526-48C3-94A9-E1249FFA20D0}" dt="2021-06-13T06:16:41.121" v="14296"/>
          <ac:picMkLst>
            <pc:docMk/>
            <pc:sldMk cId="491116220" sldId="347"/>
            <ac:picMk id="3" creationId="{B1E1B036-C0B8-4B88-A673-4FE4946ACC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5.970" v="19971" actId="2696"/>
        <pc:sldMkLst>
          <pc:docMk/>
          <pc:sldMk cId="683076951" sldId="347"/>
        </pc:sldMkLst>
        <pc:spChg chg="add mod">
          <ac:chgData name="HOWARD LIM" userId="5f46fd05-caa1-48d7-ae1b-d61ec684b443" providerId="ADAL" clId="{85D4B06B-8526-48C3-94A9-E1249FFA20D0}" dt="2021-06-13T06:20:51.197" v="18557" actId="208"/>
          <ac:spMkLst>
            <pc:docMk/>
            <pc:sldMk cId="683076951" sldId="347"/>
            <ac:spMk id="4" creationId="{97CC0C3E-9C0D-4711-9EDA-E5E2BE2C780B}"/>
          </ac:spMkLst>
        </pc:spChg>
        <pc:spChg chg="add mod">
          <ac:chgData name="HOWARD LIM" userId="5f46fd05-caa1-48d7-ae1b-d61ec684b443" providerId="ADAL" clId="{85D4B06B-8526-48C3-94A9-E1249FFA20D0}" dt="2021-06-13T06:20:51.273" v="18574" actId="208"/>
          <ac:spMkLst>
            <pc:docMk/>
            <pc:sldMk cId="683076951" sldId="347"/>
            <ac:spMk id="5" creationId="{19B2E7C5-2B7B-471E-9436-F59AEE33F818}"/>
          </ac:spMkLst>
        </pc:spChg>
        <pc:spChg chg="add mod">
          <ac:chgData name="HOWARD LIM" userId="5f46fd05-caa1-48d7-ae1b-d61ec684b443" providerId="ADAL" clId="{85D4B06B-8526-48C3-94A9-E1249FFA20D0}" dt="2021-06-13T06:20:51.358" v="18591" actId="208"/>
          <ac:spMkLst>
            <pc:docMk/>
            <pc:sldMk cId="683076951" sldId="347"/>
            <ac:spMk id="6" creationId="{D670DCC8-2339-4CBE-8260-BED6437C4E9A}"/>
          </ac:spMkLst>
        </pc:spChg>
        <pc:spChg chg="add mod">
          <ac:chgData name="HOWARD LIM" userId="5f46fd05-caa1-48d7-ae1b-d61ec684b443" providerId="ADAL" clId="{85D4B06B-8526-48C3-94A9-E1249FFA20D0}" dt="2021-06-13T06:20:51.449" v="18608" actId="208"/>
          <ac:spMkLst>
            <pc:docMk/>
            <pc:sldMk cId="683076951" sldId="347"/>
            <ac:spMk id="7" creationId="{3A502564-1868-4BCC-9906-8D7F5A1C7E07}"/>
          </ac:spMkLst>
        </pc:spChg>
        <pc:picChg chg="add mod">
          <ac:chgData name="HOWARD LIM" userId="5f46fd05-caa1-48d7-ae1b-d61ec684b443" providerId="ADAL" clId="{85D4B06B-8526-48C3-94A9-E1249FFA20D0}" dt="2021-06-13T06:20:51.065" v="18540"/>
          <ac:picMkLst>
            <pc:docMk/>
            <pc:sldMk cId="683076951" sldId="347"/>
            <ac:picMk id="3" creationId="{30B17B4B-533F-468A-B9EA-7226ADF527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09" v="6449" actId="2696"/>
        <pc:sldMkLst>
          <pc:docMk/>
          <pc:sldMk cId="763418948" sldId="347"/>
        </pc:sldMkLst>
        <pc:spChg chg="add mod">
          <ac:chgData name="HOWARD LIM" userId="5f46fd05-caa1-48d7-ae1b-d61ec684b443" providerId="ADAL" clId="{85D4B06B-8526-48C3-94A9-E1249FFA20D0}" dt="2021-05-31T10:44:18.489" v="5465" actId="208"/>
          <ac:spMkLst>
            <pc:docMk/>
            <pc:sldMk cId="763418948" sldId="347"/>
            <ac:spMk id="4" creationId="{8CA43CD5-65C1-49D0-A07C-EBE4CC26935B}"/>
          </ac:spMkLst>
        </pc:spChg>
        <pc:spChg chg="add mod">
          <ac:chgData name="HOWARD LIM" userId="5f46fd05-caa1-48d7-ae1b-d61ec684b443" providerId="ADAL" clId="{85D4B06B-8526-48C3-94A9-E1249FFA20D0}" dt="2021-05-31T10:44:18.543" v="5475" actId="208"/>
          <ac:spMkLst>
            <pc:docMk/>
            <pc:sldMk cId="763418948" sldId="347"/>
            <ac:spMk id="5" creationId="{6397983D-30CC-4BB4-9F59-557F242598D9}"/>
          </ac:spMkLst>
        </pc:spChg>
        <pc:spChg chg="add mod">
          <ac:chgData name="HOWARD LIM" userId="5f46fd05-caa1-48d7-ae1b-d61ec684b443" providerId="ADAL" clId="{85D4B06B-8526-48C3-94A9-E1249FFA20D0}" dt="2021-05-31T10:44:18.618" v="5485" actId="208"/>
          <ac:spMkLst>
            <pc:docMk/>
            <pc:sldMk cId="763418948" sldId="347"/>
            <ac:spMk id="6" creationId="{B43A6E49-CC61-4535-BE5C-A2ED21B13710}"/>
          </ac:spMkLst>
        </pc:spChg>
        <pc:spChg chg="add mod">
          <ac:chgData name="HOWARD LIM" userId="5f46fd05-caa1-48d7-ae1b-d61ec684b443" providerId="ADAL" clId="{85D4B06B-8526-48C3-94A9-E1249FFA20D0}" dt="2021-05-31T10:44:18.668" v="5495" actId="208"/>
          <ac:spMkLst>
            <pc:docMk/>
            <pc:sldMk cId="763418948" sldId="347"/>
            <ac:spMk id="7" creationId="{40F8D75A-91C2-4271-B737-9605DAB47512}"/>
          </ac:spMkLst>
        </pc:spChg>
        <pc:picChg chg="add mod">
          <ac:chgData name="HOWARD LIM" userId="5f46fd05-caa1-48d7-ae1b-d61ec684b443" providerId="ADAL" clId="{85D4B06B-8526-48C3-94A9-E1249FFA20D0}" dt="2021-05-31T10:44:18.354" v="5455"/>
          <ac:picMkLst>
            <pc:docMk/>
            <pc:sldMk cId="763418948" sldId="347"/>
            <ac:picMk id="3" creationId="{11493822-BF01-4933-849B-D8552D8527E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38" v="30709" actId="2696"/>
        <pc:sldMkLst>
          <pc:docMk/>
          <pc:sldMk cId="1180729985" sldId="347"/>
        </pc:sldMkLst>
        <pc:spChg chg="add mod">
          <ac:chgData name="HOWARD LIM" userId="5f46fd05-caa1-48d7-ae1b-d61ec684b443" providerId="ADAL" clId="{85D4B06B-8526-48C3-94A9-E1249FFA20D0}" dt="2021-06-13T07:05:19.876" v="29196" actId="208"/>
          <ac:spMkLst>
            <pc:docMk/>
            <pc:sldMk cId="1180729985" sldId="347"/>
            <ac:spMk id="4" creationId="{AA26126B-639F-41C9-8B01-276F667F8AAE}"/>
          </ac:spMkLst>
        </pc:spChg>
        <pc:spChg chg="add mod">
          <ac:chgData name="HOWARD LIM" userId="5f46fd05-caa1-48d7-ae1b-d61ec684b443" providerId="ADAL" clId="{85D4B06B-8526-48C3-94A9-E1249FFA20D0}" dt="2021-06-13T07:05:19.976" v="29214" actId="208"/>
          <ac:spMkLst>
            <pc:docMk/>
            <pc:sldMk cId="1180729985" sldId="347"/>
            <ac:spMk id="5" creationId="{12DF06E9-3336-44FB-B32D-6478877A69B3}"/>
          </ac:spMkLst>
        </pc:spChg>
        <pc:spChg chg="add mod">
          <ac:chgData name="HOWARD LIM" userId="5f46fd05-caa1-48d7-ae1b-d61ec684b443" providerId="ADAL" clId="{85D4B06B-8526-48C3-94A9-E1249FFA20D0}" dt="2021-06-13T07:05:20.068" v="29232" actId="208"/>
          <ac:spMkLst>
            <pc:docMk/>
            <pc:sldMk cId="1180729985" sldId="347"/>
            <ac:spMk id="6" creationId="{325C9CC2-B72A-4534-9FB3-42A13377C5EF}"/>
          </ac:spMkLst>
        </pc:spChg>
        <pc:spChg chg="add mod">
          <ac:chgData name="HOWARD LIM" userId="5f46fd05-caa1-48d7-ae1b-d61ec684b443" providerId="ADAL" clId="{85D4B06B-8526-48C3-94A9-E1249FFA20D0}" dt="2021-06-13T07:05:20.144" v="29250" actId="208"/>
          <ac:spMkLst>
            <pc:docMk/>
            <pc:sldMk cId="1180729985" sldId="347"/>
            <ac:spMk id="7" creationId="{9D9719B2-DFA6-4AAF-A828-EA1219EE5188}"/>
          </ac:spMkLst>
        </pc:spChg>
        <pc:picChg chg="add mod">
          <ac:chgData name="HOWARD LIM" userId="5f46fd05-caa1-48d7-ae1b-d61ec684b443" providerId="ADAL" clId="{85D4B06B-8526-48C3-94A9-E1249FFA20D0}" dt="2021-06-13T07:05:19.677" v="29178"/>
          <ac:picMkLst>
            <pc:docMk/>
            <pc:sldMk cId="1180729985" sldId="347"/>
            <ac:picMk id="3" creationId="{11C49BAD-8DD9-4924-81BC-051B6FA94DC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09" v="24255" actId="2696"/>
        <pc:sldMkLst>
          <pc:docMk/>
          <pc:sldMk cId="1307514576" sldId="347"/>
        </pc:sldMkLst>
        <pc:spChg chg="add mod">
          <ac:chgData name="HOWARD LIM" userId="5f46fd05-caa1-48d7-ae1b-d61ec684b443" providerId="ADAL" clId="{85D4B06B-8526-48C3-94A9-E1249FFA20D0}" dt="2021-06-13T06:24:34.004" v="22760" actId="208"/>
          <ac:spMkLst>
            <pc:docMk/>
            <pc:sldMk cId="1307514576" sldId="347"/>
            <ac:spMk id="4" creationId="{F8CD3974-8CE7-4E0E-AB84-D704DFF6D83E}"/>
          </ac:spMkLst>
        </pc:spChg>
        <pc:spChg chg="add mod">
          <ac:chgData name="HOWARD LIM" userId="5f46fd05-caa1-48d7-ae1b-d61ec684b443" providerId="ADAL" clId="{85D4B06B-8526-48C3-94A9-E1249FFA20D0}" dt="2021-06-13T06:24:34.079" v="22778" actId="208"/>
          <ac:spMkLst>
            <pc:docMk/>
            <pc:sldMk cId="1307514576" sldId="347"/>
            <ac:spMk id="5" creationId="{95B13203-B252-4F62-B32B-453E50D45452}"/>
          </ac:spMkLst>
        </pc:spChg>
        <pc:spChg chg="add mod">
          <ac:chgData name="HOWARD LIM" userId="5f46fd05-caa1-48d7-ae1b-d61ec684b443" providerId="ADAL" clId="{85D4B06B-8526-48C3-94A9-E1249FFA20D0}" dt="2021-06-13T06:24:34.339" v="22796" actId="208"/>
          <ac:spMkLst>
            <pc:docMk/>
            <pc:sldMk cId="1307514576" sldId="347"/>
            <ac:spMk id="6" creationId="{642A9C31-BF4E-4CAB-943C-0BB25C5750E0}"/>
          </ac:spMkLst>
        </pc:spChg>
        <pc:spChg chg="add mod">
          <ac:chgData name="HOWARD LIM" userId="5f46fd05-caa1-48d7-ae1b-d61ec684b443" providerId="ADAL" clId="{85D4B06B-8526-48C3-94A9-E1249FFA20D0}" dt="2021-06-13T06:24:34.438" v="22814" actId="208"/>
          <ac:spMkLst>
            <pc:docMk/>
            <pc:sldMk cId="1307514576" sldId="347"/>
            <ac:spMk id="7" creationId="{F8443BE5-A187-4C51-92E8-1316C21029F7}"/>
          </ac:spMkLst>
        </pc:spChg>
        <pc:picChg chg="add mod">
          <ac:chgData name="HOWARD LIM" userId="5f46fd05-caa1-48d7-ae1b-d61ec684b443" providerId="ADAL" clId="{85D4B06B-8526-48C3-94A9-E1249FFA20D0}" dt="2021-06-13T06:24:33.815" v="22742"/>
          <ac:picMkLst>
            <pc:docMk/>
            <pc:sldMk cId="1307514576" sldId="347"/>
            <ac:picMk id="3" creationId="{05E0F225-D944-408D-9C08-3BD738264F73}"/>
          </ac:picMkLst>
        </pc:picChg>
      </pc:sldChg>
      <pc:sldChg chg="add del">
        <pc:chgData name="HOWARD LIM" userId="5f46fd05-caa1-48d7-ae1b-d61ec684b443" providerId="ADAL" clId="{85D4B06B-8526-48C3-94A9-E1249FFA20D0}" dt="2021-06-07T15:39:23.723" v="9967" actId="47"/>
        <pc:sldMkLst>
          <pc:docMk/>
          <pc:sldMk cId="1513186947" sldId="347"/>
        </pc:sldMkLst>
      </pc:sldChg>
      <pc:sldChg chg="addSp modSp add del mod">
        <pc:chgData name="HOWARD LIM" userId="5f46fd05-caa1-48d7-ae1b-d61ec684b443" providerId="ADAL" clId="{85D4B06B-8526-48C3-94A9-E1249FFA20D0}" dt="2021-06-13T06:20:44.376" v="17939" actId="2696"/>
        <pc:sldMkLst>
          <pc:docMk/>
          <pc:sldMk cId="1699899140" sldId="347"/>
        </pc:sldMkLst>
        <pc:spChg chg="add mod">
          <ac:chgData name="HOWARD LIM" userId="5f46fd05-caa1-48d7-ae1b-d61ec684b443" providerId="ADAL" clId="{85D4B06B-8526-48C3-94A9-E1249FFA20D0}" dt="2021-06-13T06:18:37.081" v="16452" actId="208"/>
          <ac:spMkLst>
            <pc:docMk/>
            <pc:sldMk cId="1699899140" sldId="347"/>
            <ac:spMk id="4" creationId="{58E89E98-183C-490C-B9A9-74FDEFC017C6}"/>
          </ac:spMkLst>
        </pc:spChg>
        <pc:spChg chg="add mod">
          <ac:chgData name="HOWARD LIM" userId="5f46fd05-caa1-48d7-ae1b-d61ec684b443" providerId="ADAL" clId="{85D4B06B-8526-48C3-94A9-E1249FFA20D0}" dt="2021-06-13T06:18:37.164" v="16470" actId="208"/>
          <ac:spMkLst>
            <pc:docMk/>
            <pc:sldMk cId="1699899140" sldId="347"/>
            <ac:spMk id="5" creationId="{05D415C2-4D7B-4DDF-923F-9B428B5739C9}"/>
          </ac:spMkLst>
        </pc:spChg>
        <pc:spChg chg="add mod">
          <ac:chgData name="HOWARD LIM" userId="5f46fd05-caa1-48d7-ae1b-d61ec684b443" providerId="ADAL" clId="{85D4B06B-8526-48C3-94A9-E1249FFA20D0}" dt="2021-06-13T06:18:37.253" v="16488" actId="208"/>
          <ac:spMkLst>
            <pc:docMk/>
            <pc:sldMk cId="1699899140" sldId="347"/>
            <ac:spMk id="6" creationId="{BD37C79C-0C93-42A2-A50A-E499B02573EF}"/>
          </ac:spMkLst>
        </pc:spChg>
        <pc:spChg chg="add mod">
          <ac:chgData name="HOWARD LIM" userId="5f46fd05-caa1-48d7-ae1b-d61ec684b443" providerId="ADAL" clId="{85D4B06B-8526-48C3-94A9-E1249FFA20D0}" dt="2021-06-13T06:18:37.336" v="16506" actId="208"/>
          <ac:spMkLst>
            <pc:docMk/>
            <pc:sldMk cId="1699899140" sldId="347"/>
            <ac:spMk id="7" creationId="{F2C48FF3-5048-4D09-B02F-D2FF3F2FE68C}"/>
          </ac:spMkLst>
        </pc:spChg>
        <pc:picChg chg="add mod">
          <ac:chgData name="HOWARD LIM" userId="5f46fd05-caa1-48d7-ae1b-d61ec684b443" providerId="ADAL" clId="{85D4B06B-8526-48C3-94A9-E1249FFA20D0}" dt="2021-06-13T06:18:36.778" v="16434"/>
          <ac:picMkLst>
            <pc:docMk/>
            <pc:sldMk cId="1699899140" sldId="347"/>
            <ac:picMk id="3" creationId="{35EF95F3-2D37-4C53-A8CD-19530B173A0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44" v="3767" actId="2696"/>
        <pc:sldMkLst>
          <pc:docMk/>
          <pc:sldMk cId="1809116611" sldId="347"/>
        </pc:sldMkLst>
        <pc:spChg chg="add mod">
          <ac:chgData name="HOWARD LIM" userId="5f46fd05-caa1-48d7-ae1b-d61ec684b443" providerId="ADAL" clId="{85D4B06B-8526-48C3-94A9-E1249FFA20D0}" dt="2021-05-31T09:54:43.559" v="3647" actId="208"/>
          <ac:spMkLst>
            <pc:docMk/>
            <pc:sldMk cId="1809116611" sldId="347"/>
            <ac:spMk id="2" creationId="{31F5C896-7DFA-47A0-A7F2-CBAC9C54A650}"/>
          </ac:spMkLst>
        </pc:spChg>
        <pc:spChg chg="add mod">
          <ac:chgData name="HOWARD LIM" userId="5f46fd05-caa1-48d7-ae1b-d61ec684b443" providerId="ADAL" clId="{85D4B06B-8526-48C3-94A9-E1249FFA20D0}" dt="2021-05-31T09:54:43.623" v="3657" actId="208"/>
          <ac:spMkLst>
            <pc:docMk/>
            <pc:sldMk cId="1809116611" sldId="347"/>
            <ac:spMk id="3" creationId="{A8107F38-3DAA-4EE9-9405-F62A7640EB2A}"/>
          </ac:spMkLst>
        </pc:spChg>
        <pc:spChg chg="add mod">
          <ac:chgData name="HOWARD LIM" userId="5f46fd05-caa1-48d7-ae1b-d61ec684b443" providerId="ADAL" clId="{85D4B06B-8526-48C3-94A9-E1249FFA20D0}" dt="2021-05-31T09:54:43.681" v="3667" actId="208"/>
          <ac:spMkLst>
            <pc:docMk/>
            <pc:sldMk cId="1809116611" sldId="347"/>
            <ac:spMk id="4" creationId="{08803945-9B4A-48C1-A6C0-6FAA5FE0920F}"/>
          </ac:spMkLst>
        </pc:spChg>
        <pc:spChg chg="add mod">
          <ac:chgData name="HOWARD LIM" userId="5f46fd05-caa1-48d7-ae1b-d61ec684b443" providerId="ADAL" clId="{85D4B06B-8526-48C3-94A9-E1249FFA20D0}" dt="2021-05-31T09:54:43.737" v="3677" actId="208"/>
          <ac:spMkLst>
            <pc:docMk/>
            <pc:sldMk cId="1809116611" sldId="347"/>
            <ac:spMk id="5" creationId="{3D65BB10-DB96-45BF-8DAC-676636D1C8E4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591" v="4239" actId="2696"/>
        <pc:sldMkLst>
          <pc:docMk/>
          <pc:sldMk cId="2129968707" sldId="347"/>
        </pc:sldMkLst>
        <pc:spChg chg="add mod">
          <ac:chgData name="HOWARD LIM" userId="5f46fd05-caa1-48d7-ae1b-d61ec684b443" providerId="ADAL" clId="{85D4B06B-8526-48C3-94A9-E1249FFA20D0}" dt="2021-05-31T09:57:39.942" v="4119" actId="208"/>
          <ac:spMkLst>
            <pc:docMk/>
            <pc:sldMk cId="2129968707" sldId="347"/>
            <ac:spMk id="2" creationId="{DF3443E3-9D25-406D-97F3-05D5F514DDC5}"/>
          </ac:spMkLst>
        </pc:spChg>
        <pc:spChg chg="add mod">
          <ac:chgData name="HOWARD LIM" userId="5f46fd05-caa1-48d7-ae1b-d61ec684b443" providerId="ADAL" clId="{85D4B06B-8526-48C3-94A9-E1249FFA20D0}" dt="2021-05-31T09:57:40.082" v="4129" actId="208"/>
          <ac:spMkLst>
            <pc:docMk/>
            <pc:sldMk cId="2129968707" sldId="347"/>
            <ac:spMk id="3" creationId="{5A36F051-5420-4DBE-861D-0554F052F460}"/>
          </ac:spMkLst>
        </pc:spChg>
        <pc:spChg chg="add mod">
          <ac:chgData name="HOWARD LIM" userId="5f46fd05-caa1-48d7-ae1b-d61ec684b443" providerId="ADAL" clId="{85D4B06B-8526-48C3-94A9-E1249FFA20D0}" dt="2021-05-31T09:57:40.199" v="4139" actId="208"/>
          <ac:spMkLst>
            <pc:docMk/>
            <pc:sldMk cId="2129968707" sldId="347"/>
            <ac:spMk id="4" creationId="{34CF4F38-2F6F-4FCD-9262-4C3980DFAB15}"/>
          </ac:spMkLst>
        </pc:spChg>
        <pc:spChg chg="add mod">
          <ac:chgData name="HOWARD LIM" userId="5f46fd05-caa1-48d7-ae1b-d61ec684b443" providerId="ADAL" clId="{85D4B06B-8526-48C3-94A9-E1249FFA20D0}" dt="2021-05-31T09:57:40.308" v="4149" actId="208"/>
          <ac:spMkLst>
            <pc:docMk/>
            <pc:sldMk cId="2129968707" sldId="347"/>
            <ac:spMk id="5" creationId="{0BEB8BFD-E8E2-4BB8-B3A2-027E1EB55CC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04:13.423" v="12420" actId="2696"/>
        <pc:sldMkLst>
          <pc:docMk/>
          <pc:sldMk cId="2137258086" sldId="347"/>
        </pc:sldMkLst>
        <pc:spChg chg="add mod">
          <ac:chgData name="HOWARD LIM" userId="5f46fd05-caa1-48d7-ae1b-d61ec684b443" providerId="ADAL" clId="{85D4B06B-8526-48C3-94A9-E1249FFA20D0}" dt="2021-06-13T05:50:02.837" v="11541" actId="208"/>
          <ac:spMkLst>
            <pc:docMk/>
            <pc:sldMk cId="2137258086" sldId="347"/>
            <ac:spMk id="4" creationId="{17988A5D-715E-4DBB-A878-E056CB765596}"/>
          </ac:spMkLst>
        </pc:spChg>
        <pc:spChg chg="add mod">
          <ac:chgData name="HOWARD LIM" userId="5f46fd05-caa1-48d7-ae1b-d61ec684b443" providerId="ADAL" clId="{85D4B06B-8526-48C3-94A9-E1249FFA20D0}" dt="2021-06-13T05:50:02.915" v="11551" actId="208"/>
          <ac:spMkLst>
            <pc:docMk/>
            <pc:sldMk cId="2137258086" sldId="347"/>
            <ac:spMk id="5" creationId="{843A1134-F41B-4562-81E3-0D407A8EBB23}"/>
          </ac:spMkLst>
        </pc:spChg>
        <pc:spChg chg="add mod">
          <ac:chgData name="HOWARD LIM" userId="5f46fd05-caa1-48d7-ae1b-d61ec684b443" providerId="ADAL" clId="{85D4B06B-8526-48C3-94A9-E1249FFA20D0}" dt="2021-06-13T05:50:03.009" v="11561" actId="208"/>
          <ac:spMkLst>
            <pc:docMk/>
            <pc:sldMk cId="2137258086" sldId="347"/>
            <ac:spMk id="6" creationId="{43C15427-1489-4D71-BD2A-C6104C1197E2}"/>
          </ac:spMkLst>
        </pc:spChg>
        <pc:spChg chg="add mod">
          <ac:chgData name="HOWARD LIM" userId="5f46fd05-caa1-48d7-ae1b-d61ec684b443" providerId="ADAL" clId="{85D4B06B-8526-48C3-94A9-E1249FFA20D0}" dt="2021-06-13T05:50:03.071" v="11571" actId="208"/>
          <ac:spMkLst>
            <pc:docMk/>
            <pc:sldMk cId="2137258086" sldId="347"/>
            <ac:spMk id="7" creationId="{BE1DD010-3F30-4898-9739-4E21A556B3AE}"/>
          </ac:spMkLst>
        </pc:spChg>
        <pc:picChg chg="add mod">
          <ac:chgData name="HOWARD LIM" userId="5f46fd05-caa1-48d7-ae1b-d61ec684b443" providerId="ADAL" clId="{85D4B06B-8526-48C3-94A9-E1249FFA20D0}" dt="2021-06-13T05:50:02.680" v="11531"/>
          <ac:picMkLst>
            <pc:docMk/>
            <pc:sldMk cId="2137258086" sldId="347"/>
            <ac:picMk id="3" creationId="{51968B46-A26C-4157-81F7-57E988E85B8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33" v="3297" actId="2696"/>
        <pc:sldMkLst>
          <pc:docMk/>
          <pc:sldMk cId="2155960366" sldId="347"/>
        </pc:sldMkLst>
        <pc:spChg chg="add mod">
          <ac:chgData name="HOWARD LIM" userId="5f46fd05-caa1-48d7-ae1b-d61ec684b443" providerId="ADAL" clId="{85D4B06B-8526-48C3-94A9-E1249FFA20D0}" dt="2021-05-31T09:42:56.927" v="3177" actId="208"/>
          <ac:spMkLst>
            <pc:docMk/>
            <pc:sldMk cId="2155960366" sldId="347"/>
            <ac:spMk id="2" creationId="{7FF693B5-F433-4109-B88A-BA5F21CC140C}"/>
          </ac:spMkLst>
        </pc:spChg>
        <pc:spChg chg="add mod">
          <ac:chgData name="HOWARD LIM" userId="5f46fd05-caa1-48d7-ae1b-d61ec684b443" providerId="ADAL" clId="{85D4B06B-8526-48C3-94A9-E1249FFA20D0}" dt="2021-05-31T09:42:56.978" v="3187" actId="208"/>
          <ac:spMkLst>
            <pc:docMk/>
            <pc:sldMk cId="2155960366" sldId="347"/>
            <ac:spMk id="3" creationId="{25C78F29-99C3-4F11-8DCE-F6E4EC6944E3}"/>
          </ac:spMkLst>
        </pc:spChg>
        <pc:spChg chg="add mod">
          <ac:chgData name="HOWARD LIM" userId="5f46fd05-caa1-48d7-ae1b-d61ec684b443" providerId="ADAL" clId="{85D4B06B-8526-48C3-94A9-E1249FFA20D0}" dt="2021-05-31T09:42:57.076" v="3197" actId="208"/>
          <ac:spMkLst>
            <pc:docMk/>
            <pc:sldMk cId="2155960366" sldId="347"/>
            <ac:spMk id="4" creationId="{C19AB8A1-035E-4926-8693-43437CF19CDD}"/>
          </ac:spMkLst>
        </pc:spChg>
        <pc:spChg chg="add mod">
          <ac:chgData name="HOWARD LIM" userId="5f46fd05-caa1-48d7-ae1b-d61ec684b443" providerId="ADAL" clId="{85D4B06B-8526-48C3-94A9-E1249FFA20D0}" dt="2021-05-31T09:42:57.130" v="3207" actId="208"/>
          <ac:spMkLst>
            <pc:docMk/>
            <pc:sldMk cId="2155960366" sldId="347"/>
            <ac:spMk id="5" creationId="{E68ECAF0-0602-4C28-A0EE-6D3FD6D3D2E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39:27.868" v="947" actId="2696"/>
        <pc:sldMkLst>
          <pc:docMk/>
          <pc:sldMk cId="2674532665" sldId="347"/>
        </pc:sldMkLst>
        <pc:spChg chg="add mod">
          <ac:chgData name="HOWARD LIM" userId="5f46fd05-caa1-48d7-ae1b-d61ec684b443" providerId="ADAL" clId="{85D4B06B-8526-48C3-94A9-E1249FFA20D0}" dt="2021-05-31T09:37:29.949" v="826" actId="208"/>
          <ac:spMkLst>
            <pc:docMk/>
            <pc:sldMk cId="2674532665" sldId="347"/>
            <ac:spMk id="2" creationId="{1A04C9A5-BC8C-40BC-AE45-8AB78B941FE4}"/>
          </ac:spMkLst>
        </pc:spChg>
        <pc:spChg chg="add mod">
          <ac:chgData name="HOWARD LIM" userId="5f46fd05-caa1-48d7-ae1b-d61ec684b443" providerId="ADAL" clId="{85D4B06B-8526-48C3-94A9-E1249FFA20D0}" dt="2021-05-31T09:37:30.021" v="836" actId="208"/>
          <ac:spMkLst>
            <pc:docMk/>
            <pc:sldMk cId="2674532665" sldId="347"/>
            <ac:spMk id="3" creationId="{0C44CEF1-7F89-4374-BACC-8C852B008086}"/>
          </ac:spMkLst>
        </pc:spChg>
        <pc:spChg chg="add mod">
          <ac:chgData name="HOWARD LIM" userId="5f46fd05-caa1-48d7-ae1b-d61ec684b443" providerId="ADAL" clId="{85D4B06B-8526-48C3-94A9-E1249FFA20D0}" dt="2021-05-31T09:37:30.130" v="846" actId="208"/>
          <ac:spMkLst>
            <pc:docMk/>
            <pc:sldMk cId="2674532665" sldId="347"/>
            <ac:spMk id="4" creationId="{13C1309A-52CB-4319-9D27-D3B08D89D8DD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2674532665" sldId="347"/>
            <ac:spMk id="5" creationId="{898F47A5-AB01-459E-B307-E8777ABCE385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07" v="1417" actId="2696"/>
        <pc:sldMkLst>
          <pc:docMk/>
          <pc:sldMk cId="2709842856" sldId="347"/>
        </pc:sldMkLst>
        <pc:spChg chg="add mod">
          <ac:chgData name="HOWARD LIM" userId="5f46fd05-caa1-48d7-ae1b-d61ec684b443" providerId="ADAL" clId="{85D4B06B-8526-48C3-94A9-E1249FFA20D0}" dt="2021-05-31T09:39:32.636" v="1297" actId="208"/>
          <ac:spMkLst>
            <pc:docMk/>
            <pc:sldMk cId="2709842856" sldId="347"/>
            <ac:spMk id="2" creationId="{4A84F247-281F-42D2-A877-43F6B0F8726A}"/>
          </ac:spMkLst>
        </pc:spChg>
        <pc:spChg chg="add mod">
          <ac:chgData name="HOWARD LIM" userId="5f46fd05-caa1-48d7-ae1b-d61ec684b443" providerId="ADAL" clId="{85D4B06B-8526-48C3-94A9-E1249FFA20D0}" dt="2021-05-31T09:39:32.686" v="1307" actId="208"/>
          <ac:spMkLst>
            <pc:docMk/>
            <pc:sldMk cId="2709842856" sldId="347"/>
            <ac:spMk id="3" creationId="{F847557B-29D0-470B-BC20-BF8BA68AB6D5}"/>
          </ac:spMkLst>
        </pc:spChg>
        <pc:spChg chg="add mod">
          <ac:chgData name="HOWARD LIM" userId="5f46fd05-caa1-48d7-ae1b-d61ec684b443" providerId="ADAL" clId="{85D4B06B-8526-48C3-94A9-E1249FFA20D0}" dt="2021-05-31T09:39:32.766" v="1317" actId="208"/>
          <ac:spMkLst>
            <pc:docMk/>
            <pc:sldMk cId="2709842856" sldId="347"/>
            <ac:spMk id="4" creationId="{5F5372C3-FEAE-4D11-9CC7-8690EEF4E180}"/>
          </ac:spMkLst>
        </pc:spChg>
        <pc:spChg chg="add mod">
          <ac:chgData name="HOWARD LIM" userId="5f46fd05-caa1-48d7-ae1b-d61ec684b443" providerId="ADAL" clId="{85D4B06B-8526-48C3-94A9-E1249FFA20D0}" dt="2021-05-31T09:39:32.843" v="1327" actId="208"/>
          <ac:spMkLst>
            <pc:docMk/>
            <pc:sldMk cId="2709842856" sldId="347"/>
            <ac:spMk id="5" creationId="{A14996A8-D824-45CE-9A25-7BBB1741DFB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1.992" v="28545" actId="2696"/>
        <pc:sldMkLst>
          <pc:docMk/>
          <pc:sldMk cId="2888486234" sldId="347"/>
        </pc:sldMkLst>
        <pc:spChg chg="add mod">
          <ac:chgData name="HOWARD LIM" userId="5f46fd05-caa1-48d7-ae1b-d61ec684b443" providerId="ADAL" clId="{85D4B06B-8526-48C3-94A9-E1249FFA20D0}" dt="2021-06-13T07:01:56.345" v="27044" actId="208"/>
          <ac:spMkLst>
            <pc:docMk/>
            <pc:sldMk cId="2888486234" sldId="347"/>
            <ac:spMk id="4" creationId="{E67C60F5-4553-427C-BADC-01C113AF7A95}"/>
          </ac:spMkLst>
        </pc:spChg>
        <pc:spChg chg="add mod">
          <ac:chgData name="HOWARD LIM" userId="5f46fd05-caa1-48d7-ae1b-d61ec684b443" providerId="ADAL" clId="{85D4B06B-8526-48C3-94A9-E1249FFA20D0}" dt="2021-06-13T07:01:56.494" v="27062" actId="208"/>
          <ac:spMkLst>
            <pc:docMk/>
            <pc:sldMk cId="2888486234" sldId="347"/>
            <ac:spMk id="5" creationId="{37DA1E76-510D-4754-9B1F-6F92FBC307D5}"/>
          </ac:spMkLst>
        </pc:spChg>
        <pc:spChg chg="add mod">
          <ac:chgData name="HOWARD LIM" userId="5f46fd05-caa1-48d7-ae1b-d61ec684b443" providerId="ADAL" clId="{85D4B06B-8526-48C3-94A9-E1249FFA20D0}" dt="2021-06-13T07:01:56.593" v="27080" actId="208"/>
          <ac:spMkLst>
            <pc:docMk/>
            <pc:sldMk cId="2888486234" sldId="347"/>
            <ac:spMk id="6" creationId="{547C8732-3582-4F70-AD16-B63E8DB83B16}"/>
          </ac:spMkLst>
        </pc:spChg>
        <pc:spChg chg="add mod">
          <ac:chgData name="HOWARD LIM" userId="5f46fd05-caa1-48d7-ae1b-d61ec684b443" providerId="ADAL" clId="{85D4B06B-8526-48C3-94A9-E1249FFA20D0}" dt="2021-06-13T07:01:56.690" v="27098" actId="208"/>
          <ac:spMkLst>
            <pc:docMk/>
            <pc:sldMk cId="2888486234" sldId="347"/>
            <ac:spMk id="7" creationId="{6B093916-3AE3-4D28-A930-4DD3B958851D}"/>
          </ac:spMkLst>
        </pc:spChg>
        <pc:picChg chg="add mod">
          <ac:chgData name="HOWARD LIM" userId="5f46fd05-caa1-48d7-ae1b-d61ec684b443" providerId="ADAL" clId="{85D4B06B-8526-48C3-94A9-E1249FFA20D0}" dt="2021-06-13T07:01:56.101" v="27026"/>
          <ac:picMkLst>
            <pc:docMk/>
            <pc:sldMk cId="2888486234" sldId="347"/>
            <ac:picMk id="3" creationId="{198241CF-4E4A-4CBE-9065-DF8B45F5C31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08" v="2357" actId="2696"/>
        <pc:sldMkLst>
          <pc:docMk/>
          <pc:sldMk cId="3037436277" sldId="347"/>
        </pc:sldMkLst>
        <pc:spChg chg="add mod">
          <ac:chgData name="HOWARD LIM" userId="5f46fd05-caa1-48d7-ae1b-d61ec684b443" providerId="ADAL" clId="{85D4B06B-8526-48C3-94A9-E1249FFA20D0}" dt="2021-05-31T09:41:59.719" v="2237" actId="208"/>
          <ac:spMkLst>
            <pc:docMk/>
            <pc:sldMk cId="3037436277" sldId="347"/>
            <ac:spMk id="2" creationId="{C7665207-6052-4A90-B44C-7434E08F5C53}"/>
          </ac:spMkLst>
        </pc:spChg>
        <pc:spChg chg="add mod">
          <ac:chgData name="HOWARD LIM" userId="5f46fd05-caa1-48d7-ae1b-d61ec684b443" providerId="ADAL" clId="{85D4B06B-8526-48C3-94A9-E1249FFA20D0}" dt="2021-05-31T09:41:59.773" v="2247" actId="208"/>
          <ac:spMkLst>
            <pc:docMk/>
            <pc:sldMk cId="3037436277" sldId="347"/>
            <ac:spMk id="3" creationId="{7AFDDD29-ED97-4C40-A23C-8AB15730EC66}"/>
          </ac:spMkLst>
        </pc:spChg>
        <pc:spChg chg="add mod">
          <ac:chgData name="HOWARD LIM" userId="5f46fd05-caa1-48d7-ae1b-d61ec684b443" providerId="ADAL" clId="{85D4B06B-8526-48C3-94A9-E1249FFA20D0}" dt="2021-05-31T09:41:59.885" v="2257" actId="208"/>
          <ac:spMkLst>
            <pc:docMk/>
            <pc:sldMk cId="3037436277" sldId="347"/>
            <ac:spMk id="4" creationId="{54DBC068-96EC-4396-BC4D-3AAD36E2B1E3}"/>
          </ac:spMkLst>
        </pc:spChg>
        <pc:spChg chg="add mod">
          <ac:chgData name="HOWARD LIM" userId="5f46fd05-caa1-48d7-ae1b-d61ec684b443" providerId="ADAL" clId="{85D4B06B-8526-48C3-94A9-E1249FFA20D0}" dt="2021-05-31T09:41:59.949" v="2267" actId="208"/>
          <ac:spMkLst>
            <pc:docMk/>
            <pc:sldMk cId="3037436277" sldId="347"/>
            <ac:spMk id="5" creationId="{2064F904-0506-46E4-8C70-6D8E3181677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103" v="22109" actId="2696"/>
        <pc:sldMkLst>
          <pc:docMk/>
          <pc:sldMk cId="3266595615" sldId="347"/>
        </pc:sldMkLst>
        <pc:spChg chg="add mod">
          <ac:chgData name="HOWARD LIM" userId="5f46fd05-caa1-48d7-ae1b-d61ec684b443" providerId="ADAL" clId="{85D4B06B-8526-48C3-94A9-E1249FFA20D0}" dt="2021-06-13T06:23:52.132" v="20622" actId="208"/>
          <ac:spMkLst>
            <pc:docMk/>
            <pc:sldMk cId="3266595615" sldId="347"/>
            <ac:spMk id="4" creationId="{8486B04C-F34B-4FD4-A0EE-8695D82633BE}"/>
          </ac:spMkLst>
        </pc:spChg>
        <pc:spChg chg="add mod">
          <ac:chgData name="HOWARD LIM" userId="5f46fd05-caa1-48d7-ae1b-d61ec684b443" providerId="ADAL" clId="{85D4B06B-8526-48C3-94A9-E1249FFA20D0}" dt="2021-06-13T06:23:52.206" v="20640" actId="208"/>
          <ac:spMkLst>
            <pc:docMk/>
            <pc:sldMk cId="3266595615" sldId="347"/>
            <ac:spMk id="5" creationId="{14D0B895-3114-48E1-B203-76011CA28CE0}"/>
          </ac:spMkLst>
        </pc:spChg>
        <pc:spChg chg="add mod">
          <ac:chgData name="HOWARD LIM" userId="5f46fd05-caa1-48d7-ae1b-d61ec684b443" providerId="ADAL" clId="{85D4B06B-8526-48C3-94A9-E1249FFA20D0}" dt="2021-06-13T06:23:52.292" v="20658" actId="208"/>
          <ac:spMkLst>
            <pc:docMk/>
            <pc:sldMk cId="3266595615" sldId="347"/>
            <ac:spMk id="6" creationId="{B4B0583F-512B-42AA-A6CB-7DFB755A3B6A}"/>
          </ac:spMkLst>
        </pc:spChg>
        <pc:spChg chg="add mod">
          <ac:chgData name="HOWARD LIM" userId="5f46fd05-caa1-48d7-ae1b-d61ec684b443" providerId="ADAL" clId="{85D4B06B-8526-48C3-94A9-E1249FFA20D0}" dt="2021-06-13T06:23:52.394" v="20676" actId="208"/>
          <ac:spMkLst>
            <pc:docMk/>
            <pc:sldMk cId="3266595615" sldId="347"/>
            <ac:spMk id="7" creationId="{56A15D93-92FB-49FD-B73A-AA45EC80AC4E}"/>
          </ac:spMkLst>
        </pc:spChg>
        <pc:picChg chg="add mod">
          <ac:chgData name="HOWARD LIM" userId="5f46fd05-caa1-48d7-ae1b-d61ec684b443" providerId="ADAL" clId="{85D4B06B-8526-48C3-94A9-E1249FFA20D0}" dt="2021-06-13T06:23:52.004" v="20604"/>
          <ac:picMkLst>
            <pc:docMk/>
            <pc:sldMk cId="3266595615" sldId="347"/>
            <ac:picMk id="3" creationId="{5E2BCEC6-C602-4355-894E-2E668A2BD4C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4.996" v="476" actId="2696"/>
        <pc:sldMkLst>
          <pc:docMk/>
          <pc:sldMk cId="3495196576" sldId="347"/>
        </pc:sldMkLst>
        <pc:spChg chg="add mod">
          <ac:chgData name="HOWARD LIM" userId="5f46fd05-caa1-48d7-ae1b-d61ec684b443" providerId="ADAL" clId="{85D4B06B-8526-48C3-94A9-E1249FFA20D0}" dt="2021-05-31T09:36:42.272" v="376" actId="208"/>
          <ac:spMkLst>
            <pc:docMk/>
            <pc:sldMk cId="3495196576" sldId="347"/>
            <ac:spMk id="2" creationId="{006AFF2E-9964-4DCF-A9A2-C435A7B806CB}"/>
          </ac:spMkLst>
        </pc:spChg>
        <pc:spChg chg="add mod">
          <ac:chgData name="HOWARD LIM" userId="5f46fd05-caa1-48d7-ae1b-d61ec684b443" providerId="ADAL" clId="{85D4B06B-8526-48C3-94A9-E1249FFA20D0}" dt="2021-05-31T09:36:42.399" v="386" actId="208"/>
          <ac:spMkLst>
            <pc:docMk/>
            <pc:sldMk cId="3495196576" sldId="347"/>
            <ac:spMk id="3" creationId="{959BEBED-D0CE-4542-AB8F-0A4573DF41A5}"/>
          </ac:spMkLst>
        </pc:spChg>
        <pc:spChg chg="add mod">
          <ac:chgData name="HOWARD LIM" userId="5f46fd05-caa1-48d7-ae1b-d61ec684b443" providerId="ADAL" clId="{85D4B06B-8526-48C3-94A9-E1249FFA20D0}" dt="2021-05-31T09:36:42.516" v="396" actId="208"/>
          <ac:spMkLst>
            <pc:docMk/>
            <pc:sldMk cId="3495196576" sldId="347"/>
            <ac:spMk id="4" creationId="{3EBAA7D0-3CB3-4B81-B2EF-9A4F32271139}"/>
          </ac:spMkLst>
        </pc:spChg>
        <pc:spChg chg="add mod">
          <ac:chgData name="HOWARD LIM" userId="5f46fd05-caa1-48d7-ae1b-d61ec684b443" providerId="ADAL" clId="{85D4B06B-8526-48C3-94A9-E1249FFA20D0}" dt="2021-05-31T09:36:42.582" v="406" actId="208"/>
          <ac:spMkLst>
            <pc:docMk/>
            <pc:sldMk cId="3495196576" sldId="347"/>
            <ac:spMk id="5" creationId="{247ADB4A-17CE-4EDE-868C-B98E588DBA4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5:49:55.204" v="11156" actId="2696"/>
        <pc:sldMkLst>
          <pc:docMk/>
          <pc:sldMk cId="3585908353" sldId="347"/>
        </pc:sldMkLst>
        <pc:spChg chg="add mod">
          <ac:chgData name="HOWARD LIM" userId="5f46fd05-caa1-48d7-ae1b-d61ec684b443" providerId="ADAL" clId="{85D4B06B-8526-48C3-94A9-E1249FFA20D0}" dt="2021-06-07T15:48:24.161" v="10341" actId="208"/>
          <ac:spMkLst>
            <pc:docMk/>
            <pc:sldMk cId="3585908353" sldId="347"/>
            <ac:spMk id="4" creationId="{0A38A479-47B2-4AE5-9AA7-A161F5931DA7}"/>
          </ac:spMkLst>
        </pc:spChg>
        <pc:spChg chg="add mod">
          <ac:chgData name="HOWARD LIM" userId="5f46fd05-caa1-48d7-ae1b-d61ec684b443" providerId="ADAL" clId="{85D4B06B-8526-48C3-94A9-E1249FFA20D0}" dt="2021-06-07T15:48:24.201" v="10351" actId="208"/>
          <ac:spMkLst>
            <pc:docMk/>
            <pc:sldMk cId="3585908353" sldId="347"/>
            <ac:spMk id="5" creationId="{EEABA458-1E8C-4CBA-AA9C-654A3D1CAC56}"/>
          </ac:spMkLst>
        </pc:spChg>
        <pc:spChg chg="add mod">
          <ac:chgData name="HOWARD LIM" userId="5f46fd05-caa1-48d7-ae1b-d61ec684b443" providerId="ADAL" clId="{85D4B06B-8526-48C3-94A9-E1249FFA20D0}" dt="2021-06-07T15:48:24.251" v="10361" actId="208"/>
          <ac:spMkLst>
            <pc:docMk/>
            <pc:sldMk cId="3585908353" sldId="347"/>
            <ac:spMk id="6" creationId="{E544798E-6A6D-4729-B046-1702317E64FE}"/>
          </ac:spMkLst>
        </pc:spChg>
        <pc:spChg chg="add mod">
          <ac:chgData name="HOWARD LIM" userId="5f46fd05-caa1-48d7-ae1b-d61ec684b443" providerId="ADAL" clId="{85D4B06B-8526-48C3-94A9-E1249FFA20D0}" dt="2021-06-07T15:48:24.292" v="10371" actId="208"/>
          <ac:spMkLst>
            <pc:docMk/>
            <pc:sldMk cId="3585908353" sldId="347"/>
            <ac:spMk id="7" creationId="{81A36ABE-DDEE-4A12-8CCE-22BCD80F7D64}"/>
          </ac:spMkLst>
        </pc:spChg>
        <pc:picChg chg="add mod">
          <ac:chgData name="HOWARD LIM" userId="5f46fd05-caa1-48d7-ae1b-d61ec684b443" providerId="ADAL" clId="{85D4B06B-8526-48C3-94A9-E1249FFA20D0}" dt="2021-06-07T15:48:24.096" v="10331"/>
          <ac:picMkLst>
            <pc:docMk/>
            <pc:sldMk cId="3585908353" sldId="347"/>
            <ac:picMk id="3" creationId="{4FEB6BC0-06E4-4D25-BA9B-BE2958E299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0" v="13663" actId="2696"/>
        <pc:sldMkLst>
          <pc:docMk/>
          <pc:sldMk cId="3604690721" sldId="347"/>
        </pc:sldMkLst>
        <pc:spChg chg="add mod">
          <ac:chgData name="HOWARD LIM" userId="5f46fd05-caa1-48d7-ae1b-d61ec684b443" providerId="ADAL" clId="{85D4B06B-8526-48C3-94A9-E1249FFA20D0}" dt="2021-06-13T06:04:21.146" v="12807" actId="208"/>
          <ac:spMkLst>
            <pc:docMk/>
            <pc:sldMk cId="3604690721" sldId="347"/>
            <ac:spMk id="4" creationId="{138435A4-BF8D-4336-BF6D-6F888A20E81C}"/>
          </ac:spMkLst>
        </pc:spChg>
        <pc:spChg chg="add mod">
          <ac:chgData name="HOWARD LIM" userId="5f46fd05-caa1-48d7-ae1b-d61ec684b443" providerId="ADAL" clId="{85D4B06B-8526-48C3-94A9-E1249FFA20D0}" dt="2021-06-13T06:04:21.224" v="12817" actId="208"/>
          <ac:spMkLst>
            <pc:docMk/>
            <pc:sldMk cId="3604690721" sldId="347"/>
            <ac:spMk id="5" creationId="{7608EFA9-E836-4DBE-B465-54F2F593C2DD}"/>
          </ac:spMkLst>
        </pc:spChg>
        <pc:spChg chg="add mod">
          <ac:chgData name="HOWARD LIM" userId="5f46fd05-caa1-48d7-ae1b-d61ec684b443" providerId="ADAL" clId="{85D4B06B-8526-48C3-94A9-E1249FFA20D0}" dt="2021-06-13T06:04:21.286" v="12827" actId="208"/>
          <ac:spMkLst>
            <pc:docMk/>
            <pc:sldMk cId="3604690721" sldId="347"/>
            <ac:spMk id="6" creationId="{A91ECB38-B964-472E-9EEE-1990714D36F8}"/>
          </ac:spMkLst>
        </pc:spChg>
        <pc:spChg chg="add mod">
          <ac:chgData name="HOWARD LIM" userId="5f46fd05-caa1-48d7-ae1b-d61ec684b443" providerId="ADAL" clId="{85D4B06B-8526-48C3-94A9-E1249FFA20D0}" dt="2021-06-13T06:04:21.349" v="12837" actId="208"/>
          <ac:spMkLst>
            <pc:docMk/>
            <pc:sldMk cId="3604690721" sldId="347"/>
            <ac:spMk id="7" creationId="{A1A9AEB1-3BCB-4D93-9558-868C412D760C}"/>
          </ac:spMkLst>
        </pc:spChg>
        <pc:picChg chg="add mod">
          <ac:chgData name="HOWARD LIM" userId="5f46fd05-caa1-48d7-ae1b-d61ec684b443" providerId="ADAL" clId="{85D4B06B-8526-48C3-94A9-E1249FFA20D0}" dt="2021-06-13T06:04:21.036" v="12797"/>
          <ac:picMkLst>
            <pc:docMk/>
            <pc:sldMk cId="3604690721" sldId="347"/>
            <ac:picMk id="3" creationId="{88FF581B-E465-41BA-8EC1-0893D9C243F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77" v="7221" actId="2696"/>
        <pc:sldMkLst>
          <pc:docMk/>
          <pc:sldMk cId="3752686963" sldId="347"/>
        </pc:sldMkLst>
        <pc:spChg chg="add mod">
          <ac:chgData name="HOWARD LIM" userId="5f46fd05-caa1-48d7-ae1b-d61ec684b443" providerId="ADAL" clId="{85D4B06B-8526-48C3-94A9-E1249FFA20D0}" dt="2021-05-31T11:24:51.039" v="6839" actId="208"/>
          <ac:spMkLst>
            <pc:docMk/>
            <pc:sldMk cId="3752686963" sldId="347"/>
            <ac:spMk id="4" creationId="{332C7BC6-1AD5-4E2F-B834-CA1CA7CED4F4}"/>
          </ac:spMkLst>
        </pc:spChg>
        <pc:spChg chg="add mod">
          <ac:chgData name="HOWARD LIM" userId="5f46fd05-caa1-48d7-ae1b-d61ec684b443" providerId="ADAL" clId="{85D4B06B-8526-48C3-94A9-E1249FFA20D0}" dt="2021-05-31T11:24:51.125" v="6849" actId="208"/>
          <ac:spMkLst>
            <pc:docMk/>
            <pc:sldMk cId="3752686963" sldId="347"/>
            <ac:spMk id="5" creationId="{111C0325-5AA5-4AEE-B19F-0B7CF94FB1D6}"/>
          </ac:spMkLst>
        </pc:spChg>
        <pc:spChg chg="add mod">
          <ac:chgData name="HOWARD LIM" userId="5f46fd05-caa1-48d7-ae1b-d61ec684b443" providerId="ADAL" clId="{85D4B06B-8526-48C3-94A9-E1249FFA20D0}" dt="2021-05-31T11:24:51.243" v="6859" actId="208"/>
          <ac:spMkLst>
            <pc:docMk/>
            <pc:sldMk cId="3752686963" sldId="347"/>
            <ac:spMk id="6" creationId="{24C71DEA-C005-4F4F-9385-87C67C29CB3B}"/>
          </ac:spMkLst>
        </pc:spChg>
        <pc:spChg chg="add mod">
          <ac:chgData name="HOWARD LIM" userId="5f46fd05-caa1-48d7-ae1b-d61ec684b443" providerId="ADAL" clId="{85D4B06B-8526-48C3-94A9-E1249FFA20D0}" dt="2021-05-31T11:24:51.298" v="6869" actId="208"/>
          <ac:spMkLst>
            <pc:docMk/>
            <pc:sldMk cId="3752686963" sldId="347"/>
            <ac:spMk id="7" creationId="{8DCF9043-FA6A-4E0E-BFFA-858D419B58F8}"/>
          </ac:spMkLst>
        </pc:spChg>
        <pc:picChg chg="add mod">
          <ac:chgData name="HOWARD LIM" userId="5f46fd05-caa1-48d7-ae1b-d61ec684b443" providerId="ADAL" clId="{85D4B06B-8526-48C3-94A9-E1249FFA20D0}" dt="2021-05-31T11:24:50.954" v="6829"/>
          <ac:picMkLst>
            <pc:docMk/>
            <pc:sldMk cId="3752686963" sldId="347"/>
            <ac:picMk id="3" creationId="{65AC2A54-C70E-418E-958C-A35A0A10D9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891" v="26393" actId="2696"/>
        <pc:sldMkLst>
          <pc:docMk/>
          <pc:sldMk cId="3882540790" sldId="347"/>
        </pc:sldMkLst>
        <pc:spChg chg="add mod">
          <ac:chgData name="HOWARD LIM" userId="5f46fd05-caa1-48d7-ae1b-d61ec684b443" providerId="ADAL" clId="{85D4B06B-8526-48C3-94A9-E1249FFA20D0}" dt="2021-06-13T06:25:41.031" v="24906" actId="208"/>
          <ac:spMkLst>
            <pc:docMk/>
            <pc:sldMk cId="3882540790" sldId="347"/>
            <ac:spMk id="4" creationId="{79CF6AD1-5479-466A-84F4-E4305C86DEBB}"/>
          </ac:spMkLst>
        </pc:spChg>
        <pc:spChg chg="add mod">
          <ac:chgData name="HOWARD LIM" userId="5f46fd05-caa1-48d7-ae1b-d61ec684b443" providerId="ADAL" clId="{85D4B06B-8526-48C3-94A9-E1249FFA20D0}" dt="2021-06-13T06:25:41.124" v="24924" actId="208"/>
          <ac:spMkLst>
            <pc:docMk/>
            <pc:sldMk cId="3882540790" sldId="347"/>
            <ac:spMk id="5" creationId="{8944DDB5-F7E0-46B3-BD5F-831976EA7418}"/>
          </ac:spMkLst>
        </pc:spChg>
        <pc:spChg chg="add mod">
          <ac:chgData name="HOWARD LIM" userId="5f46fd05-caa1-48d7-ae1b-d61ec684b443" providerId="ADAL" clId="{85D4B06B-8526-48C3-94A9-E1249FFA20D0}" dt="2021-06-13T06:25:41.217" v="24942" actId="208"/>
          <ac:spMkLst>
            <pc:docMk/>
            <pc:sldMk cId="3882540790" sldId="347"/>
            <ac:spMk id="6" creationId="{407F4954-BE4B-44DC-AE97-9778A2B19E37}"/>
          </ac:spMkLst>
        </pc:spChg>
        <pc:spChg chg="add mod">
          <ac:chgData name="HOWARD LIM" userId="5f46fd05-caa1-48d7-ae1b-d61ec684b443" providerId="ADAL" clId="{85D4B06B-8526-48C3-94A9-E1249FFA20D0}" dt="2021-06-13T06:25:41.301" v="24960" actId="208"/>
          <ac:spMkLst>
            <pc:docMk/>
            <pc:sldMk cId="3882540790" sldId="347"/>
            <ac:spMk id="7" creationId="{DB9FAB29-3F83-474B-8BE9-FCE4C8170990}"/>
          </ac:spMkLst>
        </pc:spChg>
        <pc:picChg chg="add mod">
          <ac:chgData name="HOWARD LIM" userId="5f46fd05-caa1-48d7-ae1b-d61ec684b443" providerId="ADAL" clId="{85D4B06B-8526-48C3-94A9-E1249FFA20D0}" dt="2021-06-13T06:25:40.913" v="24888"/>
          <ac:picMkLst>
            <pc:docMk/>
            <pc:sldMk cId="3882540790" sldId="347"/>
            <ac:picMk id="3" creationId="{B4AEDB55-AF28-4C3F-8DB7-CD43F7CFA36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696" v="4732" actId="2696"/>
        <pc:sldMkLst>
          <pc:docMk/>
          <pc:sldMk cId="3937348115" sldId="347"/>
        </pc:sldMkLst>
        <pc:spChg chg="add mod">
          <ac:chgData name="HOWARD LIM" userId="5f46fd05-caa1-48d7-ae1b-d61ec684b443" providerId="ADAL" clId="{85D4B06B-8526-48C3-94A9-E1249FFA20D0}" dt="2021-05-31T10:01:15.258" v="4607" actId="208"/>
          <ac:spMkLst>
            <pc:docMk/>
            <pc:sldMk cId="3937348115" sldId="347"/>
            <ac:spMk id="4" creationId="{18E22695-5DB4-4C87-A881-A81F9B0B51F4}"/>
          </ac:spMkLst>
        </pc:spChg>
        <pc:spChg chg="add mod">
          <ac:chgData name="HOWARD LIM" userId="5f46fd05-caa1-48d7-ae1b-d61ec684b443" providerId="ADAL" clId="{85D4B06B-8526-48C3-94A9-E1249FFA20D0}" dt="2021-05-31T10:01:15.342" v="4617" actId="208"/>
          <ac:spMkLst>
            <pc:docMk/>
            <pc:sldMk cId="3937348115" sldId="347"/>
            <ac:spMk id="5" creationId="{DF3BFA4B-EB09-4151-B5AF-A8FFE8B44E84}"/>
          </ac:spMkLst>
        </pc:spChg>
        <pc:spChg chg="add mod">
          <ac:chgData name="HOWARD LIM" userId="5f46fd05-caa1-48d7-ae1b-d61ec684b443" providerId="ADAL" clId="{85D4B06B-8526-48C3-94A9-E1249FFA20D0}" dt="2021-05-31T10:01:15.410" v="4627" actId="208"/>
          <ac:spMkLst>
            <pc:docMk/>
            <pc:sldMk cId="3937348115" sldId="347"/>
            <ac:spMk id="6" creationId="{B277FA3F-5BFF-4243-8BF3-E41C4F18D56D}"/>
          </ac:spMkLst>
        </pc:spChg>
        <pc:spChg chg="add mod">
          <ac:chgData name="HOWARD LIM" userId="5f46fd05-caa1-48d7-ae1b-d61ec684b443" providerId="ADAL" clId="{85D4B06B-8526-48C3-94A9-E1249FFA20D0}" dt="2021-05-31T10:01:15.475" v="4637" actId="208"/>
          <ac:spMkLst>
            <pc:docMk/>
            <pc:sldMk cId="3937348115" sldId="347"/>
            <ac:spMk id="7" creationId="{8CBAFDE9-366C-417D-A577-00C7B91FE620}"/>
          </ac:spMkLst>
        </pc:spChg>
        <pc:picChg chg="add mod">
          <ac:chgData name="HOWARD LIM" userId="5f46fd05-caa1-48d7-ae1b-d61ec684b443" providerId="ADAL" clId="{85D4B06B-8526-48C3-94A9-E1249FFA20D0}" dt="2021-05-31T10:01:14.717" v="4597"/>
          <ac:picMkLst>
            <pc:docMk/>
            <pc:sldMk cId="3937348115" sldId="347"/>
            <ac:picMk id="3" creationId="{2AB977F4-82AE-4B9A-A486-75AE1F75AC70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83" v="2828" actId="2696"/>
        <pc:sldMkLst>
          <pc:docMk/>
          <pc:sldMk cId="192964296" sldId="348"/>
        </pc:sldMkLst>
        <pc:spChg chg="add mod">
          <ac:chgData name="HOWARD LIM" userId="5f46fd05-caa1-48d7-ae1b-d61ec684b443" providerId="ADAL" clId="{85D4B06B-8526-48C3-94A9-E1249FFA20D0}" dt="2021-05-31T09:42:36.418" v="2748" actId="208"/>
          <ac:spMkLst>
            <pc:docMk/>
            <pc:sldMk cId="192964296" sldId="348"/>
            <ac:spMk id="2" creationId="{81160615-67D8-43C2-A765-8A463D0BDDE2}"/>
          </ac:spMkLst>
        </pc:spChg>
        <pc:spChg chg="add mod">
          <ac:chgData name="HOWARD LIM" userId="5f46fd05-caa1-48d7-ae1b-d61ec684b443" providerId="ADAL" clId="{85D4B06B-8526-48C3-94A9-E1249FFA20D0}" dt="2021-05-31T09:42:36.470" v="2758" actId="208"/>
          <ac:spMkLst>
            <pc:docMk/>
            <pc:sldMk cId="192964296" sldId="348"/>
            <ac:spMk id="3" creationId="{66301742-A647-4EB3-8B13-3F51F3485306}"/>
          </ac:spMkLst>
        </pc:spChg>
        <pc:spChg chg="add mod">
          <ac:chgData name="HOWARD LIM" userId="5f46fd05-caa1-48d7-ae1b-d61ec684b443" providerId="ADAL" clId="{85D4B06B-8526-48C3-94A9-E1249FFA20D0}" dt="2021-05-31T09:42:36.551" v="2768" actId="208"/>
          <ac:spMkLst>
            <pc:docMk/>
            <pc:sldMk cId="192964296" sldId="348"/>
            <ac:spMk id="4" creationId="{8409D791-9FD8-4A80-9573-6E9957C3C6F2}"/>
          </ac:spMkLst>
        </pc:spChg>
        <pc:spChg chg="add mod">
          <ac:chgData name="HOWARD LIM" userId="5f46fd05-caa1-48d7-ae1b-d61ec684b443" providerId="ADAL" clId="{85D4B06B-8526-48C3-94A9-E1249FFA20D0}" dt="2021-05-31T09:42:36.605" v="2778" actId="208"/>
          <ac:spMkLst>
            <pc:docMk/>
            <pc:sldMk cId="192964296" sldId="348"/>
            <ac:spMk id="5" creationId="{DD1391D9-DF0D-464B-9F63-563EE2A94278}"/>
          </ac:spMkLst>
        </pc:spChg>
      </pc:sldChg>
      <pc:sldChg chg="addSp modSp add del mod">
        <pc:chgData name="HOWARD LIM" userId="5f46fd05-caa1-48d7-ae1b-d61ec684b443" providerId="ADAL" clId="{85D4B06B-8526-48C3-94A9-E1249FFA20D0}" dt="2021-06-07T15:39:19.650" v="9642" actId="2696"/>
        <pc:sldMkLst>
          <pc:docMk/>
          <pc:sldMk cId="205929421" sldId="348"/>
        </pc:sldMkLst>
        <pc:spChg chg="add mod">
          <ac:chgData name="HOWARD LIM" userId="5f46fd05-caa1-48d7-ae1b-d61ec684b443" providerId="ADAL" clId="{85D4B06B-8526-48C3-94A9-E1249FFA20D0}" dt="2021-05-31T11:47:40.128" v="7640" actId="208"/>
          <ac:spMkLst>
            <pc:docMk/>
            <pc:sldMk cId="205929421" sldId="348"/>
            <ac:spMk id="4" creationId="{DD231509-0E60-454A-B7B0-C66E42B277F9}"/>
          </ac:spMkLst>
        </pc:spChg>
        <pc:spChg chg="add mod">
          <ac:chgData name="HOWARD LIM" userId="5f46fd05-caa1-48d7-ae1b-d61ec684b443" providerId="ADAL" clId="{85D4B06B-8526-48C3-94A9-E1249FFA20D0}" dt="2021-05-31T11:47:40.203" v="7650" actId="208"/>
          <ac:spMkLst>
            <pc:docMk/>
            <pc:sldMk cId="205929421" sldId="348"/>
            <ac:spMk id="5" creationId="{9C20127F-4BC2-4BC9-B58F-6BA6F3DEB17E}"/>
          </ac:spMkLst>
        </pc:spChg>
        <pc:spChg chg="add mod">
          <ac:chgData name="HOWARD LIM" userId="5f46fd05-caa1-48d7-ae1b-d61ec684b443" providerId="ADAL" clId="{85D4B06B-8526-48C3-94A9-E1249FFA20D0}" dt="2021-05-31T11:47:40.273" v="7660" actId="208"/>
          <ac:spMkLst>
            <pc:docMk/>
            <pc:sldMk cId="205929421" sldId="348"/>
            <ac:spMk id="6" creationId="{A9A731EE-8D27-474D-8A86-C61A16F63B6E}"/>
          </ac:spMkLst>
        </pc:spChg>
        <pc:spChg chg="add mod">
          <ac:chgData name="HOWARD LIM" userId="5f46fd05-caa1-48d7-ae1b-d61ec684b443" providerId="ADAL" clId="{85D4B06B-8526-48C3-94A9-E1249FFA20D0}" dt="2021-05-31T11:47:40.357" v="7670" actId="208"/>
          <ac:spMkLst>
            <pc:docMk/>
            <pc:sldMk cId="205929421" sldId="348"/>
            <ac:spMk id="7" creationId="{C4A15BC3-5AE9-4009-A01F-891BE0FF22B2}"/>
          </ac:spMkLst>
        </pc:spChg>
        <pc:picChg chg="add mod">
          <ac:chgData name="HOWARD LIM" userId="5f46fd05-caa1-48d7-ae1b-d61ec684b443" providerId="ADAL" clId="{85D4B06B-8526-48C3-94A9-E1249FFA20D0}" dt="2021-05-31T11:47:40.003" v="7630"/>
          <ac:picMkLst>
            <pc:docMk/>
            <pc:sldMk cId="205929421" sldId="348"/>
            <ac:picMk id="3" creationId="{C3CE9B13-6DFE-46BA-A279-934B0734ACB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52" v="3768" actId="2696"/>
        <pc:sldMkLst>
          <pc:docMk/>
          <pc:sldMk cId="504597218" sldId="348"/>
        </pc:sldMkLst>
        <pc:spChg chg="add mod">
          <ac:chgData name="HOWARD LIM" userId="5f46fd05-caa1-48d7-ae1b-d61ec684b443" providerId="ADAL" clId="{85D4B06B-8526-48C3-94A9-E1249FFA20D0}" dt="2021-05-31T09:54:43.804" v="3688" actId="208"/>
          <ac:spMkLst>
            <pc:docMk/>
            <pc:sldMk cId="504597218" sldId="348"/>
            <ac:spMk id="2" creationId="{3955100C-FCBB-4639-A7F0-A1972C7244D5}"/>
          </ac:spMkLst>
        </pc:spChg>
        <pc:spChg chg="add mod">
          <ac:chgData name="HOWARD LIM" userId="5f46fd05-caa1-48d7-ae1b-d61ec684b443" providerId="ADAL" clId="{85D4B06B-8526-48C3-94A9-E1249FFA20D0}" dt="2021-05-31T09:54:43.870" v="3698" actId="208"/>
          <ac:spMkLst>
            <pc:docMk/>
            <pc:sldMk cId="504597218" sldId="348"/>
            <ac:spMk id="3" creationId="{2DB2C839-874A-41C9-BA3A-B051A3D7D250}"/>
          </ac:spMkLst>
        </pc:spChg>
        <pc:spChg chg="add mod">
          <ac:chgData name="HOWARD LIM" userId="5f46fd05-caa1-48d7-ae1b-d61ec684b443" providerId="ADAL" clId="{85D4B06B-8526-48C3-94A9-E1249FFA20D0}" dt="2021-05-31T09:54:43.952" v="3708" actId="208"/>
          <ac:spMkLst>
            <pc:docMk/>
            <pc:sldMk cId="504597218" sldId="348"/>
            <ac:spMk id="4" creationId="{F080BF07-2455-4387-BAF5-7DD2D6E8F79C}"/>
          </ac:spMkLst>
        </pc:spChg>
        <pc:spChg chg="add mod">
          <ac:chgData name="HOWARD LIM" userId="5f46fd05-caa1-48d7-ae1b-d61ec684b443" providerId="ADAL" clId="{85D4B06B-8526-48C3-94A9-E1249FFA20D0}" dt="2021-05-31T09:54:44.010" v="3718" actId="208"/>
          <ac:spMkLst>
            <pc:docMk/>
            <pc:sldMk cId="504597218" sldId="348"/>
            <ac:spMk id="5" creationId="{771E3826-309E-4BB2-B5AE-181DDE8CF21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30:06.711" v="4733" actId="2696"/>
        <pc:sldMkLst>
          <pc:docMk/>
          <pc:sldMk cId="692298483" sldId="348"/>
        </pc:sldMkLst>
        <pc:spChg chg="add mod">
          <ac:chgData name="HOWARD LIM" userId="5f46fd05-caa1-48d7-ae1b-d61ec684b443" providerId="ADAL" clId="{85D4B06B-8526-48C3-94A9-E1249FFA20D0}" dt="2021-05-31T10:01:15.844" v="4650" actId="208"/>
          <ac:spMkLst>
            <pc:docMk/>
            <pc:sldMk cId="692298483" sldId="348"/>
            <ac:spMk id="4" creationId="{158E3090-3FFF-4DD8-933D-2A70B8EC7D4A}"/>
          </ac:spMkLst>
        </pc:spChg>
        <pc:spChg chg="add mod">
          <ac:chgData name="HOWARD LIM" userId="5f46fd05-caa1-48d7-ae1b-d61ec684b443" providerId="ADAL" clId="{85D4B06B-8526-48C3-94A9-E1249FFA20D0}" dt="2021-05-31T10:01:15.897" v="4660" actId="208"/>
          <ac:spMkLst>
            <pc:docMk/>
            <pc:sldMk cId="692298483" sldId="348"/>
            <ac:spMk id="5" creationId="{44A204AD-3A3B-467A-9027-D97209556CB6}"/>
          </ac:spMkLst>
        </pc:spChg>
        <pc:spChg chg="add mod">
          <ac:chgData name="HOWARD LIM" userId="5f46fd05-caa1-48d7-ae1b-d61ec684b443" providerId="ADAL" clId="{85D4B06B-8526-48C3-94A9-E1249FFA20D0}" dt="2021-05-31T10:01:16.284" v="4670" actId="208"/>
          <ac:spMkLst>
            <pc:docMk/>
            <pc:sldMk cId="692298483" sldId="348"/>
            <ac:spMk id="6" creationId="{B1EAED84-CC19-4BDD-AB5D-A9989B9D3169}"/>
          </ac:spMkLst>
        </pc:spChg>
        <pc:spChg chg="add mod">
          <ac:chgData name="HOWARD LIM" userId="5f46fd05-caa1-48d7-ae1b-d61ec684b443" providerId="ADAL" clId="{85D4B06B-8526-48C3-94A9-E1249FFA20D0}" dt="2021-05-31T10:01:16.423" v="4680" actId="208"/>
          <ac:spMkLst>
            <pc:docMk/>
            <pc:sldMk cId="692298483" sldId="348"/>
            <ac:spMk id="7" creationId="{CA32F8E6-B265-4B6E-B9B9-3C4238204D2E}"/>
          </ac:spMkLst>
        </pc:spChg>
        <pc:picChg chg="add mod">
          <ac:chgData name="HOWARD LIM" userId="5f46fd05-caa1-48d7-ae1b-d61ec684b443" providerId="ADAL" clId="{85D4B06B-8526-48C3-94A9-E1249FFA20D0}" dt="2021-05-31T10:01:15.730" v="4640"/>
          <ac:picMkLst>
            <pc:docMk/>
            <pc:sldMk cId="692298483" sldId="348"/>
            <ac:picMk id="3" creationId="{5B58DBB6-5C2B-4797-8D24-023EC40DB3B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50" v="30710" actId="2696"/>
        <pc:sldMkLst>
          <pc:docMk/>
          <pc:sldMk cId="720193244" sldId="348"/>
        </pc:sldMkLst>
        <pc:spChg chg="add mod">
          <ac:chgData name="HOWARD LIM" userId="5f46fd05-caa1-48d7-ae1b-d61ec684b443" providerId="ADAL" clId="{85D4B06B-8526-48C3-94A9-E1249FFA20D0}" dt="2021-06-13T07:05:20.497" v="29271" actId="208"/>
          <ac:spMkLst>
            <pc:docMk/>
            <pc:sldMk cId="720193244" sldId="348"/>
            <ac:spMk id="4" creationId="{F61AD3B1-AA01-4BA7-B526-EDB925A8B842}"/>
          </ac:spMkLst>
        </pc:spChg>
        <pc:spChg chg="add mod">
          <ac:chgData name="HOWARD LIM" userId="5f46fd05-caa1-48d7-ae1b-d61ec684b443" providerId="ADAL" clId="{85D4B06B-8526-48C3-94A9-E1249FFA20D0}" dt="2021-06-13T07:05:20.629" v="29289" actId="208"/>
          <ac:spMkLst>
            <pc:docMk/>
            <pc:sldMk cId="720193244" sldId="348"/>
            <ac:spMk id="5" creationId="{01BF1FCF-6913-4C51-A79C-7EB0292B444E}"/>
          </ac:spMkLst>
        </pc:spChg>
        <pc:spChg chg="add mod">
          <ac:chgData name="HOWARD LIM" userId="5f46fd05-caa1-48d7-ae1b-d61ec684b443" providerId="ADAL" clId="{85D4B06B-8526-48C3-94A9-E1249FFA20D0}" dt="2021-06-13T07:05:20.734" v="29307" actId="208"/>
          <ac:spMkLst>
            <pc:docMk/>
            <pc:sldMk cId="720193244" sldId="348"/>
            <ac:spMk id="6" creationId="{A74E10BD-CFCF-4677-986C-3987FC5D7779}"/>
          </ac:spMkLst>
        </pc:spChg>
        <pc:spChg chg="add mod">
          <ac:chgData name="HOWARD LIM" userId="5f46fd05-caa1-48d7-ae1b-d61ec684b443" providerId="ADAL" clId="{85D4B06B-8526-48C3-94A9-E1249FFA20D0}" dt="2021-06-13T07:05:20.844" v="29325" actId="208"/>
          <ac:spMkLst>
            <pc:docMk/>
            <pc:sldMk cId="720193244" sldId="348"/>
            <ac:spMk id="7" creationId="{BE3DE218-F878-4B11-8A19-77DDD65E103A}"/>
          </ac:spMkLst>
        </pc:spChg>
        <pc:picChg chg="add mod">
          <ac:chgData name="HOWARD LIM" userId="5f46fd05-caa1-48d7-ae1b-d61ec684b443" providerId="ADAL" clId="{85D4B06B-8526-48C3-94A9-E1249FFA20D0}" dt="2021-06-13T07:05:20.310" v="29253"/>
          <ac:picMkLst>
            <pc:docMk/>
            <pc:sldMk cId="720193244" sldId="348"/>
            <ac:picMk id="3" creationId="{D6488CCF-859D-4045-A75A-750CC7F5FD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385" v="17940" actId="2696"/>
        <pc:sldMkLst>
          <pc:docMk/>
          <pc:sldMk cId="820085736" sldId="348"/>
        </pc:sldMkLst>
        <pc:spChg chg="add mod">
          <ac:chgData name="HOWARD LIM" userId="5f46fd05-caa1-48d7-ae1b-d61ec684b443" providerId="ADAL" clId="{85D4B06B-8526-48C3-94A9-E1249FFA20D0}" dt="2021-06-13T06:18:37.614" v="16527" actId="208"/>
          <ac:spMkLst>
            <pc:docMk/>
            <pc:sldMk cId="820085736" sldId="348"/>
            <ac:spMk id="4" creationId="{9F93BB64-0A37-4655-A2CC-CD4335E7D02E}"/>
          </ac:spMkLst>
        </pc:spChg>
        <pc:spChg chg="add mod">
          <ac:chgData name="HOWARD LIM" userId="5f46fd05-caa1-48d7-ae1b-d61ec684b443" providerId="ADAL" clId="{85D4B06B-8526-48C3-94A9-E1249FFA20D0}" dt="2021-06-13T06:18:37.697" v="16545" actId="208"/>
          <ac:spMkLst>
            <pc:docMk/>
            <pc:sldMk cId="820085736" sldId="348"/>
            <ac:spMk id="5" creationId="{CA466795-938E-4426-A44F-5951D25FFA08}"/>
          </ac:spMkLst>
        </pc:spChg>
        <pc:spChg chg="add mod">
          <ac:chgData name="HOWARD LIM" userId="5f46fd05-caa1-48d7-ae1b-d61ec684b443" providerId="ADAL" clId="{85D4B06B-8526-48C3-94A9-E1249FFA20D0}" dt="2021-06-13T06:18:37.792" v="16563" actId="208"/>
          <ac:spMkLst>
            <pc:docMk/>
            <pc:sldMk cId="820085736" sldId="348"/>
            <ac:spMk id="6" creationId="{FC50FE66-817A-4171-8AC7-A041A499059E}"/>
          </ac:spMkLst>
        </pc:spChg>
        <pc:spChg chg="add mod">
          <ac:chgData name="HOWARD LIM" userId="5f46fd05-caa1-48d7-ae1b-d61ec684b443" providerId="ADAL" clId="{85D4B06B-8526-48C3-94A9-E1249FFA20D0}" dt="2021-06-13T06:18:37.864" v="16581" actId="208"/>
          <ac:spMkLst>
            <pc:docMk/>
            <pc:sldMk cId="820085736" sldId="348"/>
            <ac:spMk id="7" creationId="{40A07360-53FF-41B6-86B2-4194BAD8E7EB}"/>
          </ac:spMkLst>
        </pc:spChg>
        <pc:picChg chg="add mod">
          <ac:chgData name="HOWARD LIM" userId="5f46fd05-caa1-48d7-ae1b-d61ec684b443" providerId="ADAL" clId="{85D4B06B-8526-48C3-94A9-E1249FFA20D0}" dt="2021-06-13T06:18:37.494" v="16509"/>
          <ac:picMkLst>
            <pc:docMk/>
            <pc:sldMk cId="820085736" sldId="348"/>
            <ac:picMk id="3" creationId="{FDBD8023-B631-42EB-8668-DF991ED11AF4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77" v="948" actId="2696"/>
        <pc:sldMkLst>
          <pc:docMk/>
          <pc:sldMk cId="825740542" sldId="348"/>
        </pc:sldMkLst>
        <pc:spChg chg="add mod">
          <ac:chgData name="HOWARD LIM" userId="5f46fd05-caa1-48d7-ae1b-d61ec684b443" providerId="ADAL" clId="{85D4B06B-8526-48C3-94A9-E1249FFA20D0}" dt="2021-05-31T09:37:30.428" v="867" actId="208"/>
          <ac:spMkLst>
            <pc:docMk/>
            <pc:sldMk cId="825740542" sldId="348"/>
            <ac:spMk id="2" creationId="{D201C7CF-7DC3-47C4-9D72-96BD8B0DE0E4}"/>
          </ac:spMkLst>
        </pc:spChg>
        <pc:spChg chg="add mod">
          <ac:chgData name="HOWARD LIM" userId="5f46fd05-caa1-48d7-ae1b-d61ec684b443" providerId="ADAL" clId="{85D4B06B-8526-48C3-94A9-E1249FFA20D0}" dt="2021-05-31T09:37:30.494" v="877" actId="208"/>
          <ac:spMkLst>
            <pc:docMk/>
            <pc:sldMk cId="825740542" sldId="348"/>
            <ac:spMk id="3" creationId="{3353675E-685D-4EC9-97C4-4316962E9D79}"/>
          </ac:spMkLst>
        </pc:spChg>
        <pc:spChg chg="add mod">
          <ac:chgData name="HOWARD LIM" userId="5f46fd05-caa1-48d7-ae1b-d61ec684b443" providerId="ADAL" clId="{85D4B06B-8526-48C3-94A9-E1249FFA20D0}" dt="2021-05-31T09:37:30.610" v="887" actId="208"/>
          <ac:spMkLst>
            <pc:docMk/>
            <pc:sldMk cId="825740542" sldId="348"/>
            <ac:spMk id="4" creationId="{03964714-7251-4196-9422-2903FE361ECB}"/>
          </ac:spMkLst>
        </pc:spChg>
        <pc:spChg chg="add mod">
          <ac:chgData name="HOWARD LIM" userId="5f46fd05-caa1-48d7-ae1b-d61ec684b443" providerId="ADAL" clId="{85D4B06B-8526-48C3-94A9-E1249FFA20D0}" dt="2021-05-31T09:37:30.682" v="897" actId="208"/>
          <ac:spMkLst>
            <pc:docMk/>
            <pc:sldMk cId="825740542" sldId="348"/>
            <ac:spMk id="5" creationId="{542FA8D3-146D-4F5B-9E61-0CC719F06254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8:30.440" v="15802" actId="2696"/>
        <pc:sldMkLst>
          <pc:docMk/>
          <pc:sldMk cId="872093900" sldId="348"/>
        </pc:sldMkLst>
        <pc:spChg chg="add mod">
          <ac:chgData name="HOWARD LIM" userId="5f46fd05-caa1-48d7-ae1b-d61ec684b443" providerId="ADAL" clId="{85D4B06B-8526-48C3-94A9-E1249FFA20D0}" dt="2021-06-13T06:16:41.880" v="14389" actId="208"/>
          <ac:spMkLst>
            <pc:docMk/>
            <pc:sldMk cId="872093900" sldId="348"/>
            <ac:spMk id="4" creationId="{D4E6CEB5-3D87-4762-B0B5-30ADE294EBE3}"/>
          </ac:spMkLst>
        </pc:spChg>
        <pc:spChg chg="add mod">
          <ac:chgData name="HOWARD LIM" userId="5f46fd05-caa1-48d7-ae1b-d61ec684b443" providerId="ADAL" clId="{85D4B06B-8526-48C3-94A9-E1249FFA20D0}" dt="2021-06-13T06:16:41.958" v="14407" actId="208"/>
          <ac:spMkLst>
            <pc:docMk/>
            <pc:sldMk cId="872093900" sldId="348"/>
            <ac:spMk id="5" creationId="{CFD3688C-0CD1-491B-8A57-7011FF7BA836}"/>
          </ac:spMkLst>
        </pc:spChg>
        <pc:spChg chg="add mod">
          <ac:chgData name="HOWARD LIM" userId="5f46fd05-caa1-48d7-ae1b-d61ec684b443" providerId="ADAL" clId="{85D4B06B-8526-48C3-94A9-E1249FFA20D0}" dt="2021-06-13T06:16:42.046" v="14425" actId="208"/>
          <ac:spMkLst>
            <pc:docMk/>
            <pc:sldMk cId="872093900" sldId="348"/>
            <ac:spMk id="6" creationId="{7659F366-D552-43C3-8331-DFC6AC1B642F}"/>
          </ac:spMkLst>
        </pc:spChg>
        <pc:spChg chg="add mod">
          <ac:chgData name="HOWARD LIM" userId="5f46fd05-caa1-48d7-ae1b-d61ec684b443" providerId="ADAL" clId="{85D4B06B-8526-48C3-94A9-E1249FFA20D0}" dt="2021-06-13T06:16:42.117" v="14443" actId="208"/>
          <ac:spMkLst>
            <pc:docMk/>
            <pc:sldMk cId="872093900" sldId="348"/>
            <ac:spMk id="7" creationId="{872DB20C-D4CA-4D7A-B2B9-84F2BE92A146}"/>
          </ac:spMkLst>
        </pc:spChg>
        <pc:picChg chg="add mod">
          <ac:chgData name="HOWARD LIM" userId="5f46fd05-caa1-48d7-ae1b-d61ec684b443" providerId="ADAL" clId="{85D4B06B-8526-48C3-94A9-E1249FFA20D0}" dt="2021-06-13T06:16:41.726" v="14371"/>
          <ac:picMkLst>
            <pc:docMk/>
            <pc:sldMk cId="872093900" sldId="348"/>
            <ac:picMk id="3" creationId="{80EC05B2-26A8-4B6C-97A5-00A015B255C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61" v="1888" actId="2696"/>
        <pc:sldMkLst>
          <pc:docMk/>
          <pc:sldMk cId="888660317" sldId="348"/>
        </pc:sldMkLst>
        <pc:spChg chg="add mod">
          <ac:chgData name="HOWARD LIM" userId="5f46fd05-caa1-48d7-ae1b-d61ec684b443" providerId="ADAL" clId="{85D4B06B-8526-48C3-94A9-E1249FFA20D0}" dt="2021-05-31T09:41:31.988" v="1808" actId="208"/>
          <ac:spMkLst>
            <pc:docMk/>
            <pc:sldMk cId="888660317" sldId="348"/>
            <ac:spMk id="2" creationId="{30F95FAF-00CF-4AA0-B270-EF71E491E466}"/>
          </ac:spMkLst>
        </pc:spChg>
        <pc:spChg chg="add mod">
          <ac:chgData name="HOWARD LIM" userId="5f46fd05-caa1-48d7-ae1b-d61ec684b443" providerId="ADAL" clId="{85D4B06B-8526-48C3-94A9-E1249FFA20D0}" dt="2021-05-31T09:41:32.042" v="1818" actId="208"/>
          <ac:spMkLst>
            <pc:docMk/>
            <pc:sldMk cId="888660317" sldId="348"/>
            <ac:spMk id="3" creationId="{B8BF0A75-E836-42A6-983F-0D12E3A7F69D}"/>
          </ac:spMkLst>
        </pc:spChg>
        <pc:spChg chg="add mod">
          <ac:chgData name="HOWARD LIM" userId="5f46fd05-caa1-48d7-ae1b-d61ec684b443" providerId="ADAL" clId="{85D4B06B-8526-48C3-94A9-E1249FFA20D0}" dt="2021-05-31T09:41:32.161" v="1828" actId="208"/>
          <ac:spMkLst>
            <pc:docMk/>
            <pc:sldMk cId="888660317" sldId="348"/>
            <ac:spMk id="4" creationId="{3B53BC6C-DA2C-4426-92A7-07A34667910E}"/>
          </ac:spMkLst>
        </pc:spChg>
        <pc:spChg chg="add mod">
          <ac:chgData name="HOWARD LIM" userId="5f46fd05-caa1-48d7-ae1b-d61ec684b443" providerId="ADAL" clId="{85D4B06B-8526-48C3-94A9-E1249FFA20D0}" dt="2021-05-31T09:41:32.218" v="1838" actId="208"/>
          <ac:spMkLst>
            <pc:docMk/>
            <pc:sldMk cId="888660317" sldId="348"/>
            <ac:spMk id="5" creationId="{C348BAEA-8927-4BAD-80F6-4C876DD9A0C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07" v="26394" actId="2696"/>
        <pc:sldMkLst>
          <pc:docMk/>
          <pc:sldMk cId="895893336" sldId="348"/>
        </pc:sldMkLst>
        <pc:spChg chg="add mod">
          <ac:chgData name="HOWARD LIM" userId="5f46fd05-caa1-48d7-ae1b-d61ec684b443" providerId="ADAL" clId="{85D4B06B-8526-48C3-94A9-E1249FFA20D0}" dt="2021-06-13T06:25:41.597" v="24981" actId="208"/>
          <ac:spMkLst>
            <pc:docMk/>
            <pc:sldMk cId="895893336" sldId="348"/>
            <ac:spMk id="4" creationId="{946B5F05-59A9-41BE-9C40-E732D8D1B557}"/>
          </ac:spMkLst>
        </pc:spChg>
        <pc:spChg chg="add mod">
          <ac:chgData name="HOWARD LIM" userId="5f46fd05-caa1-48d7-ae1b-d61ec684b443" providerId="ADAL" clId="{85D4B06B-8526-48C3-94A9-E1249FFA20D0}" dt="2021-06-13T06:25:41.674" v="24999" actId="208"/>
          <ac:spMkLst>
            <pc:docMk/>
            <pc:sldMk cId="895893336" sldId="348"/>
            <ac:spMk id="5" creationId="{68B3ED02-5CAD-44FE-90AF-CD89E9263028}"/>
          </ac:spMkLst>
        </pc:spChg>
        <pc:spChg chg="add mod">
          <ac:chgData name="HOWARD LIM" userId="5f46fd05-caa1-48d7-ae1b-d61ec684b443" providerId="ADAL" clId="{85D4B06B-8526-48C3-94A9-E1249FFA20D0}" dt="2021-06-13T06:25:41.751" v="25017" actId="208"/>
          <ac:spMkLst>
            <pc:docMk/>
            <pc:sldMk cId="895893336" sldId="348"/>
            <ac:spMk id="6" creationId="{C26A1989-B16C-40C5-B33A-086D536F47F7}"/>
          </ac:spMkLst>
        </pc:spChg>
        <pc:spChg chg="add mod">
          <ac:chgData name="HOWARD LIM" userId="5f46fd05-caa1-48d7-ae1b-d61ec684b443" providerId="ADAL" clId="{85D4B06B-8526-48C3-94A9-E1249FFA20D0}" dt="2021-06-13T06:25:41.830" v="25035" actId="208"/>
          <ac:spMkLst>
            <pc:docMk/>
            <pc:sldMk cId="895893336" sldId="348"/>
            <ac:spMk id="7" creationId="{34126E8A-1D14-442E-8CD3-8127C59BC1FC}"/>
          </ac:spMkLst>
        </pc:spChg>
        <pc:picChg chg="add mod">
          <ac:chgData name="HOWARD LIM" userId="5f46fd05-caa1-48d7-ae1b-d61ec684b443" providerId="ADAL" clId="{85D4B06B-8526-48C3-94A9-E1249FFA20D0}" dt="2021-06-13T06:25:41.449" v="24963"/>
          <ac:picMkLst>
            <pc:docMk/>
            <pc:sldMk cId="895893336" sldId="348"/>
            <ac:picMk id="3" creationId="{C7957C99-28A8-4E8E-A627-B528BCFC21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439" v="12421" actId="2696"/>
        <pc:sldMkLst>
          <pc:docMk/>
          <pc:sldMk cId="921151727" sldId="348"/>
        </pc:sldMkLst>
        <pc:spChg chg="add mod">
          <ac:chgData name="HOWARD LIM" userId="5f46fd05-caa1-48d7-ae1b-d61ec684b443" providerId="ADAL" clId="{85D4B06B-8526-48C3-94A9-E1249FFA20D0}" dt="2021-06-13T05:50:03.511" v="11584" actId="208"/>
          <ac:spMkLst>
            <pc:docMk/>
            <pc:sldMk cId="921151727" sldId="348"/>
            <ac:spMk id="4" creationId="{75BAE681-C033-4A66-B3F2-A872F52E4962}"/>
          </ac:spMkLst>
        </pc:spChg>
        <pc:spChg chg="add mod">
          <ac:chgData name="HOWARD LIM" userId="5f46fd05-caa1-48d7-ae1b-d61ec684b443" providerId="ADAL" clId="{85D4B06B-8526-48C3-94A9-E1249FFA20D0}" dt="2021-06-13T05:50:03.589" v="11594" actId="208"/>
          <ac:spMkLst>
            <pc:docMk/>
            <pc:sldMk cId="921151727" sldId="348"/>
            <ac:spMk id="5" creationId="{820D384D-B9FB-44A5-BC77-7C2D2077F1E2}"/>
          </ac:spMkLst>
        </pc:spChg>
        <pc:spChg chg="add mod">
          <ac:chgData name="HOWARD LIM" userId="5f46fd05-caa1-48d7-ae1b-d61ec684b443" providerId="ADAL" clId="{85D4B06B-8526-48C3-94A9-E1249FFA20D0}" dt="2021-06-13T05:50:03.714" v="11604" actId="208"/>
          <ac:spMkLst>
            <pc:docMk/>
            <pc:sldMk cId="921151727" sldId="348"/>
            <ac:spMk id="6" creationId="{EADE9EBE-2BE0-4656-BCCD-EEB2A1BF9BF6}"/>
          </ac:spMkLst>
        </pc:spChg>
        <pc:spChg chg="add mod">
          <ac:chgData name="HOWARD LIM" userId="5f46fd05-caa1-48d7-ae1b-d61ec684b443" providerId="ADAL" clId="{85D4B06B-8526-48C3-94A9-E1249FFA20D0}" dt="2021-06-13T05:50:03.793" v="11614" actId="208"/>
          <ac:spMkLst>
            <pc:docMk/>
            <pc:sldMk cId="921151727" sldId="348"/>
            <ac:spMk id="7" creationId="{886C2CDE-D718-4274-834B-2BE8344FBAC8}"/>
          </ac:spMkLst>
        </pc:spChg>
        <pc:picChg chg="add mod">
          <ac:chgData name="HOWARD LIM" userId="5f46fd05-caa1-48d7-ae1b-d61ec684b443" providerId="ADAL" clId="{85D4B06B-8526-48C3-94A9-E1249FFA20D0}" dt="2021-06-13T05:50:03.355" v="11574"/>
          <ac:picMkLst>
            <pc:docMk/>
            <pc:sldMk cId="921151727" sldId="348"/>
            <ac:picMk id="3" creationId="{F6C6B734-43CC-4E42-B5D9-2F7CB05936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113" v="22110" actId="2696"/>
        <pc:sldMkLst>
          <pc:docMk/>
          <pc:sldMk cId="957026633" sldId="348"/>
        </pc:sldMkLst>
        <pc:spChg chg="add mod">
          <ac:chgData name="HOWARD LIM" userId="5f46fd05-caa1-48d7-ae1b-d61ec684b443" providerId="ADAL" clId="{85D4B06B-8526-48C3-94A9-E1249FFA20D0}" dt="2021-06-13T06:23:53.067" v="20697" actId="208"/>
          <ac:spMkLst>
            <pc:docMk/>
            <pc:sldMk cId="957026633" sldId="348"/>
            <ac:spMk id="4" creationId="{B92FCC0C-C6CD-4D26-9E1C-0E8734B3C152}"/>
          </ac:spMkLst>
        </pc:spChg>
        <pc:spChg chg="add mod">
          <ac:chgData name="HOWARD LIM" userId="5f46fd05-caa1-48d7-ae1b-d61ec684b443" providerId="ADAL" clId="{85D4B06B-8526-48C3-94A9-E1249FFA20D0}" dt="2021-06-13T06:23:53.154" v="20715" actId="208"/>
          <ac:spMkLst>
            <pc:docMk/>
            <pc:sldMk cId="957026633" sldId="348"/>
            <ac:spMk id="5" creationId="{9B68EDD0-727A-475E-82D3-0AE639AFB5C7}"/>
          </ac:spMkLst>
        </pc:spChg>
        <pc:spChg chg="add mod">
          <ac:chgData name="HOWARD LIM" userId="5f46fd05-caa1-48d7-ae1b-d61ec684b443" providerId="ADAL" clId="{85D4B06B-8526-48C3-94A9-E1249FFA20D0}" dt="2021-06-13T06:23:53.256" v="20733" actId="208"/>
          <ac:spMkLst>
            <pc:docMk/>
            <pc:sldMk cId="957026633" sldId="348"/>
            <ac:spMk id="6" creationId="{4822ADC1-36B7-47A0-A014-F00B51AB7D9E}"/>
          </ac:spMkLst>
        </pc:spChg>
        <pc:spChg chg="add mod">
          <ac:chgData name="HOWARD LIM" userId="5f46fd05-caa1-48d7-ae1b-d61ec684b443" providerId="ADAL" clId="{85D4B06B-8526-48C3-94A9-E1249FFA20D0}" dt="2021-06-13T06:23:53.329" v="20751" actId="208"/>
          <ac:spMkLst>
            <pc:docMk/>
            <pc:sldMk cId="957026633" sldId="348"/>
            <ac:spMk id="7" creationId="{D3F99D18-09E9-4914-B19F-A8A738D758A5}"/>
          </ac:spMkLst>
        </pc:spChg>
        <pc:picChg chg="add mod">
          <ac:chgData name="HOWARD LIM" userId="5f46fd05-caa1-48d7-ae1b-d61ec684b443" providerId="ADAL" clId="{85D4B06B-8526-48C3-94A9-E1249FFA20D0}" dt="2021-06-13T06:23:52.915" v="20679"/>
          <ac:picMkLst>
            <pc:docMk/>
            <pc:sldMk cId="957026633" sldId="348"/>
            <ac:picMk id="3" creationId="{C0305F42-C4EE-4606-96A6-54F13BDDF26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16" v="2358" actId="2696"/>
        <pc:sldMkLst>
          <pc:docMk/>
          <pc:sldMk cId="1310857616" sldId="348"/>
        </pc:sldMkLst>
        <pc:spChg chg="add mod">
          <ac:chgData name="HOWARD LIM" userId="5f46fd05-caa1-48d7-ae1b-d61ec684b443" providerId="ADAL" clId="{85D4B06B-8526-48C3-94A9-E1249FFA20D0}" dt="2021-05-31T09:42:00.056" v="2278" actId="208"/>
          <ac:spMkLst>
            <pc:docMk/>
            <pc:sldMk cId="1310857616" sldId="348"/>
            <ac:spMk id="2" creationId="{97B65126-D120-42ED-AF3D-E5B74630D294}"/>
          </ac:spMkLst>
        </pc:spChg>
        <pc:spChg chg="add mod">
          <ac:chgData name="HOWARD LIM" userId="5f46fd05-caa1-48d7-ae1b-d61ec684b443" providerId="ADAL" clId="{85D4B06B-8526-48C3-94A9-E1249FFA20D0}" dt="2021-05-31T09:42:00.142" v="2288" actId="208"/>
          <ac:spMkLst>
            <pc:docMk/>
            <pc:sldMk cId="1310857616" sldId="348"/>
            <ac:spMk id="3" creationId="{01938DED-3FC8-45B6-9B20-D20FA83739DB}"/>
          </ac:spMkLst>
        </pc:spChg>
        <pc:spChg chg="add mod">
          <ac:chgData name="HOWARD LIM" userId="5f46fd05-caa1-48d7-ae1b-d61ec684b443" providerId="ADAL" clId="{85D4B06B-8526-48C3-94A9-E1249FFA20D0}" dt="2021-05-31T09:42:00.243" v="2298" actId="208"/>
          <ac:spMkLst>
            <pc:docMk/>
            <pc:sldMk cId="1310857616" sldId="348"/>
            <ac:spMk id="4" creationId="{9E6DBD29-45A9-4E3D-B787-3872AE0EECD4}"/>
          </ac:spMkLst>
        </pc:spChg>
        <pc:spChg chg="add mod">
          <ac:chgData name="HOWARD LIM" userId="5f46fd05-caa1-48d7-ae1b-d61ec684b443" providerId="ADAL" clId="{85D4B06B-8526-48C3-94A9-E1249FFA20D0}" dt="2021-05-31T09:42:00.308" v="2308" actId="208"/>
          <ac:spMkLst>
            <pc:docMk/>
            <pc:sldMk cId="1310857616" sldId="348"/>
            <ac:spMk id="5" creationId="{180146A3-C0A6-43C6-B02D-76E9221FB5D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0:01:07.600" v="4240" actId="2696"/>
        <pc:sldMkLst>
          <pc:docMk/>
          <pc:sldMk cId="1506489357" sldId="348"/>
        </pc:sldMkLst>
        <pc:spChg chg="add mod">
          <ac:chgData name="HOWARD LIM" userId="5f46fd05-caa1-48d7-ae1b-d61ec684b443" providerId="ADAL" clId="{85D4B06B-8526-48C3-94A9-E1249FFA20D0}" dt="2021-05-31T09:57:40.582" v="4160" actId="208"/>
          <ac:spMkLst>
            <pc:docMk/>
            <pc:sldMk cId="1506489357" sldId="348"/>
            <ac:spMk id="2" creationId="{988D8BC5-B2F7-4CE7-99A6-B9A720D97BE9}"/>
          </ac:spMkLst>
        </pc:spChg>
        <pc:spChg chg="add mod">
          <ac:chgData name="HOWARD LIM" userId="5f46fd05-caa1-48d7-ae1b-d61ec684b443" providerId="ADAL" clId="{85D4B06B-8526-48C3-94A9-E1249FFA20D0}" dt="2021-05-31T09:57:40.686" v="4170" actId="208"/>
          <ac:spMkLst>
            <pc:docMk/>
            <pc:sldMk cId="1506489357" sldId="348"/>
            <ac:spMk id="3" creationId="{111FCFA4-323A-4192-B9FB-957E67C8B441}"/>
          </ac:spMkLst>
        </pc:spChg>
        <pc:spChg chg="add mod">
          <ac:chgData name="HOWARD LIM" userId="5f46fd05-caa1-48d7-ae1b-d61ec684b443" providerId="ADAL" clId="{85D4B06B-8526-48C3-94A9-E1249FFA20D0}" dt="2021-05-31T09:57:40.828" v="4180" actId="208"/>
          <ac:spMkLst>
            <pc:docMk/>
            <pc:sldMk cId="1506489357" sldId="348"/>
            <ac:spMk id="4" creationId="{E67E0C9F-F861-4014-901E-351F3C8B7309}"/>
          </ac:spMkLst>
        </pc:spChg>
        <pc:spChg chg="add mod">
          <ac:chgData name="HOWARD LIM" userId="5f46fd05-caa1-48d7-ae1b-d61ec684b443" providerId="ADAL" clId="{85D4B06B-8526-48C3-94A9-E1249FFA20D0}" dt="2021-05-31T09:57:40.933" v="4190" actId="208"/>
          <ac:spMkLst>
            <pc:docMk/>
            <pc:sldMk cId="1506489357" sldId="348"/>
            <ac:spMk id="5" creationId="{6224A574-4C6C-4AAD-AD88-3AEE56D1D313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19" v="6450" actId="2696"/>
        <pc:sldMkLst>
          <pc:docMk/>
          <pc:sldMk cId="1778997225" sldId="348"/>
        </pc:sldMkLst>
        <pc:spChg chg="add mod">
          <ac:chgData name="HOWARD LIM" userId="5f46fd05-caa1-48d7-ae1b-d61ec684b443" providerId="ADAL" clId="{85D4B06B-8526-48C3-94A9-E1249FFA20D0}" dt="2021-05-31T10:44:18.865" v="5508" actId="208"/>
          <ac:spMkLst>
            <pc:docMk/>
            <pc:sldMk cId="1778997225" sldId="348"/>
            <ac:spMk id="4" creationId="{D7C35B79-EEC7-431C-ABF5-A64C5FC4C36D}"/>
          </ac:spMkLst>
        </pc:spChg>
        <pc:spChg chg="add mod">
          <ac:chgData name="HOWARD LIM" userId="5f46fd05-caa1-48d7-ae1b-d61ec684b443" providerId="ADAL" clId="{85D4B06B-8526-48C3-94A9-E1249FFA20D0}" dt="2021-05-31T10:44:18.919" v="5518" actId="208"/>
          <ac:spMkLst>
            <pc:docMk/>
            <pc:sldMk cId="1778997225" sldId="348"/>
            <ac:spMk id="5" creationId="{ED26D25E-29A8-454B-9B8B-C4129FB089B4}"/>
          </ac:spMkLst>
        </pc:spChg>
        <pc:spChg chg="add mod">
          <ac:chgData name="HOWARD LIM" userId="5f46fd05-caa1-48d7-ae1b-d61ec684b443" providerId="ADAL" clId="{85D4B06B-8526-48C3-94A9-E1249FFA20D0}" dt="2021-05-31T10:44:19.042" v="5528" actId="208"/>
          <ac:spMkLst>
            <pc:docMk/>
            <pc:sldMk cId="1778997225" sldId="348"/>
            <ac:spMk id="6" creationId="{A8F51738-E2A8-4913-909D-6E4AE63651D8}"/>
          </ac:spMkLst>
        </pc:spChg>
        <pc:spChg chg="add mod">
          <ac:chgData name="HOWARD LIM" userId="5f46fd05-caa1-48d7-ae1b-d61ec684b443" providerId="ADAL" clId="{85D4B06B-8526-48C3-94A9-E1249FFA20D0}" dt="2021-05-31T10:44:19.094" v="5538" actId="208"/>
          <ac:spMkLst>
            <pc:docMk/>
            <pc:sldMk cId="1778997225" sldId="348"/>
            <ac:spMk id="7" creationId="{ADD4C53F-1EA3-4995-BA55-F1ED3269DE5F}"/>
          </ac:spMkLst>
        </pc:spChg>
        <pc:picChg chg="add mod">
          <ac:chgData name="HOWARD LIM" userId="5f46fd05-caa1-48d7-ae1b-d61ec684b443" providerId="ADAL" clId="{85D4B06B-8526-48C3-94A9-E1249FFA20D0}" dt="2021-05-31T10:44:18.797" v="5498"/>
          <ac:picMkLst>
            <pc:docMk/>
            <pc:sldMk cId="1778997225" sldId="348"/>
            <ac:picMk id="3" creationId="{0A89D58F-0348-4295-9030-B6FBDB031E5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04" v="477" actId="2696"/>
        <pc:sldMkLst>
          <pc:docMk/>
          <pc:sldMk cId="1952427902" sldId="348"/>
        </pc:sldMkLst>
        <pc:spChg chg="add mod">
          <ac:chgData name="HOWARD LIM" userId="5f46fd05-caa1-48d7-ae1b-d61ec684b443" providerId="ADAL" clId="{85D4B06B-8526-48C3-94A9-E1249FFA20D0}" dt="2021-05-31T09:36:42.733" v="417" actId="208"/>
          <ac:spMkLst>
            <pc:docMk/>
            <pc:sldMk cId="1952427902" sldId="348"/>
            <ac:spMk id="2" creationId="{C00AF71F-C4AF-429F-8E0B-B6428F916B8D}"/>
          </ac:spMkLst>
        </pc:spChg>
        <pc:spChg chg="add mod">
          <ac:chgData name="HOWARD LIM" userId="5f46fd05-caa1-48d7-ae1b-d61ec684b443" providerId="ADAL" clId="{85D4B06B-8526-48C3-94A9-E1249FFA20D0}" dt="2021-05-31T09:36:42.862" v="427" actId="208"/>
          <ac:spMkLst>
            <pc:docMk/>
            <pc:sldMk cId="1952427902" sldId="348"/>
            <ac:spMk id="3" creationId="{73AE7993-A271-4A30-82D7-EAB6266F17E4}"/>
          </ac:spMkLst>
        </pc:spChg>
        <pc:spChg chg="add mod">
          <ac:chgData name="HOWARD LIM" userId="5f46fd05-caa1-48d7-ae1b-d61ec684b443" providerId="ADAL" clId="{85D4B06B-8526-48C3-94A9-E1249FFA20D0}" dt="2021-05-31T09:36:43.036" v="437" actId="208"/>
          <ac:spMkLst>
            <pc:docMk/>
            <pc:sldMk cId="1952427902" sldId="348"/>
            <ac:spMk id="4" creationId="{53894460-003D-46E5-84FA-194AA9BA5C47}"/>
          </ac:spMkLst>
        </pc:spChg>
        <pc:spChg chg="add mod">
          <ac:chgData name="HOWARD LIM" userId="5f46fd05-caa1-48d7-ae1b-d61ec684b443" providerId="ADAL" clId="{85D4B06B-8526-48C3-94A9-E1249FFA20D0}" dt="2021-05-31T09:36:43.185" v="447" actId="208"/>
          <ac:spMkLst>
            <pc:docMk/>
            <pc:sldMk cId="1952427902" sldId="348"/>
            <ac:spMk id="5" creationId="{7CBD8A4F-D2C7-49D2-9D5A-4B34473A461C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54:40.540" v="3298" actId="2696"/>
        <pc:sldMkLst>
          <pc:docMk/>
          <pc:sldMk cId="2235342823" sldId="348"/>
        </pc:sldMkLst>
        <pc:spChg chg="add mod">
          <ac:chgData name="HOWARD LIM" userId="5f46fd05-caa1-48d7-ae1b-d61ec684b443" providerId="ADAL" clId="{85D4B06B-8526-48C3-94A9-E1249FFA20D0}" dt="2021-05-31T09:42:57.214" v="3218" actId="208"/>
          <ac:spMkLst>
            <pc:docMk/>
            <pc:sldMk cId="2235342823" sldId="348"/>
            <ac:spMk id="2" creationId="{665B1A95-39F5-4FA4-B252-E3A47355B4BD}"/>
          </ac:spMkLst>
        </pc:spChg>
        <pc:spChg chg="add mod">
          <ac:chgData name="HOWARD LIM" userId="5f46fd05-caa1-48d7-ae1b-d61ec684b443" providerId="ADAL" clId="{85D4B06B-8526-48C3-94A9-E1249FFA20D0}" dt="2021-05-31T09:42:57.269" v="3228" actId="208"/>
          <ac:spMkLst>
            <pc:docMk/>
            <pc:sldMk cId="2235342823" sldId="348"/>
            <ac:spMk id="3" creationId="{FD0543B5-2889-40D1-A0A8-097057AF1DEA}"/>
          </ac:spMkLst>
        </pc:spChg>
        <pc:spChg chg="add mod">
          <ac:chgData name="HOWARD LIM" userId="5f46fd05-caa1-48d7-ae1b-d61ec684b443" providerId="ADAL" clId="{85D4B06B-8526-48C3-94A9-E1249FFA20D0}" dt="2021-05-31T09:42:57.366" v="3238" actId="208"/>
          <ac:spMkLst>
            <pc:docMk/>
            <pc:sldMk cId="2235342823" sldId="348"/>
            <ac:spMk id="4" creationId="{DC0C9AE3-B119-49F0-B492-61B7271F03CD}"/>
          </ac:spMkLst>
        </pc:spChg>
        <pc:spChg chg="add mod">
          <ac:chgData name="HOWARD LIM" userId="5f46fd05-caa1-48d7-ae1b-d61ec684b443" providerId="ADAL" clId="{85D4B06B-8526-48C3-94A9-E1249FFA20D0}" dt="2021-05-31T09:42:57.434" v="3248" actId="208"/>
          <ac:spMkLst>
            <pc:docMk/>
            <pc:sldMk cId="2235342823" sldId="348"/>
            <ac:spMk id="5" creationId="{CC28553B-003B-4BEA-B0E0-6BADE6CE97F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86" v="19972" actId="2696"/>
        <pc:sldMkLst>
          <pc:docMk/>
          <pc:sldMk cId="2433092477" sldId="348"/>
        </pc:sldMkLst>
        <pc:spChg chg="add mod">
          <ac:chgData name="HOWARD LIM" userId="5f46fd05-caa1-48d7-ae1b-d61ec684b443" providerId="ADAL" clId="{85D4B06B-8526-48C3-94A9-E1249FFA20D0}" dt="2021-06-13T06:20:51.709" v="18628" actId="208"/>
          <ac:spMkLst>
            <pc:docMk/>
            <pc:sldMk cId="2433092477" sldId="348"/>
            <ac:spMk id="4" creationId="{1D96A326-0A95-4E7C-9719-CC885FBCFB85}"/>
          </ac:spMkLst>
        </pc:spChg>
        <pc:spChg chg="add mod">
          <ac:chgData name="HOWARD LIM" userId="5f46fd05-caa1-48d7-ae1b-d61ec684b443" providerId="ADAL" clId="{85D4B06B-8526-48C3-94A9-E1249FFA20D0}" dt="2021-06-13T06:20:51.793" v="18645" actId="208"/>
          <ac:spMkLst>
            <pc:docMk/>
            <pc:sldMk cId="2433092477" sldId="348"/>
            <ac:spMk id="5" creationId="{390F1A1F-7631-48B4-8E21-014E8311B6DA}"/>
          </ac:spMkLst>
        </pc:spChg>
        <pc:spChg chg="add mod">
          <ac:chgData name="HOWARD LIM" userId="5f46fd05-caa1-48d7-ae1b-d61ec684b443" providerId="ADAL" clId="{85D4B06B-8526-48C3-94A9-E1249FFA20D0}" dt="2021-06-13T06:20:51.868" v="18662" actId="208"/>
          <ac:spMkLst>
            <pc:docMk/>
            <pc:sldMk cId="2433092477" sldId="348"/>
            <ac:spMk id="6" creationId="{72E997CA-BCCE-49B6-8DDE-3C96338BF6D9}"/>
          </ac:spMkLst>
        </pc:spChg>
        <pc:spChg chg="add mod">
          <ac:chgData name="HOWARD LIM" userId="5f46fd05-caa1-48d7-ae1b-d61ec684b443" providerId="ADAL" clId="{85D4B06B-8526-48C3-94A9-E1249FFA20D0}" dt="2021-06-13T06:20:51.946" v="18679" actId="208"/>
          <ac:spMkLst>
            <pc:docMk/>
            <pc:sldMk cId="2433092477" sldId="348"/>
            <ac:spMk id="7" creationId="{24E3C920-1CF2-4869-8ABF-D8D232F8AD2D}"/>
          </ac:spMkLst>
        </pc:spChg>
        <pc:picChg chg="add mod">
          <ac:chgData name="HOWARD LIM" userId="5f46fd05-caa1-48d7-ae1b-d61ec684b443" providerId="ADAL" clId="{85D4B06B-8526-48C3-94A9-E1249FFA20D0}" dt="2021-06-13T06:20:51.588" v="18611"/>
          <ac:picMkLst>
            <pc:docMk/>
            <pc:sldMk cId="2433092477" sldId="348"/>
            <ac:picMk id="3" creationId="{6702D903-9A5B-44BA-B39B-D31D2B02D2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688" v="13664" actId="2696"/>
        <pc:sldMkLst>
          <pc:docMk/>
          <pc:sldMk cId="2444278918" sldId="348"/>
        </pc:sldMkLst>
        <pc:spChg chg="add mod">
          <ac:chgData name="HOWARD LIM" userId="5f46fd05-caa1-48d7-ae1b-d61ec684b443" providerId="ADAL" clId="{85D4B06B-8526-48C3-94A9-E1249FFA20D0}" dt="2021-06-13T06:04:21.646" v="12850" actId="208"/>
          <ac:spMkLst>
            <pc:docMk/>
            <pc:sldMk cId="2444278918" sldId="348"/>
            <ac:spMk id="4" creationId="{41FE2688-5DA5-49D9-A997-6C5CCD166E13}"/>
          </ac:spMkLst>
        </pc:spChg>
        <pc:spChg chg="add mod">
          <ac:chgData name="HOWARD LIM" userId="5f46fd05-caa1-48d7-ae1b-d61ec684b443" providerId="ADAL" clId="{85D4B06B-8526-48C3-94A9-E1249FFA20D0}" dt="2021-06-13T06:04:21.709" v="12860" actId="208"/>
          <ac:spMkLst>
            <pc:docMk/>
            <pc:sldMk cId="2444278918" sldId="348"/>
            <ac:spMk id="5" creationId="{ADA51694-23ED-4A7C-8E12-501458243472}"/>
          </ac:spMkLst>
        </pc:spChg>
        <pc:spChg chg="add mod">
          <ac:chgData name="HOWARD LIM" userId="5f46fd05-caa1-48d7-ae1b-d61ec684b443" providerId="ADAL" clId="{85D4B06B-8526-48C3-94A9-E1249FFA20D0}" dt="2021-06-13T06:04:21.787" v="12870" actId="208"/>
          <ac:spMkLst>
            <pc:docMk/>
            <pc:sldMk cId="2444278918" sldId="348"/>
            <ac:spMk id="6" creationId="{1DF3B419-D8FD-4E56-805D-6E5ED80CF753}"/>
          </ac:spMkLst>
        </pc:spChg>
        <pc:spChg chg="add mod">
          <ac:chgData name="HOWARD LIM" userId="5f46fd05-caa1-48d7-ae1b-d61ec684b443" providerId="ADAL" clId="{85D4B06B-8526-48C3-94A9-E1249FFA20D0}" dt="2021-06-13T06:04:21.834" v="12880" actId="208"/>
          <ac:spMkLst>
            <pc:docMk/>
            <pc:sldMk cId="2444278918" sldId="348"/>
            <ac:spMk id="7" creationId="{45FEAAEA-BF12-4A11-80DC-0162E2732088}"/>
          </ac:spMkLst>
        </pc:spChg>
        <pc:picChg chg="add mod">
          <ac:chgData name="HOWARD LIM" userId="5f46fd05-caa1-48d7-ae1b-d61ec684b443" providerId="ADAL" clId="{85D4B06B-8526-48C3-94A9-E1249FFA20D0}" dt="2021-06-13T06:04:21.505" v="12840"/>
          <ac:picMkLst>
            <pc:docMk/>
            <pc:sldMk cId="2444278918" sldId="348"/>
            <ac:picMk id="3" creationId="{E16E94FF-2ED1-42EC-B025-E4D98A55DB1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26.824" v="1418" actId="2696"/>
        <pc:sldMkLst>
          <pc:docMk/>
          <pc:sldMk cId="2806002825" sldId="348"/>
        </pc:sldMkLst>
        <pc:spChg chg="add mod">
          <ac:chgData name="HOWARD LIM" userId="5f46fd05-caa1-48d7-ae1b-d61ec684b443" providerId="ADAL" clId="{85D4B06B-8526-48C3-94A9-E1249FFA20D0}" dt="2021-05-31T09:39:32.927" v="1338" actId="208"/>
          <ac:spMkLst>
            <pc:docMk/>
            <pc:sldMk cId="2806002825" sldId="348"/>
            <ac:spMk id="2" creationId="{1772A062-6BD5-4F5F-845C-5540E80573D7}"/>
          </ac:spMkLst>
        </pc:spChg>
        <pc:spChg chg="add mod">
          <ac:chgData name="HOWARD LIM" userId="5f46fd05-caa1-48d7-ae1b-d61ec684b443" providerId="ADAL" clId="{85D4B06B-8526-48C3-94A9-E1249FFA20D0}" dt="2021-05-31T09:39:32.976" v="1348" actId="208"/>
          <ac:spMkLst>
            <pc:docMk/>
            <pc:sldMk cId="2806002825" sldId="348"/>
            <ac:spMk id="3" creationId="{8F66074D-347E-46A7-92EA-BE4972585C78}"/>
          </ac:spMkLst>
        </pc:spChg>
        <pc:spChg chg="add mod">
          <ac:chgData name="HOWARD LIM" userId="5f46fd05-caa1-48d7-ae1b-d61ec684b443" providerId="ADAL" clId="{85D4B06B-8526-48C3-94A9-E1249FFA20D0}" dt="2021-05-31T09:39:33.052" v="1358" actId="208"/>
          <ac:spMkLst>
            <pc:docMk/>
            <pc:sldMk cId="2806002825" sldId="348"/>
            <ac:spMk id="4" creationId="{BB2F656B-5F59-4BCA-81D0-C24833199A2F}"/>
          </ac:spMkLst>
        </pc:spChg>
        <pc:spChg chg="add mod">
          <ac:chgData name="HOWARD LIM" userId="5f46fd05-caa1-48d7-ae1b-d61ec684b443" providerId="ADAL" clId="{85D4B06B-8526-48C3-94A9-E1249FFA20D0}" dt="2021-05-31T09:39:33.128" v="1368" actId="208"/>
          <ac:spMkLst>
            <pc:docMk/>
            <pc:sldMk cId="2806002825" sldId="348"/>
            <ac:spMk id="5" creationId="{2BA43832-F7C9-4438-A012-FACFD2BBB17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17" v="24256" actId="2696"/>
        <pc:sldMkLst>
          <pc:docMk/>
          <pc:sldMk cId="3472976041" sldId="348"/>
        </pc:sldMkLst>
        <pc:spChg chg="add mod">
          <ac:chgData name="HOWARD LIM" userId="5f46fd05-caa1-48d7-ae1b-d61ec684b443" providerId="ADAL" clId="{85D4B06B-8526-48C3-94A9-E1249FFA20D0}" dt="2021-06-13T06:24:34.744" v="22835" actId="208"/>
          <ac:spMkLst>
            <pc:docMk/>
            <pc:sldMk cId="3472976041" sldId="348"/>
            <ac:spMk id="4" creationId="{E8EFD7A5-CDB1-4542-A081-9D69C0F87FBD}"/>
          </ac:spMkLst>
        </pc:spChg>
        <pc:spChg chg="add mod">
          <ac:chgData name="HOWARD LIM" userId="5f46fd05-caa1-48d7-ae1b-d61ec684b443" providerId="ADAL" clId="{85D4B06B-8526-48C3-94A9-E1249FFA20D0}" dt="2021-06-13T06:24:34.827" v="22853" actId="208"/>
          <ac:spMkLst>
            <pc:docMk/>
            <pc:sldMk cId="3472976041" sldId="348"/>
            <ac:spMk id="5" creationId="{8071A898-D625-40C1-8E9E-34607BD9A7C5}"/>
          </ac:spMkLst>
        </pc:spChg>
        <pc:spChg chg="add mod">
          <ac:chgData name="HOWARD LIM" userId="5f46fd05-caa1-48d7-ae1b-d61ec684b443" providerId="ADAL" clId="{85D4B06B-8526-48C3-94A9-E1249FFA20D0}" dt="2021-06-13T06:24:34.927" v="22871" actId="208"/>
          <ac:spMkLst>
            <pc:docMk/>
            <pc:sldMk cId="3472976041" sldId="348"/>
            <ac:spMk id="6" creationId="{45BAFF7A-3C9E-4349-8210-516B0B6F7D23}"/>
          </ac:spMkLst>
        </pc:spChg>
        <pc:spChg chg="add mod">
          <ac:chgData name="HOWARD LIM" userId="5f46fd05-caa1-48d7-ae1b-d61ec684b443" providerId="ADAL" clId="{85D4B06B-8526-48C3-94A9-E1249FFA20D0}" dt="2021-06-13T06:24:35.031" v="22889" actId="208"/>
          <ac:spMkLst>
            <pc:docMk/>
            <pc:sldMk cId="3472976041" sldId="348"/>
            <ac:spMk id="7" creationId="{0AA3A259-9BB1-436E-9344-3340399D6A4D}"/>
          </ac:spMkLst>
        </pc:spChg>
        <pc:picChg chg="add mod">
          <ac:chgData name="HOWARD LIM" userId="5f46fd05-caa1-48d7-ae1b-d61ec684b443" providerId="ADAL" clId="{85D4B06B-8526-48C3-94A9-E1249FFA20D0}" dt="2021-06-13T06:24:34.592" v="22817"/>
          <ac:picMkLst>
            <pc:docMk/>
            <pc:sldMk cId="3472976041" sldId="348"/>
            <ac:picMk id="3" creationId="{8DF54D4A-E954-4F29-A7C2-3832E757818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02" v="28546" actId="2696"/>
        <pc:sldMkLst>
          <pc:docMk/>
          <pc:sldMk cId="3594055088" sldId="348"/>
        </pc:sldMkLst>
        <pc:spChg chg="add mod">
          <ac:chgData name="HOWARD LIM" userId="5f46fd05-caa1-48d7-ae1b-d61ec684b443" providerId="ADAL" clId="{85D4B06B-8526-48C3-94A9-E1249FFA20D0}" dt="2021-06-13T07:01:57.184" v="27119" actId="208"/>
          <ac:spMkLst>
            <pc:docMk/>
            <pc:sldMk cId="3594055088" sldId="348"/>
            <ac:spMk id="4" creationId="{9ABBA308-FB81-4F62-A967-960EC7099DDE}"/>
          </ac:spMkLst>
        </pc:spChg>
        <pc:spChg chg="add mod">
          <ac:chgData name="HOWARD LIM" userId="5f46fd05-caa1-48d7-ae1b-d61ec684b443" providerId="ADAL" clId="{85D4B06B-8526-48C3-94A9-E1249FFA20D0}" dt="2021-06-13T07:01:57.336" v="27137" actId="208"/>
          <ac:spMkLst>
            <pc:docMk/>
            <pc:sldMk cId="3594055088" sldId="348"/>
            <ac:spMk id="5" creationId="{123EE8BA-7160-4176-8B39-F1DF31E6EA19}"/>
          </ac:spMkLst>
        </pc:spChg>
        <pc:spChg chg="add mod">
          <ac:chgData name="HOWARD LIM" userId="5f46fd05-caa1-48d7-ae1b-d61ec684b443" providerId="ADAL" clId="{85D4B06B-8526-48C3-94A9-E1249FFA20D0}" dt="2021-06-13T07:01:57.468" v="27155" actId="208"/>
          <ac:spMkLst>
            <pc:docMk/>
            <pc:sldMk cId="3594055088" sldId="348"/>
            <ac:spMk id="6" creationId="{161905AB-9612-4DBA-BC07-5CBD068D5F5B}"/>
          </ac:spMkLst>
        </pc:spChg>
        <pc:spChg chg="add mod">
          <ac:chgData name="HOWARD LIM" userId="5f46fd05-caa1-48d7-ae1b-d61ec684b443" providerId="ADAL" clId="{85D4B06B-8526-48C3-94A9-E1249FFA20D0}" dt="2021-06-13T07:01:57.545" v="27173" actId="208"/>
          <ac:spMkLst>
            <pc:docMk/>
            <pc:sldMk cId="3594055088" sldId="348"/>
            <ac:spMk id="7" creationId="{15300642-B145-4A6C-A905-9C288225C723}"/>
          </ac:spMkLst>
        </pc:spChg>
        <pc:picChg chg="add mod">
          <ac:chgData name="HOWARD LIM" userId="5f46fd05-caa1-48d7-ae1b-d61ec684b443" providerId="ADAL" clId="{85D4B06B-8526-48C3-94A9-E1249FFA20D0}" dt="2021-06-13T07:01:56.982" v="27101"/>
          <ac:picMkLst>
            <pc:docMk/>
            <pc:sldMk cId="3594055088" sldId="348"/>
            <ac:picMk id="3" creationId="{A9C6238C-D495-4960-9F7D-5102C9DD244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387" v="7222" actId="2696"/>
        <pc:sldMkLst>
          <pc:docMk/>
          <pc:sldMk cId="3759010029" sldId="348"/>
        </pc:sldMkLst>
        <pc:spChg chg="add mod">
          <ac:chgData name="HOWARD LIM" userId="5f46fd05-caa1-48d7-ae1b-d61ec684b443" providerId="ADAL" clId="{85D4B06B-8526-48C3-94A9-E1249FFA20D0}" dt="2021-05-31T11:24:51.781" v="6882" actId="208"/>
          <ac:spMkLst>
            <pc:docMk/>
            <pc:sldMk cId="3759010029" sldId="348"/>
            <ac:spMk id="4" creationId="{4DF94014-ABD9-447E-B4A2-8EDDD0DCB79B}"/>
          </ac:spMkLst>
        </pc:spChg>
        <pc:spChg chg="add mod">
          <ac:chgData name="HOWARD LIM" userId="5f46fd05-caa1-48d7-ae1b-d61ec684b443" providerId="ADAL" clId="{85D4B06B-8526-48C3-94A9-E1249FFA20D0}" dt="2021-05-31T11:24:51.843" v="6892" actId="208"/>
          <ac:spMkLst>
            <pc:docMk/>
            <pc:sldMk cId="3759010029" sldId="348"/>
            <ac:spMk id="5" creationId="{44EE703E-F214-42D9-A169-ACF1235617AE}"/>
          </ac:spMkLst>
        </pc:spChg>
        <pc:spChg chg="add mod">
          <ac:chgData name="HOWARD LIM" userId="5f46fd05-caa1-48d7-ae1b-d61ec684b443" providerId="ADAL" clId="{85D4B06B-8526-48C3-94A9-E1249FFA20D0}" dt="2021-05-31T11:24:51.998" v="6902" actId="208"/>
          <ac:spMkLst>
            <pc:docMk/>
            <pc:sldMk cId="3759010029" sldId="348"/>
            <ac:spMk id="6" creationId="{0BDFECA3-9F4D-4974-B815-490257D98D74}"/>
          </ac:spMkLst>
        </pc:spChg>
        <pc:spChg chg="add mod">
          <ac:chgData name="HOWARD LIM" userId="5f46fd05-caa1-48d7-ae1b-d61ec684b443" providerId="ADAL" clId="{85D4B06B-8526-48C3-94A9-E1249FFA20D0}" dt="2021-05-31T11:24:52.053" v="6912" actId="208"/>
          <ac:spMkLst>
            <pc:docMk/>
            <pc:sldMk cId="3759010029" sldId="348"/>
            <ac:spMk id="7" creationId="{1A90EF21-D5AC-41E5-8BC3-4735746BB15F}"/>
          </ac:spMkLst>
        </pc:spChg>
        <pc:picChg chg="add mod">
          <ac:chgData name="HOWARD LIM" userId="5f46fd05-caa1-48d7-ae1b-d61ec684b443" providerId="ADAL" clId="{85D4B06B-8526-48C3-94A9-E1249FFA20D0}" dt="2021-05-31T11:24:51.669" v="6872"/>
          <ac:picMkLst>
            <pc:docMk/>
            <pc:sldMk cId="3759010029" sldId="348"/>
            <ac:picMk id="3" creationId="{9EDE8465-969F-4907-9282-E2FC8F0EAE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04" v="11157" actId="2696"/>
        <pc:sldMkLst>
          <pc:docMk/>
          <pc:sldMk cId="4227326220" sldId="348"/>
        </pc:sldMkLst>
        <pc:spChg chg="add mod">
          <ac:chgData name="HOWARD LIM" userId="5f46fd05-caa1-48d7-ae1b-d61ec684b443" providerId="ADAL" clId="{85D4B06B-8526-48C3-94A9-E1249FFA20D0}" dt="2021-06-07T15:48:24.530" v="10384" actId="208"/>
          <ac:spMkLst>
            <pc:docMk/>
            <pc:sldMk cId="4227326220" sldId="348"/>
            <ac:spMk id="4" creationId="{F00C13EB-09E8-4D6F-942E-E4BA95FCB5CF}"/>
          </ac:spMkLst>
        </pc:spChg>
        <pc:spChg chg="add mod">
          <ac:chgData name="HOWARD LIM" userId="5f46fd05-caa1-48d7-ae1b-d61ec684b443" providerId="ADAL" clId="{85D4B06B-8526-48C3-94A9-E1249FFA20D0}" dt="2021-06-07T15:48:24.578" v="10394" actId="208"/>
          <ac:spMkLst>
            <pc:docMk/>
            <pc:sldMk cId="4227326220" sldId="348"/>
            <ac:spMk id="5" creationId="{06759F8B-0FCC-4905-89EB-65041CABE651}"/>
          </ac:spMkLst>
        </pc:spChg>
        <pc:spChg chg="add mod">
          <ac:chgData name="HOWARD LIM" userId="5f46fd05-caa1-48d7-ae1b-d61ec684b443" providerId="ADAL" clId="{85D4B06B-8526-48C3-94A9-E1249FFA20D0}" dt="2021-06-07T15:48:24.638" v="10404" actId="208"/>
          <ac:spMkLst>
            <pc:docMk/>
            <pc:sldMk cId="4227326220" sldId="348"/>
            <ac:spMk id="6" creationId="{2CF5B371-477F-44CD-828E-3D7C37860D0B}"/>
          </ac:spMkLst>
        </pc:spChg>
        <pc:spChg chg="add mod">
          <ac:chgData name="HOWARD LIM" userId="5f46fd05-caa1-48d7-ae1b-d61ec684b443" providerId="ADAL" clId="{85D4B06B-8526-48C3-94A9-E1249FFA20D0}" dt="2021-06-07T15:48:24.681" v="10414" actId="208"/>
          <ac:spMkLst>
            <pc:docMk/>
            <pc:sldMk cId="4227326220" sldId="348"/>
            <ac:spMk id="7" creationId="{E3F764F5-699D-4154-9438-5BB48D49C367}"/>
          </ac:spMkLst>
        </pc:spChg>
        <pc:picChg chg="add mod">
          <ac:chgData name="HOWARD LIM" userId="5f46fd05-caa1-48d7-ae1b-d61ec684b443" providerId="ADAL" clId="{85D4B06B-8526-48C3-94A9-E1249FFA20D0}" dt="2021-06-07T15:48:24.443" v="10374"/>
          <ac:picMkLst>
            <pc:docMk/>
            <pc:sldMk cId="4227326220" sldId="348"/>
            <ac:picMk id="3" creationId="{1D495E83-319B-4C49-A42E-DA7426E369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7:25.013" v="478" actId="2696"/>
        <pc:sldMkLst>
          <pc:docMk/>
          <pc:sldMk cId="170813970" sldId="349"/>
        </pc:sldMkLst>
        <pc:spChg chg="add mod">
          <ac:chgData name="HOWARD LIM" userId="5f46fd05-caa1-48d7-ae1b-d61ec684b443" providerId="ADAL" clId="{85D4B06B-8526-48C3-94A9-E1249FFA20D0}" dt="2021-05-31T09:36:43.342" v="458" actId="208"/>
          <ac:spMkLst>
            <pc:docMk/>
            <pc:sldMk cId="170813970" sldId="349"/>
            <ac:spMk id="2" creationId="{6C8AD3F8-4F50-4460-A5D2-0C8B291037B6}"/>
          </ac:spMkLst>
        </pc:spChg>
        <pc:spChg chg="add mod">
          <ac:chgData name="HOWARD LIM" userId="5f46fd05-caa1-48d7-ae1b-d61ec684b443" providerId="ADAL" clId="{85D4B06B-8526-48C3-94A9-E1249FFA20D0}" dt="2021-05-31T09:36:43.398" v="468" actId="208"/>
          <ac:spMkLst>
            <pc:docMk/>
            <pc:sldMk cId="170813970" sldId="349"/>
            <ac:spMk id="3" creationId="{F182506C-94F1-481E-BBF2-E5ED942CDC97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3:45.995" v="19973" actId="2696"/>
        <pc:sldMkLst>
          <pc:docMk/>
          <pc:sldMk cId="214613894" sldId="349"/>
        </pc:sldMkLst>
        <pc:spChg chg="add mod">
          <ac:chgData name="HOWARD LIM" userId="5f46fd05-caa1-48d7-ae1b-d61ec684b443" providerId="ADAL" clId="{85D4B06B-8526-48C3-94A9-E1249FFA20D0}" dt="2021-06-13T06:20:52.442" v="18699" actId="208"/>
          <ac:spMkLst>
            <pc:docMk/>
            <pc:sldMk cId="214613894" sldId="349"/>
            <ac:spMk id="4" creationId="{28F3218B-4F30-46B4-BDD9-A45C2D82281D}"/>
          </ac:spMkLst>
        </pc:spChg>
        <pc:spChg chg="add mod">
          <ac:chgData name="HOWARD LIM" userId="5f46fd05-caa1-48d7-ae1b-d61ec684b443" providerId="ADAL" clId="{85D4B06B-8526-48C3-94A9-E1249FFA20D0}" dt="2021-06-13T06:20:52.516" v="18716" actId="208"/>
          <ac:spMkLst>
            <pc:docMk/>
            <pc:sldMk cId="214613894" sldId="349"/>
            <ac:spMk id="5" creationId="{9B039821-8F53-41EE-8022-2CD25A0FB926}"/>
          </ac:spMkLst>
        </pc:spChg>
        <pc:spChg chg="add mod">
          <ac:chgData name="HOWARD LIM" userId="5f46fd05-caa1-48d7-ae1b-d61ec684b443" providerId="ADAL" clId="{85D4B06B-8526-48C3-94A9-E1249FFA20D0}" dt="2021-06-13T06:20:52.619" v="18733" actId="208"/>
          <ac:spMkLst>
            <pc:docMk/>
            <pc:sldMk cId="214613894" sldId="349"/>
            <ac:spMk id="6" creationId="{6978B3C2-1736-4BD8-9C03-8C4B4C8D81E9}"/>
          </ac:spMkLst>
        </pc:spChg>
        <pc:spChg chg="add mod">
          <ac:chgData name="HOWARD LIM" userId="5f46fd05-caa1-48d7-ae1b-d61ec684b443" providerId="ADAL" clId="{85D4B06B-8526-48C3-94A9-E1249FFA20D0}" dt="2021-06-13T06:20:52.698" v="18750" actId="208"/>
          <ac:spMkLst>
            <pc:docMk/>
            <pc:sldMk cId="214613894" sldId="349"/>
            <ac:spMk id="7" creationId="{DC52CD37-10A4-490A-B5D9-E2970EC7E9E6}"/>
          </ac:spMkLst>
        </pc:spChg>
        <pc:picChg chg="add mod">
          <ac:chgData name="HOWARD LIM" userId="5f46fd05-caa1-48d7-ae1b-d61ec684b443" providerId="ADAL" clId="{85D4B06B-8526-48C3-94A9-E1249FFA20D0}" dt="2021-06-13T06:20:52.267" v="18682"/>
          <ac:picMkLst>
            <pc:docMk/>
            <pc:sldMk cId="214613894" sldId="349"/>
            <ac:picMk id="3" creationId="{79B4B658-9412-4FB3-B164-9FBC10EF25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31.223" v="2359" actId="2696"/>
        <pc:sldMkLst>
          <pc:docMk/>
          <pc:sldMk cId="216922017" sldId="349"/>
        </pc:sldMkLst>
        <pc:spChg chg="add mod">
          <ac:chgData name="HOWARD LIM" userId="5f46fd05-caa1-48d7-ae1b-d61ec684b443" providerId="ADAL" clId="{85D4B06B-8526-48C3-94A9-E1249FFA20D0}" dt="2021-05-31T09:42:00.388" v="2319" actId="208"/>
          <ac:spMkLst>
            <pc:docMk/>
            <pc:sldMk cId="216922017" sldId="349"/>
            <ac:spMk id="2" creationId="{D3C94D84-2BE1-4C7C-9679-0F1556295BA8}"/>
          </ac:spMkLst>
        </pc:spChg>
        <pc:spChg chg="add mod">
          <ac:chgData name="HOWARD LIM" userId="5f46fd05-caa1-48d7-ae1b-d61ec684b443" providerId="ADAL" clId="{85D4B06B-8526-48C3-94A9-E1249FFA20D0}" dt="2021-05-31T09:42:00.476" v="2329" actId="208"/>
          <ac:spMkLst>
            <pc:docMk/>
            <pc:sldMk cId="216922017" sldId="349"/>
            <ac:spMk id="3" creationId="{FC430BF4-B676-4162-9046-5BAF4F644F1F}"/>
          </ac:spMkLst>
        </pc:spChg>
        <pc:spChg chg="add mod">
          <ac:chgData name="HOWARD LIM" userId="5f46fd05-caa1-48d7-ae1b-d61ec684b443" providerId="ADAL" clId="{85D4B06B-8526-48C3-94A9-E1249FFA20D0}" dt="2021-05-31T09:42:00.592" v="2339" actId="208"/>
          <ac:spMkLst>
            <pc:docMk/>
            <pc:sldMk cId="216922017" sldId="349"/>
            <ac:spMk id="4" creationId="{CCCD92E0-5DD9-4BE1-9F86-10E7A34AD5AE}"/>
          </ac:spMkLst>
        </pc:spChg>
        <pc:spChg chg="add mod">
          <ac:chgData name="HOWARD LIM" userId="5f46fd05-caa1-48d7-ae1b-d61ec684b443" providerId="ADAL" clId="{85D4B06B-8526-48C3-94A9-E1249FFA20D0}" dt="2021-05-31T09:42:00.692" v="2349" actId="208"/>
          <ac:spMkLst>
            <pc:docMk/>
            <pc:sldMk cId="216922017" sldId="349"/>
            <ac:spMk id="5" creationId="{443E4E3C-BBAD-4FED-A0B4-F6492A4AE110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545" v="6451" actId="2696"/>
        <pc:sldMkLst>
          <pc:docMk/>
          <pc:sldMk cId="432949778" sldId="349"/>
        </pc:sldMkLst>
        <pc:spChg chg="add mod">
          <ac:chgData name="HOWARD LIM" userId="5f46fd05-caa1-48d7-ae1b-d61ec684b443" providerId="ADAL" clId="{85D4B06B-8526-48C3-94A9-E1249FFA20D0}" dt="2021-05-31T10:44:19.290" v="5551" actId="208"/>
          <ac:spMkLst>
            <pc:docMk/>
            <pc:sldMk cId="432949778" sldId="349"/>
            <ac:spMk id="4" creationId="{6981E55E-CAA4-469F-B7DA-32DA2C1CFC73}"/>
          </ac:spMkLst>
        </pc:spChg>
        <pc:spChg chg="add mod">
          <ac:chgData name="HOWARD LIM" userId="5f46fd05-caa1-48d7-ae1b-d61ec684b443" providerId="ADAL" clId="{85D4B06B-8526-48C3-94A9-E1249FFA20D0}" dt="2021-05-31T10:44:19.348" v="5561" actId="208"/>
          <ac:spMkLst>
            <pc:docMk/>
            <pc:sldMk cId="432949778" sldId="349"/>
            <ac:spMk id="5" creationId="{65A9FABA-8917-4266-9D71-372DE21A7D34}"/>
          </ac:spMkLst>
        </pc:spChg>
        <pc:spChg chg="add mod">
          <ac:chgData name="HOWARD LIM" userId="5f46fd05-caa1-48d7-ae1b-d61ec684b443" providerId="ADAL" clId="{85D4B06B-8526-48C3-94A9-E1249FFA20D0}" dt="2021-05-31T10:44:19.472" v="5571" actId="208"/>
          <ac:spMkLst>
            <pc:docMk/>
            <pc:sldMk cId="432949778" sldId="349"/>
            <ac:spMk id="6" creationId="{89A3AE58-458F-4F36-865C-53E2A2E48CDD}"/>
          </ac:spMkLst>
        </pc:spChg>
        <pc:spChg chg="add mod">
          <ac:chgData name="HOWARD LIM" userId="5f46fd05-caa1-48d7-ae1b-d61ec684b443" providerId="ADAL" clId="{85D4B06B-8526-48C3-94A9-E1249FFA20D0}" dt="2021-05-31T10:44:19.523" v="5581" actId="208"/>
          <ac:spMkLst>
            <pc:docMk/>
            <pc:sldMk cId="432949778" sldId="349"/>
            <ac:spMk id="7" creationId="{9977DB6F-ACB4-4FD9-B6BA-546735A527C7}"/>
          </ac:spMkLst>
        </pc:spChg>
        <pc:picChg chg="add mod">
          <ac:chgData name="HOWARD LIM" userId="5f46fd05-caa1-48d7-ae1b-d61ec684b443" providerId="ADAL" clId="{85D4B06B-8526-48C3-94A9-E1249FFA20D0}" dt="2021-05-31T10:44:19.212" v="5541"/>
          <ac:picMkLst>
            <pc:docMk/>
            <pc:sldMk cId="432949778" sldId="349"/>
            <ac:picMk id="3" creationId="{BBFC0755-2E7A-4041-AD04-BE1C5BC4A6A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2:52.192" v="2829" actId="2696"/>
        <pc:sldMkLst>
          <pc:docMk/>
          <pc:sldMk cId="646745399" sldId="349"/>
        </pc:sldMkLst>
        <pc:spChg chg="add mod">
          <ac:chgData name="HOWARD LIM" userId="5f46fd05-caa1-48d7-ae1b-d61ec684b443" providerId="ADAL" clId="{85D4B06B-8526-48C3-94A9-E1249FFA20D0}" dt="2021-05-31T09:42:36.706" v="2789" actId="208"/>
          <ac:spMkLst>
            <pc:docMk/>
            <pc:sldMk cId="646745399" sldId="349"/>
            <ac:spMk id="2" creationId="{46AEDF7D-BC00-4A5B-9A90-586A64B82D94}"/>
          </ac:spMkLst>
        </pc:spChg>
        <pc:spChg chg="add mod">
          <ac:chgData name="HOWARD LIM" userId="5f46fd05-caa1-48d7-ae1b-d61ec684b443" providerId="ADAL" clId="{85D4B06B-8526-48C3-94A9-E1249FFA20D0}" dt="2021-05-31T09:42:36.757" v="2799" actId="208"/>
          <ac:spMkLst>
            <pc:docMk/>
            <pc:sldMk cId="646745399" sldId="349"/>
            <ac:spMk id="3" creationId="{8FD62808-EAB7-4226-ABEA-CE9F51B9842A}"/>
          </ac:spMkLst>
        </pc:spChg>
        <pc:spChg chg="add mod">
          <ac:chgData name="HOWARD LIM" userId="5f46fd05-caa1-48d7-ae1b-d61ec684b443" providerId="ADAL" clId="{85D4B06B-8526-48C3-94A9-E1249FFA20D0}" dt="2021-05-31T09:42:36.836" v="2809" actId="208"/>
          <ac:spMkLst>
            <pc:docMk/>
            <pc:sldMk cId="646745399" sldId="349"/>
            <ac:spMk id="4" creationId="{B6B54404-9FB4-4BCA-B0C6-BDBA296B2BFB}"/>
          </ac:spMkLst>
        </pc:spChg>
        <pc:spChg chg="add mod">
          <ac:chgData name="HOWARD LIM" userId="5f46fd05-caa1-48d7-ae1b-d61ec684b443" providerId="ADAL" clId="{85D4B06B-8526-48C3-94A9-E1249FFA20D0}" dt="2021-05-31T09:42:36.889" v="2819" actId="208"/>
          <ac:spMkLst>
            <pc:docMk/>
            <pc:sldMk cId="646745399" sldId="349"/>
            <ac:spMk id="5" creationId="{1F319CA4-B744-456F-ABE8-A904C829702E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47:33.396" v="7223" actId="2696"/>
        <pc:sldMkLst>
          <pc:docMk/>
          <pc:sldMk cId="664921283" sldId="349"/>
        </pc:sldMkLst>
        <pc:spChg chg="add mod">
          <ac:chgData name="HOWARD LIM" userId="5f46fd05-caa1-48d7-ae1b-d61ec684b443" providerId="ADAL" clId="{85D4B06B-8526-48C3-94A9-E1249FFA20D0}" dt="2021-05-31T11:24:52.447" v="6925" actId="208"/>
          <ac:spMkLst>
            <pc:docMk/>
            <pc:sldMk cId="664921283" sldId="349"/>
            <ac:spMk id="4" creationId="{17232102-289C-4B8D-9FE7-55D91C4D2B0C}"/>
          </ac:spMkLst>
        </pc:spChg>
        <pc:spChg chg="add mod">
          <ac:chgData name="HOWARD LIM" userId="5f46fd05-caa1-48d7-ae1b-d61ec684b443" providerId="ADAL" clId="{85D4B06B-8526-48C3-94A9-E1249FFA20D0}" dt="2021-05-31T11:24:52.512" v="6935" actId="208"/>
          <ac:spMkLst>
            <pc:docMk/>
            <pc:sldMk cId="664921283" sldId="349"/>
            <ac:spMk id="5" creationId="{5A87A99B-81DD-431D-8B42-7AE491F73BF1}"/>
          </ac:spMkLst>
        </pc:spChg>
        <pc:spChg chg="add mod">
          <ac:chgData name="HOWARD LIM" userId="5f46fd05-caa1-48d7-ae1b-d61ec684b443" providerId="ADAL" clId="{85D4B06B-8526-48C3-94A9-E1249FFA20D0}" dt="2021-05-31T11:24:52.624" v="6945" actId="208"/>
          <ac:spMkLst>
            <pc:docMk/>
            <pc:sldMk cId="664921283" sldId="349"/>
            <ac:spMk id="6" creationId="{7CB35D64-EFE8-4EF4-BE44-69A755E3F728}"/>
          </ac:spMkLst>
        </pc:spChg>
        <pc:spChg chg="add mod">
          <ac:chgData name="HOWARD LIM" userId="5f46fd05-caa1-48d7-ae1b-d61ec684b443" providerId="ADAL" clId="{85D4B06B-8526-48C3-94A9-E1249FFA20D0}" dt="2021-05-31T11:24:52.712" v="6955" actId="208"/>
          <ac:spMkLst>
            <pc:docMk/>
            <pc:sldMk cId="664921283" sldId="349"/>
            <ac:spMk id="7" creationId="{259628AC-FA99-4769-924E-5D4E0AEFEE83}"/>
          </ac:spMkLst>
        </pc:spChg>
        <pc:picChg chg="add mod">
          <ac:chgData name="HOWARD LIM" userId="5f46fd05-caa1-48d7-ae1b-d61ec684b443" providerId="ADAL" clId="{85D4B06B-8526-48C3-94A9-E1249FFA20D0}" dt="2021-05-31T11:24:52.337" v="6915"/>
          <ac:picMkLst>
            <pc:docMk/>
            <pc:sldMk cId="664921283" sldId="349"/>
            <ac:picMk id="3" creationId="{B69D0AB8-FF7B-49A7-82B1-D8ACE96C8E0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4:40.547" v="3299" actId="2696"/>
        <pc:sldMkLst>
          <pc:docMk/>
          <pc:sldMk cId="1001560685" sldId="349"/>
        </pc:sldMkLst>
        <pc:spChg chg="add mod">
          <ac:chgData name="HOWARD LIM" userId="5f46fd05-caa1-48d7-ae1b-d61ec684b443" providerId="ADAL" clId="{85D4B06B-8526-48C3-94A9-E1249FFA20D0}" dt="2021-05-31T09:42:57.531" v="3259" actId="208"/>
          <ac:spMkLst>
            <pc:docMk/>
            <pc:sldMk cId="1001560685" sldId="349"/>
            <ac:spMk id="2" creationId="{4B757797-5B66-49D0-90B1-7CD260AFC035}"/>
          </ac:spMkLst>
        </pc:spChg>
        <pc:spChg chg="add mod">
          <ac:chgData name="HOWARD LIM" userId="5f46fd05-caa1-48d7-ae1b-d61ec684b443" providerId="ADAL" clId="{85D4B06B-8526-48C3-94A9-E1249FFA20D0}" dt="2021-05-31T09:42:57.610" v="3269" actId="208"/>
          <ac:spMkLst>
            <pc:docMk/>
            <pc:sldMk cId="1001560685" sldId="349"/>
            <ac:spMk id="3" creationId="{29611C3A-CA9B-40B8-BB1C-8C8164C7EA29}"/>
          </ac:spMkLst>
        </pc:spChg>
        <pc:spChg chg="add mod">
          <ac:chgData name="HOWARD LIM" userId="5f46fd05-caa1-48d7-ae1b-d61ec684b443" providerId="ADAL" clId="{85D4B06B-8526-48C3-94A9-E1249FFA20D0}" dt="2021-05-31T09:42:57.691" v="3279" actId="208"/>
          <ac:spMkLst>
            <pc:docMk/>
            <pc:sldMk cId="1001560685" sldId="349"/>
            <ac:spMk id="4" creationId="{8CDA05DF-C16B-4FEB-9F04-CCBE0A9B20EB}"/>
          </ac:spMkLst>
        </pc:spChg>
        <pc:spChg chg="add mod">
          <ac:chgData name="HOWARD LIM" userId="5f46fd05-caa1-48d7-ae1b-d61ec684b443" providerId="ADAL" clId="{85D4B06B-8526-48C3-94A9-E1249FFA20D0}" dt="2021-05-31T09:42:57.762" v="3289" actId="208"/>
          <ac:spMkLst>
            <pc:docMk/>
            <pc:sldMk cId="1001560685" sldId="349"/>
            <ac:spMk id="5" creationId="{B868D764-E5FF-427B-B292-B31107BD344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5:35.225" v="24257" actId="2696"/>
        <pc:sldMkLst>
          <pc:docMk/>
          <pc:sldMk cId="1227385642" sldId="349"/>
        </pc:sldMkLst>
        <pc:spChg chg="add mod">
          <ac:chgData name="HOWARD LIM" userId="5f46fd05-caa1-48d7-ae1b-d61ec684b443" providerId="ADAL" clId="{85D4B06B-8526-48C3-94A9-E1249FFA20D0}" dt="2021-06-13T06:24:35.468" v="22910" actId="208"/>
          <ac:spMkLst>
            <pc:docMk/>
            <pc:sldMk cId="1227385642" sldId="349"/>
            <ac:spMk id="4" creationId="{D517C534-C8E7-4AEC-9178-F4457A78F1CE}"/>
          </ac:spMkLst>
        </pc:spChg>
        <pc:spChg chg="add mod">
          <ac:chgData name="HOWARD LIM" userId="5f46fd05-caa1-48d7-ae1b-d61ec684b443" providerId="ADAL" clId="{85D4B06B-8526-48C3-94A9-E1249FFA20D0}" dt="2021-06-13T06:24:35.548" v="22928" actId="208"/>
          <ac:spMkLst>
            <pc:docMk/>
            <pc:sldMk cId="1227385642" sldId="349"/>
            <ac:spMk id="5" creationId="{105A03A0-B59C-40DE-A726-E03CD7740F48}"/>
          </ac:spMkLst>
        </pc:spChg>
        <pc:spChg chg="add mod">
          <ac:chgData name="HOWARD LIM" userId="5f46fd05-caa1-48d7-ae1b-d61ec684b443" providerId="ADAL" clId="{85D4B06B-8526-48C3-94A9-E1249FFA20D0}" dt="2021-06-13T06:24:35.648" v="22946" actId="208"/>
          <ac:spMkLst>
            <pc:docMk/>
            <pc:sldMk cId="1227385642" sldId="349"/>
            <ac:spMk id="6" creationId="{00E2AEB3-629B-4F60-864E-C0B41043D949}"/>
          </ac:spMkLst>
        </pc:spChg>
        <pc:spChg chg="add mod">
          <ac:chgData name="HOWARD LIM" userId="5f46fd05-caa1-48d7-ae1b-d61ec684b443" providerId="ADAL" clId="{85D4B06B-8526-48C3-94A9-E1249FFA20D0}" dt="2021-06-13T06:24:35.754" v="22964" actId="208"/>
          <ac:spMkLst>
            <pc:docMk/>
            <pc:sldMk cId="1227385642" sldId="349"/>
            <ac:spMk id="7" creationId="{E0AE889B-CB07-4A2F-8D67-89ADACE8A4D2}"/>
          </ac:spMkLst>
        </pc:spChg>
        <pc:picChg chg="add mod">
          <ac:chgData name="HOWARD LIM" userId="5f46fd05-caa1-48d7-ae1b-d61ec684b443" providerId="ADAL" clId="{85D4B06B-8526-48C3-94A9-E1249FFA20D0}" dt="2021-06-13T06:24:35.307" v="22892"/>
          <ac:picMkLst>
            <pc:docMk/>
            <pc:sldMk cId="1227385642" sldId="349"/>
            <ac:picMk id="3" creationId="{F2253DD0-C9DB-4659-8C5E-9742482E13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36" v="11158" actId="2696"/>
        <pc:sldMkLst>
          <pc:docMk/>
          <pc:sldMk cId="1399862467" sldId="349"/>
        </pc:sldMkLst>
        <pc:spChg chg="add mod">
          <ac:chgData name="HOWARD LIM" userId="5f46fd05-caa1-48d7-ae1b-d61ec684b443" providerId="ADAL" clId="{85D4B06B-8526-48C3-94A9-E1249FFA20D0}" dt="2021-06-07T15:48:24.910" v="10427" actId="208"/>
          <ac:spMkLst>
            <pc:docMk/>
            <pc:sldMk cId="1399862467" sldId="349"/>
            <ac:spMk id="4" creationId="{E48776BE-40C0-47AA-B1A4-F504290D853E}"/>
          </ac:spMkLst>
        </pc:spChg>
        <pc:spChg chg="add mod">
          <ac:chgData name="HOWARD LIM" userId="5f46fd05-caa1-48d7-ae1b-d61ec684b443" providerId="ADAL" clId="{85D4B06B-8526-48C3-94A9-E1249FFA20D0}" dt="2021-06-07T15:48:24.954" v="10437" actId="208"/>
          <ac:spMkLst>
            <pc:docMk/>
            <pc:sldMk cId="1399862467" sldId="349"/>
            <ac:spMk id="5" creationId="{D0934378-4583-47CB-A10E-0369BE2BB66D}"/>
          </ac:spMkLst>
        </pc:spChg>
        <pc:spChg chg="add mod">
          <ac:chgData name="HOWARD LIM" userId="5f46fd05-caa1-48d7-ae1b-d61ec684b443" providerId="ADAL" clId="{85D4B06B-8526-48C3-94A9-E1249FFA20D0}" dt="2021-06-07T15:48:25.022" v="10447" actId="208"/>
          <ac:spMkLst>
            <pc:docMk/>
            <pc:sldMk cId="1399862467" sldId="349"/>
            <ac:spMk id="6" creationId="{80917B04-EF0B-4400-84ED-64E22CF6B756}"/>
          </ac:spMkLst>
        </pc:spChg>
        <pc:spChg chg="add mod">
          <ac:chgData name="HOWARD LIM" userId="5f46fd05-caa1-48d7-ae1b-d61ec684b443" providerId="ADAL" clId="{85D4B06B-8526-48C3-94A9-E1249FFA20D0}" dt="2021-06-12T05:48:50.292" v="11147" actId="313"/>
          <ac:spMkLst>
            <pc:docMk/>
            <pc:sldMk cId="1399862467" sldId="349"/>
            <ac:spMk id="7" creationId="{F156F619-2A36-411B-9F38-4034E2240E14}"/>
          </ac:spMkLst>
        </pc:spChg>
        <pc:picChg chg="add mod">
          <ac:chgData name="HOWARD LIM" userId="5f46fd05-caa1-48d7-ae1b-d61ec684b443" providerId="ADAL" clId="{85D4B06B-8526-48C3-94A9-E1249FFA20D0}" dt="2021-06-07T15:48:24.831" v="10417"/>
          <ac:picMkLst>
            <pc:docMk/>
            <pc:sldMk cId="1399862467" sldId="349"/>
            <ac:picMk id="3" creationId="{F0542BC5-5D56-4CCF-B5CE-528FB2B0C23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53" v="9643" actId="2696"/>
        <pc:sldMkLst>
          <pc:docMk/>
          <pc:sldMk cId="1563803165" sldId="349"/>
        </pc:sldMkLst>
        <pc:spChg chg="add mod">
          <ac:chgData name="HOWARD LIM" userId="5f46fd05-caa1-48d7-ae1b-d61ec684b443" providerId="ADAL" clId="{85D4B06B-8526-48C3-94A9-E1249FFA20D0}" dt="2021-05-31T11:47:40.780" v="7683" actId="208"/>
          <ac:spMkLst>
            <pc:docMk/>
            <pc:sldMk cId="1563803165" sldId="349"/>
            <ac:spMk id="4" creationId="{69911672-0A11-4F97-B644-606ECA505D34}"/>
          </ac:spMkLst>
        </pc:spChg>
        <pc:spChg chg="add mod">
          <ac:chgData name="HOWARD LIM" userId="5f46fd05-caa1-48d7-ae1b-d61ec684b443" providerId="ADAL" clId="{85D4B06B-8526-48C3-94A9-E1249FFA20D0}" dt="2021-05-31T11:47:40.840" v="7693" actId="208"/>
          <ac:spMkLst>
            <pc:docMk/>
            <pc:sldMk cId="1563803165" sldId="349"/>
            <ac:spMk id="5" creationId="{6C30811D-50FE-44BC-9A27-CE1ADBF29B8C}"/>
          </ac:spMkLst>
        </pc:spChg>
        <pc:spChg chg="add mod">
          <ac:chgData name="HOWARD LIM" userId="5f46fd05-caa1-48d7-ae1b-d61ec684b443" providerId="ADAL" clId="{85D4B06B-8526-48C3-94A9-E1249FFA20D0}" dt="2021-05-31T11:47:40.923" v="7703" actId="208"/>
          <ac:spMkLst>
            <pc:docMk/>
            <pc:sldMk cId="1563803165" sldId="349"/>
            <ac:spMk id="6" creationId="{C6E41B7B-20DA-4831-B7EA-D94983B6F19B}"/>
          </ac:spMkLst>
        </pc:spChg>
        <pc:spChg chg="add mod">
          <ac:chgData name="HOWARD LIM" userId="5f46fd05-caa1-48d7-ae1b-d61ec684b443" providerId="ADAL" clId="{85D4B06B-8526-48C3-94A9-E1249FFA20D0}" dt="2021-05-31T11:47:41.005" v="7713" actId="208"/>
          <ac:spMkLst>
            <pc:docMk/>
            <pc:sldMk cId="1563803165" sldId="349"/>
            <ac:spMk id="7" creationId="{5AA9AFF0-7D3E-4CF6-9CF2-52BCFA97CEDE}"/>
          </ac:spMkLst>
        </pc:spChg>
        <pc:picChg chg="add mod">
          <ac:chgData name="HOWARD LIM" userId="5f46fd05-caa1-48d7-ae1b-d61ec684b443" providerId="ADAL" clId="{85D4B06B-8526-48C3-94A9-E1249FFA20D0}" dt="2021-05-31T11:47:40.658" v="7673"/>
          <ac:picMkLst>
            <pc:docMk/>
            <pc:sldMk cId="1563803165" sldId="349"/>
            <ac:picMk id="3" creationId="{C46C6BF1-B5C0-4B5B-8EDD-666CF149BBDC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41:54.870" v="1889" actId="2696"/>
        <pc:sldMkLst>
          <pc:docMk/>
          <pc:sldMk cId="1587258807" sldId="349"/>
        </pc:sldMkLst>
        <pc:spChg chg="add mod">
          <ac:chgData name="HOWARD LIM" userId="5f46fd05-caa1-48d7-ae1b-d61ec684b443" providerId="ADAL" clId="{85D4B06B-8526-48C3-94A9-E1249FFA20D0}" dt="2021-05-31T09:41:32.322" v="1849" actId="208"/>
          <ac:spMkLst>
            <pc:docMk/>
            <pc:sldMk cId="1587258807" sldId="349"/>
            <ac:spMk id="2" creationId="{D2249E77-D33B-4B85-BAF5-5408AD69BE36}"/>
          </ac:spMkLst>
        </pc:spChg>
        <pc:spChg chg="add mod">
          <ac:chgData name="HOWARD LIM" userId="5f46fd05-caa1-48d7-ae1b-d61ec684b443" providerId="ADAL" clId="{85D4B06B-8526-48C3-94A9-E1249FFA20D0}" dt="2021-05-31T09:41:32.428" v="1859" actId="208"/>
          <ac:spMkLst>
            <pc:docMk/>
            <pc:sldMk cId="1587258807" sldId="349"/>
            <ac:spMk id="3" creationId="{887BA5C3-5774-4FBE-9D2F-4A0A38464DF7}"/>
          </ac:spMkLst>
        </pc:spChg>
        <pc:spChg chg="add mod">
          <ac:chgData name="HOWARD LIM" userId="5f46fd05-caa1-48d7-ae1b-d61ec684b443" providerId="ADAL" clId="{85D4B06B-8526-48C3-94A9-E1249FFA20D0}" dt="2021-05-31T09:41:32.521" v="1869" actId="208"/>
          <ac:spMkLst>
            <pc:docMk/>
            <pc:sldMk cId="1587258807" sldId="349"/>
            <ac:spMk id="4" creationId="{9EB37258-5550-4016-9A9D-A4A620DD1F4E}"/>
          </ac:spMkLst>
        </pc:spChg>
        <pc:spChg chg="add mod">
          <ac:chgData name="HOWARD LIM" userId="5f46fd05-caa1-48d7-ae1b-d61ec684b443" providerId="ADAL" clId="{85D4B06B-8526-48C3-94A9-E1249FFA20D0}" dt="2021-05-31T09:41:32.576" v="1879" actId="208"/>
          <ac:spMkLst>
            <pc:docMk/>
            <pc:sldMk cId="1587258807" sldId="349"/>
            <ac:spMk id="5" creationId="{9316FB4D-F8B3-4373-8352-700F3342E681}"/>
          </ac:spMkLst>
        </pc:spChg>
      </pc:sldChg>
      <pc:sldChg chg="addSp modSp add del mod">
        <pc:chgData name="HOWARD LIM" userId="5f46fd05-caa1-48d7-ae1b-d61ec684b443" providerId="ADAL" clId="{85D4B06B-8526-48C3-94A9-E1249FFA20D0}" dt="2021-05-31T09:41:26.832" v="1419" actId="2696"/>
        <pc:sldMkLst>
          <pc:docMk/>
          <pc:sldMk cId="1811774363" sldId="349"/>
        </pc:sldMkLst>
        <pc:spChg chg="add mod">
          <ac:chgData name="HOWARD LIM" userId="5f46fd05-caa1-48d7-ae1b-d61ec684b443" providerId="ADAL" clId="{85D4B06B-8526-48C3-94A9-E1249FFA20D0}" dt="2021-05-31T09:39:33.212" v="1379" actId="208"/>
          <ac:spMkLst>
            <pc:docMk/>
            <pc:sldMk cId="1811774363" sldId="349"/>
            <ac:spMk id="2" creationId="{4CEFA8FD-AA54-45B6-8CED-F5DD9C08EA2F}"/>
          </ac:spMkLst>
        </pc:spChg>
        <pc:spChg chg="add mod">
          <ac:chgData name="HOWARD LIM" userId="5f46fd05-caa1-48d7-ae1b-d61ec684b443" providerId="ADAL" clId="{85D4B06B-8526-48C3-94A9-E1249FFA20D0}" dt="2021-05-31T09:39:33.265" v="1389" actId="208"/>
          <ac:spMkLst>
            <pc:docMk/>
            <pc:sldMk cId="1811774363" sldId="349"/>
            <ac:spMk id="3" creationId="{E70E8EC3-DD15-4D06-957C-43F989F35DF4}"/>
          </ac:spMkLst>
        </pc:spChg>
        <pc:spChg chg="add mod">
          <ac:chgData name="HOWARD LIM" userId="5f46fd05-caa1-48d7-ae1b-d61ec684b443" providerId="ADAL" clId="{85D4B06B-8526-48C3-94A9-E1249FFA20D0}" dt="2021-05-31T09:39:33.360" v="1399" actId="208"/>
          <ac:spMkLst>
            <pc:docMk/>
            <pc:sldMk cId="1811774363" sldId="349"/>
            <ac:spMk id="4" creationId="{6035A8D6-C9B8-48BB-BB93-5AB64DB8D6BB}"/>
          </ac:spMkLst>
        </pc:spChg>
        <pc:spChg chg="add mod">
          <ac:chgData name="HOWARD LIM" userId="5f46fd05-caa1-48d7-ae1b-d61ec684b443" providerId="ADAL" clId="{85D4B06B-8526-48C3-94A9-E1249FFA20D0}" dt="2021-05-31T09:39:33.426" v="1409" actId="208"/>
          <ac:spMkLst>
            <pc:docMk/>
            <pc:sldMk cId="1811774363" sldId="349"/>
            <ac:spMk id="5" creationId="{85E34F96-AA22-4166-B7FF-0A1FC5864BB6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16:35.696" v="13665" actId="2696"/>
        <pc:sldMkLst>
          <pc:docMk/>
          <pc:sldMk cId="2380519073" sldId="349"/>
        </pc:sldMkLst>
        <pc:spChg chg="add mod">
          <ac:chgData name="HOWARD LIM" userId="5f46fd05-caa1-48d7-ae1b-d61ec684b443" providerId="ADAL" clId="{85D4B06B-8526-48C3-94A9-E1249FFA20D0}" dt="2021-06-13T06:04:22.212" v="12893" actId="208"/>
          <ac:spMkLst>
            <pc:docMk/>
            <pc:sldMk cId="2380519073" sldId="349"/>
            <ac:spMk id="4" creationId="{01020783-698D-4AAE-8849-6A87BFB2D327}"/>
          </ac:spMkLst>
        </pc:spChg>
        <pc:spChg chg="add mod">
          <ac:chgData name="HOWARD LIM" userId="5f46fd05-caa1-48d7-ae1b-d61ec684b443" providerId="ADAL" clId="{85D4B06B-8526-48C3-94A9-E1249FFA20D0}" dt="2021-06-13T06:04:22.322" v="12903" actId="208"/>
          <ac:spMkLst>
            <pc:docMk/>
            <pc:sldMk cId="2380519073" sldId="349"/>
            <ac:spMk id="5" creationId="{A80AB52C-CE48-4A31-A6C4-47471C940056}"/>
          </ac:spMkLst>
        </pc:spChg>
        <pc:spChg chg="add mod">
          <ac:chgData name="HOWARD LIM" userId="5f46fd05-caa1-48d7-ae1b-d61ec684b443" providerId="ADAL" clId="{85D4B06B-8526-48C3-94A9-E1249FFA20D0}" dt="2021-06-13T06:04:22.449" v="12913" actId="208"/>
          <ac:spMkLst>
            <pc:docMk/>
            <pc:sldMk cId="2380519073" sldId="349"/>
            <ac:spMk id="6" creationId="{6896DA68-E500-433D-9ED0-C3B0F60EEBD3}"/>
          </ac:spMkLst>
        </pc:spChg>
        <pc:spChg chg="add mod">
          <ac:chgData name="HOWARD LIM" userId="5f46fd05-caa1-48d7-ae1b-d61ec684b443" providerId="ADAL" clId="{85D4B06B-8526-48C3-94A9-E1249FFA20D0}" dt="2021-06-13T06:04:22.496" v="12923" actId="208"/>
          <ac:spMkLst>
            <pc:docMk/>
            <pc:sldMk cId="2380519073" sldId="349"/>
            <ac:spMk id="7" creationId="{6D0247E4-B17C-493B-93DE-B87E5F0DA20D}"/>
          </ac:spMkLst>
        </pc:spChg>
        <pc:picChg chg="add mod">
          <ac:chgData name="HOWARD LIM" userId="5f46fd05-caa1-48d7-ae1b-d61ec684b443" providerId="ADAL" clId="{85D4B06B-8526-48C3-94A9-E1249FFA20D0}" dt="2021-06-13T06:04:22.102" v="12883"/>
          <ac:picMkLst>
            <pc:docMk/>
            <pc:sldMk cId="2380519073" sldId="349"/>
            <ac:picMk id="3" creationId="{F46C013F-3772-499D-A768-8C109C3D60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578" v="17941" actId="2696"/>
        <pc:sldMkLst>
          <pc:docMk/>
          <pc:sldMk cId="2823706042" sldId="349"/>
        </pc:sldMkLst>
        <pc:spChg chg="add mod">
          <ac:chgData name="HOWARD LIM" userId="5f46fd05-caa1-48d7-ae1b-d61ec684b443" providerId="ADAL" clId="{85D4B06B-8526-48C3-94A9-E1249FFA20D0}" dt="2021-06-13T06:18:38.122" v="16602" actId="208"/>
          <ac:spMkLst>
            <pc:docMk/>
            <pc:sldMk cId="2823706042" sldId="349"/>
            <ac:spMk id="4" creationId="{2763ACBE-449A-4CFA-809D-4FF1F41C07F4}"/>
          </ac:spMkLst>
        </pc:spChg>
        <pc:spChg chg="add mod">
          <ac:chgData name="HOWARD LIM" userId="5f46fd05-caa1-48d7-ae1b-d61ec684b443" providerId="ADAL" clId="{85D4B06B-8526-48C3-94A9-E1249FFA20D0}" dt="2021-06-13T06:18:38.218" v="16620" actId="208"/>
          <ac:spMkLst>
            <pc:docMk/>
            <pc:sldMk cId="2823706042" sldId="349"/>
            <ac:spMk id="5" creationId="{4D508D75-BF18-4323-99DF-9FBA1BDB1C1D}"/>
          </ac:spMkLst>
        </pc:spChg>
        <pc:spChg chg="add mod">
          <ac:chgData name="HOWARD LIM" userId="5f46fd05-caa1-48d7-ae1b-d61ec684b443" providerId="ADAL" clId="{85D4B06B-8526-48C3-94A9-E1249FFA20D0}" dt="2021-06-13T06:18:38.289" v="16638" actId="208"/>
          <ac:spMkLst>
            <pc:docMk/>
            <pc:sldMk cId="2823706042" sldId="349"/>
            <ac:spMk id="6" creationId="{79C5F875-2675-490A-99F0-86598287DDE2}"/>
          </ac:spMkLst>
        </pc:spChg>
        <pc:spChg chg="add mod">
          <ac:chgData name="HOWARD LIM" userId="5f46fd05-caa1-48d7-ae1b-d61ec684b443" providerId="ADAL" clId="{85D4B06B-8526-48C3-94A9-E1249FFA20D0}" dt="2021-06-13T06:18:38.362" v="16656" actId="208"/>
          <ac:spMkLst>
            <pc:docMk/>
            <pc:sldMk cId="2823706042" sldId="349"/>
            <ac:spMk id="7" creationId="{3F10CC59-EDAB-4FBF-9138-4A2CC4DC47F4}"/>
          </ac:spMkLst>
        </pc:spChg>
        <pc:picChg chg="add mod">
          <ac:chgData name="HOWARD LIM" userId="5f46fd05-caa1-48d7-ae1b-d61ec684b443" providerId="ADAL" clId="{85D4B06B-8526-48C3-94A9-E1249FFA20D0}" dt="2021-06-13T06:18:38.027" v="16584"/>
          <ac:picMkLst>
            <pc:docMk/>
            <pc:sldMk cId="2823706042" sldId="349"/>
            <ac:picMk id="3" creationId="{5CAAD1FF-2E83-48FE-805A-E439490FBE3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01:07.608" v="4241" actId="2696"/>
        <pc:sldMkLst>
          <pc:docMk/>
          <pc:sldMk cId="3280639495" sldId="349"/>
        </pc:sldMkLst>
        <pc:spChg chg="add mod">
          <ac:chgData name="HOWARD LIM" userId="5f46fd05-caa1-48d7-ae1b-d61ec684b443" providerId="ADAL" clId="{85D4B06B-8526-48C3-94A9-E1249FFA20D0}" dt="2021-05-31T09:57:41.150" v="4201" actId="208"/>
          <ac:spMkLst>
            <pc:docMk/>
            <pc:sldMk cId="3280639495" sldId="349"/>
            <ac:spMk id="2" creationId="{F0CB632F-6F33-454E-A33E-47B210ACC418}"/>
          </ac:spMkLst>
        </pc:spChg>
        <pc:spChg chg="add mod">
          <ac:chgData name="HOWARD LIM" userId="5f46fd05-caa1-48d7-ae1b-d61ec684b443" providerId="ADAL" clId="{85D4B06B-8526-48C3-94A9-E1249FFA20D0}" dt="2021-05-31T09:57:41.285" v="4211" actId="208"/>
          <ac:spMkLst>
            <pc:docMk/>
            <pc:sldMk cId="3280639495" sldId="349"/>
            <ac:spMk id="3" creationId="{32D00DC6-0AB3-451D-8128-6FA953510F14}"/>
          </ac:spMkLst>
        </pc:spChg>
        <pc:spChg chg="add mod">
          <ac:chgData name="HOWARD LIM" userId="5f46fd05-caa1-48d7-ae1b-d61ec684b443" providerId="ADAL" clId="{85D4B06B-8526-48C3-94A9-E1249FFA20D0}" dt="2021-05-31T09:57:41.424" v="4221" actId="208"/>
          <ac:spMkLst>
            <pc:docMk/>
            <pc:sldMk cId="3280639495" sldId="349"/>
            <ac:spMk id="4" creationId="{D6572919-852E-4463-B664-9419067B798E}"/>
          </ac:spMkLst>
        </pc:spChg>
        <pc:spChg chg="add mod">
          <ac:chgData name="HOWARD LIM" userId="5f46fd05-caa1-48d7-ae1b-d61ec684b443" providerId="ADAL" clId="{85D4B06B-8526-48C3-94A9-E1249FFA20D0}" dt="2021-05-31T09:57:41.528" v="4231" actId="208"/>
          <ac:spMkLst>
            <pc:docMk/>
            <pc:sldMk cId="3280639495" sldId="349"/>
            <ac:spMk id="5" creationId="{19398911-4F38-40C4-8F5A-C2AEEE30173A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5:12.014" v="28547" actId="2696"/>
        <pc:sldMkLst>
          <pc:docMk/>
          <pc:sldMk cId="3338768585" sldId="349"/>
        </pc:sldMkLst>
        <pc:spChg chg="add mod">
          <ac:chgData name="HOWARD LIM" userId="5f46fd05-caa1-48d7-ae1b-d61ec684b443" providerId="ADAL" clId="{85D4B06B-8526-48C3-94A9-E1249FFA20D0}" dt="2021-06-13T07:01:57.921" v="27194" actId="208"/>
          <ac:spMkLst>
            <pc:docMk/>
            <pc:sldMk cId="3338768585" sldId="349"/>
            <ac:spMk id="4" creationId="{B02991CE-8400-4EC7-821C-C1C795CF11D1}"/>
          </ac:spMkLst>
        </pc:spChg>
        <pc:spChg chg="add mod">
          <ac:chgData name="HOWARD LIM" userId="5f46fd05-caa1-48d7-ae1b-d61ec684b443" providerId="ADAL" clId="{85D4B06B-8526-48C3-94A9-E1249FFA20D0}" dt="2021-06-13T07:01:58.059" v="27212" actId="208"/>
          <ac:spMkLst>
            <pc:docMk/>
            <pc:sldMk cId="3338768585" sldId="349"/>
            <ac:spMk id="5" creationId="{AE855474-2A29-4DC1-A541-95E096EA34CE}"/>
          </ac:spMkLst>
        </pc:spChg>
        <pc:spChg chg="add mod">
          <ac:chgData name="HOWARD LIM" userId="5f46fd05-caa1-48d7-ae1b-d61ec684b443" providerId="ADAL" clId="{85D4B06B-8526-48C3-94A9-E1249FFA20D0}" dt="2021-06-13T07:01:58.172" v="27230" actId="208"/>
          <ac:spMkLst>
            <pc:docMk/>
            <pc:sldMk cId="3338768585" sldId="349"/>
            <ac:spMk id="6" creationId="{1652F861-6407-4C0A-9B40-92BB9ECF2106}"/>
          </ac:spMkLst>
        </pc:spChg>
        <pc:spChg chg="add mod">
          <ac:chgData name="HOWARD LIM" userId="5f46fd05-caa1-48d7-ae1b-d61ec684b443" providerId="ADAL" clId="{85D4B06B-8526-48C3-94A9-E1249FFA20D0}" dt="2021-06-13T07:01:58.251" v="27248" actId="208"/>
          <ac:spMkLst>
            <pc:docMk/>
            <pc:sldMk cId="3338768585" sldId="349"/>
            <ac:spMk id="7" creationId="{091223A2-CE8F-4736-97BD-41AA6C75534E}"/>
          </ac:spMkLst>
        </pc:spChg>
        <pc:picChg chg="add mod">
          <ac:chgData name="HOWARD LIM" userId="5f46fd05-caa1-48d7-ae1b-d61ec684b443" providerId="ADAL" clId="{85D4B06B-8526-48C3-94A9-E1249FFA20D0}" dt="2021-06-13T07:01:57.697" v="27176"/>
          <ac:picMkLst>
            <pc:docMk/>
            <pc:sldMk cId="3338768585" sldId="349"/>
            <ac:picMk id="3" creationId="{D3434D3D-72CD-4A8F-8F70-BD8A884E20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62" v="30711" actId="2696"/>
        <pc:sldMkLst>
          <pc:docMk/>
          <pc:sldMk cId="3373153375" sldId="349"/>
        </pc:sldMkLst>
        <pc:spChg chg="add mod">
          <ac:chgData name="HOWARD LIM" userId="5f46fd05-caa1-48d7-ae1b-d61ec684b443" providerId="ADAL" clId="{85D4B06B-8526-48C3-94A9-E1249FFA20D0}" dt="2021-06-13T07:05:21.111" v="29346" actId="208"/>
          <ac:spMkLst>
            <pc:docMk/>
            <pc:sldMk cId="3373153375" sldId="349"/>
            <ac:spMk id="4" creationId="{DCF1A77C-9D08-4713-96A5-CFE54A7A0E44}"/>
          </ac:spMkLst>
        </pc:spChg>
        <pc:spChg chg="add mod">
          <ac:chgData name="HOWARD LIM" userId="5f46fd05-caa1-48d7-ae1b-d61ec684b443" providerId="ADAL" clId="{85D4B06B-8526-48C3-94A9-E1249FFA20D0}" dt="2021-06-13T07:05:21.211" v="29364" actId="208"/>
          <ac:spMkLst>
            <pc:docMk/>
            <pc:sldMk cId="3373153375" sldId="349"/>
            <ac:spMk id="5" creationId="{72831BFE-13E4-4F61-8A48-C75647AA4F01}"/>
          </ac:spMkLst>
        </pc:spChg>
        <pc:spChg chg="add mod">
          <ac:chgData name="HOWARD LIM" userId="5f46fd05-caa1-48d7-ae1b-d61ec684b443" providerId="ADAL" clId="{85D4B06B-8526-48C3-94A9-E1249FFA20D0}" dt="2021-06-13T07:05:21.316" v="29382" actId="208"/>
          <ac:spMkLst>
            <pc:docMk/>
            <pc:sldMk cId="3373153375" sldId="349"/>
            <ac:spMk id="6" creationId="{D6642A96-CFA7-4040-814F-613697869B9B}"/>
          </ac:spMkLst>
        </pc:spChg>
        <pc:spChg chg="add mod">
          <ac:chgData name="HOWARD LIM" userId="5f46fd05-caa1-48d7-ae1b-d61ec684b443" providerId="ADAL" clId="{85D4B06B-8526-48C3-94A9-E1249FFA20D0}" dt="2021-06-13T07:05:21.407" v="29400" actId="208"/>
          <ac:spMkLst>
            <pc:docMk/>
            <pc:sldMk cId="3373153375" sldId="349"/>
            <ac:spMk id="7" creationId="{6C1C55F8-1265-4FC8-9DB0-F031B91A4BE0}"/>
          </ac:spMkLst>
        </pc:spChg>
        <pc:picChg chg="add mod">
          <ac:chgData name="HOWARD LIM" userId="5f46fd05-caa1-48d7-ae1b-d61ec684b443" providerId="ADAL" clId="{85D4B06B-8526-48C3-94A9-E1249FFA20D0}" dt="2021-06-13T07:05:20.993" v="29328"/>
          <ac:picMkLst>
            <pc:docMk/>
            <pc:sldMk cId="3373153375" sldId="349"/>
            <ac:picMk id="3" creationId="{C8ABD6E2-2DC4-40BE-8581-A4D6DB0F979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55:07.761" v="3769" actId="2696"/>
        <pc:sldMkLst>
          <pc:docMk/>
          <pc:sldMk cId="3482961092" sldId="349"/>
        </pc:sldMkLst>
        <pc:spChg chg="add mod">
          <ac:chgData name="HOWARD LIM" userId="5f46fd05-caa1-48d7-ae1b-d61ec684b443" providerId="ADAL" clId="{85D4B06B-8526-48C3-94A9-E1249FFA20D0}" dt="2021-05-31T09:54:44.090" v="3729" actId="208"/>
          <ac:spMkLst>
            <pc:docMk/>
            <pc:sldMk cId="3482961092" sldId="349"/>
            <ac:spMk id="2" creationId="{18B58E57-4B75-4704-A87D-519D0E7B64D3}"/>
          </ac:spMkLst>
        </pc:spChg>
        <pc:spChg chg="add mod">
          <ac:chgData name="HOWARD LIM" userId="5f46fd05-caa1-48d7-ae1b-d61ec684b443" providerId="ADAL" clId="{85D4B06B-8526-48C3-94A9-E1249FFA20D0}" dt="2021-05-31T09:54:44.153" v="3739" actId="208"/>
          <ac:spMkLst>
            <pc:docMk/>
            <pc:sldMk cId="3482961092" sldId="349"/>
            <ac:spMk id="3" creationId="{3EE91DF0-117D-4AF8-BFD3-883EA27462B0}"/>
          </ac:spMkLst>
        </pc:spChg>
        <pc:spChg chg="add mod">
          <ac:chgData name="HOWARD LIM" userId="5f46fd05-caa1-48d7-ae1b-d61ec684b443" providerId="ADAL" clId="{85D4B06B-8526-48C3-94A9-E1249FFA20D0}" dt="2021-05-31T09:54:44.249" v="3749" actId="208"/>
          <ac:spMkLst>
            <pc:docMk/>
            <pc:sldMk cId="3482961092" sldId="349"/>
            <ac:spMk id="4" creationId="{B308689D-3F3E-4B8A-9CCB-F73A019B54D9}"/>
          </ac:spMkLst>
        </pc:spChg>
        <pc:spChg chg="add mod">
          <ac:chgData name="HOWARD LIM" userId="5f46fd05-caa1-48d7-ae1b-d61ec684b443" providerId="ADAL" clId="{85D4B06B-8526-48C3-94A9-E1249FFA20D0}" dt="2021-05-31T09:54:44.317" v="3759" actId="208"/>
          <ac:spMkLst>
            <pc:docMk/>
            <pc:sldMk cId="3482961092" sldId="349"/>
            <ac:spMk id="5" creationId="{570BA7F9-D568-4141-BF48-31DE9D898DD8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6:24:26.363" v="22111" actId="2696"/>
        <pc:sldMkLst>
          <pc:docMk/>
          <pc:sldMk cId="3754215868" sldId="349"/>
        </pc:sldMkLst>
        <pc:spChg chg="add mod">
          <ac:chgData name="HOWARD LIM" userId="5f46fd05-caa1-48d7-ae1b-d61ec684b443" providerId="ADAL" clId="{85D4B06B-8526-48C3-94A9-E1249FFA20D0}" dt="2021-06-13T06:23:53.672" v="20772" actId="208"/>
          <ac:spMkLst>
            <pc:docMk/>
            <pc:sldMk cId="3754215868" sldId="349"/>
            <ac:spMk id="4" creationId="{A0946188-B434-412C-9C14-E66A8B0EF55E}"/>
          </ac:spMkLst>
        </pc:spChg>
        <pc:spChg chg="add mod">
          <ac:chgData name="HOWARD LIM" userId="5f46fd05-caa1-48d7-ae1b-d61ec684b443" providerId="ADAL" clId="{85D4B06B-8526-48C3-94A9-E1249FFA20D0}" dt="2021-06-13T06:23:53.752" v="20790" actId="208"/>
          <ac:spMkLst>
            <pc:docMk/>
            <pc:sldMk cId="3754215868" sldId="349"/>
            <ac:spMk id="5" creationId="{728B5FFD-7BE2-4125-8DA0-665C5CFD8C12}"/>
          </ac:spMkLst>
        </pc:spChg>
        <pc:spChg chg="add mod">
          <ac:chgData name="HOWARD LIM" userId="5f46fd05-caa1-48d7-ae1b-d61ec684b443" providerId="ADAL" clId="{85D4B06B-8526-48C3-94A9-E1249FFA20D0}" dt="2021-06-13T06:23:53.851" v="20808" actId="208"/>
          <ac:spMkLst>
            <pc:docMk/>
            <pc:sldMk cId="3754215868" sldId="349"/>
            <ac:spMk id="6" creationId="{3D7C91A0-D982-4962-B298-B8D12E1E288B}"/>
          </ac:spMkLst>
        </pc:spChg>
        <pc:spChg chg="add mod">
          <ac:chgData name="HOWARD LIM" userId="5f46fd05-caa1-48d7-ae1b-d61ec684b443" providerId="ADAL" clId="{85D4B06B-8526-48C3-94A9-E1249FFA20D0}" dt="2021-06-13T06:23:53.932" v="20826" actId="208"/>
          <ac:spMkLst>
            <pc:docMk/>
            <pc:sldMk cId="3754215868" sldId="349"/>
            <ac:spMk id="7" creationId="{930EDE66-6AB5-4CCD-BA69-2637EDBBFF9A}"/>
          </ac:spMkLst>
        </pc:spChg>
        <pc:picChg chg="add mod">
          <ac:chgData name="HOWARD LIM" userId="5f46fd05-caa1-48d7-ae1b-d61ec684b443" providerId="ADAL" clId="{85D4B06B-8526-48C3-94A9-E1249FFA20D0}" dt="2021-06-13T06:23:53.524" v="20754"/>
          <ac:picMkLst>
            <pc:docMk/>
            <pc:sldMk cId="3754215868" sldId="349"/>
            <ac:picMk id="3" creationId="{61B6EE6D-467D-44BB-B002-0759745B12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680" v="15803" actId="2696"/>
        <pc:sldMkLst>
          <pc:docMk/>
          <pc:sldMk cId="3858075915" sldId="349"/>
        </pc:sldMkLst>
        <pc:spChg chg="add mod">
          <ac:chgData name="HOWARD LIM" userId="5f46fd05-caa1-48d7-ae1b-d61ec684b443" providerId="ADAL" clId="{85D4B06B-8526-48C3-94A9-E1249FFA20D0}" dt="2021-06-13T06:16:42.554" v="14464" actId="208"/>
          <ac:spMkLst>
            <pc:docMk/>
            <pc:sldMk cId="3858075915" sldId="349"/>
            <ac:spMk id="4" creationId="{0789D35B-4F29-430C-A263-2FC32F571044}"/>
          </ac:spMkLst>
        </pc:spChg>
        <pc:spChg chg="add mod">
          <ac:chgData name="HOWARD LIM" userId="5f46fd05-caa1-48d7-ae1b-d61ec684b443" providerId="ADAL" clId="{85D4B06B-8526-48C3-94A9-E1249FFA20D0}" dt="2021-06-13T06:16:42.638" v="14482" actId="208"/>
          <ac:spMkLst>
            <pc:docMk/>
            <pc:sldMk cId="3858075915" sldId="349"/>
            <ac:spMk id="5" creationId="{D3224C05-6066-4C09-AC55-4543FB28B6B8}"/>
          </ac:spMkLst>
        </pc:spChg>
        <pc:spChg chg="add mod">
          <ac:chgData name="HOWARD LIM" userId="5f46fd05-caa1-48d7-ae1b-d61ec684b443" providerId="ADAL" clId="{85D4B06B-8526-48C3-94A9-E1249FFA20D0}" dt="2021-06-13T06:16:42.718" v="14500" actId="208"/>
          <ac:spMkLst>
            <pc:docMk/>
            <pc:sldMk cId="3858075915" sldId="349"/>
            <ac:spMk id="6" creationId="{CF576407-7E7B-48A9-923D-09C0D884DA0D}"/>
          </ac:spMkLst>
        </pc:spChg>
        <pc:spChg chg="add mod">
          <ac:chgData name="HOWARD LIM" userId="5f46fd05-caa1-48d7-ae1b-d61ec684b443" providerId="ADAL" clId="{85D4B06B-8526-48C3-94A9-E1249FFA20D0}" dt="2021-06-13T06:16:42.797" v="14518" actId="208"/>
          <ac:spMkLst>
            <pc:docMk/>
            <pc:sldMk cId="3858075915" sldId="349"/>
            <ac:spMk id="7" creationId="{C688BDB2-AD5F-457F-9CF6-E4D5A6A97087}"/>
          </ac:spMkLst>
        </pc:spChg>
        <pc:picChg chg="add mod">
          <ac:chgData name="HOWARD LIM" userId="5f46fd05-caa1-48d7-ae1b-d61ec684b443" providerId="ADAL" clId="{85D4B06B-8526-48C3-94A9-E1249FFA20D0}" dt="2021-06-13T06:16:42.422" v="14446"/>
          <ac:picMkLst>
            <pc:docMk/>
            <pc:sldMk cId="3858075915" sldId="349"/>
            <ac:picMk id="3" creationId="{F27EC0AB-900F-4768-AB66-83C0BFDB2361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0:30:06.724" v="4734" actId="2696"/>
        <pc:sldMkLst>
          <pc:docMk/>
          <pc:sldMk cId="3951426783" sldId="349"/>
        </pc:sldMkLst>
        <pc:spChg chg="add mod">
          <ac:chgData name="HOWARD LIM" userId="5f46fd05-caa1-48d7-ae1b-d61ec684b443" providerId="ADAL" clId="{85D4B06B-8526-48C3-94A9-E1249FFA20D0}" dt="2021-05-31T10:01:16.683" v="4693" actId="208"/>
          <ac:spMkLst>
            <pc:docMk/>
            <pc:sldMk cId="3951426783" sldId="349"/>
            <ac:spMk id="4" creationId="{CBBBAEBC-306B-47E4-A75F-B43C7B320177}"/>
          </ac:spMkLst>
        </pc:spChg>
        <pc:spChg chg="add mod">
          <ac:chgData name="HOWARD LIM" userId="5f46fd05-caa1-48d7-ae1b-d61ec684b443" providerId="ADAL" clId="{85D4B06B-8526-48C3-94A9-E1249FFA20D0}" dt="2021-05-31T10:01:16.798" v="4703" actId="208"/>
          <ac:spMkLst>
            <pc:docMk/>
            <pc:sldMk cId="3951426783" sldId="349"/>
            <ac:spMk id="5" creationId="{3D5BC9E5-FBA5-4F82-AA0D-62098731331D}"/>
          </ac:spMkLst>
        </pc:spChg>
        <pc:spChg chg="add mod">
          <ac:chgData name="HOWARD LIM" userId="5f46fd05-caa1-48d7-ae1b-d61ec684b443" providerId="ADAL" clId="{85D4B06B-8526-48C3-94A9-E1249FFA20D0}" dt="2021-05-31T10:01:16.966" v="4713" actId="208"/>
          <ac:spMkLst>
            <pc:docMk/>
            <pc:sldMk cId="3951426783" sldId="349"/>
            <ac:spMk id="6" creationId="{C96D0C55-5583-4C60-BD32-1E1F439B47E6}"/>
          </ac:spMkLst>
        </pc:spChg>
        <pc:spChg chg="add mod">
          <ac:chgData name="HOWARD LIM" userId="5f46fd05-caa1-48d7-ae1b-d61ec684b443" providerId="ADAL" clId="{85D4B06B-8526-48C3-94A9-E1249FFA20D0}" dt="2021-05-31T10:01:17.073" v="4723" actId="208"/>
          <ac:spMkLst>
            <pc:docMk/>
            <pc:sldMk cId="3951426783" sldId="349"/>
            <ac:spMk id="7" creationId="{D3093A03-3C65-47F9-8051-71B4FF028B70}"/>
          </ac:spMkLst>
        </pc:spChg>
        <pc:picChg chg="add mod">
          <ac:chgData name="HOWARD LIM" userId="5f46fd05-caa1-48d7-ae1b-d61ec684b443" providerId="ADAL" clId="{85D4B06B-8526-48C3-94A9-E1249FFA20D0}" dt="2021-05-31T10:01:16.518" v="4683"/>
          <ac:picMkLst>
            <pc:docMk/>
            <pc:sldMk cId="3951426783" sldId="349"/>
            <ac:picMk id="3" creationId="{A2F2611A-D627-47A2-99EC-913E563E55F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09:39:27.887" v="949" actId="2696"/>
        <pc:sldMkLst>
          <pc:docMk/>
          <pc:sldMk cId="4017141935" sldId="349"/>
        </pc:sldMkLst>
        <pc:spChg chg="add mod">
          <ac:chgData name="HOWARD LIM" userId="5f46fd05-caa1-48d7-ae1b-d61ec684b443" providerId="ADAL" clId="{85D4B06B-8526-48C3-94A9-E1249FFA20D0}" dt="2021-05-31T09:37:30.787" v="908" actId="208"/>
          <ac:spMkLst>
            <pc:docMk/>
            <pc:sldMk cId="4017141935" sldId="349"/>
            <ac:spMk id="2" creationId="{7ECA6AA7-F61C-410A-9C9B-2F9A4E85551F}"/>
          </ac:spMkLst>
        </pc:spChg>
        <pc:spChg chg="add mod">
          <ac:chgData name="HOWARD LIM" userId="5f46fd05-caa1-48d7-ae1b-d61ec684b443" providerId="ADAL" clId="{85D4B06B-8526-48C3-94A9-E1249FFA20D0}" dt="2021-05-31T09:37:30.868" v="918" actId="208"/>
          <ac:spMkLst>
            <pc:docMk/>
            <pc:sldMk cId="4017141935" sldId="349"/>
            <ac:spMk id="3" creationId="{70259087-BF48-44C1-B227-1C87E8D3FE81}"/>
          </ac:spMkLst>
        </pc:spChg>
        <pc:spChg chg="add mod">
          <ac:chgData name="HOWARD LIM" userId="5f46fd05-caa1-48d7-ae1b-d61ec684b443" providerId="ADAL" clId="{85D4B06B-8526-48C3-94A9-E1249FFA20D0}" dt="2021-05-31T09:37:30.949" v="928" actId="208"/>
          <ac:spMkLst>
            <pc:docMk/>
            <pc:sldMk cId="4017141935" sldId="349"/>
            <ac:spMk id="4" creationId="{146D13CC-4FDE-4C2E-9AC3-90F6F6ABDF89}"/>
          </ac:spMkLst>
        </pc:spChg>
        <pc:spChg chg="add mod">
          <ac:chgData name="HOWARD LIM" userId="5f46fd05-caa1-48d7-ae1b-d61ec684b443" providerId="ADAL" clId="{85D4B06B-8526-48C3-94A9-E1249FFA20D0}" dt="2021-05-31T09:37:56.529" v="939"/>
          <ac:spMkLst>
            <pc:docMk/>
            <pc:sldMk cId="4017141935" sldId="349"/>
            <ac:spMk id="5" creationId="{11DF5D4E-A5C7-477C-AA70-8921E1414F3E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01:46.922" v="26395" actId="2696"/>
        <pc:sldMkLst>
          <pc:docMk/>
          <pc:sldMk cId="4074345137" sldId="349"/>
        </pc:sldMkLst>
        <pc:spChg chg="add mod">
          <ac:chgData name="HOWARD LIM" userId="5f46fd05-caa1-48d7-ae1b-d61ec684b443" providerId="ADAL" clId="{85D4B06B-8526-48C3-94A9-E1249FFA20D0}" dt="2021-06-13T06:25:42.092" v="25056" actId="208"/>
          <ac:spMkLst>
            <pc:docMk/>
            <pc:sldMk cId="4074345137" sldId="349"/>
            <ac:spMk id="4" creationId="{33F173D4-0F7F-4FE2-AB19-49E19629A819}"/>
          </ac:spMkLst>
        </pc:spChg>
        <pc:spChg chg="add mod">
          <ac:chgData name="HOWARD LIM" userId="5f46fd05-caa1-48d7-ae1b-d61ec684b443" providerId="ADAL" clId="{85D4B06B-8526-48C3-94A9-E1249FFA20D0}" dt="2021-06-13T06:25:42.176" v="25074" actId="208"/>
          <ac:spMkLst>
            <pc:docMk/>
            <pc:sldMk cId="4074345137" sldId="349"/>
            <ac:spMk id="5" creationId="{309153B7-9D5E-4225-A307-CCAA95AC65BE}"/>
          </ac:spMkLst>
        </pc:spChg>
        <pc:spChg chg="add mod">
          <ac:chgData name="HOWARD LIM" userId="5f46fd05-caa1-48d7-ae1b-d61ec684b443" providerId="ADAL" clId="{85D4B06B-8526-48C3-94A9-E1249FFA20D0}" dt="2021-06-13T06:25:42.253" v="25092" actId="208"/>
          <ac:spMkLst>
            <pc:docMk/>
            <pc:sldMk cId="4074345137" sldId="349"/>
            <ac:spMk id="6" creationId="{DE10D4B7-CD60-4DFB-821D-6718668CFB0F}"/>
          </ac:spMkLst>
        </pc:spChg>
        <pc:spChg chg="add mod">
          <ac:chgData name="HOWARD LIM" userId="5f46fd05-caa1-48d7-ae1b-d61ec684b443" providerId="ADAL" clId="{85D4B06B-8526-48C3-94A9-E1249FFA20D0}" dt="2021-06-13T06:25:42.330" v="25110" actId="208"/>
          <ac:spMkLst>
            <pc:docMk/>
            <pc:sldMk cId="4074345137" sldId="349"/>
            <ac:spMk id="7" creationId="{C43645DE-8D8F-4F06-8CB9-ED302C00273A}"/>
          </ac:spMkLst>
        </pc:spChg>
        <pc:picChg chg="add mod">
          <ac:chgData name="HOWARD LIM" userId="5f46fd05-caa1-48d7-ae1b-d61ec684b443" providerId="ADAL" clId="{85D4B06B-8526-48C3-94A9-E1249FFA20D0}" dt="2021-06-13T06:25:41.973" v="25038"/>
          <ac:picMkLst>
            <pc:docMk/>
            <pc:sldMk cId="4074345137" sldId="349"/>
            <ac:picMk id="3" creationId="{FF30F902-51D9-4F70-84FB-4F8FDBC8CD1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548" v="12422" actId="2696"/>
        <pc:sldMkLst>
          <pc:docMk/>
          <pc:sldMk cId="4077309454" sldId="349"/>
        </pc:sldMkLst>
        <pc:spChg chg="add mod">
          <ac:chgData name="HOWARD LIM" userId="5f46fd05-caa1-48d7-ae1b-d61ec684b443" providerId="ADAL" clId="{85D4B06B-8526-48C3-94A9-E1249FFA20D0}" dt="2021-06-13T05:50:04.218" v="11627" actId="208"/>
          <ac:spMkLst>
            <pc:docMk/>
            <pc:sldMk cId="4077309454" sldId="349"/>
            <ac:spMk id="4" creationId="{9B8D69BE-4865-4A7C-8DF1-0E2F49A62E73}"/>
          </ac:spMkLst>
        </pc:spChg>
        <pc:spChg chg="add mod">
          <ac:chgData name="HOWARD LIM" userId="5f46fd05-caa1-48d7-ae1b-d61ec684b443" providerId="ADAL" clId="{85D4B06B-8526-48C3-94A9-E1249FFA20D0}" dt="2021-06-13T05:50:04.296" v="11637" actId="208"/>
          <ac:spMkLst>
            <pc:docMk/>
            <pc:sldMk cId="4077309454" sldId="349"/>
            <ac:spMk id="5" creationId="{0569FB97-2B68-4708-9239-E20754BCE9F0}"/>
          </ac:spMkLst>
        </pc:spChg>
        <pc:spChg chg="add mod">
          <ac:chgData name="HOWARD LIM" userId="5f46fd05-caa1-48d7-ae1b-d61ec684b443" providerId="ADAL" clId="{85D4B06B-8526-48C3-94A9-E1249FFA20D0}" dt="2021-06-13T05:50:04.421" v="11647" actId="208"/>
          <ac:spMkLst>
            <pc:docMk/>
            <pc:sldMk cId="4077309454" sldId="349"/>
            <ac:spMk id="6" creationId="{68DF102F-E47B-4763-A59B-72DE8FAF3536}"/>
          </ac:spMkLst>
        </pc:spChg>
        <pc:spChg chg="add mod">
          <ac:chgData name="HOWARD LIM" userId="5f46fd05-caa1-48d7-ae1b-d61ec684b443" providerId="ADAL" clId="{85D4B06B-8526-48C3-94A9-E1249FFA20D0}" dt="2021-06-13T05:50:04.468" v="11657" actId="208"/>
          <ac:spMkLst>
            <pc:docMk/>
            <pc:sldMk cId="4077309454" sldId="349"/>
            <ac:spMk id="7" creationId="{226245B8-A58D-4235-9D1F-D4A5A03D8B68}"/>
          </ac:spMkLst>
        </pc:spChg>
        <pc:picChg chg="add mod">
          <ac:chgData name="HOWARD LIM" userId="5f46fd05-caa1-48d7-ae1b-d61ec684b443" providerId="ADAL" clId="{85D4B06B-8526-48C3-94A9-E1249FFA20D0}" dt="2021-06-13T05:50:04.077" v="11617"/>
          <ac:picMkLst>
            <pc:docMk/>
            <pc:sldMk cId="4077309454" sldId="349"/>
            <ac:picMk id="3" creationId="{62BE1CC0-6B16-4F0B-B13F-887DF4C373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231" v="24258" actId="2696"/>
        <pc:sldMkLst>
          <pc:docMk/>
          <pc:sldMk cId="469235749" sldId="350"/>
        </pc:sldMkLst>
        <pc:spChg chg="add mod">
          <ac:chgData name="HOWARD LIM" userId="5f46fd05-caa1-48d7-ae1b-d61ec684b443" providerId="ADAL" clId="{85D4B06B-8526-48C3-94A9-E1249FFA20D0}" dt="2021-06-13T06:24:36.350" v="22985" actId="208"/>
          <ac:spMkLst>
            <pc:docMk/>
            <pc:sldMk cId="469235749" sldId="350"/>
            <ac:spMk id="4" creationId="{D31969A2-9309-412E-804D-2E97F8056DD9}"/>
          </ac:spMkLst>
        </pc:spChg>
        <pc:spChg chg="add mod">
          <ac:chgData name="HOWARD LIM" userId="5f46fd05-caa1-48d7-ae1b-d61ec684b443" providerId="ADAL" clId="{85D4B06B-8526-48C3-94A9-E1249FFA20D0}" dt="2021-06-13T06:24:36.425" v="23003" actId="208"/>
          <ac:spMkLst>
            <pc:docMk/>
            <pc:sldMk cId="469235749" sldId="350"/>
            <ac:spMk id="5" creationId="{A245B376-B048-4595-811C-A92CCAEF14EE}"/>
          </ac:spMkLst>
        </pc:spChg>
        <pc:spChg chg="add mod">
          <ac:chgData name="HOWARD LIM" userId="5f46fd05-caa1-48d7-ae1b-d61ec684b443" providerId="ADAL" clId="{85D4B06B-8526-48C3-94A9-E1249FFA20D0}" dt="2021-06-13T06:24:36.521" v="23021" actId="208"/>
          <ac:spMkLst>
            <pc:docMk/>
            <pc:sldMk cId="469235749" sldId="350"/>
            <ac:spMk id="6" creationId="{1C27A1DB-AEAB-46A6-98DD-62C84B29E1DA}"/>
          </ac:spMkLst>
        </pc:spChg>
        <pc:spChg chg="add mod">
          <ac:chgData name="HOWARD LIM" userId="5f46fd05-caa1-48d7-ae1b-d61ec684b443" providerId="ADAL" clId="{85D4B06B-8526-48C3-94A9-E1249FFA20D0}" dt="2021-06-13T06:24:36.625" v="23039" actId="208"/>
          <ac:spMkLst>
            <pc:docMk/>
            <pc:sldMk cId="469235749" sldId="350"/>
            <ac:spMk id="7" creationId="{3F28D693-C352-47D3-9EEC-89267C12F5FB}"/>
          </ac:spMkLst>
        </pc:spChg>
        <pc:picChg chg="add mod">
          <ac:chgData name="HOWARD LIM" userId="5f46fd05-caa1-48d7-ae1b-d61ec684b443" providerId="ADAL" clId="{85D4B06B-8526-48C3-94A9-E1249FFA20D0}" dt="2021-06-13T06:24:36.054" v="22967"/>
          <ac:picMkLst>
            <pc:docMk/>
            <pc:sldMk cId="469235749" sldId="350"/>
            <ac:picMk id="3" creationId="{32F063A4-A671-44B6-9692-90B06DB23E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83" v="22112" actId="2696"/>
        <pc:sldMkLst>
          <pc:docMk/>
          <pc:sldMk cId="807140622" sldId="350"/>
        </pc:sldMkLst>
        <pc:spChg chg="add mod">
          <ac:chgData name="HOWARD LIM" userId="5f46fd05-caa1-48d7-ae1b-d61ec684b443" providerId="ADAL" clId="{85D4B06B-8526-48C3-94A9-E1249FFA20D0}" dt="2021-06-13T06:23:54.250" v="20847" actId="208"/>
          <ac:spMkLst>
            <pc:docMk/>
            <pc:sldMk cId="807140622" sldId="350"/>
            <ac:spMk id="4" creationId="{3216EFA7-C660-48D9-BF2A-B021006159D8}"/>
          </ac:spMkLst>
        </pc:spChg>
        <pc:spChg chg="add mod">
          <ac:chgData name="HOWARD LIM" userId="5f46fd05-caa1-48d7-ae1b-d61ec684b443" providerId="ADAL" clId="{85D4B06B-8526-48C3-94A9-E1249FFA20D0}" dt="2021-06-13T06:23:54.324" v="20865" actId="208"/>
          <ac:spMkLst>
            <pc:docMk/>
            <pc:sldMk cId="807140622" sldId="350"/>
            <ac:spMk id="5" creationId="{A07744F6-EB90-48DC-98C8-A94642F9D1A3}"/>
          </ac:spMkLst>
        </pc:spChg>
        <pc:spChg chg="add mod">
          <ac:chgData name="HOWARD LIM" userId="5f46fd05-caa1-48d7-ae1b-d61ec684b443" providerId="ADAL" clId="{85D4B06B-8526-48C3-94A9-E1249FFA20D0}" dt="2021-06-13T06:23:54.429" v="20883" actId="208"/>
          <ac:spMkLst>
            <pc:docMk/>
            <pc:sldMk cId="807140622" sldId="350"/>
            <ac:spMk id="6" creationId="{4994FEB4-1765-456A-8DC4-C05949CB119B}"/>
          </ac:spMkLst>
        </pc:spChg>
        <pc:spChg chg="add mod">
          <ac:chgData name="HOWARD LIM" userId="5f46fd05-caa1-48d7-ae1b-d61ec684b443" providerId="ADAL" clId="{85D4B06B-8526-48C3-94A9-E1249FFA20D0}" dt="2021-06-13T06:23:54.516" v="20901" actId="208"/>
          <ac:spMkLst>
            <pc:docMk/>
            <pc:sldMk cId="807140622" sldId="350"/>
            <ac:spMk id="7" creationId="{4BB2B670-D82B-402A-97BF-197443E74E10}"/>
          </ac:spMkLst>
        </pc:spChg>
        <pc:picChg chg="add mod">
          <ac:chgData name="HOWARD LIM" userId="5f46fd05-caa1-48d7-ae1b-d61ec684b443" providerId="ADAL" clId="{85D4B06B-8526-48C3-94A9-E1249FFA20D0}" dt="2021-06-13T06:23:54.094" v="20829"/>
          <ac:picMkLst>
            <pc:docMk/>
            <pc:sldMk cId="807140622" sldId="350"/>
            <ac:picMk id="3" creationId="{90314806-77E0-492A-BC33-2BCDB1C07D0A}"/>
          </ac:picMkLst>
        </pc:picChg>
      </pc:sldChg>
      <pc:sldChg chg="add del">
        <pc:chgData name="HOWARD LIM" userId="5f46fd05-caa1-48d7-ae1b-d61ec684b443" providerId="ADAL" clId="{85D4B06B-8526-48C3-94A9-E1249FFA20D0}" dt="2021-05-31T09:37:25.021" v="479" actId="2696"/>
        <pc:sldMkLst>
          <pc:docMk/>
          <pc:sldMk cId="911618063" sldId="350"/>
        </pc:sldMkLst>
      </pc:sldChg>
      <pc:sldChg chg="addSp modSp add del mod">
        <pc:chgData name="HOWARD LIM" userId="5f46fd05-caa1-48d7-ae1b-d61ec684b443" providerId="ADAL" clId="{85D4B06B-8526-48C3-94A9-E1249FFA20D0}" dt="2021-06-13T06:04:13.564" v="12423" actId="2696"/>
        <pc:sldMkLst>
          <pc:docMk/>
          <pc:sldMk cId="1010110809" sldId="350"/>
        </pc:sldMkLst>
        <pc:spChg chg="add mod">
          <ac:chgData name="HOWARD LIM" userId="5f46fd05-caa1-48d7-ae1b-d61ec684b443" providerId="ADAL" clId="{85D4B06B-8526-48C3-94A9-E1249FFA20D0}" dt="2021-06-13T05:50:04.888" v="11670" actId="208"/>
          <ac:spMkLst>
            <pc:docMk/>
            <pc:sldMk cId="1010110809" sldId="350"/>
            <ac:spMk id="4" creationId="{421BC923-B687-4049-89BC-EEA48D2DFB97}"/>
          </ac:spMkLst>
        </pc:spChg>
        <pc:spChg chg="add mod">
          <ac:chgData name="HOWARD LIM" userId="5f46fd05-caa1-48d7-ae1b-d61ec684b443" providerId="ADAL" clId="{85D4B06B-8526-48C3-94A9-E1249FFA20D0}" dt="2021-06-13T05:50:04.967" v="11680" actId="208"/>
          <ac:spMkLst>
            <pc:docMk/>
            <pc:sldMk cId="1010110809" sldId="350"/>
            <ac:spMk id="5" creationId="{135C75C2-EFD6-4386-A28F-FDAEDF177B7E}"/>
          </ac:spMkLst>
        </pc:spChg>
        <pc:spChg chg="add mod">
          <ac:chgData name="HOWARD LIM" userId="5f46fd05-caa1-48d7-ae1b-d61ec684b443" providerId="ADAL" clId="{85D4B06B-8526-48C3-94A9-E1249FFA20D0}" dt="2021-06-13T05:50:05.135" v="11690" actId="208"/>
          <ac:spMkLst>
            <pc:docMk/>
            <pc:sldMk cId="1010110809" sldId="350"/>
            <ac:spMk id="6" creationId="{4CDDC134-C169-42FF-832B-4F04E76C24ED}"/>
          </ac:spMkLst>
        </pc:spChg>
        <pc:spChg chg="add mod">
          <ac:chgData name="HOWARD LIM" userId="5f46fd05-caa1-48d7-ae1b-d61ec684b443" providerId="ADAL" clId="{85D4B06B-8526-48C3-94A9-E1249FFA20D0}" dt="2021-06-13T05:50:05.197" v="11700" actId="208"/>
          <ac:spMkLst>
            <pc:docMk/>
            <pc:sldMk cId="1010110809" sldId="350"/>
            <ac:spMk id="7" creationId="{1A596E13-8AC9-463C-AE1B-B2D5DB32D815}"/>
          </ac:spMkLst>
        </pc:spChg>
        <pc:picChg chg="add mod">
          <ac:chgData name="HOWARD LIM" userId="5f46fd05-caa1-48d7-ae1b-d61ec684b443" providerId="ADAL" clId="{85D4B06B-8526-48C3-94A9-E1249FFA20D0}" dt="2021-06-13T05:50:04.763" v="11660"/>
          <ac:picMkLst>
            <pc:docMk/>
            <pc:sldMk cId="1010110809" sldId="350"/>
            <ac:picMk id="3" creationId="{02493E57-C336-49DA-B8C5-3F813A05EA9B}"/>
          </ac:picMkLst>
        </pc:picChg>
      </pc:sldChg>
      <pc:sldChg chg="add del">
        <pc:chgData name="HOWARD LIM" userId="5f46fd05-caa1-48d7-ae1b-d61ec684b443" providerId="ADAL" clId="{85D4B06B-8526-48C3-94A9-E1249FFA20D0}" dt="2021-05-31T09:41:26.846" v="1420" actId="2696"/>
        <pc:sldMkLst>
          <pc:docMk/>
          <pc:sldMk cId="1010775309" sldId="350"/>
        </pc:sldMkLst>
      </pc:sldChg>
      <pc:sldChg chg="add del">
        <pc:chgData name="HOWARD LIM" userId="5f46fd05-caa1-48d7-ae1b-d61ec684b443" providerId="ADAL" clId="{85D4B06B-8526-48C3-94A9-E1249FFA20D0}" dt="2021-05-31T09:42:52.264" v="2830" actId="2696"/>
        <pc:sldMkLst>
          <pc:docMk/>
          <pc:sldMk cId="1103990884" sldId="350"/>
        </pc:sldMkLst>
      </pc:sldChg>
      <pc:sldChg chg="add del">
        <pc:chgData name="HOWARD LIM" userId="5f46fd05-caa1-48d7-ae1b-d61ec684b443" providerId="ADAL" clId="{85D4B06B-8526-48C3-94A9-E1249FFA20D0}" dt="2021-05-31T09:42:31.231" v="2360" actId="2696"/>
        <pc:sldMkLst>
          <pc:docMk/>
          <pc:sldMk cId="1415191110" sldId="350"/>
        </pc:sldMkLst>
      </pc:sldChg>
      <pc:sldChg chg="add del">
        <pc:chgData name="HOWARD LIM" userId="5f46fd05-caa1-48d7-ae1b-d61ec684b443" providerId="ADAL" clId="{85D4B06B-8526-48C3-94A9-E1249FFA20D0}" dt="2021-05-31T09:41:54.881" v="1890" actId="2696"/>
        <pc:sldMkLst>
          <pc:docMk/>
          <pc:sldMk cId="1726638136" sldId="350"/>
        </pc:sldMkLst>
      </pc:sldChg>
      <pc:sldChg chg="addSp modSp add del mod">
        <pc:chgData name="HOWARD LIM" userId="5f46fd05-caa1-48d7-ae1b-d61ec684b443" providerId="ADAL" clId="{85D4B06B-8526-48C3-94A9-E1249FFA20D0}" dt="2021-06-13T06:18:30.734" v="15804" actId="2696"/>
        <pc:sldMkLst>
          <pc:docMk/>
          <pc:sldMk cId="2026313826" sldId="350"/>
        </pc:sldMkLst>
        <pc:spChg chg="add mod">
          <ac:chgData name="HOWARD LIM" userId="5f46fd05-caa1-48d7-ae1b-d61ec684b443" providerId="ADAL" clId="{85D4B06B-8526-48C3-94A9-E1249FFA20D0}" dt="2021-06-13T06:16:43.069" v="14539" actId="208"/>
          <ac:spMkLst>
            <pc:docMk/>
            <pc:sldMk cId="2026313826" sldId="350"/>
            <ac:spMk id="4" creationId="{BECB5558-B02B-4A7E-99F9-E1B5B9433D9A}"/>
          </ac:spMkLst>
        </pc:spChg>
        <pc:spChg chg="add mod">
          <ac:chgData name="HOWARD LIM" userId="5f46fd05-caa1-48d7-ae1b-d61ec684b443" providerId="ADAL" clId="{85D4B06B-8526-48C3-94A9-E1249FFA20D0}" dt="2021-06-13T06:16:43.149" v="14557" actId="208"/>
          <ac:spMkLst>
            <pc:docMk/>
            <pc:sldMk cId="2026313826" sldId="350"/>
            <ac:spMk id="5" creationId="{17DFF191-67AF-4001-B344-9E0F1B1898CB}"/>
          </ac:spMkLst>
        </pc:spChg>
        <pc:spChg chg="add mod">
          <ac:chgData name="HOWARD LIM" userId="5f46fd05-caa1-48d7-ae1b-d61ec684b443" providerId="ADAL" clId="{85D4B06B-8526-48C3-94A9-E1249FFA20D0}" dt="2021-06-13T06:16:43.240" v="14575" actId="208"/>
          <ac:spMkLst>
            <pc:docMk/>
            <pc:sldMk cId="2026313826" sldId="350"/>
            <ac:spMk id="6" creationId="{300A7885-FD48-4C8C-8768-6CD1B60B904D}"/>
          </ac:spMkLst>
        </pc:spChg>
        <pc:spChg chg="add mod">
          <ac:chgData name="HOWARD LIM" userId="5f46fd05-caa1-48d7-ae1b-d61ec684b443" providerId="ADAL" clId="{85D4B06B-8526-48C3-94A9-E1249FFA20D0}" dt="2021-06-13T06:16:43.313" v="14593" actId="208"/>
          <ac:spMkLst>
            <pc:docMk/>
            <pc:sldMk cId="2026313826" sldId="350"/>
            <ac:spMk id="7" creationId="{87B3C4B4-8D73-4B48-AF68-9EFB968662AC}"/>
          </ac:spMkLst>
        </pc:spChg>
        <pc:picChg chg="add mod">
          <ac:chgData name="HOWARD LIM" userId="5f46fd05-caa1-48d7-ae1b-d61ec684b443" providerId="ADAL" clId="{85D4B06B-8526-48C3-94A9-E1249FFA20D0}" dt="2021-06-13T06:16:42.944" v="14521"/>
          <ac:picMkLst>
            <pc:docMk/>
            <pc:sldMk cId="2026313826" sldId="350"/>
            <ac:picMk id="3" creationId="{C492DADE-8E49-48C3-BE1A-BC460CBE739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05" v="19974" actId="2696"/>
        <pc:sldMkLst>
          <pc:docMk/>
          <pc:sldMk cId="2037697406" sldId="350"/>
        </pc:sldMkLst>
        <pc:spChg chg="add mod">
          <ac:chgData name="HOWARD LIM" userId="5f46fd05-caa1-48d7-ae1b-d61ec684b443" providerId="ADAL" clId="{85D4B06B-8526-48C3-94A9-E1249FFA20D0}" dt="2021-06-13T06:20:52.990" v="18770" actId="208"/>
          <ac:spMkLst>
            <pc:docMk/>
            <pc:sldMk cId="2037697406" sldId="350"/>
            <ac:spMk id="4" creationId="{C5E54364-50DE-4C30-A366-E54537C17593}"/>
          </ac:spMkLst>
        </pc:spChg>
        <pc:spChg chg="add mod">
          <ac:chgData name="HOWARD LIM" userId="5f46fd05-caa1-48d7-ae1b-d61ec684b443" providerId="ADAL" clId="{85D4B06B-8526-48C3-94A9-E1249FFA20D0}" dt="2021-06-13T06:20:53.065" v="18787" actId="208"/>
          <ac:spMkLst>
            <pc:docMk/>
            <pc:sldMk cId="2037697406" sldId="350"/>
            <ac:spMk id="5" creationId="{25BE9728-6759-40DE-BB43-1952D1AA44BE}"/>
          </ac:spMkLst>
        </pc:spChg>
        <pc:spChg chg="add mod">
          <ac:chgData name="HOWARD LIM" userId="5f46fd05-caa1-48d7-ae1b-d61ec684b443" providerId="ADAL" clId="{85D4B06B-8526-48C3-94A9-E1249FFA20D0}" dt="2021-06-13T06:20:53.156" v="18804" actId="208"/>
          <ac:spMkLst>
            <pc:docMk/>
            <pc:sldMk cId="2037697406" sldId="350"/>
            <ac:spMk id="6" creationId="{3E3743A3-BCC1-4C8D-9E5A-2AF974EE3B3A}"/>
          </ac:spMkLst>
        </pc:spChg>
        <pc:spChg chg="add mod">
          <ac:chgData name="HOWARD LIM" userId="5f46fd05-caa1-48d7-ae1b-d61ec684b443" providerId="ADAL" clId="{85D4B06B-8526-48C3-94A9-E1249FFA20D0}" dt="2021-06-13T06:20:53.251" v="18821" actId="208"/>
          <ac:spMkLst>
            <pc:docMk/>
            <pc:sldMk cId="2037697406" sldId="350"/>
            <ac:spMk id="7" creationId="{6228BE7C-53B3-4886-8CD5-32856ABA2408}"/>
          </ac:spMkLst>
        </pc:spChg>
        <pc:picChg chg="add mod">
          <ac:chgData name="HOWARD LIM" userId="5f46fd05-caa1-48d7-ae1b-d61ec684b443" providerId="ADAL" clId="{85D4B06B-8526-48C3-94A9-E1249FFA20D0}" dt="2021-06-13T06:20:52.859" v="18753"/>
          <ac:picMkLst>
            <pc:docMk/>
            <pc:sldMk cId="2037697406" sldId="350"/>
            <ac:picMk id="3" creationId="{F70E1EFA-42D3-4BE8-A576-5ECFEC58EF8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06" v="7224" actId="2696"/>
        <pc:sldMkLst>
          <pc:docMk/>
          <pc:sldMk cId="2244630972" sldId="350"/>
        </pc:sldMkLst>
        <pc:spChg chg="add mod">
          <ac:chgData name="HOWARD LIM" userId="5f46fd05-caa1-48d7-ae1b-d61ec684b443" providerId="ADAL" clId="{85D4B06B-8526-48C3-94A9-E1249FFA20D0}" dt="2021-05-31T11:24:53.005" v="6968" actId="208"/>
          <ac:spMkLst>
            <pc:docMk/>
            <pc:sldMk cId="2244630972" sldId="350"/>
            <ac:spMk id="4" creationId="{8A924803-AB86-409E-BA9B-897C62719062}"/>
          </ac:spMkLst>
        </pc:spChg>
        <pc:spChg chg="add mod">
          <ac:chgData name="HOWARD LIM" userId="5f46fd05-caa1-48d7-ae1b-d61ec684b443" providerId="ADAL" clId="{85D4B06B-8526-48C3-94A9-E1249FFA20D0}" dt="2021-05-31T11:24:53.078" v="6978" actId="208"/>
          <ac:spMkLst>
            <pc:docMk/>
            <pc:sldMk cId="2244630972" sldId="350"/>
            <ac:spMk id="5" creationId="{0BE5A92A-943B-4C6E-A8F4-B6871FAEFB3C}"/>
          </ac:spMkLst>
        </pc:spChg>
        <pc:spChg chg="add mod">
          <ac:chgData name="HOWARD LIM" userId="5f46fd05-caa1-48d7-ae1b-d61ec684b443" providerId="ADAL" clId="{85D4B06B-8526-48C3-94A9-E1249FFA20D0}" dt="2021-05-31T11:24:53.171" v="6988" actId="208"/>
          <ac:spMkLst>
            <pc:docMk/>
            <pc:sldMk cId="2244630972" sldId="350"/>
            <ac:spMk id="6" creationId="{21C64614-9230-49A6-B621-1B44A44970D8}"/>
          </ac:spMkLst>
        </pc:spChg>
        <pc:spChg chg="add mod">
          <ac:chgData name="HOWARD LIM" userId="5f46fd05-caa1-48d7-ae1b-d61ec684b443" providerId="ADAL" clId="{85D4B06B-8526-48C3-94A9-E1249FFA20D0}" dt="2021-05-31T11:24:53.221" v="6998" actId="208"/>
          <ac:spMkLst>
            <pc:docMk/>
            <pc:sldMk cId="2244630972" sldId="350"/>
            <ac:spMk id="7" creationId="{8D8C2B6D-BE91-4D85-A73F-9CE3D00C467C}"/>
          </ac:spMkLst>
        </pc:spChg>
        <pc:picChg chg="add mod">
          <ac:chgData name="HOWARD LIM" userId="5f46fd05-caa1-48d7-ae1b-d61ec684b443" providerId="ADAL" clId="{85D4B06B-8526-48C3-94A9-E1249FFA20D0}" dt="2021-05-31T11:24:52.877" v="6958"/>
          <ac:picMkLst>
            <pc:docMk/>
            <pc:sldMk cId="2244630972" sldId="350"/>
            <ac:picMk id="3" creationId="{B04900C4-8AA5-4690-B15F-25067E862135}"/>
          </ac:picMkLst>
        </pc:picChg>
      </pc:sldChg>
      <pc:sldChg chg="add del">
        <pc:chgData name="HOWARD LIM" userId="5f46fd05-caa1-48d7-ae1b-d61ec684b443" providerId="ADAL" clId="{85D4B06B-8526-48C3-94A9-E1249FFA20D0}" dt="2021-05-31T10:30:06.737" v="4735" actId="2696"/>
        <pc:sldMkLst>
          <pc:docMk/>
          <pc:sldMk cId="2462356266" sldId="350"/>
        </pc:sldMkLst>
      </pc:sldChg>
      <pc:sldChg chg="add del">
        <pc:chgData name="HOWARD LIM" userId="5f46fd05-caa1-48d7-ae1b-d61ec684b443" providerId="ADAL" clId="{85D4B06B-8526-48C3-94A9-E1249FFA20D0}" dt="2021-05-31T09:55:07.770" v="3770" actId="2696"/>
        <pc:sldMkLst>
          <pc:docMk/>
          <pc:sldMk cId="2468468233" sldId="350"/>
        </pc:sldMkLst>
      </pc:sldChg>
      <pc:sldChg chg="add del">
        <pc:chgData name="HOWARD LIM" userId="5f46fd05-caa1-48d7-ae1b-d61ec684b443" providerId="ADAL" clId="{85D4B06B-8526-48C3-94A9-E1249FFA20D0}" dt="2021-05-31T09:54:40.554" v="3300" actId="2696"/>
        <pc:sldMkLst>
          <pc:docMk/>
          <pc:sldMk cId="2756131329" sldId="350"/>
        </pc:sldMkLst>
      </pc:sldChg>
      <pc:sldChg chg="add del">
        <pc:chgData name="HOWARD LIM" userId="5f46fd05-caa1-48d7-ae1b-d61ec684b443" providerId="ADAL" clId="{85D4B06B-8526-48C3-94A9-E1249FFA20D0}" dt="2021-05-31T10:01:07.618" v="4242" actId="2696"/>
        <pc:sldMkLst>
          <pc:docMk/>
          <pc:sldMk cId="2973627854" sldId="350"/>
        </pc:sldMkLst>
      </pc:sldChg>
      <pc:sldChg chg="addSp modSp add del mod">
        <pc:chgData name="HOWARD LIM" userId="5f46fd05-caa1-48d7-ae1b-d61ec684b443" providerId="ADAL" clId="{85D4B06B-8526-48C3-94A9-E1249FFA20D0}" dt="2021-06-13T06:20:44.626" v="17942" actId="2696"/>
        <pc:sldMkLst>
          <pc:docMk/>
          <pc:sldMk cId="2998139037" sldId="350"/>
        </pc:sldMkLst>
        <pc:spChg chg="add mod">
          <ac:chgData name="HOWARD LIM" userId="5f46fd05-caa1-48d7-ae1b-d61ec684b443" providerId="ADAL" clId="{85D4B06B-8526-48C3-94A9-E1249FFA20D0}" dt="2021-06-13T06:18:39.099" v="16677" actId="208"/>
          <ac:spMkLst>
            <pc:docMk/>
            <pc:sldMk cId="2998139037" sldId="350"/>
            <ac:spMk id="4" creationId="{52CD93F8-6D27-4896-B74E-3E9DD46E912D}"/>
          </ac:spMkLst>
        </pc:spChg>
        <pc:spChg chg="add mod">
          <ac:chgData name="HOWARD LIM" userId="5f46fd05-caa1-48d7-ae1b-d61ec684b443" providerId="ADAL" clId="{85D4B06B-8526-48C3-94A9-E1249FFA20D0}" dt="2021-06-13T06:18:39.172" v="16695" actId="208"/>
          <ac:spMkLst>
            <pc:docMk/>
            <pc:sldMk cId="2998139037" sldId="350"/>
            <ac:spMk id="5" creationId="{422AE748-70CA-4996-BEF6-AFD2D883C428}"/>
          </ac:spMkLst>
        </pc:spChg>
        <pc:spChg chg="add mod">
          <ac:chgData name="HOWARD LIM" userId="5f46fd05-caa1-48d7-ae1b-d61ec684b443" providerId="ADAL" clId="{85D4B06B-8526-48C3-94A9-E1249FFA20D0}" dt="2021-06-13T06:18:39.254" v="16713" actId="208"/>
          <ac:spMkLst>
            <pc:docMk/>
            <pc:sldMk cId="2998139037" sldId="350"/>
            <ac:spMk id="6" creationId="{5576CEDB-67A4-4EB4-B0EA-EC5E0DD5D6B9}"/>
          </ac:spMkLst>
        </pc:spChg>
        <pc:spChg chg="add mod">
          <ac:chgData name="HOWARD LIM" userId="5f46fd05-caa1-48d7-ae1b-d61ec684b443" providerId="ADAL" clId="{85D4B06B-8526-48C3-94A9-E1249FFA20D0}" dt="2021-06-13T06:18:39.341" v="16731" actId="208"/>
          <ac:spMkLst>
            <pc:docMk/>
            <pc:sldMk cId="2998139037" sldId="350"/>
            <ac:spMk id="7" creationId="{9218A2E7-9DD5-4782-8C88-E4E9EF5400AC}"/>
          </ac:spMkLst>
        </pc:spChg>
        <pc:picChg chg="add mod">
          <ac:chgData name="HOWARD LIM" userId="5f46fd05-caa1-48d7-ae1b-d61ec684b443" providerId="ADAL" clId="{85D4B06B-8526-48C3-94A9-E1249FFA20D0}" dt="2021-06-13T06:18:38.890" v="16659"/>
          <ac:picMkLst>
            <pc:docMk/>
            <pc:sldMk cId="2998139037" sldId="350"/>
            <ac:picMk id="3" creationId="{300E8506-780C-45CB-AB76-B5E947395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51" v="11159" actId="2696"/>
        <pc:sldMkLst>
          <pc:docMk/>
          <pc:sldMk cId="3070765237" sldId="350"/>
        </pc:sldMkLst>
        <pc:spChg chg="add mod">
          <ac:chgData name="HOWARD LIM" userId="5f46fd05-caa1-48d7-ae1b-d61ec684b443" providerId="ADAL" clId="{85D4B06B-8526-48C3-94A9-E1249FFA20D0}" dt="2021-06-07T15:48:25.312" v="10470" actId="208"/>
          <ac:spMkLst>
            <pc:docMk/>
            <pc:sldMk cId="3070765237" sldId="350"/>
            <ac:spMk id="4" creationId="{5FF0607C-6E45-4576-8DD3-702A6AD45F2A}"/>
          </ac:spMkLst>
        </pc:spChg>
        <pc:spChg chg="add mod">
          <ac:chgData name="HOWARD LIM" userId="5f46fd05-caa1-48d7-ae1b-d61ec684b443" providerId="ADAL" clId="{85D4B06B-8526-48C3-94A9-E1249FFA20D0}" dt="2021-06-07T15:48:25.360" v="10480" actId="208"/>
          <ac:spMkLst>
            <pc:docMk/>
            <pc:sldMk cId="3070765237" sldId="350"/>
            <ac:spMk id="5" creationId="{CD91514B-7A85-4585-8189-8EC3DB04DC18}"/>
          </ac:spMkLst>
        </pc:spChg>
        <pc:spChg chg="add mod">
          <ac:chgData name="HOWARD LIM" userId="5f46fd05-caa1-48d7-ae1b-d61ec684b443" providerId="ADAL" clId="{85D4B06B-8526-48C3-94A9-E1249FFA20D0}" dt="2021-06-07T15:48:25.415" v="10490" actId="208"/>
          <ac:spMkLst>
            <pc:docMk/>
            <pc:sldMk cId="3070765237" sldId="350"/>
            <ac:spMk id="6" creationId="{08F8FBCC-931F-4E87-81D8-B5AD9390FF49}"/>
          </ac:spMkLst>
        </pc:spChg>
        <pc:spChg chg="add mod">
          <ac:chgData name="HOWARD LIM" userId="5f46fd05-caa1-48d7-ae1b-d61ec684b443" providerId="ADAL" clId="{85D4B06B-8526-48C3-94A9-E1249FFA20D0}" dt="2021-06-07T15:48:25.460" v="10500" actId="208"/>
          <ac:spMkLst>
            <pc:docMk/>
            <pc:sldMk cId="3070765237" sldId="350"/>
            <ac:spMk id="7" creationId="{557519DA-ED42-4BFB-9EEF-465FFC982DC7}"/>
          </ac:spMkLst>
        </pc:spChg>
        <pc:picChg chg="add mod">
          <ac:chgData name="HOWARD LIM" userId="5f46fd05-caa1-48d7-ae1b-d61ec684b443" providerId="ADAL" clId="{85D4B06B-8526-48C3-94A9-E1249FFA20D0}" dt="2021-06-07T15:48:25.210" v="10460"/>
          <ac:picMkLst>
            <pc:docMk/>
            <pc:sldMk cId="3070765237" sldId="350"/>
            <ac:picMk id="3" creationId="{B9111FFE-10D8-415E-92E9-DA2754B8BB5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54" v="6452" actId="2696"/>
        <pc:sldMkLst>
          <pc:docMk/>
          <pc:sldMk cId="3643434352" sldId="350"/>
        </pc:sldMkLst>
        <pc:spChg chg="add mod">
          <ac:chgData name="HOWARD LIM" userId="5f46fd05-caa1-48d7-ae1b-d61ec684b443" providerId="ADAL" clId="{85D4B06B-8526-48C3-94A9-E1249FFA20D0}" dt="2021-05-31T10:44:19.713" v="5594" actId="208"/>
          <ac:spMkLst>
            <pc:docMk/>
            <pc:sldMk cId="3643434352" sldId="350"/>
            <ac:spMk id="4" creationId="{1C39A137-13A5-4A66-BB03-EA22E4346BA1}"/>
          </ac:spMkLst>
        </pc:spChg>
        <pc:spChg chg="add mod">
          <ac:chgData name="HOWARD LIM" userId="5f46fd05-caa1-48d7-ae1b-d61ec684b443" providerId="ADAL" clId="{85D4B06B-8526-48C3-94A9-E1249FFA20D0}" dt="2021-05-31T10:44:19.763" v="5604" actId="208"/>
          <ac:spMkLst>
            <pc:docMk/>
            <pc:sldMk cId="3643434352" sldId="350"/>
            <ac:spMk id="5" creationId="{C1F736F1-D1C4-49CE-A1F2-E8033679E958}"/>
          </ac:spMkLst>
        </pc:spChg>
        <pc:spChg chg="add mod">
          <ac:chgData name="HOWARD LIM" userId="5f46fd05-caa1-48d7-ae1b-d61ec684b443" providerId="ADAL" clId="{85D4B06B-8526-48C3-94A9-E1249FFA20D0}" dt="2021-05-31T10:44:19.854" v="5614" actId="208"/>
          <ac:spMkLst>
            <pc:docMk/>
            <pc:sldMk cId="3643434352" sldId="350"/>
            <ac:spMk id="6" creationId="{99056925-59E0-4510-8A07-5B12590EB485}"/>
          </ac:spMkLst>
        </pc:spChg>
        <pc:spChg chg="add mod">
          <ac:chgData name="HOWARD LIM" userId="5f46fd05-caa1-48d7-ae1b-d61ec684b443" providerId="ADAL" clId="{85D4B06B-8526-48C3-94A9-E1249FFA20D0}" dt="2021-05-31T10:44:19.903" v="5624" actId="208"/>
          <ac:spMkLst>
            <pc:docMk/>
            <pc:sldMk cId="3643434352" sldId="350"/>
            <ac:spMk id="7" creationId="{53B5DDD4-5BD9-4A6D-9DAF-55FB249BFCD0}"/>
          </ac:spMkLst>
        </pc:spChg>
        <pc:picChg chg="add mod">
          <ac:chgData name="HOWARD LIM" userId="5f46fd05-caa1-48d7-ae1b-d61ec684b443" providerId="ADAL" clId="{85D4B06B-8526-48C3-94A9-E1249FFA20D0}" dt="2021-05-31T10:44:19.640" v="5584"/>
          <ac:picMkLst>
            <pc:docMk/>
            <pc:sldMk cId="3643434352" sldId="350"/>
            <ac:picMk id="3" creationId="{7AE68309-B87E-4005-ADB4-0C9685F3C5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37" v="26396" actId="2696"/>
        <pc:sldMkLst>
          <pc:docMk/>
          <pc:sldMk cId="3690583687" sldId="350"/>
        </pc:sldMkLst>
        <pc:spChg chg="add mod">
          <ac:chgData name="HOWARD LIM" userId="5f46fd05-caa1-48d7-ae1b-d61ec684b443" providerId="ADAL" clId="{85D4B06B-8526-48C3-94A9-E1249FFA20D0}" dt="2021-06-13T06:25:42.611" v="25131" actId="208"/>
          <ac:spMkLst>
            <pc:docMk/>
            <pc:sldMk cId="3690583687" sldId="350"/>
            <ac:spMk id="4" creationId="{F40423F3-4F4F-4839-89FF-597B3D4FFD3F}"/>
          </ac:spMkLst>
        </pc:spChg>
        <pc:spChg chg="add mod">
          <ac:chgData name="HOWARD LIM" userId="5f46fd05-caa1-48d7-ae1b-d61ec684b443" providerId="ADAL" clId="{85D4B06B-8526-48C3-94A9-E1249FFA20D0}" dt="2021-06-13T06:25:42.688" v="25149" actId="208"/>
          <ac:spMkLst>
            <pc:docMk/>
            <pc:sldMk cId="3690583687" sldId="350"/>
            <ac:spMk id="5" creationId="{F39ED95C-5FC1-45E0-8435-54248DFDBA13}"/>
          </ac:spMkLst>
        </pc:spChg>
        <pc:spChg chg="add mod">
          <ac:chgData name="HOWARD LIM" userId="5f46fd05-caa1-48d7-ae1b-d61ec684b443" providerId="ADAL" clId="{85D4B06B-8526-48C3-94A9-E1249FFA20D0}" dt="2021-06-13T06:25:42.786" v="25167" actId="208"/>
          <ac:spMkLst>
            <pc:docMk/>
            <pc:sldMk cId="3690583687" sldId="350"/>
            <ac:spMk id="6" creationId="{A3CCA8F1-03D6-4D2A-B30D-E09CEB277B96}"/>
          </ac:spMkLst>
        </pc:spChg>
        <pc:spChg chg="add mod">
          <ac:chgData name="HOWARD LIM" userId="5f46fd05-caa1-48d7-ae1b-d61ec684b443" providerId="ADAL" clId="{85D4B06B-8526-48C3-94A9-E1249FFA20D0}" dt="2021-06-13T06:25:42.874" v="25185" actId="208"/>
          <ac:spMkLst>
            <pc:docMk/>
            <pc:sldMk cId="3690583687" sldId="350"/>
            <ac:spMk id="7" creationId="{3D18E8F5-1897-44D8-997C-B844C8C83074}"/>
          </ac:spMkLst>
        </pc:spChg>
        <pc:picChg chg="add mod">
          <ac:chgData name="HOWARD LIM" userId="5f46fd05-caa1-48d7-ae1b-d61ec684b443" providerId="ADAL" clId="{85D4B06B-8526-48C3-94A9-E1249FFA20D0}" dt="2021-06-13T06:25:42.493" v="25113"/>
          <ac:picMkLst>
            <pc:docMk/>
            <pc:sldMk cId="3690583687" sldId="350"/>
            <ac:picMk id="3" creationId="{D4473378-9E1F-4354-95C8-A371932C2A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6" v="9644" actId="2696"/>
        <pc:sldMkLst>
          <pc:docMk/>
          <pc:sldMk cId="3768450760" sldId="350"/>
        </pc:sldMkLst>
        <pc:spChg chg="add mod">
          <ac:chgData name="HOWARD LIM" userId="5f46fd05-caa1-48d7-ae1b-d61ec684b443" providerId="ADAL" clId="{85D4B06B-8526-48C3-94A9-E1249FFA20D0}" dt="2021-05-31T11:47:41.400" v="7726" actId="208"/>
          <ac:spMkLst>
            <pc:docMk/>
            <pc:sldMk cId="3768450760" sldId="350"/>
            <ac:spMk id="4" creationId="{76724D10-B3D9-4F4F-AA66-CD9B5CE99CCD}"/>
          </ac:spMkLst>
        </pc:spChg>
        <pc:spChg chg="add mod">
          <ac:chgData name="HOWARD LIM" userId="5f46fd05-caa1-48d7-ae1b-d61ec684b443" providerId="ADAL" clId="{85D4B06B-8526-48C3-94A9-E1249FFA20D0}" dt="2021-05-31T11:47:41.468" v="7736" actId="208"/>
          <ac:spMkLst>
            <pc:docMk/>
            <pc:sldMk cId="3768450760" sldId="350"/>
            <ac:spMk id="5" creationId="{EA1558AE-3757-43AA-8595-A5130C50D532}"/>
          </ac:spMkLst>
        </pc:spChg>
        <pc:spChg chg="add mod">
          <ac:chgData name="HOWARD LIM" userId="5f46fd05-caa1-48d7-ae1b-d61ec684b443" providerId="ADAL" clId="{85D4B06B-8526-48C3-94A9-E1249FFA20D0}" dt="2021-05-31T11:47:41.546" v="7746" actId="208"/>
          <ac:spMkLst>
            <pc:docMk/>
            <pc:sldMk cId="3768450760" sldId="350"/>
            <ac:spMk id="6" creationId="{EF793990-A458-4462-BC98-8C8CCA997C19}"/>
          </ac:spMkLst>
        </pc:spChg>
        <pc:spChg chg="add mod">
          <ac:chgData name="HOWARD LIM" userId="5f46fd05-caa1-48d7-ae1b-d61ec684b443" providerId="ADAL" clId="{85D4B06B-8526-48C3-94A9-E1249FFA20D0}" dt="2021-05-31T11:47:41.626" v="7756" actId="208"/>
          <ac:spMkLst>
            <pc:docMk/>
            <pc:sldMk cId="3768450760" sldId="350"/>
            <ac:spMk id="7" creationId="{5A724C81-029D-4DD0-943F-0DEC8F6F10F9}"/>
          </ac:spMkLst>
        </pc:spChg>
        <pc:picChg chg="add mod">
          <ac:chgData name="HOWARD LIM" userId="5f46fd05-caa1-48d7-ae1b-d61ec684b443" providerId="ADAL" clId="{85D4B06B-8526-48C3-94A9-E1249FFA20D0}" dt="2021-05-31T11:47:41.277" v="7716"/>
          <ac:picMkLst>
            <pc:docMk/>
            <pc:sldMk cId="3768450760" sldId="350"/>
            <ac:picMk id="3" creationId="{AA28D9DB-8FF9-4770-A9DB-7A29F48C34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73" v="30712" actId="2696"/>
        <pc:sldMkLst>
          <pc:docMk/>
          <pc:sldMk cId="3882480875" sldId="350"/>
        </pc:sldMkLst>
        <pc:spChg chg="add mod">
          <ac:chgData name="HOWARD LIM" userId="5f46fd05-caa1-48d7-ae1b-d61ec684b443" providerId="ADAL" clId="{85D4B06B-8526-48C3-94A9-E1249FFA20D0}" dt="2021-06-13T07:05:21.735" v="29421" actId="208"/>
          <ac:spMkLst>
            <pc:docMk/>
            <pc:sldMk cId="3882480875" sldId="350"/>
            <ac:spMk id="4" creationId="{6B6B975A-FA2B-4B58-9F99-1F1F3EF49A18}"/>
          </ac:spMkLst>
        </pc:spChg>
        <pc:spChg chg="add mod">
          <ac:chgData name="HOWARD LIM" userId="5f46fd05-caa1-48d7-ae1b-d61ec684b443" providerId="ADAL" clId="{85D4B06B-8526-48C3-94A9-E1249FFA20D0}" dt="2021-06-13T07:05:21.839" v="29439" actId="208"/>
          <ac:spMkLst>
            <pc:docMk/>
            <pc:sldMk cId="3882480875" sldId="350"/>
            <ac:spMk id="5" creationId="{D2A6107A-5C7B-4565-92E7-E0E067E7422F}"/>
          </ac:spMkLst>
        </pc:spChg>
        <pc:spChg chg="add mod">
          <ac:chgData name="HOWARD LIM" userId="5f46fd05-caa1-48d7-ae1b-d61ec684b443" providerId="ADAL" clId="{85D4B06B-8526-48C3-94A9-E1249FFA20D0}" dt="2021-06-13T07:05:22.024" v="29457" actId="208"/>
          <ac:spMkLst>
            <pc:docMk/>
            <pc:sldMk cId="3882480875" sldId="350"/>
            <ac:spMk id="6" creationId="{84837DE7-A2AC-4FA2-B156-7B375612D34D}"/>
          </ac:spMkLst>
        </pc:spChg>
        <pc:spChg chg="add mod">
          <ac:chgData name="HOWARD LIM" userId="5f46fd05-caa1-48d7-ae1b-d61ec684b443" providerId="ADAL" clId="{85D4B06B-8526-48C3-94A9-E1249FFA20D0}" dt="2021-06-13T07:05:22.175" v="29475" actId="208"/>
          <ac:spMkLst>
            <pc:docMk/>
            <pc:sldMk cId="3882480875" sldId="350"/>
            <ac:spMk id="7" creationId="{D4F0993C-692A-4D7C-B5FE-772C99605956}"/>
          </ac:spMkLst>
        </pc:spChg>
        <pc:picChg chg="add mod">
          <ac:chgData name="HOWARD LIM" userId="5f46fd05-caa1-48d7-ae1b-d61ec684b443" providerId="ADAL" clId="{85D4B06B-8526-48C3-94A9-E1249FFA20D0}" dt="2021-06-13T07:05:21.566" v="29403"/>
          <ac:picMkLst>
            <pc:docMk/>
            <pc:sldMk cId="3882480875" sldId="350"/>
            <ac:picMk id="3" creationId="{7C83B5EB-4D18-46A2-A7AF-F06F973238B5}"/>
          </ac:picMkLst>
        </pc:picChg>
      </pc:sldChg>
      <pc:sldChg chg="add del">
        <pc:chgData name="HOWARD LIM" userId="5f46fd05-caa1-48d7-ae1b-d61ec684b443" providerId="ADAL" clId="{85D4B06B-8526-48C3-94A9-E1249FFA20D0}" dt="2021-05-31T09:39:27.896" v="950" actId="2696"/>
        <pc:sldMkLst>
          <pc:docMk/>
          <pc:sldMk cId="3913140273" sldId="350"/>
        </pc:sldMkLst>
      </pc:sldChg>
      <pc:sldChg chg="addSp modSp add del mod">
        <pc:chgData name="HOWARD LIM" userId="5f46fd05-caa1-48d7-ae1b-d61ec684b443" providerId="ADAL" clId="{85D4B06B-8526-48C3-94A9-E1249FFA20D0}" dt="2021-06-13T06:16:35.704" v="13666" actId="2696"/>
        <pc:sldMkLst>
          <pc:docMk/>
          <pc:sldMk cId="4038832727" sldId="350"/>
        </pc:sldMkLst>
        <pc:spChg chg="add mod">
          <ac:chgData name="HOWARD LIM" userId="5f46fd05-caa1-48d7-ae1b-d61ec684b443" providerId="ADAL" clId="{85D4B06B-8526-48C3-94A9-E1249FFA20D0}" dt="2021-06-13T06:04:22.892" v="12936" actId="208"/>
          <ac:spMkLst>
            <pc:docMk/>
            <pc:sldMk cId="4038832727" sldId="350"/>
            <ac:spMk id="4" creationId="{E74BF86A-8080-44E9-B292-B55FA3FFD422}"/>
          </ac:spMkLst>
        </pc:spChg>
        <pc:spChg chg="add mod">
          <ac:chgData name="HOWARD LIM" userId="5f46fd05-caa1-48d7-ae1b-d61ec684b443" providerId="ADAL" clId="{85D4B06B-8526-48C3-94A9-E1249FFA20D0}" dt="2021-06-13T06:04:22.985" v="12946" actId="208"/>
          <ac:spMkLst>
            <pc:docMk/>
            <pc:sldMk cId="4038832727" sldId="350"/>
            <ac:spMk id="5" creationId="{4E386C22-181C-46B4-94BC-88974038E60F}"/>
          </ac:spMkLst>
        </pc:spChg>
        <pc:spChg chg="add mod">
          <ac:chgData name="HOWARD LIM" userId="5f46fd05-caa1-48d7-ae1b-d61ec684b443" providerId="ADAL" clId="{85D4B06B-8526-48C3-94A9-E1249FFA20D0}" dt="2021-06-13T06:04:23.049" v="12956" actId="208"/>
          <ac:spMkLst>
            <pc:docMk/>
            <pc:sldMk cId="4038832727" sldId="350"/>
            <ac:spMk id="6" creationId="{66300D39-8C8C-4DDB-893D-8E08F06E64EF}"/>
          </ac:spMkLst>
        </pc:spChg>
        <pc:spChg chg="add mod">
          <ac:chgData name="HOWARD LIM" userId="5f46fd05-caa1-48d7-ae1b-d61ec684b443" providerId="ADAL" clId="{85D4B06B-8526-48C3-94A9-E1249FFA20D0}" dt="2021-06-13T06:04:23.112" v="12966" actId="208"/>
          <ac:spMkLst>
            <pc:docMk/>
            <pc:sldMk cId="4038832727" sldId="350"/>
            <ac:spMk id="7" creationId="{2FCF95BF-F6A3-474F-8400-E9A9F11AC01B}"/>
          </ac:spMkLst>
        </pc:spChg>
        <pc:picChg chg="add mod">
          <ac:chgData name="HOWARD LIM" userId="5f46fd05-caa1-48d7-ae1b-d61ec684b443" providerId="ADAL" clId="{85D4B06B-8526-48C3-94A9-E1249FFA20D0}" dt="2021-06-13T06:04:22.798" v="12926"/>
          <ac:picMkLst>
            <pc:docMk/>
            <pc:sldMk cId="4038832727" sldId="350"/>
            <ac:picMk id="3" creationId="{6B25B7FA-382F-42A6-AAA4-344635AE3C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24" v="28548" actId="2696"/>
        <pc:sldMkLst>
          <pc:docMk/>
          <pc:sldMk cId="4193424998" sldId="350"/>
        </pc:sldMkLst>
        <pc:spChg chg="add mod">
          <ac:chgData name="HOWARD LIM" userId="5f46fd05-caa1-48d7-ae1b-d61ec684b443" providerId="ADAL" clId="{85D4B06B-8526-48C3-94A9-E1249FFA20D0}" dt="2021-06-13T07:01:58.854" v="27269" actId="208"/>
          <ac:spMkLst>
            <pc:docMk/>
            <pc:sldMk cId="4193424998" sldId="350"/>
            <ac:spMk id="4" creationId="{C6ADBA48-AB7C-4300-8B3A-6356F198B51C}"/>
          </ac:spMkLst>
        </pc:spChg>
        <pc:spChg chg="add mod">
          <ac:chgData name="HOWARD LIM" userId="5f46fd05-caa1-48d7-ae1b-d61ec684b443" providerId="ADAL" clId="{85D4B06B-8526-48C3-94A9-E1249FFA20D0}" dt="2021-06-13T07:01:59.059" v="27287" actId="208"/>
          <ac:spMkLst>
            <pc:docMk/>
            <pc:sldMk cId="4193424998" sldId="350"/>
            <ac:spMk id="5" creationId="{E89F193B-B356-407A-A975-29C1F5C3A50C}"/>
          </ac:spMkLst>
        </pc:spChg>
        <pc:spChg chg="add mod">
          <ac:chgData name="HOWARD LIM" userId="5f46fd05-caa1-48d7-ae1b-d61ec684b443" providerId="ADAL" clId="{85D4B06B-8526-48C3-94A9-E1249FFA20D0}" dt="2021-06-13T07:01:59.250" v="27305" actId="208"/>
          <ac:spMkLst>
            <pc:docMk/>
            <pc:sldMk cId="4193424998" sldId="350"/>
            <ac:spMk id="6" creationId="{E88C19E1-4132-4240-AFFB-1E3302B18C15}"/>
          </ac:spMkLst>
        </pc:spChg>
        <pc:spChg chg="add mod">
          <ac:chgData name="HOWARD LIM" userId="5f46fd05-caa1-48d7-ae1b-d61ec684b443" providerId="ADAL" clId="{85D4B06B-8526-48C3-94A9-E1249FFA20D0}" dt="2021-06-13T07:01:59.447" v="27323" actId="208"/>
          <ac:spMkLst>
            <pc:docMk/>
            <pc:sldMk cId="4193424998" sldId="350"/>
            <ac:spMk id="7" creationId="{60FF3398-E0FC-40F0-8EED-DEB29CA93A89}"/>
          </ac:spMkLst>
        </pc:spChg>
        <pc:picChg chg="add mod">
          <ac:chgData name="HOWARD LIM" userId="5f46fd05-caa1-48d7-ae1b-d61ec684b443" providerId="ADAL" clId="{85D4B06B-8526-48C3-94A9-E1249FFA20D0}" dt="2021-06-13T07:01:58.648" v="27251"/>
          <ac:picMkLst>
            <pc:docMk/>
            <pc:sldMk cId="4193424998" sldId="350"/>
            <ac:picMk id="3" creationId="{58283CCB-9DB1-45A9-8DFA-DF4F7257B7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6.991" v="26397" actId="2696"/>
        <pc:sldMkLst>
          <pc:docMk/>
          <pc:sldMk cId="258807285" sldId="351"/>
        </pc:sldMkLst>
        <pc:spChg chg="add mod">
          <ac:chgData name="HOWARD LIM" userId="5f46fd05-caa1-48d7-ae1b-d61ec684b443" providerId="ADAL" clId="{85D4B06B-8526-48C3-94A9-E1249FFA20D0}" dt="2021-06-13T06:25:43.184" v="25206" actId="208"/>
          <ac:spMkLst>
            <pc:docMk/>
            <pc:sldMk cId="258807285" sldId="351"/>
            <ac:spMk id="4" creationId="{12789E34-4ADE-4B07-AE5C-6291BDAE5166}"/>
          </ac:spMkLst>
        </pc:spChg>
        <pc:spChg chg="add mod">
          <ac:chgData name="HOWARD LIM" userId="5f46fd05-caa1-48d7-ae1b-d61ec684b443" providerId="ADAL" clId="{85D4B06B-8526-48C3-94A9-E1249FFA20D0}" dt="2021-06-13T06:25:43.256" v="25224" actId="208"/>
          <ac:spMkLst>
            <pc:docMk/>
            <pc:sldMk cId="258807285" sldId="351"/>
            <ac:spMk id="5" creationId="{8648F7DB-6B33-4DF1-B097-7037D559263D}"/>
          </ac:spMkLst>
        </pc:spChg>
        <pc:spChg chg="add mod">
          <ac:chgData name="HOWARD LIM" userId="5f46fd05-caa1-48d7-ae1b-d61ec684b443" providerId="ADAL" clId="{85D4B06B-8526-48C3-94A9-E1249FFA20D0}" dt="2021-06-13T06:25:43.332" v="25242" actId="208"/>
          <ac:spMkLst>
            <pc:docMk/>
            <pc:sldMk cId="258807285" sldId="351"/>
            <ac:spMk id="6" creationId="{264D4231-0851-477D-A4B7-DB08567E2179}"/>
          </ac:spMkLst>
        </pc:spChg>
        <pc:spChg chg="add mod">
          <ac:chgData name="HOWARD LIM" userId="5f46fd05-caa1-48d7-ae1b-d61ec684b443" providerId="ADAL" clId="{85D4B06B-8526-48C3-94A9-E1249FFA20D0}" dt="2021-06-13T06:25:43.399" v="25260" actId="208"/>
          <ac:spMkLst>
            <pc:docMk/>
            <pc:sldMk cId="258807285" sldId="351"/>
            <ac:spMk id="7" creationId="{F4520A21-A287-40A9-BB7A-82C267275405}"/>
          </ac:spMkLst>
        </pc:spChg>
        <pc:picChg chg="add mod">
          <ac:chgData name="HOWARD LIM" userId="5f46fd05-caa1-48d7-ae1b-d61ec684b443" providerId="ADAL" clId="{85D4B06B-8526-48C3-94A9-E1249FFA20D0}" dt="2021-06-13T06:25:43.055" v="25188"/>
          <ac:picMkLst>
            <pc:docMk/>
            <pc:sldMk cId="258807285" sldId="351"/>
            <ac:picMk id="3" creationId="{31A2B1DE-2E97-415D-867D-706EA97A97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16" v="7225" actId="2696"/>
        <pc:sldMkLst>
          <pc:docMk/>
          <pc:sldMk cId="267456697" sldId="351"/>
        </pc:sldMkLst>
        <pc:spChg chg="add mod">
          <ac:chgData name="HOWARD LIM" userId="5f46fd05-caa1-48d7-ae1b-d61ec684b443" providerId="ADAL" clId="{85D4B06B-8526-48C3-94A9-E1249FFA20D0}" dt="2021-05-31T11:24:53.715" v="7011" actId="208"/>
          <ac:spMkLst>
            <pc:docMk/>
            <pc:sldMk cId="267456697" sldId="351"/>
            <ac:spMk id="4" creationId="{8BF1A4EF-8707-40F4-97E9-3AC3ECBC5F6D}"/>
          </ac:spMkLst>
        </pc:spChg>
        <pc:spChg chg="add mod">
          <ac:chgData name="HOWARD LIM" userId="5f46fd05-caa1-48d7-ae1b-d61ec684b443" providerId="ADAL" clId="{85D4B06B-8526-48C3-94A9-E1249FFA20D0}" dt="2021-05-31T11:24:53.782" v="7021" actId="208"/>
          <ac:spMkLst>
            <pc:docMk/>
            <pc:sldMk cId="267456697" sldId="351"/>
            <ac:spMk id="5" creationId="{2F2B86F7-39E9-4818-94FA-AD15C1CA5BBE}"/>
          </ac:spMkLst>
        </pc:spChg>
        <pc:spChg chg="add mod">
          <ac:chgData name="HOWARD LIM" userId="5f46fd05-caa1-48d7-ae1b-d61ec684b443" providerId="ADAL" clId="{85D4B06B-8526-48C3-94A9-E1249FFA20D0}" dt="2021-05-31T11:24:53.879" v="7031" actId="208"/>
          <ac:spMkLst>
            <pc:docMk/>
            <pc:sldMk cId="267456697" sldId="351"/>
            <ac:spMk id="6" creationId="{51005E12-361E-491C-89B3-5E4C88EEFA18}"/>
          </ac:spMkLst>
        </pc:spChg>
        <pc:spChg chg="add mod">
          <ac:chgData name="HOWARD LIM" userId="5f46fd05-caa1-48d7-ae1b-d61ec684b443" providerId="ADAL" clId="{85D4B06B-8526-48C3-94A9-E1249FFA20D0}" dt="2021-05-31T11:24:53.959" v="7041" actId="208"/>
          <ac:spMkLst>
            <pc:docMk/>
            <pc:sldMk cId="267456697" sldId="351"/>
            <ac:spMk id="7" creationId="{C1B9BB8C-DBC6-4B98-810F-CED9E609ADDD}"/>
          </ac:spMkLst>
        </pc:spChg>
        <pc:picChg chg="add mod">
          <ac:chgData name="HOWARD LIM" userId="5f46fd05-caa1-48d7-ae1b-d61ec684b443" providerId="ADAL" clId="{85D4B06B-8526-48C3-94A9-E1249FFA20D0}" dt="2021-05-31T11:24:53.609" v="7001"/>
          <ac:picMkLst>
            <pc:docMk/>
            <pc:sldMk cId="267456697" sldId="351"/>
            <ac:picMk id="3" creationId="{F3EE055C-4F13-454E-A025-AA51E857B3F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393" v="22113" actId="2696"/>
        <pc:sldMkLst>
          <pc:docMk/>
          <pc:sldMk cId="307917666" sldId="351"/>
        </pc:sldMkLst>
        <pc:spChg chg="add mod">
          <ac:chgData name="HOWARD LIM" userId="5f46fd05-caa1-48d7-ae1b-d61ec684b443" providerId="ADAL" clId="{85D4B06B-8526-48C3-94A9-E1249FFA20D0}" dt="2021-06-13T06:23:54.954" v="20922" actId="208"/>
          <ac:spMkLst>
            <pc:docMk/>
            <pc:sldMk cId="307917666" sldId="351"/>
            <ac:spMk id="4" creationId="{D18CAA70-B546-4286-AC56-77EF36B5C237}"/>
          </ac:spMkLst>
        </pc:spChg>
        <pc:spChg chg="add mod">
          <ac:chgData name="HOWARD LIM" userId="5f46fd05-caa1-48d7-ae1b-d61ec684b443" providerId="ADAL" clId="{85D4B06B-8526-48C3-94A9-E1249FFA20D0}" dt="2021-06-13T06:23:55.031" v="20940" actId="208"/>
          <ac:spMkLst>
            <pc:docMk/>
            <pc:sldMk cId="307917666" sldId="351"/>
            <ac:spMk id="5" creationId="{A82841A1-4011-49B1-ADE5-D2A97FD69574}"/>
          </ac:spMkLst>
        </pc:spChg>
        <pc:spChg chg="add mod">
          <ac:chgData name="HOWARD LIM" userId="5f46fd05-caa1-48d7-ae1b-d61ec684b443" providerId="ADAL" clId="{85D4B06B-8526-48C3-94A9-E1249FFA20D0}" dt="2021-06-13T06:23:55.105" v="20958" actId="208"/>
          <ac:spMkLst>
            <pc:docMk/>
            <pc:sldMk cId="307917666" sldId="351"/>
            <ac:spMk id="6" creationId="{CF0B5855-2D6A-49D8-B0B4-32B155913B10}"/>
          </ac:spMkLst>
        </pc:spChg>
        <pc:spChg chg="add mod">
          <ac:chgData name="HOWARD LIM" userId="5f46fd05-caa1-48d7-ae1b-d61ec684b443" providerId="ADAL" clId="{85D4B06B-8526-48C3-94A9-E1249FFA20D0}" dt="2021-06-13T06:23:55.198" v="20976" actId="208"/>
          <ac:spMkLst>
            <pc:docMk/>
            <pc:sldMk cId="307917666" sldId="351"/>
            <ac:spMk id="7" creationId="{7F67F5AA-FBED-46FB-85A8-34BD1BFFB979}"/>
          </ac:spMkLst>
        </pc:spChg>
        <pc:picChg chg="add mod">
          <ac:chgData name="HOWARD LIM" userId="5f46fd05-caa1-48d7-ae1b-d61ec684b443" providerId="ADAL" clId="{85D4B06B-8526-48C3-94A9-E1249FFA20D0}" dt="2021-06-13T06:23:54.831" v="20904"/>
          <ac:picMkLst>
            <pc:docMk/>
            <pc:sldMk cId="307917666" sldId="351"/>
            <ac:picMk id="3" creationId="{507B1406-B9AE-4CAB-8962-349B2BCFF4C7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69" v="9645" actId="2696"/>
        <pc:sldMkLst>
          <pc:docMk/>
          <pc:sldMk cId="661550807" sldId="351"/>
        </pc:sldMkLst>
        <pc:spChg chg="add mod">
          <ac:chgData name="HOWARD LIM" userId="5f46fd05-caa1-48d7-ae1b-d61ec684b443" providerId="ADAL" clId="{85D4B06B-8526-48C3-94A9-E1249FFA20D0}" dt="2021-05-31T11:47:42.048" v="7769" actId="208"/>
          <ac:spMkLst>
            <pc:docMk/>
            <pc:sldMk cId="661550807" sldId="351"/>
            <ac:spMk id="4" creationId="{31CDBB54-A303-4D75-A76B-5D41F67DD67E}"/>
          </ac:spMkLst>
        </pc:spChg>
        <pc:spChg chg="add mod">
          <ac:chgData name="HOWARD LIM" userId="5f46fd05-caa1-48d7-ae1b-d61ec684b443" providerId="ADAL" clId="{85D4B06B-8526-48C3-94A9-E1249FFA20D0}" dt="2021-05-31T11:47:42.109" v="7779" actId="208"/>
          <ac:spMkLst>
            <pc:docMk/>
            <pc:sldMk cId="661550807" sldId="351"/>
            <ac:spMk id="5" creationId="{A6891E2F-2EC8-4EFE-9D08-A5E70287AF65}"/>
          </ac:spMkLst>
        </pc:spChg>
        <pc:spChg chg="add mod">
          <ac:chgData name="HOWARD LIM" userId="5f46fd05-caa1-48d7-ae1b-d61ec684b443" providerId="ADAL" clId="{85D4B06B-8526-48C3-94A9-E1249FFA20D0}" dt="2021-05-31T11:47:42.191" v="7789" actId="208"/>
          <ac:spMkLst>
            <pc:docMk/>
            <pc:sldMk cId="661550807" sldId="351"/>
            <ac:spMk id="6" creationId="{CD1682A1-C19C-4EB5-8FF7-9ACF6C35167F}"/>
          </ac:spMkLst>
        </pc:spChg>
        <pc:spChg chg="add mod">
          <ac:chgData name="HOWARD LIM" userId="5f46fd05-caa1-48d7-ae1b-d61ec684b443" providerId="ADAL" clId="{85D4B06B-8526-48C3-94A9-E1249FFA20D0}" dt="2021-05-31T11:47:42.322" v="7799" actId="208"/>
          <ac:spMkLst>
            <pc:docMk/>
            <pc:sldMk cId="661550807" sldId="351"/>
            <ac:spMk id="7" creationId="{90312BFD-8EA7-46F9-9F75-740E8CEE4874}"/>
          </ac:spMkLst>
        </pc:spChg>
        <pc:picChg chg="add mod">
          <ac:chgData name="HOWARD LIM" userId="5f46fd05-caa1-48d7-ae1b-d61ec684b443" providerId="ADAL" clId="{85D4B06B-8526-48C3-94A9-E1249FFA20D0}" dt="2021-05-31T11:47:41.947" v="7759"/>
          <ac:picMkLst>
            <pc:docMk/>
            <pc:sldMk cId="661550807" sldId="351"/>
            <ac:picMk id="3" creationId="{BBAA65B3-5BAF-4B84-8A70-A7E2C12102D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37" v="28549" actId="2696"/>
        <pc:sldMkLst>
          <pc:docMk/>
          <pc:sldMk cId="982552333" sldId="351"/>
        </pc:sldMkLst>
        <pc:spChg chg="add mod">
          <ac:chgData name="HOWARD LIM" userId="5f46fd05-caa1-48d7-ae1b-d61ec684b443" providerId="ADAL" clId="{85D4B06B-8526-48C3-94A9-E1249FFA20D0}" dt="2021-06-13T07:01:59.815" v="27344" actId="208"/>
          <ac:spMkLst>
            <pc:docMk/>
            <pc:sldMk cId="982552333" sldId="351"/>
            <ac:spMk id="4" creationId="{2ECD793E-EB11-4990-8EA0-0C109129B965}"/>
          </ac:spMkLst>
        </pc:spChg>
        <pc:spChg chg="add mod">
          <ac:chgData name="HOWARD LIM" userId="5f46fd05-caa1-48d7-ae1b-d61ec684b443" providerId="ADAL" clId="{85D4B06B-8526-48C3-94A9-E1249FFA20D0}" dt="2021-06-13T07:01:59.964" v="27362" actId="208"/>
          <ac:spMkLst>
            <pc:docMk/>
            <pc:sldMk cId="982552333" sldId="351"/>
            <ac:spMk id="5" creationId="{DE740051-CD33-4353-9FDF-E1E4598B4870}"/>
          </ac:spMkLst>
        </pc:spChg>
        <pc:spChg chg="add mod">
          <ac:chgData name="HOWARD LIM" userId="5f46fd05-caa1-48d7-ae1b-d61ec684b443" providerId="ADAL" clId="{85D4B06B-8526-48C3-94A9-E1249FFA20D0}" dt="2021-06-13T07:02:00.078" v="27380" actId="208"/>
          <ac:spMkLst>
            <pc:docMk/>
            <pc:sldMk cId="982552333" sldId="351"/>
            <ac:spMk id="6" creationId="{660910DE-F7DC-4247-AC34-843E7010A739}"/>
          </ac:spMkLst>
        </pc:spChg>
        <pc:spChg chg="add mod">
          <ac:chgData name="HOWARD LIM" userId="5f46fd05-caa1-48d7-ae1b-d61ec684b443" providerId="ADAL" clId="{85D4B06B-8526-48C3-94A9-E1249FFA20D0}" dt="2021-06-13T07:02:00.152" v="27398" actId="208"/>
          <ac:spMkLst>
            <pc:docMk/>
            <pc:sldMk cId="982552333" sldId="351"/>
            <ac:spMk id="7" creationId="{14015F82-4F6C-4DB8-928A-E969BE63B4C2}"/>
          </ac:spMkLst>
        </pc:spChg>
        <pc:picChg chg="add mod">
          <ac:chgData name="HOWARD LIM" userId="5f46fd05-caa1-48d7-ae1b-d61ec684b443" providerId="ADAL" clId="{85D4B06B-8526-48C3-94A9-E1249FFA20D0}" dt="2021-06-13T07:01:59.608" v="27326"/>
          <ac:picMkLst>
            <pc:docMk/>
            <pc:sldMk cId="982552333" sldId="351"/>
            <ac:picMk id="3" creationId="{06A021ED-52C3-4F9E-8EAE-4E6885975D5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20" v="12424" actId="2696"/>
        <pc:sldMkLst>
          <pc:docMk/>
          <pc:sldMk cId="1047554455" sldId="351"/>
        </pc:sldMkLst>
        <pc:spChg chg="add mod">
          <ac:chgData name="HOWARD LIM" userId="5f46fd05-caa1-48d7-ae1b-d61ec684b443" providerId="ADAL" clId="{85D4B06B-8526-48C3-94A9-E1249FFA20D0}" dt="2021-06-13T05:50:05.452" v="11713" actId="208"/>
          <ac:spMkLst>
            <pc:docMk/>
            <pc:sldMk cId="1047554455" sldId="351"/>
            <ac:spMk id="4" creationId="{1D781BEC-70FB-43C4-A927-18CA5B547B3D}"/>
          </ac:spMkLst>
        </pc:spChg>
        <pc:spChg chg="add mod">
          <ac:chgData name="HOWARD LIM" userId="5f46fd05-caa1-48d7-ae1b-d61ec684b443" providerId="ADAL" clId="{85D4B06B-8526-48C3-94A9-E1249FFA20D0}" dt="2021-06-13T05:50:05.499" v="11723" actId="208"/>
          <ac:spMkLst>
            <pc:docMk/>
            <pc:sldMk cId="1047554455" sldId="351"/>
            <ac:spMk id="5" creationId="{2BB68EF5-D1B9-4DE5-8608-D39BE8A8F5F0}"/>
          </ac:spMkLst>
        </pc:spChg>
        <pc:spChg chg="add mod">
          <ac:chgData name="HOWARD LIM" userId="5f46fd05-caa1-48d7-ae1b-d61ec684b443" providerId="ADAL" clId="{85D4B06B-8526-48C3-94A9-E1249FFA20D0}" dt="2021-06-13T05:50:05.593" v="11733" actId="208"/>
          <ac:spMkLst>
            <pc:docMk/>
            <pc:sldMk cId="1047554455" sldId="351"/>
            <ac:spMk id="6" creationId="{89658136-7FDC-4846-AAF2-346CEC68BC63}"/>
          </ac:spMkLst>
        </pc:spChg>
        <pc:spChg chg="add mod">
          <ac:chgData name="HOWARD LIM" userId="5f46fd05-caa1-48d7-ae1b-d61ec684b443" providerId="ADAL" clId="{85D4B06B-8526-48C3-94A9-E1249FFA20D0}" dt="2021-06-13T05:50:05.639" v="11743" actId="208"/>
          <ac:spMkLst>
            <pc:docMk/>
            <pc:sldMk cId="1047554455" sldId="351"/>
            <ac:spMk id="7" creationId="{C677E0E3-6275-466E-8B68-F4B5D817B665}"/>
          </ac:spMkLst>
        </pc:spChg>
        <pc:picChg chg="add mod">
          <ac:chgData name="HOWARD LIM" userId="5f46fd05-caa1-48d7-ae1b-d61ec684b443" providerId="ADAL" clId="{85D4B06B-8526-48C3-94A9-E1249FFA20D0}" dt="2021-06-13T05:50:05.343" v="11703"/>
          <ac:picMkLst>
            <pc:docMk/>
            <pc:sldMk cId="1047554455" sldId="351"/>
            <ac:picMk id="3" creationId="{18DBC869-A203-4AF4-8BE1-880E422B7B8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14" v="15805" actId="2696"/>
        <pc:sldMkLst>
          <pc:docMk/>
          <pc:sldMk cId="1115931612" sldId="351"/>
        </pc:sldMkLst>
        <pc:spChg chg="add mod">
          <ac:chgData name="HOWARD LIM" userId="5f46fd05-caa1-48d7-ae1b-d61ec684b443" providerId="ADAL" clId="{85D4B06B-8526-48C3-94A9-E1249FFA20D0}" dt="2021-06-13T06:16:43.791" v="14614" actId="208"/>
          <ac:spMkLst>
            <pc:docMk/>
            <pc:sldMk cId="1115931612" sldId="351"/>
            <ac:spMk id="4" creationId="{4B348CC9-3CB0-43A8-8A32-E749CD2FE892}"/>
          </ac:spMkLst>
        </pc:spChg>
        <pc:spChg chg="add mod">
          <ac:chgData name="HOWARD LIM" userId="5f46fd05-caa1-48d7-ae1b-d61ec684b443" providerId="ADAL" clId="{85D4B06B-8526-48C3-94A9-E1249FFA20D0}" dt="2021-06-13T06:16:43.879" v="14632" actId="208"/>
          <ac:spMkLst>
            <pc:docMk/>
            <pc:sldMk cId="1115931612" sldId="351"/>
            <ac:spMk id="5" creationId="{963CCE13-3A02-4A84-9045-9EFD943D37AE}"/>
          </ac:spMkLst>
        </pc:spChg>
        <pc:spChg chg="add mod">
          <ac:chgData name="HOWARD LIM" userId="5f46fd05-caa1-48d7-ae1b-d61ec684b443" providerId="ADAL" clId="{85D4B06B-8526-48C3-94A9-E1249FFA20D0}" dt="2021-06-13T06:16:43.963" v="14650" actId="208"/>
          <ac:spMkLst>
            <pc:docMk/>
            <pc:sldMk cId="1115931612" sldId="351"/>
            <ac:spMk id="6" creationId="{6E5B9A41-5A22-45EC-88F1-1B0A1E0377FA}"/>
          </ac:spMkLst>
        </pc:spChg>
        <pc:spChg chg="add mod">
          <ac:chgData name="HOWARD LIM" userId="5f46fd05-caa1-48d7-ae1b-d61ec684b443" providerId="ADAL" clId="{85D4B06B-8526-48C3-94A9-E1249FFA20D0}" dt="2021-06-13T06:16:44.049" v="14668" actId="208"/>
          <ac:spMkLst>
            <pc:docMk/>
            <pc:sldMk cId="1115931612" sldId="351"/>
            <ac:spMk id="7" creationId="{06CDF8AA-EBE4-4D9C-89DE-0060E4569720}"/>
          </ac:spMkLst>
        </pc:spChg>
        <pc:picChg chg="add mod">
          <ac:chgData name="HOWARD LIM" userId="5f46fd05-caa1-48d7-ae1b-d61ec684b443" providerId="ADAL" clId="{85D4B06B-8526-48C3-94A9-E1249FFA20D0}" dt="2021-06-13T06:16:43.645" v="14596"/>
          <ac:picMkLst>
            <pc:docMk/>
            <pc:sldMk cId="1115931612" sldId="351"/>
            <ac:picMk id="3" creationId="{A24FAEC7-286C-4C8C-A5B4-667D7A4F5D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85" v="30713" actId="2696"/>
        <pc:sldMkLst>
          <pc:docMk/>
          <pc:sldMk cId="1980414226" sldId="351"/>
        </pc:sldMkLst>
        <pc:spChg chg="add mod">
          <ac:chgData name="HOWARD LIM" userId="5f46fd05-caa1-48d7-ae1b-d61ec684b443" providerId="ADAL" clId="{85D4B06B-8526-48C3-94A9-E1249FFA20D0}" dt="2021-06-13T07:05:23.720" v="29496" actId="208"/>
          <ac:spMkLst>
            <pc:docMk/>
            <pc:sldMk cId="1980414226" sldId="351"/>
            <ac:spMk id="4" creationId="{DCA54310-6F9D-4B42-A0C8-798D75537281}"/>
          </ac:spMkLst>
        </pc:spChg>
        <pc:spChg chg="add mod">
          <ac:chgData name="HOWARD LIM" userId="5f46fd05-caa1-48d7-ae1b-d61ec684b443" providerId="ADAL" clId="{85D4B06B-8526-48C3-94A9-E1249FFA20D0}" dt="2021-06-13T07:05:23.880" v="29514" actId="208"/>
          <ac:spMkLst>
            <pc:docMk/>
            <pc:sldMk cId="1980414226" sldId="351"/>
            <ac:spMk id="5" creationId="{58A9AC5F-DE28-40EB-844D-77FF2C6A4254}"/>
          </ac:spMkLst>
        </pc:spChg>
        <pc:spChg chg="add mod">
          <ac:chgData name="HOWARD LIM" userId="5f46fd05-caa1-48d7-ae1b-d61ec684b443" providerId="ADAL" clId="{85D4B06B-8526-48C3-94A9-E1249FFA20D0}" dt="2021-06-13T07:05:23.997" v="29532" actId="208"/>
          <ac:spMkLst>
            <pc:docMk/>
            <pc:sldMk cId="1980414226" sldId="351"/>
            <ac:spMk id="6" creationId="{3567FBB6-BB40-4EA1-90C1-ECF41D9D4073}"/>
          </ac:spMkLst>
        </pc:spChg>
        <pc:spChg chg="add mod">
          <ac:chgData name="HOWARD LIM" userId="5f46fd05-caa1-48d7-ae1b-d61ec684b443" providerId="ADAL" clId="{85D4B06B-8526-48C3-94A9-E1249FFA20D0}" dt="2021-06-13T07:05:24.132" v="29550" actId="208"/>
          <ac:spMkLst>
            <pc:docMk/>
            <pc:sldMk cId="1980414226" sldId="351"/>
            <ac:spMk id="7" creationId="{0EB324F0-59A1-421D-AEE3-0D38C1C4665F}"/>
          </ac:spMkLst>
        </pc:spChg>
        <pc:picChg chg="add mod">
          <ac:chgData name="HOWARD LIM" userId="5f46fd05-caa1-48d7-ae1b-d61ec684b443" providerId="ADAL" clId="{85D4B06B-8526-48C3-94A9-E1249FFA20D0}" dt="2021-06-13T07:05:23.293" v="29478"/>
          <ac:picMkLst>
            <pc:docMk/>
            <pc:sldMk cId="1980414226" sldId="351"/>
            <ac:picMk id="3" creationId="{0AE72260-3FFA-40FF-9CBE-E02F9B424C0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03" v="17943" actId="2696"/>
        <pc:sldMkLst>
          <pc:docMk/>
          <pc:sldMk cId="1982010530" sldId="351"/>
        </pc:sldMkLst>
        <pc:spChg chg="add mod">
          <ac:chgData name="HOWARD LIM" userId="5f46fd05-caa1-48d7-ae1b-d61ec684b443" providerId="ADAL" clId="{85D4B06B-8526-48C3-94A9-E1249FFA20D0}" dt="2021-06-13T06:18:39.592" v="16752" actId="208"/>
          <ac:spMkLst>
            <pc:docMk/>
            <pc:sldMk cId="1982010530" sldId="351"/>
            <ac:spMk id="4" creationId="{4661878F-B45D-45DB-AD6E-E0518DA141C2}"/>
          </ac:spMkLst>
        </pc:spChg>
        <pc:spChg chg="add mod">
          <ac:chgData name="HOWARD LIM" userId="5f46fd05-caa1-48d7-ae1b-d61ec684b443" providerId="ADAL" clId="{85D4B06B-8526-48C3-94A9-E1249FFA20D0}" dt="2021-06-13T06:18:39.671" v="16770" actId="208"/>
          <ac:spMkLst>
            <pc:docMk/>
            <pc:sldMk cId="1982010530" sldId="351"/>
            <ac:spMk id="5" creationId="{682EBDBD-F64B-425A-A168-40177B7CF39E}"/>
          </ac:spMkLst>
        </pc:spChg>
        <pc:spChg chg="add mod">
          <ac:chgData name="HOWARD LIM" userId="5f46fd05-caa1-48d7-ae1b-d61ec684b443" providerId="ADAL" clId="{85D4B06B-8526-48C3-94A9-E1249FFA20D0}" dt="2021-06-13T06:18:39.752" v="16788" actId="208"/>
          <ac:spMkLst>
            <pc:docMk/>
            <pc:sldMk cId="1982010530" sldId="351"/>
            <ac:spMk id="6" creationId="{2E3B67B5-BE99-4834-8B72-18D75D6328C2}"/>
          </ac:spMkLst>
        </pc:spChg>
        <pc:spChg chg="add mod">
          <ac:chgData name="HOWARD LIM" userId="5f46fd05-caa1-48d7-ae1b-d61ec684b443" providerId="ADAL" clId="{85D4B06B-8526-48C3-94A9-E1249FFA20D0}" dt="2021-06-13T06:18:39.831" v="16806" actId="208"/>
          <ac:spMkLst>
            <pc:docMk/>
            <pc:sldMk cId="1982010530" sldId="351"/>
            <ac:spMk id="7" creationId="{1570C1CC-2649-4202-8FAF-18796795EC20}"/>
          </ac:spMkLst>
        </pc:spChg>
        <pc:picChg chg="add mod">
          <ac:chgData name="HOWARD LIM" userId="5f46fd05-caa1-48d7-ae1b-d61ec684b443" providerId="ADAL" clId="{85D4B06B-8526-48C3-94A9-E1249FFA20D0}" dt="2021-06-13T06:18:39.483" v="16734"/>
          <ac:picMkLst>
            <pc:docMk/>
            <pc:sldMk cId="1982010530" sldId="351"/>
            <ac:picMk id="3" creationId="{D91893B0-856D-4005-8688-795DCFBEFCD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1" v="13667" actId="2696"/>
        <pc:sldMkLst>
          <pc:docMk/>
          <pc:sldMk cId="2556981867" sldId="351"/>
        </pc:sldMkLst>
        <pc:spChg chg="add mod">
          <ac:chgData name="HOWARD LIM" userId="5f46fd05-caa1-48d7-ae1b-d61ec684b443" providerId="ADAL" clId="{85D4B06B-8526-48C3-94A9-E1249FFA20D0}" dt="2021-06-13T06:04:23.477" v="12979" actId="208"/>
          <ac:spMkLst>
            <pc:docMk/>
            <pc:sldMk cId="2556981867" sldId="351"/>
            <ac:spMk id="4" creationId="{802BE681-72D2-4210-8734-1D7B9535FE40}"/>
          </ac:spMkLst>
        </pc:spChg>
        <pc:spChg chg="add mod">
          <ac:chgData name="HOWARD LIM" userId="5f46fd05-caa1-48d7-ae1b-d61ec684b443" providerId="ADAL" clId="{85D4B06B-8526-48C3-94A9-E1249FFA20D0}" dt="2021-06-13T06:04:23.540" v="12989" actId="208"/>
          <ac:spMkLst>
            <pc:docMk/>
            <pc:sldMk cId="2556981867" sldId="351"/>
            <ac:spMk id="5" creationId="{A18EF654-09E9-461D-B7C3-EA7B9D8BE751}"/>
          </ac:spMkLst>
        </pc:spChg>
        <pc:spChg chg="add mod">
          <ac:chgData name="HOWARD LIM" userId="5f46fd05-caa1-48d7-ae1b-d61ec684b443" providerId="ADAL" clId="{85D4B06B-8526-48C3-94A9-E1249FFA20D0}" dt="2021-06-13T06:04:23.612" v="12999" actId="208"/>
          <ac:spMkLst>
            <pc:docMk/>
            <pc:sldMk cId="2556981867" sldId="351"/>
            <ac:spMk id="6" creationId="{3533FB40-1071-4DFD-A3FA-E168EC2ADED2}"/>
          </ac:spMkLst>
        </pc:spChg>
        <pc:spChg chg="add mod">
          <ac:chgData name="HOWARD LIM" userId="5f46fd05-caa1-48d7-ae1b-d61ec684b443" providerId="ADAL" clId="{85D4B06B-8526-48C3-94A9-E1249FFA20D0}" dt="2021-06-13T06:04:23.674" v="13009" actId="208"/>
          <ac:spMkLst>
            <pc:docMk/>
            <pc:sldMk cId="2556981867" sldId="351"/>
            <ac:spMk id="7" creationId="{95142D49-660E-463D-B975-FE523D7AA003}"/>
          </ac:spMkLst>
        </pc:spChg>
        <pc:picChg chg="add mod">
          <ac:chgData name="HOWARD LIM" userId="5f46fd05-caa1-48d7-ae1b-d61ec684b443" providerId="ADAL" clId="{85D4B06B-8526-48C3-94A9-E1249FFA20D0}" dt="2021-06-13T06:04:23.399" v="12969"/>
          <ac:picMkLst>
            <pc:docMk/>
            <pc:sldMk cId="2556981867" sldId="351"/>
            <ac:picMk id="3" creationId="{35C64FDF-6271-4D6A-B8EC-EAB6E770337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13" v="19975" actId="2696"/>
        <pc:sldMkLst>
          <pc:docMk/>
          <pc:sldMk cId="2673408680" sldId="351"/>
        </pc:sldMkLst>
        <pc:spChg chg="add mod">
          <ac:chgData name="HOWARD LIM" userId="5f46fd05-caa1-48d7-ae1b-d61ec684b443" providerId="ADAL" clId="{85D4B06B-8526-48C3-94A9-E1249FFA20D0}" dt="2021-06-13T06:20:53.538" v="18841" actId="208"/>
          <ac:spMkLst>
            <pc:docMk/>
            <pc:sldMk cId="2673408680" sldId="351"/>
            <ac:spMk id="4" creationId="{9287AD20-AB4E-43F1-8F5B-00AD1637B664}"/>
          </ac:spMkLst>
        </pc:spChg>
        <pc:spChg chg="add mod">
          <ac:chgData name="HOWARD LIM" userId="5f46fd05-caa1-48d7-ae1b-d61ec684b443" providerId="ADAL" clId="{85D4B06B-8526-48C3-94A9-E1249FFA20D0}" dt="2021-06-13T06:20:53.618" v="18858" actId="208"/>
          <ac:spMkLst>
            <pc:docMk/>
            <pc:sldMk cId="2673408680" sldId="351"/>
            <ac:spMk id="5" creationId="{4570335C-1C69-467B-901A-A5C0903D1F30}"/>
          </ac:spMkLst>
        </pc:spChg>
        <pc:spChg chg="add mod">
          <ac:chgData name="HOWARD LIM" userId="5f46fd05-caa1-48d7-ae1b-d61ec684b443" providerId="ADAL" clId="{85D4B06B-8526-48C3-94A9-E1249FFA20D0}" dt="2021-06-13T06:20:53.701" v="18875" actId="208"/>
          <ac:spMkLst>
            <pc:docMk/>
            <pc:sldMk cId="2673408680" sldId="351"/>
            <ac:spMk id="6" creationId="{CEBA34BD-0B26-4E35-9CB2-6FB468E27175}"/>
          </ac:spMkLst>
        </pc:spChg>
        <pc:spChg chg="add mod">
          <ac:chgData name="HOWARD LIM" userId="5f46fd05-caa1-48d7-ae1b-d61ec684b443" providerId="ADAL" clId="{85D4B06B-8526-48C3-94A9-E1249FFA20D0}" dt="2021-06-13T06:20:53.801" v="18892" actId="208"/>
          <ac:spMkLst>
            <pc:docMk/>
            <pc:sldMk cId="2673408680" sldId="351"/>
            <ac:spMk id="7" creationId="{2408AE15-7354-4C82-91DB-28086763835E}"/>
          </ac:spMkLst>
        </pc:spChg>
        <pc:picChg chg="add mod">
          <ac:chgData name="HOWARD LIM" userId="5f46fd05-caa1-48d7-ae1b-d61ec684b443" providerId="ADAL" clId="{85D4B06B-8526-48C3-94A9-E1249FFA20D0}" dt="2021-06-13T06:20:53.404" v="18824"/>
          <ac:picMkLst>
            <pc:docMk/>
            <pc:sldMk cId="2673408680" sldId="351"/>
            <ac:picMk id="3" creationId="{108C7882-F9D4-4D0F-9603-0C51A964AA69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63" v="6453" actId="2696"/>
        <pc:sldMkLst>
          <pc:docMk/>
          <pc:sldMk cId="3269833164" sldId="351"/>
        </pc:sldMkLst>
        <pc:spChg chg="add mod">
          <ac:chgData name="HOWARD LIM" userId="5f46fd05-caa1-48d7-ae1b-d61ec684b443" providerId="ADAL" clId="{85D4B06B-8526-48C3-94A9-E1249FFA20D0}" dt="2021-05-31T10:44:20.080" v="5637" actId="208"/>
          <ac:spMkLst>
            <pc:docMk/>
            <pc:sldMk cId="3269833164" sldId="351"/>
            <ac:spMk id="4" creationId="{389D5031-B79A-42D7-8C4D-8DDB65851523}"/>
          </ac:spMkLst>
        </pc:spChg>
        <pc:spChg chg="add mod">
          <ac:chgData name="HOWARD LIM" userId="5f46fd05-caa1-48d7-ae1b-d61ec684b443" providerId="ADAL" clId="{85D4B06B-8526-48C3-94A9-E1249FFA20D0}" dt="2021-05-31T10:44:20.158" v="5647" actId="208"/>
          <ac:spMkLst>
            <pc:docMk/>
            <pc:sldMk cId="3269833164" sldId="351"/>
            <ac:spMk id="5" creationId="{09B62537-010E-4527-B579-54B014E65E28}"/>
          </ac:spMkLst>
        </pc:spChg>
        <pc:spChg chg="add mod">
          <ac:chgData name="HOWARD LIM" userId="5f46fd05-caa1-48d7-ae1b-d61ec684b443" providerId="ADAL" clId="{85D4B06B-8526-48C3-94A9-E1249FFA20D0}" dt="2021-05-31T10:44:20.271" v="5657" actId="208"/>
          <ac:spMkLst>
            <pc:docMk/>
            <pc:sldMk cId="3269833164" sldId="351"/>
            <ac:spMk id="6" creationId="{2B7D677F-6170-4B06-BB97-023497DF5F79}"/>
          </ac:spMkLst>
        </pc:spChg>
        <pc:spChg chg="add mod">
          <ac:chgData name="HOWARD LIM" userId="5f46fd05-caa1-48d7-ae1b-d61ec684b443" providerId="ADAL" clId="{85D4B06B-8526-48C3-94A9-E1249FFA20D0}" dt="2021-05-31T10:44:20.321" v="5667" actId="208"/>
          <ac:spMkLst>
            <pc:docMk/>
            <pc:sldMk cId="3269833164" sldId="351"/>
            <ac:spMk id="7" creationId="{FE9ED9CB-0B06-4B51-92E8-E85BC4EA270D}"/>
          </ac:spMkLst>
        </pc:spChg>
        <pc:picChg chg="add mod">
          <ac:chgData name="HOWARD LIM" userId="5f46fd05-caa1-48d7-ae1b-d61ec684b443" providerId="ADAL" clId="{85D4B06B-8526-48C3-94A9-E1249FFA20D0}" dt="2021-05-31T10:44:20.023" v="5627"/>
          <ac:picMkLst>
            <pc:docMk/>
            <pc:sldMk cId="3269833164" sldId="351"/>
            <ac:picMk id="3" creationId="{880EA936-47E8-49C6-8FB4-4E839909B0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484" v="24259" actId="2696"/>
        <pc:sldMkLst>
          <pc:docMk/>
          <pc:sldMk cId="3359767975" sldId="351"/>
        </pc:sldMkLst>
        <pc:spChg chg="add mod">
          <ac:chgData name="HOWARD LIM" userId="5f46fd05-caa1-48d7-ae1b-d61ec684b443" providerId="ADAL" clId="{85D4B06B-8526-48C3-94A9-E1249FFA20D0}" dt="2021-06-13T06:24:36.962" v="23060" actId="208"/>
          <ac:spMkLst>
            <pc:docMk/>
            <pc:sldMk cId="3359767975" sldId="351"/>
            <ac:spMk id="4" creationId="{D1D012B3-99E4-4F2A-9D94-104DEB8F13E3}"/>
          </ac:spMkLst>
        </pc:spChg>
        <pc:spChg chg="add mod">
          <ac:chgData name="HOWARD LIM" userId="5f46fd05-caa1-48d7-ae1b-d61ec684b443" providerId="ADAL" clId="{85D4B06B-8526-48C3-94A9-E1249FFA20D0}" dt="2021-06-13T06:24:37.040" v="23078" actId="208"/>
          <ac:spMkLst>
            <pc:docMk/>
            <pc:sldMk cId="3359767975" sldId="351"/>
            <ac:spMk id="5" creationId="{5DDD16C7-85B3-41C5-A0BC-A458EEEEE322}"/>
          </ac:spMkLst>
        </pc:spChg>
        <pc:spChg chg="add mod">
          <ac:chgData name="HOWARD LIM" userId="5f46fd05-caa1-48d7-ae1b-d61ec684b443" providerId="ADAL" clId="{85D4B06B-8526-48C3-94A9-E1249FFA20D0}" dt="2021-06-13T06:24:37.159" v="23096" actId="208"/>
          <ac:spMkLst>
            <pc:docMk/>
            <pc:sldMk cId="3359767975" sldId="351"/>
            <ac:spMk id="6" creationId="{55D4BDB3-75E5-4E34-A0C6-4ED3D07D52E1}"/>
          </ac:spMkLst>
        </pc:spChg>
        <pc:spChg chg="add mod">
          <ac:chgData name="HOWARD LIM" userId="5f46fd05-caa1-48d7-ae1b-d61ec684b443" providerId="ADAL" clId="{85D4B06B-8526-48C3-94A9-E1249FFA20D0}" dt="2021-06-13T06:24:37.234" v="23114" actId="208"/>
          <ac:spMkLst>
            <pc:docMk/>
            <pc:sldMk cId="3359767975" sldId="351"/>
            <ac:spMk id="7" creationId="{0B193CAB-C8F5-43EC-8AC6-556F831F192F}"/>
          </ac:spMkLst>
        </pc:spChg>
        <pc:picChg chg="add mod">
          <ac:chgData name="HOWARD LIM" userId="5f46fd05-caa1-48d7-ae1b-d61ec684b443" providerId="ADAL" clId="{85D4B06B-8526-48C3-94A9-E1249FFA20D0}" dt="2021-06-13T06:24:36.825" v="23042"/>
          <ac:picMkLst>
            <pc:docMk/>
            <pc:sldMk cId="3359767975" sldId="351"/>
            <ac:picMk id="3" creationId="{60F3396A-2674-4E26-BA59-82E0CE73398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67" v="11160" actId="2696"/>
        <pc:sldMkLst>
          <pc:docMk/>
          <pc:sldMk cId="4044665051" sldId="351"/>
        </pc:sldMkLst>
        <pc:spChg chg="add mod">
          <ac:chgData name="HOWARD LIM" userId="5f46fd05-caa1-48d7-ae1b-d61ec684b443" providerId="ADAL" clId="{85D4B06B-8526-48C3-94A9-E1249FFA20D0}" dt="2021-06-07T15:48:25.810" v="10513" actId="208"/>
          <ac:spMkLst>
            <pc:docMk/>
            <pc:sldMk cId="4044665051" sldId="351"/>
            <ac:spMk id="4" creationId="{144DBFD6-AC1E-43DD-8F78-37A78233C3C3}"/>
          </ac:spMkLst>
        </pc:spChg>
        <pc:spChg chg="add mod">
          <ac:chgData name="HOWARD LIM" userId="5f46fd05-caa1-48d7-ae1b-d61ec684b443" providerId="ADAL" clId="{85D4B06B-8526-48C3-94A9-E1249FFA20D0}" dt="2021-06-07T15:48:25.855" v="10523" actId="208"/>
          <ac:spMkLst>
            <pc:docMk/>
            <pc:sldMk cId="4044665051" sldId="351"/>
            <ac:spMk id="5" creationId="{0A294E15-E531-41BC-9DAA-A96BC5C65DAE}"/>
          </ac:spMkLst>
        </pc:spChg>
        <pc:spChg chg="add mod">
          <ac:chgData name="HOWARD LIM" userId="5f46fd05-caa1-48d7-ae1b-d61ec684b443" providerId="ADAL" clId="{85D4B06B-8526-48C3-94A9-E1249FFA20D0}" dt="2021-06-07T15:48:25.921" v="10533" actId="208"/>
          <ac:spMkLst>
            <pc:docMk/>
            <pc:sldMk cId="4044665051" sldId="351"/>
            <ac:spMk id="6" creationId="{2B2A7CCF-3857-4CAF-88C1-63916163738B}"/>
          </ac:spMkLst>
        </pc:spChg>
        <pc:spChg chg="add mod">
          <ac:chgData name="HOWARD LIM" userId="5f46fd05-caa1-48d7-ae1b-d61ec684b443" providerId="ADAL" clId="{85D4B06B-8526-48C3-94A9-E1249FFA20D0}" dt="2021-06-07T15:48:25.965" v="10543" actId="208"/>
          <ac:spMkLst>
            <pc:docMk/>
            <pc:sldMk cId="4044665051" sldId="351"/>
            <ac:spMk id="7" creationId="{CCE403B5-5801-4327-8E3B-5565DAC60F3A}"/>
          </ac:spMkLst>
        </pc:spChg>
        <pc:picChg chg="add mod">
          <ac:chgData name="HOWARD LIM" userId="5f46fd05-caa1-48d7-ae1b-d61ec684b443" providerId="ADAL" clId="{85D4B06B-8526-48C3-94A9-E1249FFA20D0}" dt="2021-06-07T15:48:25.746" v="10503"/>
          <ac:picMkLst>
            <pc:docMk/>
            <pc:sldMk cId="4044665051" sldId="351"/>
            <ac:picMk id="3" creationId="{968381B8-1E1E-4FF8-B450-66206487965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1" actId="2696"/>
        <pc:sldMkLst>
          <pc:docMk/>
          <pc:sldMk cId="527762043" sldId="352"/>
        </pc:sldMkLst>
        <pc:spChg chg="add mod">
          <ac:chgData name="HOWARD LIM" userId="5f46fd05-caa1-48d7-ae1b-d61ec684b443" providerId="ADAL" clId="{85D4B06B-8526-48C3-94A9-E1249FFA20D0}" dt="2021-06-07T15:48:26.187" v="10556" actId="208"/>
          <ac:spMkLst>
            <pc:docMk/>
            <pc:sldMk cId="527762043" sldId="352"/>
            <ac:spMk id="4" creationId="{69182473-FF85-41F0-9138-7FDF1935B9F5}"/>
          </ac:spMkLst>
        </pc:spChg>
        <pc:spChg chg="add mod">
          <ac:chgData name="HOWARD LIM" userId="5f46fd05-caa1-48d7-ae1b-d61ec684b443" providerId="ADAL" clId="{85D4B06B-8526-48C3-94A9-E1249FFA20D0}" dt="2021-06-07T15:48:26.235" v="10566" actId="208"/>
          <ac:spMkLst>
            <pc:docMk/>
            <pc:sldMk cId="527762043" sldId="352"/>
            <ac:spMk id="5" creationId="{59111074-4564-490A-BF35-D1223E95E725}"/>
          </ac:spMkLst>
        </pc:spChg>
        <pc:spChg chg="add mod">
          <ac:chgData name="HOWARD LIM" userId="5f46fd05-caa1-48d7-ae1b-d61ec684b443" providerId="ADAL" clId="{85D4B06B-8526-48C3-94A9-E1249FFA20D0}" dt="2021-06-07T15:48:26.289" v="10576" actId="208"/>
          <ac:spMkLst>
            <pc:docMk/>
            <pc:sldMk cId="527762043" sldId="352"/>
            <ac:spMk id="6" creationId="{8A2E1C2F-378A-49A7-B7CE-8160EBF094BD}"/>
          </ac:spMkLst>
        </pc:spChg>
        <pc:spChg chg="add mod">
          <ac:chgData name="HOWARD LIM" userId="5f46fd05-caa1-48d7-ae1b-d61ec684b443" providerId="ADAL" clId="{85D4B06B-8526-48C3-94A9-E1249FFA20D0}" dt="2021-06-07T15:48:26.334" v="10586" actId="208"/>
          <ac:spMkLst>
            <pc:docMk/>
            <pc:sldMk cId="527762043" sldId="352"/>
            <ac:spMk id="7" creationId="{5B90A6E9-3F4E-4010-9FE5-A806F6E1613C}"/>
          </ac:spMkLst>
        </pc:spChg>
        <pc:picChg chg="add mod">
          <ac:chgData name="HOWARD LIM" userId="5f46fd05-caa1-48d7-ae1b-d61ec684b443" providerId="ADAL" clId="{85D4B06B-8526-48C3-94A9-E1249FFA20D0}" dt="2021-06-07T15:48:26.115" v="10546"/>
          <ac:picMkLst>
            <pc:docMk/>
            <pc:sldMk cId="527762043" sldId="352"/>
            <ac:picMk id="3" creationId="{5BFB9E60-C597-4238-815B-BF6D1484DB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18" v="13668" actId="2696"/>
        <pc:sldMkLst>
          <pc:docMk/>
          <pc:sldMk cId="610424283" sldId="352"/>
        </pc:sldMkLst>
        <pc:spChg chg="add mod">
          <ac:chgData name="HOWARD LIM" userId="5f46fd05-caa1-48d7-ae1b-d61ec684b443" providerId="ADAL" clId="{85D4B06B-8526-48C3-94A9-E1249FFA20D0}" dt="2021-06-13T06:04:23.946" v="13022" actId="208"/>
          <ac:spMkLst>
            <pc:docMk/>
            <pc:sldMk cId="610424283" sldId="352"/>
            <ac:spMk id="4" creationId="{BC93D07C-3E16-4BEA-8B67-267BA0FFB9BB}"/>
          </ac:spMkLst>
        </pc:spChg>
        <pc:spChg chg="add mod">
          <ac:chgData name="HOWARD LIM" userId="5f46fd05-caa1-48d7-ae1b-d61ec684b443" providerId="ADAL" clId="{85D4B06B-8526-48C3-94A9-E1249FFA20D0}" dt="2021-06-13T06:04:24.009" v="13032" actId="208"/>
          <ac:spMkLst>
            <pc:docMk/>
            <pc:sldMk cId="610424283" sldId="352"/>
            <ac:spMk id="5" creationId="{75713482-E426-446D-8FDC-23394392507F}"/>
          </ac:spMkLst>
        </pc:spChg>
        <pc:spChg chg="add mod">
          <ac:chgData name="HOWARD LIM" userId="5f46fd05-caa1-48d7-ae1b-d61ec684b443" providerId="ADAL" clId="{85D4B06B-8526-48C3-94A9-E1249FFA20D0}" dt="2021-06-13T06:04:24.087" v="13042" actId="208"/>
          <ac:spMkLst>
            <pc:docMk/>
            <pc:sldMk cId="610424283" sldId="352"/>
            <ac:spMk id="6" creationId="{B66D79A7-C152-4C7D-8E72-8364047507EA}"/>
          </ac:spMkLst>
        </pc:spChg>
        <pc:spChg chg="add mod">
          <ac:chgData name="HOWARD LIM" userId="5f46fd05-caa1-48d7-ae1b-d61ec684b443" providerId="ADAL" clId="{85D4B06B-8526-48C3-94A9-E1249FFA20D0}" dt="2021-06-13T06:04:24.152" v="13052" actId="208"/>
          <ac:spMkLst>
            <pc:docMk/>
            <pc:sldMk cId="610424283" sldId="352"/>
            <ac:spMk id="7" creationId="{5DF1E612-90CC-4BBD-9089-4D707C4C4689}"/>
          </ac:spMkLst>
        </pc:spChg>
        <pc:picChg chg="add mod">
          <ac:chgData name="HOWARD LIM" userId="5f46fd05-caa1-48d7-ae1b-d61ec684b443" providerId="ADAL" clId="{85D4B06B-8526-48C3-94A9-E1249FFA20D0}" dt="2021-06-13T06:04:23.821" v="13012"/>
          <ac:picMkLst>
            <pc:docMk/>
            <pc:sldMk cId="610424283" sldId="352"/>
            <ac:picMk id="3" creationId="{451C8608-830C-4809-91AF-4AA5343B5F4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24" v="7226" actId="2696"/>
        <pc:sldMkLst>
          <pc:docMk/>
          <pc:sldMk cId="840278868" sldId="352"/>
        </pc:sldMkLst>
        <pc:spChg chg="add mod">
          <ac:chgData name="HOWARD LIM" userId="5f46fd05-caa1-48d7-ae1b-d61ec684b443" providerId="ADAL" clId="{85D4B06B-8526-48C3-94A9-E1249FFA20D0}" dt="2021-05-31T11:24:54.270" v="7054" actId="208"/>
          <ac:spMkLst>
            <pc:docMk/>
            <pc:sldMk cId="840278868" sldId="352"/>
            <ac:spMk id="4" creationId="{B3F5AE3E-7520-4A9C-8441-24E5B9E1BAB6}"/>
          </ac:spMkLst>
        </pc:spChg>
        <pc:spChg chg="add mod">
          <ac:chgData name="HOWARD LIM" userId="5f46fd05-caa1-48d7-ae1b-d61ec684b443" providerId="ADAL" clId="{85D4B06B-8526-48C3-94A9-E1249FFA20D0}" dt="2021-05-31T11:24:54.334" v="7064" actId="208"/>
          <ac:spMkLst>
            <pc:docMk/>
            <pc:sldMk cId="840278868" sldId="352"/>
            <ac:spMk id="5" creationId="{4AA7F257-5137-45F6-BAED-01C7838B4256}"/>
          </ac:spMkLst>
        </pc:spChg>
        <pc:spChg chg="add mod">
          <ac:chgData name="HOWARD LIM" userId="5f46fd05-caa1-48d7-ae1b-d61ec684b443" providerId="ADAL" clId="{85D4B06B-8526-48C3-94A9-E1249FFA20D0}" dt="2021-05-31T11:24:54.411" v="7074" actId="208"/>
          <ac:spMkLst>
            <pc:docMk/>
            <pc:sldMk cId="840278868" sldId="352"/>
            <ac:spMk id="6" creationId="{05FC5499-5ABC-4A43-BDDF-47649399F5B4}"/>
          </ac:spMkLst>
        </pc:spChg>
        <pc:spChg chg="add mod">
          <ac:chgData name="HOWARD LIM" userId="5f46fd05-caa1-48d7-ae1b-d61ec684b443" providerId="ADAL" clId="{85D4B06B-8526-48C3-94A9-E1249FFA20D0}" dt="2021-05-31T11:24:54.465" v="7084" actId="208"/>
          <ac:spMkLst>
            <pc:docMk/>
            <pc:sldMk cId="840278868" sldId="352"/>
            <ac:spMk id="7" creationId="{FE43F733-26F8-47FB-A2B1-DA85DC5F5A50}"/>
          </ac:spMkLst>
        </pc:spChg>
        <pc:picChg chg="add mod">
          <ac:chgData name="HOWARD LIM" userId="5f46fd05-caa1-48d7-ae1b-d61ec684b443" providerId="ADAL" clId="{85D4B06B-8526-48C3-94A9-E1249FFA20D0}" dt="2021-05-31T11:24:54.150" v="7044"/>
          <ac:picMkLst>
            <pc:docMk/>
            <pc:sldMk cId="840278868" sldId="352"/>
            <ac:picMk id="3" creationId="{212756F8-3614-4BE0-AC8D-377102E30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08" v="26398" actId="2696"/>
        <pc:sldMkLst>
          <pc:docMk/>
          <pc:sldMk cId="1003489938" sldId="352"/>
        </pc:sldMkLst>
        <pc:spChg chg="add mod">
          <ac:chgData name="HOWARD LIM" userId="5f46fd05-caa1-48d7-ae1b-d61ec684b443" providerId="ADAL" clId="{85D4B06B-8526-48C3-94A9-E1249FFA20D0}" dt="2021-06-13T06:25:43.685" v="25281" actId="208"/>
          <ac:spMkLst>
            <pc:docMk/>
            <pc:sldMk cId="1003489938" sldId="352"/>
            <ac:spMk id="4" creationId="{BC3796D4-B8C3-4A80-B146-420D8E36F68A}"/>
          </ac:spMkLst>
        </pc:spChg>
        <pc:spChg chg="add mod">
          <ac:chgData name="HOWARD LIM" userId="5f46fd05-caa1-48d7-ae1b-d61ec684b443" providerId="ADAL" clId="{85D4B06B-8526-48C3-94A9-E1249FFA20D0}" dt="2021-06-13T06:25:43.762" v="25299" actId="208"/>
          <ac:spMkLst>
            <pc:docMk/>
            <pc:sldMk cId="1003489938" sldId="352"/>
            <ac:spMk id="5" creationId="{B7E86BE5-A4A5-4915-8747-7591D1E15A0F}"/>
          </ac:spMkLst>
        </pc:spChg>
        <pc:spChg chg="add mod">
          <ac:chgData name="HOWARD LIM" userId="5f46fd05-caa1-48d7-ae1b-d61ec684b443" providerId="ADAL" clId="{85D4B06B-8526-48C3-94A9-E1249FFA20D0}" dt="2021-06-13T06:25:43.846" v="25317" actId="208"/>
          <ac:spMkLst>
            <pc:docMk/>
            <pc:sldMk cId="1003489938" sldId="352"/>
            <ac:spMk id="6" creationId="{D892BE97-4BCA-45FE-8EB2-E71260362337}"/>
          </ac:spMkLst>
        </pc:spChg>
        <pc:spChg chg="add mod">
          <ac:chgData name="HOWARD LIM" userId="5f46fd05-caa1-48d7-ae1b-d61ec684b443" providerId="ADAL" clId="{85D4B06B-8526-48C3-94A9-E1249FFA20D0}" dt="2021-06-13T06:25:43.938" v="25335" actId="208"/>
          <ac:spMkLst>
            <pc:docMk/>
            <pc:sldMk cId="1003489938" sldId="352"/>
            <ac:spMk id="7" creationId="{3556DDB5-06A7-4B15-AE6E-47DCF813BD56}"/>
          </ac:spMkLst>
        </pc:spChg>
        <pc:picChg chg="add mod">
          <ac:chgData name="HOWARD LIM" userId="5f46fd05-caa1-48d7-ae1b-d61ec684b443" providerId="ADAL" clId="{85D4B06B-8526-48C3-94A9-E1249FFA20D0}" dt="2021-06-13T06:25:43.549" v="25263"/>
          <ac:picMkLst>
            <pc:docMk/>
            <pc:sldMk cId="1003489938" sldId="352"/>
            <ac:picMk id="3" creationId="{A3FB6A04-E65C-4AF5-B82F-FF3CA42014E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35" v="12425" actId="2696"/>
        <pc:sldMkLst>
          <pc:docMk/>
          <pc:sldMk cId="1364173093" sldId="352"/>
        </pc:sldMkLst>
        <pc:spChg chg="add mod">
          <ac:chgData name="HOWARD LIM" userId="5f46fd05-caa1-48d7-ae1b-d61ec684b443" providerId="ADAL" clId="{85D4B06B-8526-48C3-94A9-E1249FFA20D0}" dt="2021-06-13T05:50:05.983" v="11756" actId="208"/>
          <ac:spMkLst>
            <pc:docMk/>
            <pc:sldMk cId="1364173093" sldId="352"/>
            <ac:spMk id="4" creationId="{4649914A-E4D9-4A05-89BB-6874591F4F3F}"/>
          </ac:spMkLst>
        </pc:spChg>
        <pc:spChg chg="add mod">
          <ac:chgData name="HOWARD LIM" userId="5f46fd05-caa1-48d7-ae1b-d61ec684b443" providerId="ADAL" clId="{85D4B06B-8526-48C3-94A9-E1249FFA20D0}" dt="2021-06-13T05:50:06.046" v="11766" actId="208"/>
          <ac:spMkLst>
            <pc:docMk/>
            <pc:sldMk cId="1364173093" sldId="352"/>
            <ac:spMk id="5" creationId="{6F2EBBB7-0D23-4C53-97BB-5A2C38FBBA5D}"/>
          </ac:spMkLst>
        </pc:spChg>
        <pc:spChg chg="add mod">
          <ac:chgData name="HOWARD LIM" userId="5f46fd05-caa1-48d7-ae1b-d61ec684b443" providerId="ADAL" clId="{85D4B06B-8526-48C3-94A9-E1249FFA20D0}" dt="2021-06-13T05:50:06.155" v="11776" actId="208"/>
          <ac:spMkLst>
            <pc:docMk/>
            <pc:sldMk cId="1364173093" sldId="352"/>
            <ac:spMk id="6" creationId="{538391AA-214C-4493-B6AF-A6E3F1B98864}"/>
          </ac:spMkLst>
        </pc:spChg>
        <pc:spChg chg="add mod">
          <ac:chgData name="HOWARD LIM" userId="5f46fd05-caa1-48d7-ae1b-d61ec684b443" providerId="ADAL" clId="{85D4B06B-8526-48C3-94A9-E1249FFA20D0}" dt="2021-06-13T05:50:06.218" v="11786" actId="208"/>
          <ac:spMkLst>
            <pc:docMk/>
            <pc:sldMk cId="1364173093" sldId="352"/>
            <ac:spMk id="7" creationId="{0BFCD10A-0370-444A-A39D-C3CD608CE29A}"/>
          </ac:spMkLst>
        </pc:spChg>
        <pc:picChg chg="add mod">
          <ac:chgData name="HOWARD LIM" userId="5f46fd05-caa1-48d7-ae1b-d61ec684b443" providerId="ADAL" clId="{85D4B06B-8526-48C3-94A9-E1249FFA20D0}" dt="2021-06-13T05:50:05.796" v="11746"/>
          <ac:picMkLst>
            <pc:docMk/>
            <pc:sldMk cId="1364173093" sldId="352"/>
            <ac:picMk id="3" creationId="{AA1A8683-0F62-4AAF-889A-2ACD7E4588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3" v="9646" actId="2696"/>
        <pc:sldMkLst>
          <pc:docMk/>
          <pc:sldMk cId="1407822121" sldId="352"/>
        </pc:sldMkLst>
        <pc:spChg chg="add mod">
          <ac:chgData name="HOWARD LIM" userId="5f46fd05-caa1-48d7-ae1b-d61ec684b443" providerId="ADAL" clId="{85D4B06B-8526-48C3-94A9-E1249FFA20D0}" dt="2021-05-31T11:47:42.779" v="7812" actId="208"/>
          <ac:spMkLst>
            <pc:docMk/>
            <pc:sldMk cId="1407822121" sldId="352"/>
            <ac:spMk id="4" creationId="{749A7F45-EB2D-4989-985C-C1D5DD15A99B}"/>
          </ac:spMkLst>
        </pc:spChg>
        <pc:spChg chg="add mod">
          <ac:chgData name="HOWARD LIM" userId="5f46fd05-caa1-48d7-ae1b-d61ec684b443" providerId="ADAL" clId="{85D4B06B-8526-48C3-94A9-E1249FFA20D0}" dt="2021-05-31T11:47:42.862" v="7822" actId="208"/>
          <ac:spMkLst>
            <pc:docMk/>
            <pc:sldMk cId="1407822121" sldId="352"/>
            <ac:spMk id="5" creationId="{0D43086D-7A31-4F53-BE9F-BEAB34F29480}"/>
          </ac:spMkLst>
        </pc:spChg>
        <pc:spChg chg="add mod">
          <ac:chgData name="HOWARD LIM" userId="5f46fd05-caa1-48d7-ae1b-d61ec684b443" providerId="ADAL" clId="{85D4B06B-8526-48C3-94A9-E1249FFA20D0}" dt="2021-05-31T11:47:42.966" v="7832" actId="208"/>
          <ac:spMkLst>
            <pc:docMk/>
            <pc:sldMk cId="1407822121" sldId="352"/>
            <ac:spMk id="6" creationId="{F9E87787-53D6-4430-8B4E-439FBFF2FEEB}"/>
          </ac:spMkLst>
        </pc:spChg>
        <pc:spChg chg="add mod">
          <ac:chgData name="HOWARD LIM" userId="5f46fd05-caa1-48d7-ae1b-d61ec684b443" providerId="ADAL" clId="{85D4B06B-8526-48C3-94A9-E1249FFA20D0}" dt="2021-05-31T11:47:43.045" v="7842" actId="208"/>
          <ac:spMkLst>
            <pc:docMk/>
            <pc:sldMk cId="1407822121" sldId="352"/>
            <ac:spMk id="7" creationId="{97DF0DA1-FCE4-4F0F-B792-B1DDA74BFE9A}"/>
          </ac:spMkLst>
        </pc:spChg>
        <pc:picChg chg="add mod">
          <ac:chgData name="HOWARD LIM" userId="5f46fd05-caa1-48d7-ae1b-d61ec684b443" providerId="ADAL" clId="{85D4B06B-8526-48C3-94A9-E1249FFA20D0}" dt="2021-05-31T11:47:42.648" v="7802"/>
          <ac:picMkLst>
            <pc:docMk/>
            <pc:sldMk cId="1407822121" sldId="352"/>
            <ac:picMk id="3" creationId="{B4BCFEA8-C47B-4C82-8B2E-0EBE8C56B42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51" v="24260" actId="2696"/>
        <pc:sldMkLst>
          <pc:docMk/>
          <pc:sldMk cId="1665027007" sldId="352"/>
        </pc:sldMkLst>
        <pc:spChg chg="add mod">
          <ac:chgData name="HOWARD LIM" userId="5f46fd05-caa1-48d7-ae1b-d61ec684b443" providerId="ADAL" clId="{85D4B06B-8526-48C3-94A9-E1249FFA20D0}" dt="2021-06-13T06:24:37.582" v="23135" actId="208"/>
          <ac:spMkLst>
            <pc:docMk/>
            <pc:sldMk cId="1665027007" sldId="352"/>
            <ac:spMk id="4" creationId="{AF9CF733-AD2E-4142-8248-407F8A984030}"/>
          </ac:spMkLst>
        </pc:spChg>
        <pc:spChg chg="add mod">
          <ac:chgData name="HOWARD LIM" userId="5f46fd05-caa1-48d7-ae1b-d61ec684b443" providerId="ADAL" clId="{85D4B06B-8526-48C3-94A9-E1249FFA20D0}" dt="2021-06-13T06:24:37.666" v="23153" actId="208"/>
          <ac:spMkLst>
            <pc:docMk/>
            <pc:sldMk cId="1665027007" sldId="352"/>
            <ac:spMk id="5" creationId="{09F6D15A-5DF4-4E26-8A04-75F0BDF9B20F}"/>
          </ac:spMkLst>
        </pc:spChg>
        <pc:spChg chg="add mod">
          <ac:chgData name="HOWARD LIM" userId="5f46fd05-caa1-48d7-ae1b-d61ec684b443" providerId="ADAL" clId="{85D4B06B-8526-48C3-94A9-E1249FFA20D0}" dt="2021-06-13T06:24:37.779" v="23171" actId="208"/>
          <ac:spMkLst>
            <pc:docMk/>
            <pc:sldMk cId="1665027007" sldId="352"/>
            <ac:spMk id="6" creationId="{CA598254-B71B-4ABD-B01E-8BDEB33A682D}"/>
          </ac:spMkLst>
        </pc:spChg>
        <pc:spChg chg="add mod">
          <ac:chgData name="HOWARD LIM" userId="5f46fd05-caa1-48d7-ae1b-d61ec684b443" providerId="ADAL" clId="{85D4B06B-8526-48C3-94A9-E1249FFA20D0}" dt="2021-06-13T06:24:37.852" v="23189" actId="208"/>
          <ac:spMkLst>
            <pc:docMk/>
            <pc:sldMk cId="1665027007" sldId="352"/>
            <ac:spMk id="7" creationId="{55558B0C-ED71-4AB3-A369-441F9DCE1D1B}"/>
          </ac:spMkLst>
        </pc:spChg>
        <pc:picChg chg="add mod">
          <ac:chgData name="HOWARD LIM" userId="5f46fd05-caa1-48d7-ae1b-d61ec684b443" providerId="ADAL" clId="{85D4B06B-8526-48C3-94A9-E1249FFA20D0}" dt="2021-06-13T06:24:37.394" v="23117"/>
          <ac:picMkLst>
            <pc:docMk/>
            <pc:sldMk cId="1665027007" sldId="352"/>
            <ac:picMk id="3" creationId="{EF36EAE5-4655-4206-BAFA-8C64C25EACF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22" v="19976" actId="2696"/>
        <pc:sldMkLst>
          <pc:docMk/>
          <pc:sldMk cId="1827972579" sldId="352"/>
        </pc:sldMkLst>
        <pc:spChg chg="add mod">
          <ac:chgData name="HOWARD LIM" userId="5f46fd05-caa1-48d7-ae1b-d61ec684b443" providerId="ADAL" clId="{85D4B06B-8526-48C3-94A9-E1249FFA20D0}" dt="2021-06-13T06:20:54.255" v="18912" actId="208"/>
          <ac:spMkLst>
            <pc:docMk/>
            <pc:sldMk cId="1827972579" sldId="352"/>
            <ac:spMk id="4" creationId="{6C581C1D-8AF8-459E-878C-7CC94EBAABBF}"/>
          </ac:spMkLst>
        </pc:spChg>
        <pc:spChg chg="add mod">
          <ac:chgData name="HOWARD LIM" userId="5f46fd05-caa1-48d7-ae1b-d61ec684b443" providerId="ADAL" clId="{85D4B06B-8526-48C3-94A9-E1249FFA20D0}" dt="2021-06-13T06:20:54.345" v="18929" actId="208"/>
          <ac:spMkLst>
            <pc:docMk/>
            <pc:sldMk cId="1827972579" sldId="352"/>
            <ac:spMk id="5" creationId="{A4943D61-37E0-472B-A69A-9EEAB54DE1CB}"/>
          </ac:spMkLst>
        </pc:spChg>
        <pc:spChg chg="add mod">
          <ac:chgData name="HOWARD LIM" userId="5f46fd05-caa1-48d7-ae1b-d61ec684b443" providerId="ADAL" clId="{85D4B06B-8526-48C3-94A9-E1249FFA20D0}" dt="2021-06-13T06:20:54.445" v="18946" actId="208"/>
          <ac:spMkLst>
            <pc:docMk/>
            <pc:sldMk cId="1827972579" sldId="352"/>
            <ac:spMk id="6" creationId="{F2ECEB3B-BA54-4C58-9D61-AAD9FE9BD1AA}"/>
          </ac:spMkLst>
        </pc:spChg>
        <pc:spChg chg="add mod">
          <ac:chgData name="HOWARD LIM" userId="5f46fd05-caa1-48d7-ae1b-d61ec684b443" providerId="ADAL" clId="{85D4B06B-8526-48C3-94A9-E1249FFA20D0}" dt="2021-06-13T06:20:54.521" v="18963" actId="208"/>
          <ac:spMkLst>
            <pc:docMk/>
            <pc:sldMk cId="1827972579" sldId="352"/>
            <ac:spMk id="7" creationId="{698223A0-D31A-4841-9062-3CE0A93B3255}"/>
          </ac:spMkLst>
        </pc:spChg>
        <pc:picChg chg="add mod">
          <ac:chgData name="HOWARD LIM" userId="5f46fd05-caa1-48d7-ae1b-d61ec684b443" providerId="ADAL" clId="{85D4B06B-8526-48C3-94A9-E1249FFA20D0}" dt="2021-06-13T06:20:54.104" v="18895"/>
          <ac:picMkLst>
            <pc:docMk/>
            <pc:sldMk cId="1827972579" sldId="352"/>
            <ac:picMk id="3" creationId="{60A7B449-C4B0-4625-B6F7-473F063610D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72" v="6454" actId="2696"/>
        <pc:sldMkLst>
          <pc:docMk/>
          <pc:sldMk cId="2284624448" sldId="352"/>
        </pc:sldMkLst>
        <pc:spChg chg="add mod">
          <ac:chgData name="HOWARD LIM" userId="5f46fd05-caa1-48d7-ae1b-d61ec684b443" providerId="ADAL" clId="{85D4B06B-8526-48C3-94A9-E1249FFA20D0}" dt="2021-05-31T10:44:20.531" v="5680" actId="208"/>
          <ac:spMkLst>
            <pc:docMk/>
            <pc:sldMk cId="2284624448" sldId="352"/>
            <ac:spMk id="4" creationId="{EA690090-95B4-4693-8190-E5A71D8CC429}"/>
          </ac:spMkLst>
        </pc:spChg>
        <pc:spChg chg="add mod">
          <ac:chgData name="HOWARD LIM" userId="5f46fd05-caa1-48d7-ae1b-d61ec684b443" providerId="ADAL" clId="{85D4B06B-8526-48C3-94A9-E1249FFA20D0}" dt="2021-05-31T10:44:20.580" v="5690" actId="208"/>
          <ac:spMkLst>
            <pc:docMk/>
            <pc:sldMk cId="2284624448" sldId="352"/>
            <ac:spMk id="5" creationId="{4B6CC3A0-F85D-4C15-B39C-479C86431D97}"/>
          </ac:spMkLst>
        </pc:spChg>
        <pc:spChg chg="add mod">
          <ac:chgData name="HOWARD LIM" userId="5f46fd05-caa1-48d7-ae1b-d61ec684b443" providerId="ADAL" clId="{85D4B06B-8526-48C3-94A9-E1249FFA20D0}" dt="2021-05-31T10:44:20.679" v="5700" actId="208"/>
          <ac:spMkLst>
            <pc:docMk/>
            <pc:sldMk cId="2284624448" sldId="352"/>
            <ac:spMk id="6" creationId="{30B12BA3-40BD-491D-AC11-68E46214D7E6}"/>
          </ac:spMkLst>
        </pc:spChg>
        <pc:spChg chg="add mod">
          <ac:chgData name="HOWARD LIM" userId="5f46fd05-caa1-48d7-ae1b-d61ec684b443" providerId="ADAL" clId="{85D4B06B-8526-48C3-94A9-E1249FFA20D0}" dt="2021-05-31T10:44:20.739" v="5710" actId="208"/>
          <ac:spMkLst>
            <pc:docMk/>
            <pc:sldMk cId="2284624448" sldId="352"/>
            <ac:spMk id="7" creationId="{4B5AC0B1-7B10-408B-ACA9-E691F16AE0D6}"/>
          </ac:spMkLst>
        </pc:spChg>
        <pc:picChg chg="add mod">
          <ac:chgData name="HOWARD LIM" userId="5f46fd05-caa1-48d7-ae1b-d61ec684b443" providerId="ADAL" clId="{85D4B06B-8526-48C3-94A9-E1249FFA20D0}" dt="2021-05-31T10:44:20.431" v="5670"/>
          <ac:picMkLst>
            <pc:docMk/>
            <pc:sldMk cId="2284624448" sldId="352"/>
            <ac:picMk id="3" creationId="{888A4B2E-08A3-4AC6-AC55-96AAC76FB4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49" v="28550" actId="2696"/>
        <pc:sldMkLst>
          <pc:docMk/>
          <pc:sldMk cId="2322273941" sldId="352"/>
        </pc:sldMkLst>
        <pc:spChg chg="add mod">
          <ac:chgData name="HOWARD LIM" userId="5f46fd05-caa1-48d7-ae1b-d61ec684b443" providerId="ADAL" clId="{85D4B06B-8526-48C3-94A9-E1249FFA20D0}" dt="2021-06-13T07:02:00.548" v="27419" actId="208"/>
          <ac:spMkLst>
            <pc:docMk/>
            <pc:sldMk cId="2322273941" sldId="352"/>
            <ac:spMk id="4" creationId="{6059B33C-E1AD-4FD4-B82F-9311C20A8686}"/>
          </ac:spMkLst>
        </pc:spChg>
        <pc:spChg chg="add mod">
          <ac:chgData name="HOWARD LIM" userId="5f46fd05-caa1-48d7-ae1b-d61ec684b443" providerId="ADAL" clId="{85D4B06B-8526-48C3-94A9-E1249FFA20D0}" dt="2021-06-13T07:02:00.746" v="27437" actId="208"/>
          <ac:spMkLst>
            <pc:docMk/>
            <pc:sldMk cId="2322273941" sldId="352"/>
            <ac:spMk id="5" creationId="{AE37F9C3-2FEA-4B46-8F8B-5CFEFFA7454A}"/>
          </ac:spMkLst>
        </pc:spChg>
        <pc:spChg chg="add mod">
          <ac:chgData name="HOWARD LIM" userId="5f46fd05-caa1-48d7-ae1b-d61ec684b443" providerId="ADAL" clId="{85D4B06B-8526-48C3-94A9-E1249FFA20D0}" dt="2021-06-13T07:02:00.944" v="27455" actId="208"/>
          <ac:spMkLst>
            <pc:docMk/>
            <pc:sldMk cId="2322273941" sldId="352"/>
            <ac:spMk id="6" creationId="{AD599337-6B00-42DB-9275-E7D76446DE3D}"/>
          </ac:spMkLst>
        </pc:spChg>
        <pc:spChg chg="add mod">
          <ac:chgData name="HOWARD LIM" userId="5f46fd05-caa1-48d7-ae1b-d61ec684b443" providerId="ADAL" clId="{85D4B06B-8526-48C3-94A9-E1249FFA20D0}" dt="2021-06-13T07:02:01.023" v="27473" actId="208"/>
          <ac:spMkLst>
            <pc:docMk/>
            <pc:sldMk cId="2322273941" sldId="352"/>
            <ac:spMk id="7" creationId="{0D622FAC-9518-428C-B72F-90B6E4048839}"/>
          </ac:spMkLst>
        </pc:spChg>
        <pc:picChg chg="add mod">
          <ac:chgData name="HOWARD LIM" userId="5f46fd05-caa1-48d7-ae1b-d61ec684b443" providerId="ADAL" clId="{85D4B06B-8526-48C3-94A9-E1249FFA20D0}" dt="2021-06-13T07:02:00.307" v="27401"/>
          <ac:picMkLst>
            <pc:docMk/>
            <pc:sldMk cId="2322273941" sldId="352"/>
            <ac:picMk id="3" creationId="{8E5A8B7C-E9F4-4B20-A2BC-4449B13AA5A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896" v="30714" actId="2696"/>
        <pc:sldMkLst>
          <pc:docMk/>
          <pc:sldMk cId="2773141985" sldId="352"/>
        </pc:sldMkLst>
        <pc:spChg chg="add mod">
          <ac:chgData name="HOWARD LIM" userId="5f46fd05-caa1-48d7-ae1b-d61ec684b443" providerId="ADAL" clId="{85D4B06B-8526-48C3-94A9-E1249FFA20D0}" dt="2021-06-13T07:05:24.512" v="29571" actId="208"/>
          <ac:spMkLst>
            <pc:docMk/>
            <pc:sldMk cId="2773141985" sldId="352"/>
            <ac:spMk id="4" creationId="{43B65ABA-A269-4704-B9C8-75DF71A8356E}"/>
          </ac:spMkLst>
        </pc:spChg>
        <pc:spChg chg="add mod">
          <ac:chgData name="HOWARD LIM" userId="5f46fd05-caa1-48d7-ae1b-d61ec684b443" providerId="ADAL" clId="{85D4B06B-8526-48C3-94A9-E1249FFA20D0}" dt="2021-06-13T07:05:24.798" v="29589" actId="208"/>
          <ac:spMkLst>
            <pc:docMk/>
            <pc:sldMk cId="2773141985" sldId="352"/>
            <ac:spMk id="5" creationId="{C2660136-2194-4493-BC89-601A7E14753F}"/>
          </ac:spMkLst>
        </pc:spChg>
        <pc:spChg chg="add mod">
          <ac:chgData name="HOWARD LIM" userId="5f46fd05-caa1-48d7-ae1b-d61ec684b443" providerId="ADAL" clId="{85D4B06B-8526-48C3-94A9-E1249FFA20D0}" dt="2021-06-13T07:05:24.963" v="29607" actId="208"/>
          <ac:spMkLst>
            <pc:docMk/>
            <pc:sldMk cId="2773141985" sldId="352"/>
            <ac:spMk id="6" creationId="{656A38E4-F880-41EF-A6FA-EED4CF010327}"/>
          </ac:spMkLst>
        </pc:spChg>
        <pc:spChg chg="add mod">
          <ac:chgData name="HOWARD LIM" userId="5f46fd05-caa1-48d7-ae1b-d61ec684b443" providerId="ADAL" clId="{85D4B06B-8526-48C3-94A9-E1249FFA20D0}" dt="2021-06-13T07:05:25.237" v="29625" actId="208"/>
          <ac:spMkLst>
            <pc:docMk/>
            <pc:sldMk cId="2773141985" sldId="352"/>
            <ac:spMk id="7" creationId="{3CC55D1E-1D2F-40C1-AC6E-B34C96E9408A}"/>
          </ac:spMkLst>
        </pc:spChg>
        <pc:picChg chg="add mod">
          <ac:chgData name="HOWARD LIM" userId="5f46fd05-caa1-48d7-ae1b-d61ec684b443" providerId="ADAL" clId="{85D4B06B-8526-48C3-94A9-E1249FFA20D0}" dt="2021-06-13T07:05:24.286" v="29553"/>
          <ac:picMkLst>
            <pc:docMk/>
            <pc:sldMk cId="2773141985" sldId="352"/>
            <ac:picMk id="3" creationId="{3C0C8231-C855-4618-BDD2-C70B1617F8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07" v="22114" actId="2696"/>
        <pc:sldMkLst>
          <pc:docMk/>
          <pc:sldMk cId="3108805836" sldId="352"/>
        </pc:sldMkLst>
        <pc:spChg chg="add mod">
          <ac:chgData name="HOWARD LIM" userId="5f46fd05-caa1-48d7-ae1b-d61ec684b443" providerId="ADAL" clId="{85D4B06B-8526-48C3-94A9-E1249FFA20D0}" dt="2021-06-13T06:23:55.509" v="20997" actId="208"/>
          <ac:spMkLst>
            <pc:docMk/>
            <pc:sldMk cId="3108805836" sldId="352"/>
            <ac:spMk id="4" creationId="{C10BA267-BB96-4CBD-A659-4F16347316EA}"/>
          </ac:spMkLst>
        </pc:spChg>
        <pc:spChg chg="add mod">
          <ac:chgData name="HOWARD LIM" userId="5f46fd05-caa1-48d7-ae1b-d61ec684b443" providerId="ADAL" clId="{85D4B06B-8526-48C3-94A9-E1249FFA20D0}" dt="2021-06-13T06:23:55.584" v="21015" actId="208"/>
          <ac:spMkLst>
            <pc:docMk/>
            <pc:sldMk cId="3108805836" sldId="352"/>
            <ac:spMk id="5" creationId="{ADF95DDE-AA9F-49EC-A0B9-054DF2B67EC9}"/>
          </ac:spMkLst>
        </pc:spChg>
        <pc:spChg chg="add mod">
          <ac:chgData name="HOWARD LIM" userId="5f46fd05-caa1-48d7-ae1b-d61ec684b443" providerId="ADAL" clId="{85D4B06B-8526-48C3-94A9-E1249FFA20D0}" dt="2021-06-13T06:23:55.672" v="21033" actId="208"/>
          <ac:spMkLst>
            <pc:docMk/>
            <pc:sldMk cId="3108805836" sldId="352"/>
            <ac:spMk id="6" creationId="{C86FAAF4-BE58-4591-8615-E51A1E3E9AF1}"/>
          </ac:spMkLst>
        </pc:spChg>
        <pc:spChg chg="add mod">
          <ac:chgData name="HOWARD LIM" userId="5f46fd05-caa1-48d7-ae1b-d61ec684b443" providerId="ADAL" clId="{85D4B06B-8526-48C3-94A9-E1249FFA20D0}" dt="2021-06-13T06:23:55.773" v="21051" actId="208"/>
          <ac:spMkLst>
            <pc:docMk/>
            <pc:sldMk cId="3108805836" sldId="352"/>
            <ac:spMk id="7" creationId="{2B8412D3-A43A-40B9-96B8-B96CCD4CEB57}"/>
          </ac:spMkLst>
        </pc:spChg>
        <pc:picChg chg="add mod">
          <ac:chgData name="HOWARD LIM" userId="5f46fd05-caa1-48d7-ae1b-d61ec684b443" providerId="ADAL" clId="{85D4B06B-8526-48C3-94A9-E1249FFA20D0}" dt="2021-06-13T06:23:55.362" v="20979"/>
          <ac:picMkLst>
            <pc:docMk/>
            <pc:sldMk cId="3108805836" sldId="352"/>
            <ac:picMk id="3" creationId="{A7A02EE8-C6CA-4CAE-8481-E8F87A090B3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20" v="17944" actId="2696"/>
        <pc:sldMkLst>
          <pc:docMk/>
          <pc:sldMk cId="3207487807" sldId="352"/>
        </pc:sldMkLst>
        <pc:spChg chg="add mod">
          <ac:chgData name="HOWARD LIM" userId="5f46fd05-caa1-48d7-ae1b-d61ec684b443" providerId="ADAL" clId="{85D4B06B-8526-48C3-94A9-E1249FFA20D0}" dt="2021-06-13T06:18:40.575" v="16827" actId="208"/>
          <ac:spMkLst>
            <pc:docMk/>
            <pc:sldMk cId="3207487807" sldId="352"/>
            <ac:spMk id="4" creationId="{CF45682D-B60D-421D-9066-46A85B508193}"/>
          </ac:spMkLst>
        </pc:spChg>
        <pc:spChg chg="add mod">
          <ac:chgData name="HOWARD LIM" userId="5f46fd05-caa1-48d7-ae1b-d61ec684b443" providerId="ADAL" clId="{85D4B06B-8526-48C3-94A9-E1249FFA20D0}" dt="2021-06-13T06:18:40.650" v="16845" actId="208"/>
          <ac:spMkLst>
            <pc:docMk/>
            <pc:sldMk cId="3207487807" sldId="352"/>
            <ac:spMk id="5" creationId="{907335A7-9BA5-4FA2-8B93-E5E87A07D0C4}"/>
          </ac:spMkLst>
        </pc:spChg>
        <pc:spChg chg="add mod">
          <ac:chgData name="HOWARD LIM" userId="5f46fd05-caa1-48d7-ae1b-d61ec684b443" providerId="ADAL" clId="{85D4B06B-8526-48C3-94A9-E1249FFA20D0}" dt="2021-06-13T06:18:40.758" v="16863" actId="208"/>
          <ac:spMkLst>
            <pc:docMk/>
            <pc:sldMk cId="3207487807" sldId="352"/>
            <ac:spMk id="6" creationId="{956C431A-DEA6-4DD1-841E-8610FFE5A875}"/>
          </ac:spMkLst>
        </pc:spChg>
        <pc:spChg chg="add mod">
          <ac:chgData name="HOWARD LIM" userId="5f46fd05-caa1-48d7-ae1b-d61ec684b443" providerId="ADAL" clId="{85D4B06B-8526-48C3-94A9-E1249FFA20D0}" dt="2021-06-13T06:18:40.833" v="16881" actId="208"/>
          <ac:spMkLst>
            <pc:docMk/>
            <pc:sldMk cId="3207487807" sldId="352"/>
            <ac:spMk id="7" creationId="{B2933F5A-4002-4251-92D8-1CF646340C1F}"/>
          </ac:spMkLst>
        </pc:spChg>
        <pc:picChg chg="add mod">
          <ac:chgData name="HOWARD LIM" userId="5f46fd05-caa1-48d7-ae1b-d61ec684b443" providerId="ADAL" clId="{85D4B06B-8526-48C3-94A9-E1249FFA20D0}" dt="2021-06-13T06:18:40.397" v="16809"/>
          <ac:picMkLst>
            <pc:docMk/>
            <pc:sldMk cId="3207487807" sldId="352"/>
            <ac:picMk id="3" creationId="{9DF212FC-128D-44E1-B55E-D5927C4BD66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24" v="15806" actId="2696"/>
        <pc:sldMkLst>
          <pc:docMk/>
          <pc:sldMk cId="3478580024" sldId="352"/>
        </pc:sldMkLst>
        <pc:spChg chg="add mod">
          <ac:chgData name="HOWARD LIM" userId="5f46fd05-caa1-48d7-ae1b-d61ec684b443" providerId="ADAL" clId="{85D4B06B-8526-48C3-94A9-E1249FFA20D0}" dt="2021-06-13T06:16:44.351" v="14689" actId="208"/>
          <ac:spMkLst>
            <pc:docMk/>
            <pc:sldMk cId="3478580024" sldId="352"/>
            <ac:spMk id="4" creationId="{7C35EDE9-733F-4F51-8C17-C888348D949C}"/>
          </ac:spMkLst>
        </pc:spChg>
        <pc:spChg chg="add mod">
          <ac:chgData name="HOWARD LIM" userId="5f46fd05-caa1-48d7-ae1b-d61ec684b443" providerId="ADAL" clId="{85D4B06B-8526-48C3-94A9-E1249FFA20D0}" dt="2021-06-13T06:16:44.440" v="14707" actId="208"/>
          <ac:spMkLst>
            <pc:docMk/>
            <pc:sldMk cId="3478580024" sldId="352"/>
            <ac:spMk id="5" creationId="{977BE92E-7444-4240-B600-E4A1FBE8D8BE}"/>
          </ac:spMkLst>
        </pc:spChg>
        <pc:spChg chg="add mod">
          <ac:chgData name="HOWARD LIM" userId="5f46fd05-caa1-48d7-ae1b-d61ec684b443" providerId="ADAL" clId="{85D4B06B-8526-48C3-94A9-E1249FFA20D0}" dt="2021-06-13T06:16:44.537" v="14725" actId="208"/>
          <ac:spMkLst>
            <pc:docMk/>
            <pc:sldMk cId="3478580024" sldId="352"/>
            <ac:spMk id="6" creationId="{C281FAA7-B574-449B-A999-192C4311CE4F}"/>
          </ac:spMkLst>
        </pc:spChg>
        <pc:spChg chg="add mod">
          <ac:chgData name="HOWARD LIM" userId="5f46fd05-caa1-48d7-ae1b-d61ec684b443" providerId="ADAL" clId="{85D4B06B-8526-48C3-94A9-E1249FFA20D0}" dt="2021-06-13T06:16:44.637" v="14743" actId="208"/>
          <ac:spMkLst>
            <pc:docMk/>
            <pc:sldMk cId="3478580024" sldId="352"/>
            <ac:spMk id="7" creationId="{C5EAC439-1222-43DB-8B22-E9222AA2EBD4}"/>
          </ac:spMkLst>
        </pc:spChg>
        <pc:picChg chg="add mod">
          <ac:chgData name="HOWARD LIM" userId="5f46fd05-caa1-48d7-ae1b-d61ec684b443" providerId="ADAL" clId="{85D4B06B-8526-48C3-94A9-E1249FFA20D0}" dt="2021-06-13T06:16:44.200" v="14671"/>
          <ac:picMkLst>
            <pc:docMk/>
            <pc:sldMk cId="3478580024" sldId="352"/>
            <ac:picMk id="3" creationId="{8BCFB9F4-35B0-471A-A709-E5BC39754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18" v="22115" actId="2696"/>
        <pc:sldMkLst>
          <pc:docMk/>
          <pc:sldMk cId="438337868" sldId="353"/>
        </pc:sldMkLst>
        <pc:spChg chg="add mod">
          <ac:chgData name="HOWARD LIM" userId="5f46fd05-caa1-48d7-ae1b-d61ec684b443" providerId="ADAL" clId="{85D4B06B-8526-48C3-94A9-E1249FFA20D0}" dt="2021-06-13T06:23:56.058" v="21072" actId="208"/>
          <ac:spMkLst>
            <pc:docMk/>
            <pc:sldMk cId="438337868" sldId="353"/>
            <ac:spMk id="4" creationId="{3724F021-6D9B-4D44-AB11-40D86BB3867B}"/>
          </ac:spMkLst>
        </pc:spChg>
        <pc:spChg chg="add mod">
          <ac:chgData name="HOWARD LIM" userId="5f46fd05-caa1-48d7-ae1b-d61ec684b443" providerId="ADAL" clId="{85D4B06B-8526-48C3-94A9-E1249FFA20D0}" dt="2021-06-13T06:23:56.147" v="21090" actId="208"/>
          <ac:spMkLst>
            <pc:docMk/>
            <pc:sldMk cId="438337868" sldId="353"/>
            <ac:spMk id="5" creationId="{8E58B79A-3A64-4FD5-9116-DB5EC10A2334}"/>
          </ac:spMkLst>
        </pc:spChg>
        <pc:spChg chg="add mod">
          <ac:chgData name="HOWARD LIM" userId="5f46fd05-caa1-48d7-ae1b-d61ec684b443" providerId="ADAL" clId="{85D4B06B-8526-48C3-94A9-E1249FFA20D0}" dt="2021-06-13T06:23:56.232" v="21108" actId="208"/>
          <ac:spMkLst>
            <pc:docMk/>
            <pc:sldMk cId="438337868" sldId="353"/>
            <ac:spMk id="6" creationId="{7BF79C03-AEA7-44A2-AC3D-E606D8E1EA2C}"/>
          </ac:spMkLst>
        </pc:spChg>
        <pc:spChg chg="add mod">
          <ac:chgData name="HOWARD LIM" userId="5f46fd05-caa1-48d7-ae1b-d61ec684b443" providerId="ADAL" clId="{85D4B06B-8526-48C3-94A9-E1249FFA20D0}" dt="2021-06-13T06:23:56.316" v="21126" actId="208"/>
          <ac:spMkLst>
            <pc:docMk/>
            <pc:sldMk cId="438337868" sldId="353"/>
            <ac:spMk id="7" creationId="{6B3A7109-F46B-4D1B-A4CB-BD98479B364D}"/>
          </ac:spMkLst>
        </pc:spChg>
        <pc:picChg chg="add mod">
          <ac:chgData name="HOWARD LIM" userId="5f46fd05-caa1-48d7-ae1b-d61ec684b443" providerId="ADAL" clId="{85D4B06B-8526-48C3-94A9-E1249FFA20D0}" dt="2021-06-13T06:23:55.933" v="21054"/>
          <ac:picMkLst>
            <pc:docMk/>
            <pc:sldMk cId="438337868" sldId="353"/>
            <ac:picMk id="3" creationId="{CB300799-231E-4363-BD4F-09EFD48E9D42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1" v="7227" actId="2696"/>
        <pc:sldMkLst>
          <pc:docMk/>
          <pc:sldMk cId="580675069" sldId="353"/>
        </pc:sldMkLst>
        <pc:spChg chg="add mod">
          <ac:chgData name="HOWARD LIM" userId="5f46fd05-caa1-48d7-ae1b-d61ec684b443" providerId="ADAL" clId="{85D4B06B-8526-48C3-94A9-E1249FFA20D0}" dt="2021-05-31T11:24:54.697" v="7097" actId="208"/>
          <ac:spMkLst>
            <pc:docMk/>
            <pc:sldMk cId="580675069" sldId="353"/>
            <ac:spMk id="4" creationId="{05D3E93F-C1C5-479C-B0C2-5FDF2099B7B9}"/>
          </ac:spMkLst>
        </pc:spChg>
        <pc:spChg chg="add mod">
          <ac:chgData name="HOWARD LIM" userId="5f46fd05-caa1-48d7-ae1b-d61ec684b443" providerId="ADAL" clId="{85D4B06B-8526-48C3-94A9-E1249FFA20D0}" dt="2021-05-31T11:24:54.786" v="7107" actId="208"/>
          <ac:spMkLst>
            <pc:docMk/>
            <pc:sldMk cId="580675069" sldId="353"/>
            <ac:spMk id="5" creationId="{6F49DADF-B308-46E2-A81B-F525D96BEE7D}"/>
          </ac:spMkLst>
        </pc:spChg>
        <pc:spChg chg="add mod">
          <ac:chgData name="HOWARD LIM" userId="5f46fd05-caa1-48d7-ae1b-d61ec684b443" providerId="ADAL" clId="{85D4B06B-8526-48C3-94A9-E1249FFA20D0}" dt="2021-05-31T11:24:54.882" v="7117" actId="208"/>
          <ac:spMkLst>
            <pc:docMk/>
            <pc:sldMk cId="580675069" sldId="353"/>
            <ac:spMk id="6" creationId="{472EB608-6721-418D-9C02-F1A82EBBA48A}"/>
          </ac:spMkLst>
        </pc:spChg>
        <pc:spChg chg="add mod">
          <ac:chgData name="HOWARD LIM" userId="5f46fd05-caa1-48d7-ae1b-d61ec684b443" providerId="ADAL" clId="{85D4B06B-8526-48C3-94A9-E1249FFA20D0}" dt="2021-05-31T11:24:54.934" v="7127" actId="208"/>
          <ac:spMkLst>
            <pc:docMk/>
            <pc:sldMk cId="580675069" sldId="353"/>
            <ac:spMk id="7" creationId="{F0CA54F1-5FF5-4C4B-901D-5E4840699431}"/>
          </ac:spMkLst>
        </pc:spChg>
        <pc:picChg chg="add mod">
          <ac:chgData name="HOWARD LIM" userId="5f46fd05-caa1-48d7-ae1b-d61ec684b443" providerId="ADAL" clId="{85D4B06B-8526-48C3-94A9-E1249FFA20D0}" dt="2021-05-31T11:24:54.625" v="7087"/>
          <ac:picMkLst>
            <pc:docMk/>
            <pc:sldMk cId="580675069" sldId="353"/>
            <ac:picMk id="3" creationId="{1A59F835-7B18-4E59-BA5D-4389FEF636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35" v="15807" actId="2696"/>
        <pc:sldMkLst>
          <pc:docMk/>
          <pc:sldMk cId="763798238" sldId="353"/>
        </pc:sldMkLst>
        <pc:spChg chg="add mod">
          <ac:chgData name="HOWARD LIM" userId="5f46fd05-caa1-48d7-ae1b-d61ec684b443" providerId="ADAL" clId="{85D4B06B-8526-48C3-94A9-E1249FFA20D0}" dt="2021-06-13T06:16:44.897" v="14764" actId="208"/>
          <ac:spMkLst>
            <pc:docMk/>
            <pc:sldMk cId="763798238" sldId="353"/>
            <ac:spMk id="4" creationId="{3BFCFA0E-FDBC-48D0-8B80-2B86A6FC4206}"/>
          </ac:spMkLst>
        </pc:spChg>
        <pc:spChg chg="add mod">
          <ac:chgData name="HOWARD LIM" userId="5f46fd05-caa1-48d7-ae1b-d61ec684b443" providerId="ADAL" clId="{85D4B06B-8526-48C3-94A9-E1249FFA20D0}" dt="2021-06-13T06:16:45.010" v="14782" actId="208"/>
          <ac:spMkLst>
            <pc:docMk/>
            <pc:sldMk cId="763798238" sldId="353"/>
            <ac:spMk id="5" creationId="{B9EAE951-6393-4311-B977-E2C148CA26C1}"/>
          </ac:spMkLst>
        </pc:spChg>
        <pc:spChg chg="add mod">
          <ac:chgData name="HOWARD LIM" userId="5f46fd05-caa1-48d7-ae1b-d61ec684b443" providerId="ADAL" clId="{85D4B06B-8526-48C3-94A9-E1249FFA20D0}" dt="2021-06-13T06:16:45.092" v="14800" actId="208"/>
          <ac:spMkLst>
            <pc:docMk/>
            <pc:sldMk cId="763798238" sldId="353"/>
            <ac:spMk id="6" creationId="{20E6C08C-D24D-4927-A544-AB55786FE908}"/>
          </ac:spMkLst>
        </pc:spChg>
        <pc:spChg chg="add mod">
          <ac:chgData name="HOWARD LIM" userId="5f46fd05-caa1-48d7-ae1b-d61ec684b443" providerId="ADAL" clId="{85D4B06B-8526-48C3-94A9-E1249FFA20D0}" dt="2021-06-13T06:16:45.166" v="14818" actId="208"/>
          <ac:spMkLst>
            <pc:docMk/>
            <pc:sldMk cId="763798238" sldId="353"/>
            <ac:spMk id="7" creationId="{C735EEEB-DA79-44D1-8B5D-29151D8181CF}"/>
          </ac:spMkLst>
        </pc:spChg>
        <pc:picChg chg="add mod">
          <ac:chgData name="HOWARD LIM" userId="5f46fd05-caa1-48d7-ae1b-d61ec684b443" providerId="ADAL" clId="{85D4B06B-8526-48C3-94A9-E1249FFA20D0}" dt="2021-06-13T06:16:44.784" v="14746"/>
          <ac:picMkLst>
            <pc:docMk/>
            <pc:sldMk cId="763798238" sldId="353"/>
            <ac:picMk id="3" creationId="{D32320B7-500C-410C-B15B-5B0D822CC8A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25" v="26399" actId="2696"/>
        <pc:sldMkLst>
          <pc:docMk/>
          <pc:sldMk cId="1160813524" sldId="353"/>
        </pc:sldMkLst>
        <pc:spChg chg="add mod">
          <ac:chgData name="HOWARD LIM" userId="5f46fd05-caa1-48d7-ae1b-d61ec684b443" providerId="ADAL" clId="{85D4B06B-8526-48C3-94A9-E1249FFA20D0}" dt="2021-06-13T06:25:44.317" v="25356" actId="208"/>
          <ac:spMkLst>
            <pc:docMk/>
            <pc:sldMk cId="1160813524" sldId="353"/>
            <ac:spMk id="4" creationId="{DEB39537-000C-4E66-98AF-8619535A7156}"/>
          </ac:spMkLst>
        </pc:spChg>
        <pc:spChg chg="add mod">
          <ac:chgData name="HOWARD LIM" userId="5f46fd05-caa1-48d7-ae1b-d61ec684b443" providerId="ADAL" clId="{85D4B06B-8526-48C3-94A9-E1249FFA20D0}" dt="2021-06-13T06:25:44.401" v="25374" actId="208"/>
          <ac:spMkLst>
            <pc:docMk/>
            <pc:sldMk cId="1160813524" sldId="353"/>
            <ac:spMk id="5" creationId="{9358AEBE-1191-46DF-B575-3D1F550231BC}"/>
          </ac:spMkLst>
        </pc:spChg>
        <pc:spChg chg="add mod">
          <ac:chgData name="HOWARD LIM" userId="5f46fd05-caa1-48d7-ae1b-d61ec684b443" providerId="ADAL" clId="{85D4B06B-8526-48C3-94A9-E1249FFA20D0}" dt="2021-06-13T06:25:44.494" v="25392" actId="208"/>
          <ac:spMkLst>
            <pc:docMk/>
            <pc:sldMk cId="1160813524" sldId="353"/>
            <ac:spMk id="6" creationId="{0C7C12A9-1211-45CE-B1C8-C12A1974C275}"/>
          </ac:spMkLst>
        </pc:spChg>
        <pc:spChg chg="add mod">
          <ac:chgData name="HOWARD LIM" userId="5f46fd05-caa1-48d7-ae1b-d61ec684b443" providerId="ADAL" clId="{85D4B06B-8526-48C3-94A9-E1249FFA20D0}" dt="2021-06-13T06:25:44.581" v="25410" actId="208"/>
          <ac:spMkLst>
            <pc:docMk/>
            <pc:sldMk cId="1160813524" sldId="353"/>
            <ac:spMk id="7" creationId="{8BC661B9-AE0B-46AE-AADA-37BCD902A044}"/>
          </ac:spMkLst>
        </pc:spChg>
        <pc:picChg chg="add mod">
          <ac:chgData name="HOWARD LIM" userId="5f46fd05-caa1-48d7-ae1b-d61ec684b443" providerId="ADAL" clId="{85D4B06B-8526-48C3-94A9-E1249FFA20D0}" dt="2021-06-13T06:25:44.156" v="25338"/>
          <ac:picMkLst>
            <pc:docMk/>
            <pc:sldMk cId="1160813524" sldId="353"/>
            <ac:picMk id="3" creationId="{AA250F29-53EE-4045-905D-D74F87B9870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751" v="13669" actId="2696"/>
        <pc:sldMkLst>
          <pc:docMk/>
          <pc:sldMk cId="1250806155" sldId="353"/>
        </pc:sldMkLst>
        <pc:spChg chg="add mod">
          <ac:chgData name="HOWARD LIM" userId="5f46fd05-caa1-48d7-ae1b-d61ec684b443" providerId="ADAL" clId="{85D4B06B-8526-48C3-94A9-E1249FFA20D0}" dt="2021-06-13T06:04:24.412" v="13065" actId="208"/>
          <ac:spMkLst>
            <pc:docMk/>
            <pc:sldMk cId="1250806155" sldId="353"/>
            <ac:spMk id="4" creationId="{AE8820E3-D7C2-4F03-9174-1978407737F5}"/>
          </ac:spMkLst>
        </pc:spChg>
        <pc:spChg chg="add mod">
          <ac:chgData name="HOWARD LIM" userId="5f46fd05-caa1-48d7-ae1b-d61ec684b443" providerId="ADAL" clId="{85D4B06B-8526-48C3-94A9-E1249FFA20D0}" dt="2021-06-13T06:04:24.506" v="13075" actId="208"/>
          <ac:spMkLst>
            <pc:docMk/>
            <pc:sldMk cId="1250806155" sldId="353"/>
            <ac:spMk id="5" creationId="{B58C3020-9E41-47DB-B997-873B9C826B40}"/>
          </ac:spMkLst>
        </pc:spChg>
        <pc:spChg chg="add mod">
          <ac:chgData name="HOWARD LIM" userId="5f46fd05-caa1-48d7-ae1b-d61ec684b443" providerId="ADAL" clId="{85D4B06B-8526-48C3-94A9-E1249FFA20D0}" dt="2021-06-13T06:04:24.569" v="13085" actId="208"/>
          <ac:spMkLst>
            <pc:docMk/>
            <pc:sldMk cId="1250806155" sldId="353"/>
            <ac:spMk id="6" creationId="{652FA207-BE9B-45F2-B5F4-BEF5182DEFC6}"/>
          </ac:spMkLst>
        </pc:spChg>
        <pc:spChg chg="add mod">
          <ac:chgData name="HOWARD LIM" userId="5f46fd05-caa1-48d7-ae1b-d61ec684b443" providerId="ADAL" clId="{85D4B06B-8526-48C3-94A9-E1249FFA20D0}" dt="2021-06-13T06:04:24.634" v="13095" actId="208"/>
          <ac:spMkLst>
            <pc:docMk/>
            <pc:sldMk cId="1250806155" sldId="353"/>
            <ac:spMk id="7" creationId="{441DE9C0-989C-4578-98E3-79684738D51C}"/>
          </ac:spMkLst>
        </pc:spChg>
        <pc:picChg chg="add mod">
          <ac:chgData name="HOWARD LIM" userId="5f46fd05-caa1-48d7-ae1b-d61ec684b443" providerId="ADAL" clId="{85D4B06B-8526-48C3-94A9-E1249FFA20D0}" dt="2021-06-13T06:04:24.349" v="13055"/>
          <ac:picMkLst>
            <pc:docMk/>
            <pc:sldMk cId="1250806155" sldId="353"/>
            <ac:picMk id="3" creationId="{AB7C9D50-A9AB-4C03-9A3D-20E4EB09A41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686" v="9647" actId="2696"/>
        <pc:sldMkLst>
          <pc:docMk/>
          <pc:sldMk cId="1468444443" sldId="353"/>
        </pc:sldMkLst>
        <pc:spChg chg="add mod">
          <ac:chgData name="HOWARD LIM" userId="5f46fd05-caa1-48d7-ae1b-d61ec684b443" providerId="ADAL" clId="{85D4B06B-8526-48C3-94A9-E1249FFA20D0}" dt="2021-05-31T11:47:43.204" v="7855" actId="208"/>
          <ac:spMkLst>
            <pc:docMk/>
            <pc:sldMk cId="1468444443" sldId="353"/>
            <ac:spMk id="4" creationId="{D68980CE-9754-47F5-BBBC-B97AA97EE5ED}"/>
          </ac:spMkLst>
        </pc:spChg>
        <pc:spChg chg="add mod">
          <ac:chgData name="HOWARD LIM" userId="5f46fd05-caa1-48d7-ae1b-d61ec684b443" providerId="ADAL" clId="{85D4B06B-8526-48C3-94A9-E1249FFA20D0}" dt="2021-05-31T11:47:43.278" v="7865" actId="208"/>
          <ac:spMkLst>
            <pc:docMk/>
            <pc:sldMk cId="1468444443" sldId="353"/>
            <ac:spMk id="5" creationId="{2002EF16-EF23-407D-9C4B-8B7D48A8F2BE}"/>
          </ac:spMkLst>
        </pc:spChg>
        <pc:spChg chg="add mod">
          <ac:chgData name="HOWARD LIM" userId="5f46fd05-caa1-48d7-ae1b-d61ec684b443" providerId="ADAL" clId="{85D4B06B-8526-48C3-94A9-E1249FFA20D0}" dt="2021-05-31T11:47:43.353" v="7875" actId="208"/>
          <ac:spMkLst>
            <pc:docMk/>
            <pc:sldMk cId="1468444443" sldId="353"/>
            <ac:spMk id="6" creationId="{3CC4B8DE-1AF0-4C77-8708-3E6D1A45A590}"/>
          </ac:spMkLst>
        </pc:spChg>
        <pc:spChg chg="add mod">
          <ac:chgData name="HOWARD LIM" userId="5f46fd05-caa1-48d7-ae1b-d61ec684b443" providerId="ADAL" clId="{85D4B06B-8526-48C3-94A9-E1249FFA20D0}" dt="2021-05-31T11:47:43.412" v="7885" actId="208"/>
          <ac:spMkLst>
            <pc:docMk/>
            <pc:sldMk cId="1468444443" sldId="353"/>
            <ac:spMk id="7" creationId="{A5106A6E-F78C-44E1-B880-E642197EEB9C}"/>
          </ac:spMkLst>
        </pc:spChg>
        <pc:picChg chg="add mod">
          <ac:chgData name="HOWARD LIM" userId="5f46fd05-caa1-48d7-ae1b-d61ec684b443" providerId="ADAL" clId="{85D4B06B-8526-48C3-94A9-E1249FFA20D0}" dt="2021-05-31T11:47:43.138" v="7845"/>
          <ac:picMkLst>
            <pc:docMk/>
            <pc:sldMk cId="1468444443" sldId="353"/>
            <ac:picMk id="3" creationId="{9AE64905-A974-486C-B578-48C6BEC6E80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83" v="11162" actId="2696"/>
        <pc:sldMkLst>
          <pc:docMk/>
          <pc:sldMk cId="1861644370" sldId="353"/>
        </pc:sldMkLst>
        <pc:spChg chg="add mod">
          <ac:chgData name="HOWARD LIM" userId="5f46fd05-caa1-48d7-ae1b-d61ec684b443" providerId="ADAL" clId="{85D4B06B-8526-48C3-94A9-E1249FFA20D0}" dt="2021-06-07T15:48:26.576" v="10599" actId="208"/>
          <ac:spMkLst>
            <pc:docMk/>
            <pc:sldMk cId="1861644370" sldId="353"/>
            <ac:spMk id="4" creationId="{2776EB11-7B85-49E7-80AD-3C4C7A112604}"/>
          </ac:spMkLst>
        </pc:spChg>
        <pc:spChg chg="add mod">
          <ac:chgData name="HOWARD LIM" userId="5f46fd05-caa1-48d7-ae1b-d61ec684b443" providerId="ADAL" clId="{85D4B06B-8526-48C3-94A9-E1249FFA20D0}" dt="2021-06-07T15:48:26.622" v="10609" actId="208"/>
          <ac:spMkLst>
            <pc:docMk/>
            <pc:sldMk cId="1861644370" sldId="353"/>
            <ac:spMk id="5" creationId="{5F9A1062-A1DE-4539-9AA2-3B4317B1FDE8}"/>
          </ac:spMkLst>
        </pc:spChg>
        <pc:spChg chg="add mod">
          <ac:chgData name="HOWARD LIM" userId="5f46fd05-caa1-48d7-ae1b-d61ec684b443" providerId="ADAL" clId="{85D4B06B-8526-48C3-94A9-E1249FFA20D0}" dt="2021-06-07T15:48:26.685" v="10619" actId="208"/>
          <ac:spMkLst>
            <pc:docMk/>
            <pc:sldMk cId="1861644370" sldId="353"/>
            <ac:spMk id="6" creationId="{6BA88217-30EC-4256-BE7C-2439E523D031}"/>
          </ac:spMkLst>
        </pc:spChg>
        <pc:spChg chg="add mod">
          <ac:chgData name="HOWARD LIM" userId="5f46fd05-caa1-48d7-ae1b-d61ec684b443" providerId="ADAL" clId="{85D4B06B-8526-48C3-94A9-E1249FFA20D0}" dt="2021-06-07T15:48:26.716" v="10629" actId="208"/>
          <ac:spMkLst>
            <pc:docMk/>
            <pc:sldMk cId="1861644370" sldId="353"/>
            <ac:spMk id="7" creationId="{87A5F1C4-7EF0-4453-A260-D948E0855247}"/>
          </ac:spMkLst>
        </pc:spChg>
        <pc:picChg chg="add mod">
          <ac:chgData name="HOWARD LIM" userId="5f46fd05-caa1-48d7-ae1b-d61ec684b443" providerId="ADAL" clId="{85D4B06B-8526-48C3-94A9-E1249FFA20D0}" dt="2021-06-07T15:48:26.482" v="10589"/>
          <ac:picMkLst>
            <pc:docMk/>
            <pc:sldMk cId="1861644370" sldId="353"/>
            <ac:picMk id="3" creationId="{33FA0878-E67E-4BAE-AEC8-8DA1771909F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63" v="28551" actId="2696"/>
        <pc:sldMkLst>
          <pc:docMk/>
          <pc:sldMk cId="2051803056" sldId="353"/>
        </pc:sldMkLst>
        <pc:spChg chg="add mod">
          <ac:chgData name="HOWARD LIM" userId="5f46fd05-caa1-48d7-ae1b-d61ec684b443" providerId="ADAL" clId="{85D4B06B-8526-48C3-94A9-E1249FFA20D0}" dt="2021-06-13T07:02:01.735" v="27494" actId="208"/>
          <ac:spMkLst>
            <pc:docMk/>
            <pc:sldMk cId="2051803056" sldId="353"/>
            <ac:spMk id="4" creationId="{CDF1E043-846D-430A-BF0A-13430B32DE2C}"/>
          </ac:spMkLst>
        </pc:spChg>
        <pc:spChg chg="add mod">
          <ac:chgData name="HOWARD LIM" userId="5f46fd05-caa1-48d7-ae1b-d61ec684b443" providerId="ADAL" clId="{85D4B06B-8526-48C3-94A9-E1249FFA20D0}" dt="2021-06-13T07:02:01.868" v="27512" actId="208"/>
          <ac:spMkLst>
            <pc:docMk/>
            <pc:sldMk cId="2051803056" sldId="353"/>
            <ac:spMk id="5" creationId="{156DD54A-F873-405D-981A-41CD25C76B6E}"/>
          </ac:spMkLst>
        </pc:spChg>
        <pc:spChg chg="add mod">
          <ac:chgData name="HOWARD LIM" userId="5f46fd05-caa1-48d7-ae1b-d61ec684b443" providerId="ADAL" clId="{85D4B06B-8526-48C3-94A9-E1249FFA20D0}" dt="2021-06-13T07:02:01.956" v="27530" actId="208"/>
          <ac:spMkLst>
            <pc:docMk/>
            <pc:sldMk cId="2051803056" sldId="353"/>
            <ac:spMk id="6" creationId="{F92CC54A-4376-493A-8715-632A83E36910}"/>
          </ac:spMkLst>
        </pc:spChg>
        <pc:spChg chg="add mod">
          <ac:chgData name="HOWARD LIM" userId="5f46fd05-caa1-48d7-ae1b-d61ec684b443" providerId="ADAL" clId="{85D4B06B-8526-48C3-94A9-E1249FFA20D0}" dt="2021-06-13T07:02:02.031" v="27548" actId="208"/>
          <ac:spMkLst>
            <pc:docMk/>
            <pc:sldMk cId="2051803056" sldId="353"/>
            <ac:spMk id="7" creationId="{E4165B4E-7F48-4E81-8BAD-A3B0DCB82994}"/>
          </ac:spMkLst>
        </pc:spChg>
        <pc:picChg chg="add mod">
          <ac:chgData name="HOWARD LIM" userId="5f46fd05-caa1-48d7-ae1b-d61ec684b443" providerId="ADAL" clId="{85D4B06B-8526-48C3-94A9-E1249FFA20D0}" dt="2021-06-13T07:02:01.532" v="27476"/>
          <ac:picMkLst>
            <pc:docMk/>
            <pc:sldMk cId="2051803056" sldId="353"/>
            <ac:picMk id="3" creationId="{880EDD9F-D209-4104-A90C-23415ECCED8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30" v="17945" actId="2696"/>
        <pc:sldMkLst>
          <pc:docMk/>
          <pc:sldMk cId="2817426958" sldId="353"/>
        </pc:sldMkLst>
        <pc:spChg chg="add mod">
          <ac:chgData name="HOWARD LIM" userId="5f46fd05-caa1-48d7-ae1b-d61ec684b443" providerId="ADAL" clId="{85D4B06B-8526-48C3-94A9-E1249FFA20D0}" dt="2021-06-13T06:18:41.083" v="16902" actId="208"/>
          <ac:spMkLst>
            <pc:docMk/>
            <pc:sldMk cId="2817426958" sldId="353"/>
            <ac:spMk id="4" creationId="{748D28A8-2BBB-4B59-B811-CDD767D34BEE}"/>
          </ac:spMkLst>
        </pc:spChg>
        <pc:spChg chg="add mod">
          <ac:chgData name="HOWARD LIM" userId="5f46fd05-caa1-48d7-ae1b-d61ec684b443" providerId="ADAL" clId="{85D4B06B-8526-48C3-94A9-E1249FFA20D0}" dt="2021-06-13T06:18:41.173" v="16920" actId="208"/>
          <ac:spMkLst>
            <pc:docMk/>
            <pc:sldMk cId="2817426958" sldId="353"/>
            <ac:spMk id="5" creationId="{0FAF06ED-74A0-4A3D-8B48-3C1048E0F4AB}"/>
          </ac:spMkLst>
        </pc:spChg>
        <pc:spChg chg="add mod">
          <ac:chgData name="HOWARD LIM" userId="5f46fd05-caa1-48d7-ae1b-d61ec684b443" providerId="ADAL" clId="{85D4B06B-8526-48C3-94A9-E1249FFA20D0}" dt="2021-06-13T06:18:41.273" v="16938" actId="208"/>
          <ac:spMkLst>
            <pc:docMk/>
            <pc:sldMk cId="2817426958" sldId="353"/>
            <ac:spMk id="6" creationId="{3A4335DE-BCFB-4FDA-9ECA-1FEE9E8B174E}"/>
          </ac:spMkLst>
        </pc:spChg>
        <pc:spChg chg="add mod">
          <ac:chgData name="HOWARD LIM" userId="5f46fd05-caa1-48d7-ae1b-d61ec684b443" providerId="ADAL" clId="{85D4B06B-8526-48C3-94A9-E1249FFA20D0}" dt="2021-06-13T06:18:41.360" v="16956" actId="208"/>
          <ac:spMkLst>
            <pc:docMk/>
            <pc:sldMk cId="2817426958" sldId="353"/>
            <ac:spMk id="7" creationId="{D06055ED-CAA4-4B20-B5FC-9D92F35D3BE2}"/>
          </ac:spMkLst>
        </pc:spChg>
        <pc:picChg chg="add mod">
          <ac:chgData name="HOWARD LIM" userId="5f46fd05-caa1-48d7-ae1b-d61ec684b443" providerId="ADAL" clId="{85D4B06B-8526-48C3-94A9-E1249FFA20D0}" dt="2021-06-13T06:18:40.974" v="16884"/>
          <ac:picMkLst>
            <pc:docMk/>
            <pc:sldMk cId="2817426958" sldId="353"/>
            <ac:picMk id="3" creationId="{D82FD0D5-D4BE-4864-8902-57E35AB6F3E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67" v="24261" actId="2696"/>
        <pc:sldMkLst>
          <pc:docMk/>
          <pc:sldMk cId="3205573837" sldId="353"/>
        </pc:sldMkLst>
        <pc:spChg chg="add mod">
          <ac:chgData name="HOWARD LIM" userId="5f46fd05-caa1-48d7-ae1b-d61ec684b443" providerId="ADAL" clId="{85D4B06B-8526-48C3-94A9-E1249FFA20D0}" dt="2021-06-13T06:24:38.261" v="23210" actId="208"/>
          <ac:spMkLst>
            <pc:docMk/>
            <pc:sldMk cId="3205573837" sldId="353"/>
            <ac:spMk id="4" creationId="{479B7551-E171-467C-B948-83BE01785EE3}"/>
          </ac:spMkLst>
        </pc:spChg>
        <pc:spChg chg="add mod">
          <ac:chgData name="HOWARD LIM" userId="5f46fd05-caa1-48d7-ae1b-d61ec684b443" providerId="ADAL" clId="{85D4B06B-8526-48C3-94A9-E1249FFA20D0}" dt="2021-06-13T06:24:38.335" v="23228" actId="208"/>
          <ac:spMkLst>
            <pc:docMk/>
            <pc:sldMk cId="3205573837" sldId="353"/>
            <ac:spMk id="5" creationId="{608CF0F2-57AA-4CFE-B9FB-54B09D6D47B7}"/>
          </ac:spMkLst>
        </pc:spChg>
        <pc:spChg chg="add mod">
          <ac:chgData name="HOWARD LIM" userId="5f46fd05-caa1-48d7-ae1b-d61ec684b443" providerId="ADAL" clId="{85D4B06B-8526-48C3-94A9-E1249FFA20D0}" dt="2021-06-13T06:24:38.424" v="23246" actId="208"/>
          <ac:spMkLst>
            <pc:docMk/>
            <pc:sldMk cId="3205573837" sldId="353"/>
            <ac:spMk id="6" creationId="{31FA99A8-52D7-48B7-A072-C6D9A7F9127F}"/>
          </ac:spMkLst>
        </pc:spChg>
        <pc:spChg chg="add mod">
          <ac:chgData name="HOWARD LIM" userId="5f46fd05-caa1-48d7-ae1b-d61ec684b443" providerId="ADAL" clId="{85D4B06B-8526-48C3-94A9-E1249FFA20D0}" dt="2021-06-13T06:24:38.519" v="23264" actId="208"/>
          <ac:spMkLst>
            <pc:docMk/>
            <pc:sldMk cId="3205573837" sldId="353"/>
            <ac:spMk id="7" creationId="{8EDA38F7-45DD-409B-9765-AD2BF3984418}"/>
          </ac:spMkLst>
        </pc:spChg>
        <pc:picChg chg="add mod">
          <ac:chgData name="HOWARD LIM" userId="5f46fd05-caa1-48d7-ae1b-d61ec684b443" providerId="ADAL" clId="{85D4B06B-8526-48C3-94A9-E1249FFA20D0}" dt="2021-06-13T06:24:38.115" v="23192"/>
          <ac:picMkLst>
            <pc:docMk/>
            <pc:sldMk cId="3205573837" sldId="353"/>
            <ac:picMk id="3" creationId="{4F40AE7F-6F81-4ABB-8888-235CA6A7114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0" v="19977" actId="2696"/>
        <pc:sldMkLst>
          <pc:docMk/>
          <pc:sldMk cId="3230135344" sldId="353"/>
        </pc:sldMkLst>
        <pc:spChg chg="add mod">
          <ac:chgData name="HOWARD LIM" userId="5f46fd05-caa1-48d7-ae1b-d61ec684b443" providerId="ADAL" clId="{85D4B06B-8526-48C3-94A9-E1249FFA20D0}" dt="2021-06-13T06:20:54.871" v="18983" actId="208"/>
          <ac:spMkLst>
            <pc:docMk/>
            <pc:sldMk cId="3230135344" sldId="353"/>
            <ac:spMk id="4" creationId="{0DCB0ECE-947B-4190-87A4-8865894F1F00}"/>
          </ac:spMkLst>
        </pc:spChg>
        <pc:spChg chg="add mod">
          <ac:chgData name="HOWARD LIM" userId="5f46fd05-caa1-48d7-ae1b-d61ec684b443" providerId="ADAL" clId="{85D4B06B-8526-48C3-94A9-E1249FFA20D0}" dt="2021-06-13T06:20:54.947" v="19000" actId="208"/>
          <ac:spMkLst>
            <pc:docMk/>
            <pc:sldMk cId="3230135344" sldId="353"/>
            <ac:spMk id="5" creationId="{E8BD5425-CC04-41BB-B387-847AE51341B0}"/>
          </ac:spMkLst>
        </pc:spChg>
        <pc:spChg chg="add mod">
          <ac:chgData name="HOWARD LIM" userId="5f46fd05-caa1-48d7-ae1b-d61ec684b443" providerId="ADAL" clId="{85D4B06B-8526-48C3-94A9-E1249FFA20D0}" dt="2021-06-13T06:20:55.054" v="19017" actId="208"/>
          <ac:spMkLst>
            <pc:docMk/>
            <pc:sldMk cId="3230135344" sldId="353"/>
            <ac:spMk id="6" creationId="{4458CE06-EF80-4C98-9640-142C1F54FE26}"/>
          </ac:spMkLst>
        </pc:spChg>
        <pc:spChg chg="add mod">
          <ac:chgData name="HOWARD LIM" userId="5f46fd05-caa1-48d7-ae1b-d61ec684b443" providerId="ADAL" clId="{85D4B06B-8526-48C3-94A9-E1249FFA20D0}" dt="2021-06-13T06:20:55.127" v="19034" actId="208"/>
          <ac:spMkLst>
            <pc:docMk/>
            <pc:sldMk cId="3230135344" sldId="353"/>
            <ac:spMk id="7" creationId="{95136FFA-591D-4B15-935C-907F804A0963}"/>
          </ac:spMkLst>
        </pc:spChg>
        <pc:picChg chg="add mod">
          <ac:chgData name="HOWARD LIM" userId="5f46fd05-caa1-48d7-ae1b-d61ec684b443" providerId="ADAL" clId="{85D4B06B-8526-48C3-94A9-E1249FFA20D0}" dt="2021-06-13T06:20:54.732" v="18966"/>
          <ac:picMkLst>
            <pc:docMk/>
            <pc:sldMk cId="3230135344" sldId="353"/>
            <ac:picMk id="3" creationId="{94CE3952-86CB-4C97-A421-8A7AF50EE9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6" actId="2696"/>
        <pc:sldMkLst>
          <pc:docMk/>
          <pc:sldMk cId="3941312361" sldId="353"/>
        </pc:sldMkLst>
        <pc:spChg chg="add mod">
          <ac:chgData name="HOWARD LIM" userId="5f46fd05-caa1-48d7-ae1b-d61ec684b443" providerId="ADAL" clId="{85D4B06B-8526-48C3-94A9-E1249FFA20D0}" dt="2021-06-13T05:50:06.529" v="11799" actId="208"/>
          <ac:spMkLst>
            <pc:docMk/>
            <pc:sldMk cId="3941312361" sldId="353"/>
            <ac:spMk id="4" creationId="{24E07CE1-2C32-40FB-88BC-E7932C7FB6AE}"/>
          </ac:spMkLst>
        </pc:spChg>
        <pc:spChg chg="add mod">
          <ac:chgData name="HOWARD LIM" userId="5f46fd05-caa1-48d7-ae1b-d61ec684b443" providerId="ADAL" clId="{85D4B06B-8526-48C3-94A9-E1249FFA20D0}" dt="2021-06-13T05:50:06.592" v="11809" actId="208"/>
          <ac:spMkLst>
            <pc:docMk/>
            <pc:sldMk cId="3941312361" sldId="353"/>
            <ac:spMk id="5" creationId="{65646595-F879-4641-87AC-01CF7821277D}"/>
          </ac:spMkLst>
        </pc:spChg>
        <pc:spChg chg="add mod">
          <ac:chgData name="HOWARD LIM" userId="5f46fd05-caa1-48d7-ae1b-d61ec684b443" providerId="ADAL" clId="{85D4B06B-8526-48C3-94A9-E1249FFA20D0}" dt="2021-06-13T05:50:06.671" v="11819" actId="208"/>
          <ac:spMkLst>
            <pc:docMk/>
            <pc:sldMk cId="3941312361" sldId="353"/>
            <ac:spMk id="6" creationId="{C84E081C-0666-42B1-969D-9168C6D85C8E}"/>
          </ac:spMkLst>
        </pc:spChg>
        <pc:spChg chg="add mod">
          <ac:chgData name="HOWARD LIM" userId="5f46fd05-caa1-48d7-ae1b-d61ec684b443" providerId="ADAL" clId="{85D4B06B-8526-48C3-94A9-E1249FFA20D0}" dt="2021-06-13T05:50:06.749" v="11829" actId="208"/>
          <ac:spMkLst>
            <pc:docMk/>
            <pc:sldMk cId="3941312361" sldId="353"/>
            <ac:spMk id="7" creationId="{36B16736-BA37-445B-8CB2-04DB96D538C2}"/>
          </ac:spMkLst>
        </pc:spChg>
        <pc:picChg chg="add mod">
          <ac:chgData name="HOWARD LIM" userId="5f46fd05-caa1-48d7-ae1b-d61ec684b443" providerId="ADAL" clId="{85D4B06B-8526-48C3-94A9-E1249FFA20D0}" dt="2021-06-13T05:50:06.404" v="11789"/>
          <ac:picMkLst>
            <pc:docMk/>
            <pc:sldMk cId="3941312361" sldId="353"/>
            <ac:picMk id="3" creationId="{AEA67108-049B-4997-A0AB-600115135EA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81" v="6455" actId="2696"/>
        <pc:sldMkLst>
          <pc:docMk/>
          <pc:sldMk cId="4027322431" sldId="353"/>
        </pc:sldMkLst>
        <pc:spChg chg="add mod">
          <ac:chgData name="HOWARD LIM" userId="5f46fd05-caa1-48d7-ae1b-d61ec684b443" providerId="ADAL" clId="{85D4B06B-8526-48C3-94A9-E1249FFA20D0}" dt="2021-05-31T10:44:21.018" v="5723" actId="208"/>
          <ac:spMkLst>
            <pc:docMk/>
            <pc:sldMk cId="4027322431" sldId="353"/>
            <ac:spMk id="4" creationId="{3B129E2B-5734-496F-9006-88D539BE26CD}"/>
          </ac:spMkLst>
        </pc:spChg>
        <pc:spChg chg="add mod">
          <ac:chgData name="HOWARD LIM" userId="5f46fd05-caa1-48d7-ae1b-d61ec684b443" providerId="ADAL" clId="{85D4B06B-8526-48C3-94A9-E1249FFA20D0}" dt="2021-05-31T10:44:21.086" v="5733" actId="208"/>
          <ac:spMkLst>
            <pc:docMk/>
            <pc:sldMk cId="4027322431" sldId="353"/>
            <ac:spMk id="5" creationId="{BE8FD743-9398-4328-9F90-9AE3EF74EE38}"/>
          </ac:spMkLst>
        </pc:spChg>
        <pc:spChg chg="add mod">
          <ac:chgData name="HOWARD LIM" userId="5f46fd05-caa1-48d7-ae1b-d61ec684b443" providerId="ADAL" clId="{85D4B06B-8526-48C3-94A9-E1249FFA20D0}" dt="2021-05-31T10:44:21.175" v="5743" actId="208"/>
          <ac:spMkLst>
            <pc:docMk/>
            <pc:sldMk cId="4027322431" sldId="353"/>
            <ac:spMk id="6" creationId="{9E296391-53D4-42A3-B77C-6813A3EEE8BA}"/>
          </ac:spMkLst>
        </pc:spChg>
        <pc:spChg chg="add mod">
          <ac:chgData name="HOWARD LIM" userId="5f46fd05-caa1-48d7-ae1b-d61ec684b443" providerId="ADAL" clId="{85D4B06B-8526-48C3-94A9-E1249FFA20D0}" dt="2021-05-31T10:44:21.235" v="5753" actId="208"/>
          <ac:spMkLst>
            <pc:docMk/>
            <pc:sldMk cId="4027322431" sldId="353"/>
            <ac:spMk id="7" creationId="{FC34539F-44E9-4257-BC58-F7934FF0FAE3}"/>
          </ac:spMkLst>
        </pc:spChg>
        <pc:picChg chg="add mod">
          <ac:chgData name="HOWARD LIM" userId="5f46fd05-caa1-48d7-ae1b-d61ec684b443" providerId="ADAL" clId="{85D4B06B-8526-48C3-94A9-E1249FFA20D0}" dt="2021-05-31T10:44:20.927" v="5713"/>
          <ac:picMkLst>
            <pc:docMk/>
            <pc:sldMk cId="4027322431" sldId="353"/>
            <ac:picMk id="3" creationId="{DC95A855-ABF5-4D83-AD15-14EDE92FD7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06" v="30715" actId="2696"/>
        <pc:sldMkLst>
          <pc:docMk/>
          <pc:sldMk cId="4150747244" sldId="353"/>
        </pc:sldMkLst>
        <pc:spChg chg="add mod">
          <ac:chgData name="HOWARD LIM" userId="5f46fd05-caa1-48d7-ae1b-d61ec684b443" providerId="ADAL" clId="{85D4B06B-8526-48C3-94A9-E1249FFA20D0}" dt="2021-06-13T07:05:25.620" v="29646" actId="208"/>
          <ac:spMkLst>
            <pc:docMk/>
            <pc:sldMk cId="4150747244" sldId="353"/>
            <ac:spMk id="4" creationId="{FE739C23-D654-42C2-B5D9-28651C503BFD}"/>
          </ac:spMkLst>
        </pc:spChg>
        <pc:spChg chg="add mod">
          <ac:chgData name="HOWARD LIM" userId="5f46fd05-caa1-48d7-ae1b-d61ec684b443" providerId="ADAL" clId="{85D4B06B-8526-48C3-94A9-E1249FFA20D0}" dt="2021-06-13T07:05:25.704" v="29664" actId="208"/>
          <ac:spMkLst>
            <pc:docMk/>
            <pc:sldMk cId="4150747244" sldId="353"/>
            <ac:spMk id="5" creationId="{2EA89FE3-9C00-4E1B-8FFA-05AD1ED948BC}"/>
          </ac:spMkLst>
        </pc:spChg>
        <pc:spChg chg="add mod">
          <ac:chgData name="HOWARD LIM" userId="5f46fd05-caa1-48d7-ae1b-d61ec684b443" providerId="ADAL" clId="{85D4B06B-8526-48C3-94A9-E1249FFA20D0}" dt="2021-06-13T07:05:25.830" v="29682" actId="208"/>
          <ac:spMkLst>
            <pc:docMk/>
            <pc:sldMk cId="4150747244" sldId="353"/>
            <ac:spMk id="6" creationId="{2A0D4984-4CD3-4F8B-A699-4C57F9BDE3C2}"/>
          </ac:spMkLst>
        </pc:spChg>
        <pc:spChg chg="add mod">
          <ac:chgData name="HOWARD LIM" userId="5f46fd05-caa1-48d7-ae1b-d61ec684b443" providerId="ADAL" clId="{85D4B06B-8526-48C3-94A9-E1249FFA20D0}" dt="2021-06-13T07:05:25.944" v="29700" actId="208"/>
          <ac:spMkLst>
            <pc:docMk/>
            <pc:sldMk cId="4150747244" sldId="353"/>
            <ac:spMk id="7" creationId="{D367CC79-38A5-4744-A670-DCA91C70E3D5}"/>
          </ac:spMkLst>
        </pc:spChg>
        <pc:picChg chg="add mod">
          <ac:chgData name="HOWARD LIM" userId="5f46fd05-caa1-48d7-ae1b-d61ec684b443" providerId="ADAL" clId="{85D4B06B-8526-48C3-94A9-E1249FFA20D0}" dt="2021-06-13T07:05:25.425" v="29628"/>
          <ac:picMkLst>
            <pc:docMk/>
            <pc:sldMk cId="4150747244" sldId="353"/>
            <ac:picMk id="3" creationId="{54622C08-D52D-433B-B713-3EA12A8647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39" v="26400" actId="2696"/>
        <pc:sldMkLst>
          <pc:docMk/>
          <pc:sldMk cId="205884775" sldId="354"/>
        </pc:sldMkLst>
        <pc:spChg chg="add mod">
          <ac:chgData name="HOWARD LIM" userId="5f46fd05-caa1-48d7-ae1b-d61ec684b443" providerId="ADAL" clId="{85D4B06B-8526-48C3-94A9-E1249FFA20D0}" dt="2021-06-13T06:25:44.832" v="25431" actId="208"/>
          <ac:spMkLst>
            <pc:docMk/>
            <pc:sldMk cId="205884775" sldId="354"/>
            <ac:spMk id="4" creationId="{AA685CC8-2FAA-468B-9F35-AC6EB249FADE}"/>
          </ac:spMkLst>
        </pc:spChg>
        <pc:spChg chg="add mod">
          <ac:chgData name="HOWARD LIM" userId="5f46fd05-caa1-48d7-ae1b-d61ec684b443" providerId="ADAL" clId="{85D4B06B-8526-48C3-94A9-E1249FFA20D0}" dt="2021-06-13T06:25:44.925" v="25449" actId="208"/>
          <ac:spMkLst>
            <pc:docMk/>
            <pc:sldMk cId="205884775" sldId="354"/>
            <ac:spMk id="5" creationId="{8DAA93AC-CB11-4FCE-9246-62825EB61CA9}"/>
          </ac:spMkLst>
        </pc:spChg>
        <pc:spChg chg="add mod">
          <ac:chgData name="HOWARD LIM" userId="5f46fd05-caa1-48d7-ae1b-d61ec684b443" providerId="ADAL" clId="{85D4B06B-8526-48C3-94A9-E1249FFA20D0}" dt="2021-06-13T06:25:45.006" v="25467" actId="208"/>
          <ac:spMkLst>
            <pc:docMk/>
            <pc:sldMk cId="205884775" sldId="354"/>
            <ac:spMk id="6" creationId="{E6265F7A-B4EB-4A88-8F07-C8A0862B9843}"/>
          </ac:spMkLst>
        </pc:spChg>
        <pc:spChg chg="add mod">
          <ac:chgData name="HOWARD LIM" userId="5f46fd05-caa1-48d7-ae1b-d61ec684b443" providerId="ADAL" clId="{85D4B06B-8526-48C3-94A9-E1249FFA20D0}" dt="2021-06-13T06:25:45.085" v="25485" actId="208"/>
          <ac:spMkLst>
            <pc:docMk/>
            <pc:sldMk cId="205884775" sldId="354"/>
            <ac:spMk id="7" creationId="{225EFA9A-116E-4C3D-8C41-C66141521AF0}"/>
          </ac:spMkLst>
        </pc:spChg>
        <pc:picChg chg="add mod">
          <ac:chgData name="HOWARD LIM" userId="5f46fd05-caa1-48d7-ae1b-d61ec684b443" providerId="ADAL" clId="{85D4B06B-8526-48C3-94A9-E1249FFA20D0}" dt="2021-06-13T06:25:44.721" v="25413"/>
          <ac:picMkLst>
            <pc:docMk/>
            <pc:sldMk cId="205884775" sldId="354"/>
            <ac:picMk id="3" creationId="{B286FD48-328B-410E-8BD7-8E0307DE28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16" v="30716" actId="2696"/>
        <pc:sldMkLst>
          <pc:docMk/>
          <pc:sldMk cId="579480750" sldId="354"/>
        </pc:sldMkLst>
        <pc:spChg chg="add mod">
          <ac:chgData name="HOWARD LIM" userId="5f46fd05-caa1-48d7-ae1b-d61ec684b443" providerId="ADAL" clId="{85D4B06B-8526-48C3-94A9-E1249FFA20D0}" dt="2021-06-13T07:05:26.433" v="29721" actId="208"/>
          <ac:spMkLst>
            <pc:docMk/>
            <pc:sldMk cId="579480750" sldId="354"/>
            <ac:spMk id="4" creationId="{0782D497-B97F-4695-9609-B36C32346412}"/>
          </ac:spMkLst>
        </pc:spChg>
        <pc:spChg chg="add mod">
          <ac:chgData name="HOWARD LIM" userId="5f46fd05-caa1-48d7-ae1b-d61ec684b443" providerId="ADAL" clId="{85D4B06B-8526-48C3-94A9-E1249FFA20D0}" dt="2021-06-13T07:05:26.525" v="29739" actId="208"/>
          <ac:spMkLst>
            <pc:docMk/>
            <pc:sldMk cId="579480750" sldId="354"/>
            <ac:spMk id="5" creationId="{CE65096C-7D1D-490C-A4F1-0ED706384DDE}"/>
          </ac:spMkLst>
        </pc:spChg>
        <pc:spChg chg="add mod">
          <ac:chgData name="HOWARD LIM" userId="5f46fd05-caa1-48d7-ae1b-d61ec684b443" providerId="ADAL" clId="{85D4B06B-8526-48C3-94A9-E1249FFA20D0}" dt="2021-06-13T07:05:26.644" v="29757" actId="208"/>
          <ac:spMkLst>
            <pc:docMk/>
            <pc:sldMk cId="579480750" sldId="354"/>
            <ac:spMk id="6" creationId="{34156300-A31D-4959-BA37-24C0BC138EF1}"/>
          </ac:spMkLst>
        </pc:spChg>
        <pc:spChg chg="add mod">
          <ac:chgData name="HOWARD LIM" userId="5f46fd05-caa1-48d7-ae1b-d61ec684b443" providerId="ADAL" clId="{85D4B06B-8526-48C3-94A9-E1249FFA20D0}" dt="2021-06-13T07:05:26.772" v="29775" actId="208"/>
          <ac:spMkLst>
            <pc:docMk/>
            <pc:sldMk cId="579480750" sldId="354"/>
            <ac:spMk id="7" creationId="{2B7B80CB-2336-4C6B-8157-4C3F12784A90}"/>
          </ac:spMkLst>
        </pc:spChg>
        <pc:picChg chg="add mod">
          <ac:chgData name="HOWARD LIM" userId="5f46fd05-caa1-48d7-ae1b-d61ec684b443" providerId="ADAL" clId="{85D4B06B-8526-48C3-94A9-E1249FFA20D0}" dt="2021-06-13T07:05:26.238" v="29703"/>
          <ac:picMkLst>
            <pc:docMk/>
            <pc:sldMk cId="579480750" sldId="354"/>
            <ac:picMk id="3" creationId="{4BEE2453-0368-4BBD-84F9-F7D023D3FF3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0" v="6456" actId="2696"/>
        <pc:sldMkLst>
          <pc:docMk/>
          <pc:sldMk cId="1162179450" sldId="354"/>
        </pc:sldMkLst>
        <pc:spChg chg="add mod">
          <ac:chgData name="HOWARD LIM" userId="5f46fd05-caa1-48d7-ae1b-d61ec684b443" providerId="ADAL" clId="{85D4B06B-8526-48C3-94A9-E1249FFA20D0}" dt="2021-05-31T10:44:21.794" v="5766" actId="208"/>
          <ac:spMkLst>
            <pc:docMk/>
            <pc:sldMk cId="1162179450" sldId="354"/>
            <ac:spMk id="4" creationId="{7619BB64-869E-43F0-AD68-2070DA7FFB83}"/>
          </ac:spMkLst>
        </pc:spChg>
        <pc:spChg chg="add mod">
          <ac:chgData name="HOWARD LIM" userId="5f46fd05-caa1-48d7-ae1b-d61ec684b443" providerId="ADAL" clId="{85D4B06B-8526-48C3-94A9-E1249FFA20D0}" dt="2021-05-31T10:44:21.847" v="5776" actId="208"/>
          <ac:spMkLst>
            <pc:docMk/>
            <pc:sldMk cId="1162179450" sldId="354"/>
            <ac:spMk id="5" creationId="{9E4D87C2-31DE-44F6-8F06-094CEACBD75E}"/>
          </ac:spMkLst>
        </pc:spChg>
        <pc:spChg chg="add mod">
          <ac:chgData name="HOWARD LIM" userId="5f46fd05-caa1-48d7-ae1b-d61ec684b443" providerId="ADAL" clId="{85D4B06B-8526-48C3-94A9-E1249FFA20D0}" dt="2021-05-31T10:44:21.941" v="5786" actId="208"/>
          <ac:spMkLst>
            <pc:docMk/>
            <pc:sldMk cId="1162179450" sldId="354"/>
            <ac:spMk id="6" creationId="{9595D6C2-49E9-4269-95E2-D1729CB2066C}"/>
          </ac:spMkLst>
        </pc:spChg>
        <pc:spChg chg="add mod">
          <ac:chgData name="HOWARD LIM" userId="5f46fd05-caa1-48d7-ae1b-d61ec684b443" providerId="ADAL" clId="{85D4B06B-8526-48C3-94A9-E1249FFA20D0}" dt="2021-05-31T10:44:22.034" v="5796" actId="208"/>
          <ac:spMkLst>
            <pc:docMk/>
            <pc:sldMk cId="1162179450" sldId="354"/>
            <ac:spMk id="7" creationId="{1D1BC529-BB5D-415E-858D-2D7B2C0DD6C6}"/>
          </ac:spMkLst>
        </pc:spChg>
        <pc:picChg chg="add mod">
          <ac:chgData name="HOWARD LIM" userId="5f46fd05-caa1-48d7-ae1b-d61ec684b443" providerId="ADAL" clId="{85D4B06B-8526-48C3-94A9-E1249FFA20D0}" dt="2021-05-31T10:44:21.714" v="5756"/>
          <ac:picMkLst>
            <pc:docMk/>
            <pc:sldMk cId="1162179450" sldId="354"/>
            <ac:picMk id="3" creationId="{A77D96F0-9F68-4988-BA54-90C66E5B64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73" v="28552" actId="2696"/>
        <pc:sldMkLst>
          <pc:docMk/>
          <pc:sldMk cId="1425526332" sldId="354"/>
        </pc:sldMkLst>
        <pc:spChg chg="add mod">
          <ac:chgData name="HOWARD LIM" userId="5f46fd05-caa1-48d7-ae1b-d61ec684b443" providerId="ADAL" clId="{85D4B06B-8526-48C3-94A9-E1249FFA20D0}" dt="2021-06-13T07:02:02.355" v="27569" actId="208"/>
          <ac:spMkLst>
            <pc:docMk/>
            <pc:sldMk cId="1425526332" sldId="354"/>
            <ac:spMk id="4" creationId="{C79A61AD-328A-4E81-8CED-AC235D68AA74}"/>
          </ac:spMkLst>
        </pc:spChg>
        <pc:spChg chg="add mod">
          <ac:chgData name="HOWARD LIM" userId="5f46fd05-caa1-48d7-ae1b-d61ec684b443" providerId="ADAL" clId="{85D4B06B-8526-48C3-94A9-E1249FFA20D0}" dt="2021-06-13T07:02:02.436" v="27587" actId="208"/>
          <ac:spMkLst>
            <pc:docMk/>
            <pc:sldMk cId="1425526332" sldId="354"/>
            <ac:spMk id="5" creationId="{02BDC1A1-5271-4C07-AB7F-222CE63EBAEE}"/>
          </ac:spMkLst>
        </pc:spChg>
        <pc:spChg chg="add mod">
          <ac:chgData name="HOWARD LIM" userId="5f46fd05-caa1-48d7-ae1b-d61ec684b443" providerId="ADAL" clId="{85D4B06B-8526-48C3-94A9-E1249FFA20D0}" dt="2021-06-13T07:02:02.538" v="27605" actId="208"/>
          <ac:spMkLst>
            <pc:docMk/>
            <pc:sldMk cId="1425526332" sldId="354"/>
            <ac:spMk id="6" creationId="{5DA53B35-C857-4589-AB58-136B817C0B25}"/>
          </ac:spMkLst>
        </pc:spChg>
        <pc:spChg chg="add mod">
          <ac:chgData name="HOWARD LIM" userId="5f46fd05-caa1-48d7-ae1b-d61ec684b443" providerId="ADAL" clId="{85D4B06B-8526-48C3-94A9-E1249FFA20D0}" dt="2021-06-13T07:02:02.620" v="27623" actId="208"/>
          <ac:spMkLst>
            <pc:docMk/>
            <pc:sldMk cId="1425526332" sldId="354"/>
            <ac:spMk id="7" creationId="{666D410E-21D4-411E-96A8-2B9E0064EA65}"/>
          </ac:spMkLst>
        </pc:spChg>
        <pc:picChg chg="add mod">
          <ac:chgData name="HOWARD LIM" userId="5f46fd05-caa1-48d7-ae1b-d61ec684b443" providerId="ADAL" clId="{85D4B06B-8526-48C3-94A9-E1249FFA20D0}" dt="2021-06-13T07:02:02.192" v="27551"/>
          <ac:picMkLst>
            <pc:docMk/>
            <pc:sldMk cId="1425526332" sldId="354"/>
            <ac:picMk id="3" creationId="{E7A4BDE9-3BD3-42DD-A4F7-BF6B636400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00" v="13670" actId="2696"/>
        <pc:sldMkLst>
          <pc:docMk/>
          <pc:sldMk cId="1666234051" sldId="354"/>
        </pc:sldMkLst>
        <pc:spChg chg="add mod">
          <ac:chgData name="HOWARD LIM" userId="5f46fd05-caa1-48d7-ae1b-d61ec684b443" providerId="ADAL" clId="{85D4B06B-8526-48C3-94A9-E1249FFA20D0}" dt="2021-06-13T06:04:24.822" v="13108" actId="208"/>
          <ac:spMkLst>
            <pc:docMk/>
            <pc:sldMk cId="1666234051" sldId="354"/>
            <ac:spMk id="4" creationId="{66AD4AAB-FC38-4661-AD43-97E0AE4C88D5}"/>
          </ac:spMkLst>
        </pc:spChg>
        <pc:spChg chg="add mod">
          <ac:chgData name="HOWARD LIM" userId="5f46fd05-caa1-48d7-ae1b-d61ec684b443" providerId="ADAL" clId="{85D4B06B-8526-48C3-94A9-E1249FFA20D0}" dt="2021-06-13T06:04:24.884" v="13118" actId="208"/>
          <ac:spMkLst>
            <pc:docMk/>
            <pc:sldMk cId="1666234051" sldId="354"/>
            <ac:spMk id="5" creationId="{45DFAD4C-F743-45D0-9445-7B1D666A1A3C}"/>
          </ac:spMkLst>
        </pc:spChg>
        <pc:spChg chg="add mod">
          <ac:chgData name="HOWARD LIM" userId="5f46fd05-caa1-48d7-ae1b-d61ec684b443" providerId="ADAL" clId="{85D4B06B-8526-48C3-94A9-E1249FFA20D0}" dt="2021-06-13T06:04:24.931" v="13128" actId="208"/>
          <ac:spMkLst>
            <pc:docMk/>
            <pc:sldMk cId="1666234051" sldId="354"/>
            <ac:spMk id="6" creationId="{10F5E9D0-CD88-4F3F-8D58-2FA156E821E7}"/>
          </ac:spMkLst>
        </pc:spChg>
        <pc:spChg chg="add mod">
          <ac:chgData name="HOWARD LIM" userId="5f46fd05-caa1-48d7-ae1b-d61ec684b443" providerId="ADAL" clId="{85D4B06B-8526-48C3-94A9-E1249FFA20D0}" dt="2021-06-13T06:04:24.979" v="13138" actId="208"/>
          <ac:spMkLst>
            <pc:docMk/>
            <pc:sldMk cId="1666234051" sldId="354"/>
            <ac:spMk id="7" creationId="{DE2F459C-C4DA-4F49-9CB8-D4B24D4C11AA}"/>
          </ac:spMkLst>
        </pc:spChg>
        <pc:picChg chg="add mod">
          <ac:chgData name="HOWARD LIM" userId="5f46fd05-caa1-48d7-ae1b-d61ec684b443" providerId="ADAL" clId="{85D4B06B-8526-48C3-94A9-E1249FFA20D0}" dt="2021-06-13T06:04:24.759" v="13098"/>
          <ac:picMkLst>
            <pc:docMk/>
            <pc:sldMk cId="1666234051" sldId="354"/>
            <ac:picMk id="3" creationId="{0A79B41A-C608-4EE7-9958-3FB03F0BE90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46" v="15808" actId="2696"/>
        <pc:sldMkLst>
          <pc:docMk/>
          <pc:sldMk cId="2402883490" sldId="354"/>
        </pc:sldMkLst>
        <pc:spChg chg="add mod">
          <ac:chgData name="HOWARD LIM" userId="5f46fd05-caa1-48d7-ae1b-d61ec684b443" providerId="ADAL" clId="{85D4B06B-8526-48C3-94A9-E1249FFA20D0}" dt="2021-06-13T06:16:45.469" v="14839" actId="208"/>
          <ac:spMkLst>
            <pc:docMk/>
            <pc:sldMk cId="2402883490" sldId="354"/>
            <ac:spMk id="4" creationId="{09CBD1CC-2B99-4D47-9ACE-08932B77C94D}"/>
          </ac:spMkLst>
        </pc:spChg>
        <pc:spChg chg="add mod">
          <ac:chgData name="HOWARD LIM" userId="5f46fd05-caa1-48d7-ae1b-d61ec684b443" providerId="ADAL" clId="{85D4B06B-8526-48C3-94A9-E1249FFA20D0}" dt="2021-06-13T06:16:45.544" v="14857" actId="208"/>
          <ac:spMkLst>
            <pc:docMk/>
            <pc:sldMk cId="2402883490" sldId="354"/>
            <ac:spMk id="5" creationId="{BE7850A0-40F4-46BE-93F4-125E96F01A7B}"/>
          </ac:spMkLst>
        </pc:spChg>
        <pc:spChg chg="add mod">
          <ac:chgData name="HOWARD LIM" userId="5f46fd05-caa1-48d7-ae1b-d61ec684b443" providerId="ADAL" clId="{85D4B06B-8526-48C3-94A9-E1249FFA20D0}" dt="2021-06-13T06:16:45.626" v="14875" actId="208"/>
          <ac:spMkLst>
            <pc:docMk/>
            <pc:sldMk cId="2402883490" sldId="354"/>
            <ac:spMk id="6" creationId="{2BF8D337-7AB6-483A-AD80-8D1B0CFAF52A}"/>
          </ac:spMkLst>
        </pc:spChg>
        <pc:spChg chg="add mod">
          <ac:chgData name="HOWARD LIM" userId="5f46fd05-caa1-48d7-ae1b-d61ec684b443" providerId="ADAL" clId="{85D4B06B-8526-48C3-94A9-E1249FFA20D0}" dt="2021-06-13T06:16:45.708" v="14893" actId="208"/>
          <ac:spMkLst>
            <pc:docMk/>
            <pc:sldMk cId="2402883490" sldId="354"/>
            <ac:spMk id="7" creationId="{15D1EAC0-824D-42F8-8F22-867F43BEB431}"/>
          </ac:spMkLst>
        </pc:spChg>
        <pc:picChg chg="add mod">
          <ac:chgData name="HOWARD LIM" userId="5f46fd05-caa1-48d7-ae1b-d61ec684b443" providerId="ADAL" clId="{85D4B06B-8526-48C3-94A9-E1249FFA20D0}" dt="2021-06-13T06:16:45.319" v="14821"/>
          <ac:picMkLst>
            <pc:docMk/>
            <pc:sldMk cId="2402883490" sldId="354"/>
            <ac:picMk id="3" creationId="{EABDD6F2-E9B1-4CF1-9821-5106DC2ABC1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3" actId="2696"/>
        <pc:sldMkLst>
          <pc:docMk/>
          <pc:sldMk cId="2836918050" sldId="354"/>
        </pc:sldMkLst>
        <pc:spChg chg="add mod">
          <ac:chgData name="HOWARD LIM" userId="5f46fd05-caa1-48d7-ae1b-d61ec684b443" providerId="ADAL" clId="{85D4B06B-8526-48C3-94A9-E1249FFA20D0}" dt="2021-06-07T15:48:26.944" v="10642" actId="208"/>
          <ac:spMkLst>
            <pc:docMk/>
            <pc:sldMk cId="2836918050" sldId="354"/>
            <ac:spMk id="4" creationId="{C61D6305-A433-4066-A13B-BCF6A06496C4}"/>
          </ac:spMkLst>
        </pc:spChg>
        <pc:spChg chg="add mod">
          <ac:chgData name="HOWARD LIM" userId="5f46fd05-caa1-48d7-ae1b-d61ec684b443" providerId="ADAL" clId="{85D4B06B-8526-48C3-94A9-E1249FFA20D0}" dt="2021-06-07T15:48:26.991" v="10652" actId="208"/>
          <ac:spMkLst>
            <pc:docMk/>
            <pc:sldMk cId="2836918050" sldId="354"/>
            <ac:spMk id="5" creationId="{FFDECF90-AF73-41A7-9073-7ED627DC389F}"/>
          </ac:spMkLst>
        </pc:spChg>
        <pc:spChg chg="add mod">
          <ac:chgData name="HOWARD LIM" userId="5f46fd05-caa1-48d7-ae1b-d61ec684b443" providerId="ADAL" clId="{85D4B06B-8526-48C3-94A9-E1249FFA20D0}" dt="2021-06-07T15:48:27.054" v="10662" actId="208"/>
          <ac:spMkLst>
            <pc:docMk/>
            <pc:sldMk cId="2836918050" sldId="354"/>
            <ac:spMk id="6" creationId="{593021A4-9153-444F-8A31-5DB34B99A61A}"/>
          </ac:spMkLst>
        </pc:spChg>
        <pc:spChg chg="add mod">
          <ac:chgData name="HOWARD LIM" userId="5f46fd05-caa1-48d7-ae1b-d61ec684b443" providerId="ADAL" clId="{85D4B06B-8526-48C3-94A9-E1249FFA20D0}" dt="2021-06-07T15:48:27.101" v="10672" actId="208"/>
          <ac:spMkLst>
            <pc:docMk/>
            <pc:sldMk cId="2836918050" sldId="354"/>
            <ac:spMk id="7" creationId="{929F46AE-E16C-456E-B63F-4E80B448C729}"/>
          </ac:spMkLst>
        </pc:spChg>
        <pc:picChg chg="add mod">
          <ac:chgData name="HOWARD LIM" userId="5f46fd05-caa1-48d7-ae1b-d61ec684b443" providerId="ADAL" clId="{85D4B06B-8526-48C3-94A9-E1249FFA20D0}" dt="2021-06-07T15:48:26.851" v="10632"/>
          <ac:picMkLst>
            <pc:docMk/>
            <pc:sldMk cId="2836918050" sldId="354"/>
            <ac:picMk id="3" creationId="{4FA9463C-2338-4262-BB1D-23312D516A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0" v="9648" actId="2696"/>
        <pc:sldMkLst>
          <pc:docMk/>
          <pc:sldMk cId="2958267028" sldId="354"/>
        </pc:sldMkLst>
        <pc:spChg chg="add mod">
          <ac:chgData name="HOWARD LIM" userId="5f46fd05-caa1-48d7-ae1b-d61ec684b443" providerId="ADAL" clId="{85D4B06B-8526-48C3-94A9-E1249FFA20D0}" dt="2021-05-31T11:47:43.723" v="7898" actId="208"/>
          <ac:spMkLst>
            <pc:docMk/>
            <pc:sldMk cId="2958267028" sldId="354"/>
            <ac:spMk id="4" creationId="{35F65C4F-C845-4D0A-87FF-7A9BFEDD44DD}"/>
          </ac:spMkLst>
        </pc:spChg>
        <pc:spChg chg="add mod">
          <ac:chgData name="HOWARD LIM" userId="5f46fd05-caa1-48d7-ae1b-d61ec684b443" providerId="ADAL" clId="{85D4B06B-8526-48C3-94A9-E1249FFA20D0}" dt="2021-05-31T11:47:43.785" v="7908" actId="208"/>
          <ac:spMkLst>
            <pc:docMk/>
            <pc:sldMk cId="2958267028" sldId="354"/>
            <ac:spMk id="5" creationId="{2A793BBA-68B0-4E77-834E-DAA1B41EF137}"/>
          </ac:spMkLst>
        </pc:spChg>
        <pc:spChg chg="add mod">
          <ac:chgData name="HOWARD LIM" userId="5f46fd05-caa1-48d7-ae1b-d61ec684b443" providerId="ADAL" clId="{85D4B06B-8526-48C3-94A9-E1249FFA20D0}" dt="2021-05-31T11:47:43.854" v="7918" actId="208"/>
          <ac:spMkLst>
            <pc:docMk/>
            <pc:sldMk cId="2958267028" sldId="354"/>
            <ac:spMk id="6" creationId="{5EEF81A1-634E-4378-A2F2-4EBD2663D52F}"/>
          </ac:spMkLst>
        </pc:spChg>
        <pc:spChg chg="add mod">
          <ac:chgData name="HOWARD LIM" userId="5f46fd05-caa1-48d7-ae1b-d61ec684b443" providerId="ADAL" clId="{85D4B06B-8526-48C3-94A9-E1249FFA20D0}" dt="2021-05-31T11:47:43.948" v="7928" actId="208"/>
          <ac:spMkLst>
            <pc:docMk/>
            <pc:sldMk cId="2958267028" sldId="354"/>
            <ac:spMk id="7" creationId="{272E508A-912E-48A0-A165-E48370D5EA8B}"/>
          </ac:spMkLst>
        </pc:spChg>
        <pc:picChg chg="add mod">
          <ac:chgData name="HOWARD LIM" userId="5f46fd05-caa1-48d7-ae1b-d61ec684b443" providerId="ADAL" clId="{85D4B06B-8526-48C3-94A9-E1249FFA20D0}" dt="2021-05-31T11:47:43.633" v="7888"/>
          <ac:picMkLst>
            <pc:docMk/>
            <pc:sldMk cId="2958267028" sldId="354"/>
            <ac:picMk id="3" creationId="{C887ABAA-46B3-49CD-9C82-CE1038913F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50" v="17946" actId="2696"/>
        <pc:sldMkLst>
          <pc:docMk/>
          <pc:sldMk cId="3110962991" sldId="354"/>
        </pc:sldMkLst>
        <pc:spChg chg="add mod">
          <ac:chgData name="HOWARD LIM" userId="5f46fd05-caa1-48d7-ae1b-d61ec684b443" providerId="ADAL" clId="{85D4B06B-8526-48C3-94A9-E1249FFA20D0}" dt="2021-06-13T06:18:41.729" v="16977" actId="208"/>
          <ac:spMkLst>
            <pc:docMk/>
            <pc:sldMk cId="3110962991" sldId="354"/>
            <ac:spMk id="4" creationId="{652AC3F6-6CFD-4C99-9693-CA397543B18D}"/>
          </ac:spMkLst>
        </pc:spChg>
        <pc:spChg chg="add mod">
          <ac:chgData name="HOWARD LIM" userId="5f46fd05-caa1-48d7-ae1b-d61ec684b443" providerId="ADAL" clId="{85D4B06B-8526-48C3-94A9-E1249FFA20D0}" dt="2021-06-13T06:18:41.810" v="16995" actId="208"/>
          <ac:spMkLst>
            <pc:docMk/>
            <pc:sldMk cId="3110962991" sldId="354"/>
            <ac:spMk id="5" creationId="{97050A4F-3083-4790-BACE-2D2EA6E6FCB4}"/>
          </ac:spMkLst>
        </pc:spChg>
        <pc:spChg chg="add mod">
          <ac:chgData name="HOWARD LIM" userId="5f46fd05-caa1-48d7-ae1b-d61ec684b443" providerId="ADAL" clId="{85D4B06B-8526-48C3-94A9-E1249FFA20D0}" dt="2021-06-13T06:18:41.906" v="17013" actId="208"/>
          <ac:spMkLst>
            <pc:docMk/>
            <pc:sldMk cId="3110962991" sldId="354"/>
            <ac:spMk id="6" creationId="{1DD9CDDF-8875-4949-AF78-8A3098FB1995}"/>
          </ac:spMkLst>
        </pc:spChg>
        <pc:spChg chg="add mod">
          <ac:chgData name="HOWARD LIM" userId="5f46fd05-caa1-48d7-ae1b-d61ec684b443" providerId="ADAL" clId="{85D4B06B-8526-48C3-94A9-E1249FFA20D0}" dt="2021-06-13T06:18:41.981" v="17031" actId="208"/>
          <ac:spMkLst>
            <pc:docMk/>
            <pc:sldMk cId="3110962991" sldId="354"/>
            <ac:spMk id="7" creationId="{02DBF949-390A-4142-BF67-653B23638D2F}"/>
          </ac:spMkLst>
        </pc:spChg>
        <pc:picChg chg="add mod">
          <ac:chgData name="HOWARD LIM" userId="5f46fd05-caa1-48d7-ae1b-d61ec684b443" providerId="ADAL" clId="{85D4B06B-8526-48C3-94A9-E1249FFA20D0}" dt="2021-06-13T06:18:41.551" v="16959"/>
          <ac:picMkLst>
            <pc:docMk/>
            <pc:sldMk cId="3110962991" sldId="354"/>
            <ac:picMk id="3" creationId="{F50B973F-ECD6-49B7-AE71-3ADC6F14D37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38" v="19978" actId="2696"/>
        <pc:sldMkLst>
          <pc:docMk/>
          <pc:sldMk cId="3226679318" sldId="354"/>
        </pc:sldMkLst>
        <pc:spChg chg="add mod">
          <ac:chgData name="HOWARD LIM" userId="5f46fd05-caa1-48d7-ae1b-d61ec684b443" providerId="ADAL" clId="{85D4B06B-8526-48C3-94A9-E1249FFA20D0}" dt="2021-06-13T06:20:55.407" v="19054" actId="208"/>
          <ac:spMkLst>
            <pc:docMk/>
            <pc:sldMk cId="3226679318" sldId="354"/>
            <ac:spMk id="4" creationId="{538EC467-BB8A-4CFB-94FF-56AF5A4595CD}"/>
          </ac:spMkLst>
        </pc:spChg>
        <pc:spChg chg="add mod">
          <ac:chgData name="HOWARD LIM" userId="5f46fd05-caa1-48d7-ae1b-d61ec684b443" providerId="ADAL" clId="{85D4B06B-8526-48C3-94A9-E1249FFA20D0}" dt="2021-06-13T06:20:55.481" v="19071" actId="208"/>
          <ac:spMkLst>
            <pc:docMk/>
            <pc:sldMk cId="3226679318" sldId="354"/>
            <ac:spMk id="5" creationId="{3C40A734-794E-42DA-BAA5-89335D91D21C}"/>
          </ac:spMkLst>
        </pc:spChg>
        <pc:spChg chg="add mod">
          <ac:chgData name="HOWARD LIM" userId="5f46fd05-caa1-48d7-ae1b-d61ec684b443" providerId="ADAL" clId="{85D4B06B-8526-48C3-94A9-E1249FFA20D0}" dt="2021-06-13T06:20:55.574" v="19088" actId="208"/>
          <ac:spMkLst>
            <pc:docMk/>
            <pc:sldMk cId="3226679318" sldId="354"/>
            <ac:spMk id="6" creationId="{638EF1B5-690F-481D-BF82-93A8E89CF875}"/>
          </ac:spMkLst>
        </pc:spChg>
        <pc:spChg chg="add mod">
          <ac:chgData name="HOWARD LIM" userId="5f46fd05-caa1-48d7-ae1b-d61ec684b443" providerId="ADAL" clId="{85D4B06B-8526-48C3-94A9-E1249FFA20D0}" dt="2021-06-13T06:20:55.668" v="19105" actId="208"/>
          <ac:spMkLst>
            <pc:docMk/>
            <pc:sldMk cId="3226679318" sldId="354"/>
            <ac:spMk id="7" creationId="{E21E4E35-703A-4714-98EC-4A648ED9A7E2}"/>
          </ac:spMkLst>
        </pc:spChg>
        <pc:picChg chg="add mod">
          <ac:chgData name="HOWARD LIM" userId="5f46fd05-caa1-48d7-ae1b-d61ec684b443" providerId="ADAL" clId="{85D4B06B-8526-48C3-94A9-E1249FFA20D0}" dt="2021-06-13T06:20:55.283" v="19037"/>
          <ac:picMkLst>
            <pc:docMk/>
            <pc:sldMk cId="3226679318" sldId="354"/>
            <ac:picMk id="3" creationId="{35CF5DD9-7082-4B5B-AED4-23B008EED3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28" v="22116" actId="2696"/>
        <pc:sldMkLst>
          <pc:docMk/>
          <pc:sldMk cId="3577573732" sldId="354"/>
        </pc:sldMkLst>
        <pc:spChg chg="add mod">
          <ac:chgData name="HOWARD LIM" userId="5f46fd05-caa1-48d7-ae1b-d61ec684b443" providerId="ADAL" clId="{85D4B06B-8526-48C3-94A9-E1249FFA20D0}" dt="2021-06-13T06:23:56.624" v="21147" actId="208"/>
          <ac:spMkLst>
            <pc:docMk/>
            <pc:sldMk cId="3577573732" sldId="354"/>
            <ac:spMk id="4" creationId="{502F38E8-F5F7-4259-86DE-926288024F84}"/>
          </ac:spMkLst>
        </pc:spChg>
        <pc:spChg chg="add mod">
          <ac:chgData name="HOWARD LIM" userId="5f46fd05-caa1-48d7-ae1b-d61ec684b443" providerId="ADAL" clId="{85D4B06B-8526-48C3-94A9-E1249FFA20D0}" dt="2021-06-13T06:23:56.719" v="21165" actId="208"/>
          <ac:spMkLst>
            <pc:docMk/>
            <pc:sldMk cId="3577573732" sldId="354"/>
            <ac:spMk id="5" creationId="{A9C15451-89AB-422A-9182-9BC0FD9F1B33}"/>
          </ac:spMkLst>
        </pc:spChg>
        <pc:spChg chg="add mod">
          <ac:chgData name="HOWARD LIM" userId="5f46fd05-caa1-48d7-ae1b-d61ec684b443" providerId="ADAL" clId="{85D4B06B-8526-48C3-94A9-E1249FFA20D0}" dt="2021-06-13T06:23:56.837" v="21183" actId="208"/>
          <ac:spMkLst>
            <pc:docMk/>
            <pc:sldMk cId="3577573732" sldId="354"/>
            <ac:spMk id="6" creationId="{45F22781-6A3B-4880-A674-36F91439C78C}"/>
          </ac:spMkLst>
        </pc:spChg>
        <pc:spChg chg="add mod">
          <ac:chgData name="HOWARD LIM" userId="5f46fd05-caa1-48d7-ae1b-d61ec684b443" providerId="ADAL" clId="{85D4B06B-8526-48C3-94A9-E1249FFA20D0}" dt="2021-06-13T06:23:56.969" v="21201" actId="208"/>
          <ac:spMkLst>
            <pc:docMk/>
            <pc:sldMk cId="3577573732" sldId="354"/>
            <ac:spMk id="7" creationId="{1DA8B0A6-83D8-4187-B645-0BE863820588}"/>
          </ac:spMkLst>
        </pc:spChg>
        <pc:picChg chg="add mod">
          <ac:chgData name="HOWARD LIM" userId="5f46fd05-caa1-48d7-ae1b-d61ec684b443" providerId="ADAL" clId="{85D4B06B-8526-48C3-94A9-E1249FFA20D0}" dt="2021-06-13T06:23:56.482" v="21129"/>
          <ac:picMkLst>
            <pc:docMk/>
            <pc:sldMk cId="3577573732" sldId="354"/>
            <ac:picMk id="3" creationId="{48891DFE-2F34-4706-92A8-34B9F2FD039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58" v="7228" actId="2696"/>
        <pc:sldMkLst>
          <pc:docMk/>
          <pc:sldMk cId="3624687785" sldId="354"/>
        </pc:sldMkLst>
        <pc:spChg chg="add mod">
          <ac:chgData name="HOWARD LIM" userId="5f46fd05-caa1-48d7-ae1b-d61ec684b443" providerId="ADAL" clId="{85D4B06B-8526-48C3-94A9-E1249FFA20D0}" dt="2021-05-31T11:24:55.207" v="7140" actId="208"/>
          <ac:spMkLst>
            <pc:docMk/>
            <pc:sldMk cId="3624687785" sldId="354"/>
            <ac:spMk id="4" creationId="{665FD574-6625-4C8E-92D4-74DC270D2564}"/>
          </ac:spMkLst>
        </pc:spChg>
        <pc:spChg chg="add mod">
          <ac:chgData name="HOWARD LIM" userId="5f46fd05-caa1-48d7-ae1b-d61ec684b443" providerId="ADAL" clId="{85D4B06B-8526-48C3-94A9-E1249FFA20D0}" dt="2021-05-31T11:24:55.255" v="7150" actId="208"/>
          <ac:spMkLst>
            <pc:docMk/>
            <pc:sldMk cId="3624687785" sldId="354"/>
            <ac:spMk id="5" creationId="{7FC83F62-DF76-4CB0-A84D-AAFB7B2CD919}"/>
          </ac:spMkLst>
        </pc:spChg>
        <pc:spChg chg="add mod">
          <ac:chgData name="HOWARD LIM" userId="5f46fd05-caa1-48d7-ae1b-d61ec684b443" providerId="ADAL" clId="{85D4B06B-8526-48C3-94A9-E1249FFA20D0}" dt="2021-05-31T11:24:55.380" v="7160" actId="208"/>
          <ac:spMkLst>
            <pc:docMk/>
            <pc:sldMk cId="3624687785" sldId="354"/>
            <ac:spMk id="6" creationId="{7FB5CCB5-D6FA-4DFC-98F3-96EEDFA2904D}"/>
          </ac:spMkLst>
        </pc:spChg>
        <pc:spChg chg="add mod">
          <ac:chgData name="HOWARD LIM" userId="5f46fd05-caa1-48d7-ae1b-d61ec684b443" providerId="ADAL" clId="{85D4B06B-8526-48C3-94A9-E1249FFA20D0}" dt="2021-05-31T11:24:55.473" v="7170" actId="208"/>
          <ac:spMkLst>
            <pc:docMk/>
            <pc:sldMk cId="3624687785" sldId="354"/>
            <ac:spMk id="7" creationId="{C29985E2-967C-4052-B832-DC14A085D7AB}"/>
          </ac:spMkLst>
        </pc:spChg>
        <pc:picChg chg="add mod">
          <ac:chgData name="HOWARD LIM" userId="5f46fd05-caa1-48d7-ae1b-d61ec684b443" providerId="ADAL" clId="{85D4B06B-8526-48C3-94A9-E1249FFA20D0}" dt="2021-05-31T11:24:55.123" v="7130"/>
          <ac:picMkLst>
            <pc:docMk/>
            <pc:sldMk cId="3624687785" sldId="354"/>
            <ac:picMk id="3" creationId="{A8C67104-4A32-498F-AE92-7A3475CA339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79" v="24262" actId="2696"/>
        <pc:sldMkLst>
          <pc:docMk/>
          <pc:sldMk cId="3638446180" sldId="354"/>
        </pc:sldMkLst>
        <pc:spChg chg="add mod">
          <ac:chgData name="HOWARD LIM" userId="5f46fd05-caa1-48d7-ae1b-d61ec684b443" providerId="ADAL" clId="{85D4B06B-8526-48C3-94A9-E1249FFA20D0}" dt="2021-06-13T06:24:38.811" v="23285" actId="208"/>
          <ac:spMkLst>
            <pc:docMk/>
            <pc:sldMk cId="3638446180" sldId="354"/>
            <ac:spMk id="4" creationId="{E0B68BC7-7B0B-4286-88DA-D1168487B8E6}"/>
          </ac:spMkLst>
        </pc:spChg>
        <pc:spChg chg="add mod">
          <ac:chgData name="HOWARD LIM" userId="5f46fd05-caa1-48d7-ae1b-d61ec684b443" providerId="ADAL" clId="{85D4B06B-8526-48C3-94A9-E1249FFA20D0}" dt="2021-06-13T06:24:38.900" v="23303" actId="208"/>
          <ac:spMkLst>
            <pc:docMk/>
            <pc:sldMk cId="3638446180" sldId="354"/>
            <ac:spMk id="5" creationId="{027002A0-8F47-4F7E-9C51-61B2E2D9F762}"/>
          </ac:spMkLst>
        </pc:spChg>
        <pc:spChg chg="add mod">
          <ac:chgData name="HOWARD LIM" userId="5f46fd05-caa1-48d7-ae1b-d61ec684b443" providerId="ADAL" clId="{85D4B06B-8526-48C3-94A9-E1249FFA20D0}" dt="2021-06-13T06:24:39.011" v="23321" actId="208"/>
          <ac:spMkLst>
            <pc:docMk/>
            <pc:sldMk cId="3638446180" sldId="354"/>
            <ac:spMk id="6" creationId="{2C675143-66C8-46A6-9870-D23ADC5FCC2A}"/>
          </ac:spMkLst>
        </pc:spChg>
        <pc:spChg chg="add mod">
          <ac:chgData name="HOWARD LIM" userId="5f46fd05-caa1-48d7-ae1b-d61ec684b443" providerId="ADAL" clId="{85D4B06B-8526-48C3-94A9-E1249FFA20D0}" dt="2021-06-13T06:24:39.098" v="23339" actId="208"/>
          <ac:spMkLst>
            <pc:docMk/>
            <pc:sldMk cId="3638446180" sldId="354"/>
            <ac:spMk id="7" creationId="{6533D24D-7E7E-4509-B278-47931C9E80F6}"/>
          </ac:spMkLst>
        </pc:spChg>
        <pc:picChg chg="add mod">
          <ac:chgData name="HOWARD LIM" userId="5f46fd05-caa1-48d7-ae1b-d61ec684b443" providerId="ADAL" clId="{85D4B06B-8526-48C3-94A9-E1249FFA20D0}" dt="2021-06-13T06:24:38.678" v="23267"/>
          <ac:picMkLst>
            <pc:docMk/>
            <pc:sldMk cId="3638446180" sldId="354"/>
            <ac:picMk id="3" creationId="{F8AC16C3-C1D3-4C31-B2F1-80628346282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51" v="12427" actId="2696"/>
        <pc:sldMkLst>
          <pc:docMk/>
          <pc:sldMk cId="3862229111" sldId="354"/>
        </pc:sldMkLst>
        <pc:spChg chg="add mod">
          <ac:chgData name="HOWARD LIM" userId="5f46fd05-caa1-48d7-ae1b-d61ec684b443" providerId="ADAL" clId="{85D4B06B-8526-48C3-94A9-E1249FFA20D0}" dt="2021-06-13T05:50:07.160" v="11842" actId="208"/>
          <ac:spMkLst>
            <pc:docMk/>
            <pc:sldMk cId="3862229111" sldId="354"/>
            <ac:spMk id="4" creationId="{4087063F-5AF4-4404-9B2C-82E9F9709E6E}"/>
          </ac:spMkLst>
        </pc:spChg>
        <pc:spChg chg="add mod">
          <ac:chgData name="HOWARD LIM" userId="5f46fd05-caa1-48d7-ae1b-d61ec684b443" providerId="ADAL" clId="{85D4B06B-8526-48C3-94A9-E1249FFA20D0}" dt="2021-06-13T05:50:07.222" v="11852" actId="208"/>
          <ac:spMkLst>
            <pc:docMk/>
            <pc:sldMk cId="3862229111" sldId="354"/>
            <ac:spMk id="5" creationId="{96B6907A-B207-468D-8568-D77CB7594D00}"/>
          </ac:spMkLst>
        </pc:spChg>
        <pc:spChg chg="add mod">
          <ac:chgData name="HOWARD LIM" userId="5f46fd05-caa1-48d7-ae1b-d61ec684b443" providerId="ADAL" clId="{85D4B06B-8526-48C3-94A9-E1249FFA20D0}" dt="2021-06-13T05:50:07.285" v="11862" actId="208"/>
          <ac:spMkLst>
            <pc:docMk/>
            <pc:sldMk cId="3862229111" sldId="354"/>
            <ac:spMk id="6" creationId="{C3E4C0A0-C69B-4E62-A9FA-B2FCBA68D460}"/>
          </ac:spMkLst>
        </pc:spChg>
        <pc:spChg chg="add mod">
          <ac:chgData name="HOWARD LIM" userId="5f46fd05-caa1-48d7-ae1b-d61ec684b443" providerId="ADAL" clId="{85D4B06B-8526-48C3-94A9-E1249FFA20D0}" dt="2021-06-13T05:50:07.364" v="11872" actId="208"/>
          <ac:spMkLst>
            <pc:docMk/>
            <pc:sldMk cId="3862229111" sldId="354"/>
            <ac:spMk id="7" creationId="{230318BF-1102-4823-9D10-62219D7F9C16}"/>
          </ac:spMkLst>
        </pc:spChg>
        <pc:picChg chg="add mod">
          <ac:chgData name="HOWARD LIM" userId="5f46fd05-caa1-48d7-ae1b-d61ec684b443" providerId="ADAL" clId="{85D4B06B-8526-48C3-94A9-E1249FFA20D0}" dt="2021-06-13T05:50:07.019" v="11832"/>
          <ac:picMkLst>
            <pc:docMk/>
            <pc:sldMk cId="3862229111" sldId="354"/>
            <ac:picMk id="3" creationId="{5D62905F-0606-4536-9C8C-3C13F769F1B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8" actId="2696"/>
        <pc:sldMkLst>
          <pc:docMk/>
          <pc:sldMk cId="381508035" sldId="355"/>
        </pc:sldMkLst>
        <pc:spChg chg="add mod">
          <ac:chgData name="HOWARD LIM" userId="5f46fd05-caa1-48d7-ae1b-d61ec684b443" providerId="ADAL" clId="{85D4B06B-8526-48C3-94A9-E1249FFA20D0}" dt="2021-06-13T05:50:07.831" v="11885" actId="208"/>
          <ac:spMkLst>
            <pc:docMk/>
            <pc:sldMk cId="381508035" sldId="355"/>
            <ac:spMk id="4" creationId="{040C93EF-F6D2-4222-9280-E149B3D6DB0A}"/>
          </ac:spMkLst>
        </pc:spChg>
        <pc:spChg chg="add mod">
          <ac:chgData name="HOWARD LIM" userId="5f46fd05-caa1-48d7-ae1b-d61ec684b443" providerId="ADAL" clId="{85D4B06B-8526-48C3-94A9-E1249FFA20D0}" dt="2021-06-13T05:50:07.893" v="11895" actId="208"/>
          <ac:spMkLst>
            <pc:docMk/>
            <pc:sldMk cId="381508035" sldId="355"/>
            <ac:spMk id="5" creationId="{102A7CAC-D764-4E19-A487-866616FFE130}"/>
          </ac:spMkLst>
        </pc:spChg>
        <pc:spChg chg="add mod">
          <ac:chgData name="HOWARD LIM" userId="5f46fd05-caa1-48d7-ae1b-d61ec684b443" providerId="ADAL" clId="{85D4B06B-8526-48C3-94A9-E1249FFA20D0}" dt="2021-06-13T05:50:08.003" v="11905" actId="208"/>
          <ac:spMkLst>
            <pc:docMk/>
            <pc:sldMk cId="381508035" sldId="355"/>
            <ac:spMk id="6" creationId="{7B3F6E3F-BBD6-49CA-9FD6-8762E86A2539}"/>
          </ac:spMkLst>
        </pc:spChg>
        <pc:spChg chg="add mod">
          <ac:chgData name="HOWARD LIM" userId="5f46fd05-caa1-48d7-ae1b-d61ec684b443" providerId="ADAL" clId="{85D4B06B-8526-48C3-94A9-E1249FFA20D0}" dt="2021-06-13T05:50:08.065" v="11915" actId="208"/>
          <ac:spMkLst>
            <pc:docMk/>
            <pc:sldMk cId="381508035" sldId="355"/>
            <ac:spMk id="7" creationId="{6269CF82-66B3-4FBE-8D5D-90ED7CCDAB23}"/>
          </ac:spMkLst>
        </pc:spChg>
        <pc:picChg chg="add mod">
          <ac:chgData name="HOWARD LIM" userId="5f46fd05-caa1-48d7-ae1b-d61ec684b443" providerId="ADAL" clId="{85D4B06B-8526-48C3-94A9-E1249FFA20D0}" dt="2021-06-13T05:50:07.675" v="11875"/>
          <ac:picMkLst>
            <pc:docMk/>
            <pc:sldMk cId="381508035" sldId="355"/>
            <ac:picMk id="3" creationId="{111BC7F6-EB60-4F4F-97D0-626E3638F14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03" v="9649" actId="2696"/>
        <pc:sldMkLst>
          <pc:docMk/>
          <pc:sldMk cId="786273905" sldId="355"/>
        </pc:sldMkLst>
        <pc:spChg chg="add mod">
          <ac:chgData name="HOWARD LIM" userId="5f46fd05-caa1-48d7-ae1b-d61ec684b443" providerId="ADAL" clId="{85D4B06B-8526-48C3-94A9-E1249FFA20D0}" dt="2021-05-31T11:47:44.330" v="7941" actId="208"/>
          <ac:spMkLst>
            <pc:docMk/>
            <pc:sldMk cId="786273905" sldId="355"/>
            <ac:spMk id="4" creationId="{6D11D830-C81E-4886-BA6E-72D419297EA1}"/>
          </ac:spMkLst>
        </pc:spChg>
        <pc:spChg chg="add mod">
          <ac:chgData name="HOWARD LIM" userId="5f46fd05-caa1-48d7-ae1b-d61ec684b443" providerId="ADAL" clId="{85D4B06B-8526-48C3-94A9-E1249FFA20D0}" dt="2021-05-31T11:47:44.396" v="7951" actId="208"/>
          <ac:spMkLst>
            <pc:docMk/>
            <pc:sldMk cId="786273905" sldId="355"/>
            <ac:spMk id="5" creationId="{5A924CA9-3F7B-43B2-A166-8C6F1C64B5BC}"/>
          </ac:spMkLst>
        </pc:spChg>
        <pc:spChg chg="add mod">
          <ac:chgData name="HOWARD LIM" userId="5f46fd05-caa1-48d7-ae1b-d61ec684b443" providerId="ADAL" clId="{85D4B06B-8526-48C3-94A9-E1249FFA20D0}" dt="2021-05-31T11:47:44.470" v="7961" actId="208"/>
          <ac:spMkLst>
            <pc:docMk/>
            <pc:sldMk cId="786273905" sldId="355"/>
            <ac:spMk id="6" creationId="{76A57A0C-2238-4108-96E6-013DA50FB122}"/>
          </ac:spMkLst>
        </pc:spChg>
        <pc:spChg chg="add mod">
          <ac:chgData name="HOWARD LIM" userId="5f46fd05-caa1-48d7-ae1b-d61ec684b443" providerId="ADAL" clId="{85D4B06B-8526-48C3-94A9-E1249FFA20D0}" dt="2021-05-31T11:47:44.542" v="7971" actId="208"/>
          <ac:spMkLst>
            <pc:docMk/>
            <pc:sldMk cId="786273905" sldId="355"/>
            <ac:spMk id="7" creationId="{1CE88468-6E4F-46A9-A037-F433B95CA80D}"/>
          </ac:spMkLst>
        </pc:spChg>
        <pc:picChg chg="add mod">
          <ac:chgData name="HOWARD LIM" userId="5f46fd05-caa1-48d7-ae1b-d61ec684b443" providerId="ADAL" clId="{85D4B06B-8526-48C3-94A9-E1249FFA20D0}" dt="2021-05-31T11:47:44.218" v="7931"/>
          <ac:picMkLst>
            <pc:docMk/>
            <pc:sldMk cId="786273905" sldId="355"/>
            <ac:picMk id="3" creationId="{256C2127-BE13-4915-A517-87F0C0B544E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37" v="22117" actId="2696"/>
        <pc:sldMkLst>
          <pc:docMk/>
          <pc:sldMk cId="817949384" sldId="355"/>
        </pc:sldMkLst>
        <pc:spChg chg="add mod">
          <ac:chgData name="HOWARD LIM" userId="5f46fd05-caa1-48d7-ae1b-d61ec684b443" providerId="ADAL" clId="{85D4B06B-8526-48C3-94A9-E1249FFA20D0}" dt="2021-06-13T06:23:57.412" v="21222" actId="208"/>
          <ac:spMkLst>
            <pc:docMk/>
            <pc:sldMk cId="817949384" sldId="355"/>
            <ac:spMk id="4" creationId="{4271ACA1-2D3C-4446-9DCC-C270A969593D}"/>
          </ac:spMkLst>
        </pc:spChg>
        <pc:spChg chg="add mod">
          <ac:chgData name="HOWARD LIM" userId="5f46fd05-caa1-48d7-ae1b-d61ec684b443" providerId="ADAL" clId="{85D4B06B-8526-48C3-94A9-E1249FFA20D0}" dt="2021-06-13T06:23:57.490" v="21240" actId="208"/>
          <ac:spMkLst>
            <pc:docMk/>
            <pc:sldMk cId="817949384" sldId="355"/>
            <ac:spMk id="5" creationId="{0A68AA4C-5B6D-47CB-9985-ADD36507C774}"/>
          </ac:spMkLst>
        </pc:spChg>
        <pc:spChg chg="add mod">
          <ac:chgData name="HOWARD LIM" userId="5f46fd05-caa1-48d7-ae1b-d61ec684b443" providerId="ADAL" clId="{85D4B06B-8526-48C3-94A9-E1249FFA20D0}" dt="2021-06-13T06:23:57.595" v="21258" actId="208"/>
          <ac:spMkLst>
            <pc:docMk/>
            <pc:sldMk cId="817949384" sldId="355"/>
            <ac:spMk id="6" creationId="{34C04B74-F677-46CE-BC52-B493A905DA1C}"/>
          </ac:spMkLst>
        </pc:spChg>
        <pc:spChg chg="add mod">
          <ac:chgData name="HOWARD LIM" userId="5f46fd05-caa1-48d7-ae1b-d61ec684b443" providerId="ADAL" clId="{85D4B06B-8526-48C3-94A9-E1249FFA20D0}" dt="2021-06-13T06:23:57.672" v="21276" actId="208"/>
          <ac:spMkLst>
            <pc:docMk/>
            <pc:sldMk cId="817949384" sldId="355"/>
            <ac:spMk id="7" creationId="{EC030346-3570-4704-B7E1-1E2A5951D0FB}"/>
          </ac:spMkLst>
        </pc:spChg>
        <pc:picChg chg="add mod">
          <ac:chgData name="HOWARD LIM" userId="5f46fd05-caa1-48d7-ae1b-d61ec684b443" providerId="ADAL" clId="{85D4B06B-8526-48C3-94A9-E1249FFA20D0}" dt="2021-06-13T06:23:57.257" v="21204"/>
          <ac:picMkLst>
            <pc:docMk/>
            <pc:sldMk cId="817949384" sldId="355"/>
            <ac:picMk id="3" creationId="{E5803EA1-4CE0-4F2C-A8D5-851D9C59892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089" v="28553" actId="2696"/>
        <pc:sldMkLst>
          <pc:docMk/>
          <pc:sldMk cId="873670573" sldId="355"/>
        </pc:sldMkLst>
        <pc:spChg chg="add mod">
          <ac:chgData name="HOWARD LIM" userId="5f46fd05-caa1-48d7-ae1b-d61ec684b443" providerId="ADAL" clId="{85D4B06B-8526-48C3-94A9-E1249FFA20D0}" dt="2021-06-13T07:02:03.011" v="27644" actId="208"/>
          <ac:spMkLst>
            <pc:docMk/>
            <pc:sldMk cId="873670573" sldId="355"/>
            <ac:spMk id="4" creationId="{38C4F99C-C6F1-45E1-917E-DB89AF1AC44A}"/>
          </ac:spMkLst>
        </pc:spChg>
        <pc:spChg chg="add mod">
          <ac:chgData name="HOWARD LIM" userId="5f46fd05-caa1-48d7-ae1b-d61ec684b443" providerId="ADAL" clId="{85D4B06B-8526-48C3-94A9-E1249FFA20D0}" dt="2021-06-13T07:02:03.134" v="27662" actId="208"/>
          <ac:spMkLst>
            <pc:docMk/>
            <pc:sldMk cId="873670573" sldId="355"/>
            <ac:spMk id="5" creationId="{7DEA418B-5EC9-4A9B-BC67-1E06CD0C4262}"/>
          </ac:spMkLst>
        </pc:spChg>
        <pc:spChg chg="add mod">
          <ac:chgData name="HOWARD LIM" userId="5f46fd05-caa1-48d7-ae1b-d61ec684b443" providerId="ADAL" clId="{85D4B06B-8526-48C3-94A9-E1249FFA20D0}" dt="2021-06-13T07:02:03.224" v="27680" actId="208"/>
          <ac:spMkLst>
            <pc:docMk/>
            <pc:sldMk cId="873670573" sldId="355"/>
            <ac:spMk id="6" creationId="{BD238FAF-0436-4D19-82A4-0393C2876D39}"/>
          </ac:spMkLst>
        </pc:spChg>
        <pc:spChg chg="add mod">
          <ac:chgData name="HOWARD LIM" userId="5f46fd05-caa1-48d7-ae1b-d61ec684b443" providerId="ADAL" clId="{85D4B06B-8526-48C3-94A9-E1249FFA20D0}" dt="2021-06-13T07:02:03.304" v="27698" actId="208"/>
          <ac:spMkLst>
            <pc:docMk/>
            <pc:sldMk cId="873670573" sldId="355"/>
            <ac:spMk id="7" creationId="{400F0702-70B3-42E7-9808-76900B9B6D3C}"/>
          </ac:spMkLst>
        </pc:spChg>
        <pc:picChg chg="add mod">
          <ac:chgData name="HOWARD LIM" userId="5f46fd05-caa1-48d7-ae1b-d61ec684b443" providerId="ADAL" clId="{85D4B06B-8526-48C3-94A9-E1249FFA20D0}" dt="2021-06-13T07:02:02.772" v="27626"/>
          <ac:picMkLst>
            <pc:docMk/>
            <pc:sldMk cId="873670573" sldId="355"/>
            <ac:picMk id="3" creationId="{0FF37B12-A77A-4FDF-9C31-7D300241A5A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50" v="26401" actId="2696"/>
        <pc:sldMkLst>
          <pc:docMk/>
          <pc:sldMk cId="1068047337" sldId="355"/>
        </pc:sldMkLst>
        <pc:spChg chg="add mod">
          <ac:chgData name="HOWARD LIM" userId="5f46fd05-caa1-48d7-ae1b-d61ec684b443" providerId="ADAL" clId="{85D4B06B-8526-48C3-94A9-E1249FFA20D0}" dt="2021-06-13T06:25:45.357" v="25506" actId="208"/>
          <ac:spMkLst>
            <pc:docMk/>
            <pc:sldMk cId="1068047337" sldId="355"/>
            <ac:spMk id="4" creationId="{222189FD-2947-47F3-8749-764F13528D27}"/>
          </ac:spMkLst>
        </pc:spChg>
        <pc:spChg chg="add mod">
          <ac:chgData name="HOWARD LIM" userId="5f46fd05-caa1-48d7-ae1b-d61ec684b443" providerId="ADAL" clId="{85D4B06B-8526-48C3-94A9-E1249FFA20D0}" dt="2021-06-13T06:25:45.438" v="25524" actId="208"/>
          <ac:spMkLst>
            <pc:docMk/>
            <pc:sldMk cId="1068047337" sldId="355"/>
            <ac:spMk id="5" creationId="{23E57313-D1A0-437E-B61F-D975FE9D8EB2}"/>
          </ac:spMkLst>
        </pc:spChg>
        <pc:spChg chg="add mod">
          <ac:chgData name="HOWARD LIM" userId="5f46fd05-caa1-48d7-ae1b-d61ec684b443" providerId="ADAL" clId="{85D4B06B-8526-48C3-94A9-E1249FFA20D0}" dt="2021-06-13T06:25:45.519" v="25542" actId="208"/>
          <ac:spMkLst>
            <pc:docMk/>
            <pc:sldMk cId="1068047337" sldId="355"/>
            <ac:spMk id="6" creationId="{B328249B-9E10-40BB-A4BE-1F28A67E262F}"/>
          </ac:spMkLst>
        </pc:spChg>
        <pc:spChg chg="add mod">
          <ac:chgData name="HOWARD LIM" userId="5f46fd05-caa1-48d7-ae1b-d61ec684b443" providerId="ADAL" clId="{85D4B06B-8526-48C3-94A9-E1249FFA20D0}" dt="2021-06-13T06:25:45.607" v="25560" actId="208"/>
          <ac:spMkLst>
            <pc:docMk/>
            <pc:sldMk cId="1068047337" sldId="355"/>
            <ac:spMk id="7" creationId="{C592CC5A-D51B-4165-818B-E3E9E598649D}"/>
          </ac:spMkLst>
        </pc:spChg>
        <pc:picChg chg="add mod">
          <ac:chgData name="HOWARD LIM" userId="5f46fd05-caa1-48d7-ae1b-d61ec684b443" providerId="ADAL" clId="{85D4B06B-8526-48C3-94A9-E1249FFA20D0}" dt="2021-06-13T06:25:45.235" v="25488"/>
          <ac:picMkLst>
            <pc:docMk/>
            <pc:sldMk cId="1068047337" sldId="355"/>
            <ac:picMk id="3" creationId="{7F39E075-D2DA-4166-96CE-D65A12DA0C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57" v="15809" actId="2696"/>
        <pc:sldMkLst>
          <pc:docMk/>
          <pc:sldMk cId="1916041135" sldId="355"/>
        </pc:sldMkLst>
        <pc:spChg chg="add mod">
          <ac:chgData name="HOWARD LIM" userId="5f46fd05-caa1-48d7-ae1b-d61ec684b443" providerId="ADAL" clId="{85D4B06B-8526-48C3-94A9-E1249FFA20D0}" dt="2021-06-13T06:16:45.985" v="14914" actId="208"/>
          <ac:spMkLst>
            <pc:docMk/>
            <pc:sldMk cId="1916041135" sldId="355"/>
            <ac:spMk id="4" creationId="{BC9D12FA-A8C0-4B9A-BC59-9123A287CAE0}"/>
          </ac:spMkLst>
        </pc:spChg>
        <pc:spChg chg="add mod">
          <ac:chgData name="HOWARD LIM" userId="5f46fd05-caa1-48d7-ae1b-d61ec684b443" providerId="ADAL" clId="{85D4B06B-8526-48C3-94A9-E1249FFA20D0}" dt="2021-06-13T06:16:46.071" v="14932" actId="208"/>
          <ac:spMkLst>
            <pc:docMk/>
            <pc:sldMk cId="1916041135" sldId="355"/>
            <ac:spMk id="5" creationId="{12D28369-F326-4B0B-B6CA-EC3E46702738}"/>
          </ac:spMkLst>
        </pc:spChg>
        <pc:spChg chg="add mod">
          <ac:chgData name="HOWARD LIM" userId="5f46fd05-caa1-48d7-ae1b-d61ec684b443" providerId="ADAL" clId="{85D4B06B-8526-48C3-94A9-E1249FFA20D0}" dt="2021-06-13T06:16:46.157" v="14950" actId="208"/>
          <ac:spMkLst>
            <pc:docMk/>
            <pc:sldMk cId="1916041135" sldId="355"/>
            <ac:spMk id="6" creationId="{AACE4239-1B2C-4B61-8A3A-EC1CAE4B6679}"/>
          </ac:spMkLst>
        </pc:spChg>
        <pc:spChg chg="add mod">
          <ac:chgData name="HOWARD LIM" userId="5f46fd05-caa1-48d7-ae1b-d61ec684b443" providerId="ADAL" clId="{85D4B06B-8526-48C3-94A9-E1249FFA20D0}" dt="2021-06-13T06:16:46.236" v="14968" actId="208"/>
          <ac:spMkLst>
            <pc:docMk/>
            <pc:sldMk cId="1916041135" sldId="355"/>
            <ac:spMk id="7" creationId="{71EE7918-436A-43CE-86C7-B3685F27EBA2}"/>
          </ac:spMkLst>
        </pc:spChg>
        <pc:picChg chg="add mod">
          <ac:chgData name="HOWARD LIM" userId="5f46fd05-caa1-48d7-ae1b-d61ec684b443" providerId="ADAL" clId="{85D4B06B-8526-48C3-94A9-E1249FFA20D0}" dt="2021-06-13T06:16:45.857" v="14896"/>
          <ac:picMkLst>
            <pc:docMk/>
            <pc:sldMk cId="1916041135" sldId="355"/>
            <ac:picMk id="3" creationId="{D8BFB03C-0F6E-45FE-AC81-83F595EBBE1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27" v="30717" actId="2696"/>
        <pc:sldMkLst>
          <pc:docMk/>
          <pc:sldMk cId="2620978738" sldId="355"/>
        </pc:sldMkLst>
        <pc:spChg chg="add mod">
          <ac:chgData name="HOWARD LIM" userId="5f46fd05-caa1-48d7-ae1b-d61ec684b443" providerId="ADAL" clId="{85D4B06B-8526-48C3-94A9-E1249FFA20D0}" dt="2021-06-13T07:05:27.249" v="29796" actId="208"/>
          <ac:spMkLst>
            <pc:docMk/>
            <pc:sldMk cId="2620978738" sldId="355"/>
            <ac:spMk id="4" creationId="{5BD432BF-454F-4D08-BA97-CED4A965C543}"/>
          </ac:spMkLst>
        </pc:spChg>
        <pc:spChg chg="add mod">
          <ac:chgData name="HOWARD LIM" userId="5f46fd05-caa1-48d7-ae1b-d61ec684b443" providerId="ADAL" clId="{85D4B06B-8526-48C3-94A9-E1249FFA20D0}" dt="2021-06-13T07:05:27.368" v="29814" actId="208"/>
          <ac:spMkLst>
            <pc:docMk/>
            <pc:sldMk cId="2620978738" sldId="355"/>
            <ac:spMk id="5" creationId="{61C38377-FACE-4400-8613-831C7896DF1A}"/>
          </ac:spMkLst>
        </pc:spChg>
        <pc:spChg chg="add mod">
          <ac:chgData name="HOWARD LIM" userId="5f46fd05-caa1-48d7-ae1b-d61ec684b443" providerId="ADAL" clId="{85D4B06B-8526-48C3-94A9-E1249FFA20D0}" dt="2021-06-13T07:05:27.516" v="29832" actId="208"/>
          <ac:spMkLst>
            <pc:docMk/>
            <pc:sldMk cId="2620978738" sldId="355"/>
            <ac:spMk id="6" creationId="{6C359EC7-26F9-4FB8-8DBD-6E04252DCA3A}"/>
          </ac:spMkLst>
        </pc:spChg>
        <pc:spChg chg="add mod">
          <ac:chgData name="HOWARD LIM" userId="5f46fd05-caa1-48d7-ae1b-d61ec684b443" providerId="ADAL" clId="{85D4B06B-8526-48C3-94A9-E1249FFA20D0}" dt="2021-06-13T07:05:27.603" v="29850" actId="208"/>
          <ac:spMkLst>
            <pc:docMk/>
            <pc:sldMk cId="2620978738" sldId="355"/>
            <ac:spMk id="7" creationId="{CA1CE9DA-C298-4888-AD41-00E2F55407F9}"/>
          </ac:spMkLst>
        </pc:spChg>
        <pc:picChg chg="add mod">
          <ac:chgData name="HOWARD LIM" userId="5f46fd05-caa1-48d7-ae1b-d61ec684b443" providerId="ADAL" clId="{85D4B06B-8526-48C3-94A9-E1249FFA20D0}" dt="2021-06-13T07:05:27.072" v="29778"/>
          <ac:picMkLst>
            <pc:docMk/>
            <pc:sldMk cId="2620978738" sldId="355"/>
            <ac:picMk id="3" creationId="{5C3C90AE-AB73-4439-9514-0C5896CD6BE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47:33.466" v="7229" actId="2696"/>
        <pc:sldMkLst>
          <pc:docMk/>
          <pc:sldMk cId="2750476867" sldId="355"/>
        </pc:sldMkLst>
        <pc:spChg chg="add mod">
          <ac:chgData name="HOWARD LIM" userId="5f46fd05-caa1-48d7-ae1b-d61ec684b443" providerId="ADAL" clId="{85D4B06B-8526-48C3-94A9-E1249FFA20D0}" dt="2021-05-31T11:24:55.862" v="7183" actId="208"/>
          <ac:spMkLst>
            <pc:docMk/>
            <pc:sldMk cId="2750476867" sldId="355"/>
            <ac:spMk id="4" creationId="{684EE586-4387-4501-914F-1E9D01942E78}"/>
          </ac:spMkLst>
        </pc:spChg>
        <pc:spChg chg="add mod">
          <ac:chgData name="HOWARD LIM" userId="5f46fd05-caa1-48d7-ae1b-d61ec684b443" providerId="ADAL" clId="{85D4B06B-8526-48C3-94A9-E1249FFA20D0}" dt="2021-05-31T11:24:55.919" v="7193" actId="208"/>
          <ac:spMkLst>
            <pc:docMk/>
            <pc:sldMk cId="2750476867" sldId="355"/>
            <ac:spMk id="5" creationId="{06779E4B-7B77-48ED-A19C-7DBDE38A4032}"/>
          </ac:spMkLst>
        </pc:spChg>
        <pc:spChg chg="add mod">
          <ac:chgData name="HOWARD LIM" userId="5f46fd05-caa1-48d7-ae1b-d61ec684b443" providerId="ADAL" clId="{85D4B06B-8526-48C3-94A9-E1249FFA20D0}" dt="2021-05-31T11:24:55.999" v="7203" actId="208"/>
          <ac:spMkLst>
            <pc:docMk/>
            <pc:sldMk cId="2750476867" sldId="355"/>
            <ac:spMk id="6" creationId="{53602E05-B4B5-418D-81DD-691932C0ECB7}"/>
          </ac:spMkLst>
        </pc:spChg>
        <pc:spChg chg="add mod">
          <ac:chgData name="HOWARD LIM" userId="5f46fd05-caa1-48d7-ae1b-d61ec684b443" providerId="ADAL" clId="{85D4B06B-8526-48C3-94A9-E1249FFA20D0}" dt="2021-05-31T11:24:56.045" v="7213" actId="208"/>
          <ac:spMkLst>
            <pc:docMk/>
            <pc:sldMk cId="2750476867" sldId="355"/>
            <ac:spMk id="7" creationId="{5BBDC4F3-AE6E-47F5-8B29-D43216C2749E}"/>
          </ac:spMkLst>
        </pc:spChg>
        <pc:picChg chg="add mod">
          <ac:chgData name="HOWARD LIM" userId="5f46fd05-caa1-48d7-ae1b-d61ec684b443" providerId="ADAL" clId="{85D4B06B-8526-48C3-94A9-E1249FFA20D0}" dt="2021-05-31T11:24:55.750" v="7173"/>
          <ac:picMkLst>
            <pc:docMk/>
            <pc:sldMk cId="2750476867" sldId="355"/>
            <ac:picMk id="3" creationId="{7F3FC5A9-B68E-49DD-B3A3-1BC242E78D47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599" v="6457" actId="2696"/>
        <pc:sldMkLst>
          <pc:docMk/>
          <pc:sldMk cId="3267383596" sldId="355"/>
        </pc:sldMkLst>
        <pc:spChg chg="add mod">
          <ac:chgData name="HOWARD LIM" userId="5f46fd05-caa1-48d7-ae1b-d61ec684b443" providerId="ADAL" clId="{85D4B06B-8526-48C3-94A9-E1249FFA20D0}" dt="2021-05-31T10:44:22.222" v="5809" actId="208"/>
          <ac:spMkLst>
            <pc:docMk/>
            <pc:sldMk cId="3267383596" sldId="355"/>
            <ac:spMk id="4" creationId="{CF83AA28-A186-43B0-8A05-4B680D8788B2}"/>
          </ac:spMkLst>
        </pc:spChg>
        <pc:spChg chg="add mod">
          <ac:chgData name="HOWARD LIM" userId="5f46fd05-caa1-48d7-ae1b-d61ec684b443" providerId="ADAL" clId="{85D4B06B-8526-48C3-94A9-E1249FFA20D0}" dt="2021-05-31T10:44:22.302" v="5819" actId="208"/>
          <ac:spMkLst>
            <pc:docMk/>
            <pc:sldMk cId="3267383596" sldId="355"/>
            <ac:spMk id="5" creationId="{029BD898-7957-45B2-A780-27FB8670F2E6}"/>
          </ac:spMkLst>
        </pc:spChg>
        <pc:spChg chg="add mod">
          <ac:chgData name="HOWARD LIM" userId="5f46fd05-caa1-48d7-ae1b-d61ec684b443" providerId="ADAL" clId="{85D4B06B-8526-48C3-94A9-E1249FFA20D0}" dt="2021-05-31T10:44:22.383" v="5829" actId="208"/>
          <ac:spMkLst>
            <pc:docMk/>
            <pc:sldMk cId="3267383596" sldId="355"/>
            <ac:spMk id="6" creationId="{39ACE77B-6338-49CF-B98F-B61D450DF602}"/>
          </ac:spMkLst>
        </pc:spChg>
        <pc:spChg chg="add mod">
          <ac:chgData name="HOWARD LIM" userId="5f46fd05-caa1-48d7-ae1b-d61ec684b443" providerId="ADAL" clId="{85D4B06B-8526-48C3-94A9-E1249FFA20D0}" dt="2021-05-31T10:44:22.434" v="5839" actId="208"/>
          <ac:spMkLst>
            <pc:docMk/>
            <pc:sldMk cId="3267383596" sldId="355"/>
            <ac:spMk id="7" creationId="{BEEACD72-C1E6-40F9-AC05-E121956F71B5}"/>
          </ac:spMkLst>
        </pc:spChg>
        <pc:picChg chg="add mod">
          <ac:chgData name="HOWARD LIM" userId="5f46fd05-caa1-48d7-ae1b-d61ec684b443" providerId="ADAL" clId="{85D4B06B-8526-48C3-94A9-E1249FFA20D0}" dt="2021-05-31T10:44:22.147" v="5799"/>
          <ac:picMkLst>
            <pc:docMk/>
            <pc:sldMk cId="3267383596" sldId="355"/>
            <ac:picMk id="3" creationId="{6F90F20B-BEC6-4896-AD19-CF6CDFD1E4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298" v="11164" actId="2696"/>
        <pc:sldMkLst>
          <pc:docMk/>
          <pc:sldMk cId="3552310669" sldId="355"/>
        </pc:sldMkLst>
        <pc:spChg chg="add mod">
          <ac:chgData name="HOWARD LIM" userId="5f46fd05-caa1-48d7-ae1b-d61ec684b443" providerId="ADAL" clId="{85D4B06B-8526-48C3-94A9-E1249FFA20D0}" dt="2021-06-07T15:48:27.311" v="10685" actId="208"/>
          <ac:spMkLst>
            <pc:docMk/>
            <pc:sldMk cId="3552310669" sldId="355"/>
            <ac:spMk id="4" creationId="{DE26721C-7116-4B16-9A3B-E63538E52D88}"/>
          </ac:spMkLst>
        </pc:spChg>
        <pc:spChg chg="add mod">
          <ac:chgData name="HOWARD LIM" userId="5f46fd05-caa1-48d7-ae1b-d61ec684b443" providerId="ADAL" clId="{85D4B06B-8526-48C3-94A9-E1249FFA20D0}" dt="2021-06-07T15:48:27.357" v="10695" actId="208"/>
          <ac:spMkLst>
            <pc:docMk/>
            <pc:sldMk cId="3552310669" sldId="355"/>
            <ac:spMk id="5" creationId="{F056DF06-1391-4499-848A-5930EBC11610}"/>
          </ac:spMkLst>
        </pc:spChg>
        <pc:spChg chg="add mod">
          <ac:chgData name="HOWARD LIM" userId="5f46fd05-caa1-48d7-ae1b-d61ec684b443" providerId="ADAL" clId="{85D4B06B-8526-48C3-94A9-E1249FFA20D0}" dt="2021-06-07T15:48:27.412" v="10705" actId="208"/>
          <ac:spMkLst>
            <pc:docMk/>
            <pc:sldMk cId="3552310669" sldId="355"/>
            <ac:spMk id="6" creationId="{3CAC1EFD-E926-41D8-87DF-3730BCFB2666}"/>
          </ac:spMkLst>
        </pc:spChg>
        <pc:spChg chg="add mod">
          <ac:chgData name="HOWARD LIM" userId="5f46fd05-caa1-48d7-ae1b-d61ec684b443" providerId="ADAL" clId="{85D4B06B-8526-48C3-94A9-E1249FFA20D0}" dt="2021-06-07T15:48:27.459" v="10715" actId="208"/>
          <ac:spMkLst>
            <pc:docMk/>
            <pc:sldMk cId="3552310669" sldId="355"/>
            <ac:spMk id="7" creationId="{E7172F26-B2C3-4B2D-BAA4-2987431D2189}"/>
          </ac:spMkLst>
        </pc:spChg>
        <pc:picChg chg="add mod">
          <ac:chgData name="HOWARD LIM" userId="5f46fd05-caa1-48d7-ae1b-d61ec684b443" providerId="ADAL" clId="{85D4B06B-8526-48C3-94A9-E1249FFA20D0}" dt="2021-06-07T15:48:27.243" v="10675"/>
          <ac:picMkLst>
            <pc:docMk/>
            <pc:sldMk cId="3552310669" sldId="355"/>
            <ac:picMk id="3" creationId="{68549A1B-A49B-495C-BE57-ECA7969372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88" v="24263" actId="2696"/>
        <pc:sldMkLst>
          <pc:docMk/>
          <pc:sldMk cId="3633429532" sldId="355"/>
        </pc:sldMkLst>
        <pc:spChg chg="add mod">
          <ac:chgData name="HOWARD LIM" userId="5f46fd05-caa1-48d7-ae1b-d61ec684b443" providerId="ADAL" clId="{85D4B06B-8526-48C3-94A9-E1249FFA20D0}" dt="2021-06-13T06:24:39.441" v="23360" actId="208"/>
          <ac:spMkLst>
            <pc:docMk/>
            <pc:sldMk cId="3633429532" sldId="355"/>
            <ac:spMk id="4" creationId="{C4D2F671-7580-4D8B-9E31-4BD5B0C9F14D}"/>
          </ac:spMkLst>
        </pc:spChg>
        <pc:spChg chg="add mod">
          <ac:chgData name="HOWARD LIM" userId="5f46fd05-caa1-48d7-ae1b-d61ec684b443" providerId="ADAL" clId="{85D4B06B-8526-48C3-94A9-E1249FFA20D0}" dt="2021-06-13T06:24:39.515" v="23378" actId="208"/>
          <ac:spMkLst>
            <pc:docMk/>
            <pc:sldMk cId="3633429532" sldId="355"/>
            <ac:spMk id="5" creationId="{253C8139-66C3-459D-9E20-A60EF9746CB3}"/>
          </ac:spMkLst>
        </pc:spChg>
        <pc:spChg chg="add mod">
          <ac:chgData name="HOWARD LIM" userId="5f46fd05-caa1-48d7-ae1b-d61ec684b443" providerId="ADAL" clId="{85D4B06B-8526-48C3-94A9-E1249FFA20D0}" dt="2021-06-13T06:24:39.624" v="23396" actId="208"/>
          <ac:spMkLst>
            <pc:docMk/>
            <pc:sldMk cId="3633429532" sldId="355"/>
            <ac:spMk id="6" creationId="{9DB84DB7-67E7-496B-8FC5-A7E5B623C54B}"/>
          </ac:spMkLst>
        </pc:spChg>
        <pc:spChg chg="add mod">
          <ac:chgData name="HOWARD LIM" userId="5f46fd05-caa1-48d7-ae1b-d61ec684b443" providerId="ADAL" clId="{85D4B06B-8526-48C3-94A9-E1249FFA20D0}" dt="2021-06-13T06:24:39.711" v="23414" actId="208"/>
          <ac:spMkLst>
            <pc:docMk/>
            <pc:sldMk cId="3633429532" sldId="355"/>
            <ac:spMk id="7" creationId="{96DD99A0-13BB-4721-82FD-5EC44BA0BE43}"/>
          </ac:spMkLst>
        </pc:spChg>
        <pc:picChg chg="add mod">
          <ac:chgData name="HOWARD LIM" userId="5f46fd05-caa1-48d7-ae1b-d61ec684b443" providerId="ADAL" clId="{85D4B06B-8526-48C3-94A9-E1249FFA20D0}" dt="2021-06-13T06:24:39.284" v="23342"/>
          <ac:picMkLst>
            <pc:docMk/>
            <pc:sldMk cId="3633429532" sldId="355"/>
            <ac:picMk id="3" creationId="{BB90EA6C-4AEB-43C8-B870-6C7ED2C669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24" v="13671" actId="2696"/>
        <pc:sldMkLst>
          <pc:docMk/>
          <pc:sldMk cId="3701285994" sldId="355"/>
        </pc:sldMkLst>
        <pc:spChg chg="add mod">
          <ac:chgData name="HOWARD LIM" userId="5f46fd05-caa1-48d7-ae1b-d61ec684b443" providerId="ADAL" clId="{85D4B06B-8526-48C3-94A9-E1249FFA20D0}" dt="2021-06-13T06:04:25.387" v="13151" actId="208"/>
          <ac:spMkLst>
            <pc:docMk/>
            <pc:sldMk cId="3701285994" sldId="355"/>
            <ac:spMk id="4" creationId="{BA346272-444F-45F2-AE4B-5CD13C3B15C7}"/>
          </ac:spMkLst>
        </pc:spChg>
        <pc:spChg chg="add mod">
          <ac:chgData name="HOWARD LIM" userId="5f46fd05-caa1-48d7-ae1b-d61ec684b443" providerId="ADAL" clId="{85D4B06B-8526-48C3-94A9-E1249FFA20D0}" dt="2021-06-13T06:04:25.465" v="13161" actId="208"/>
          <ac:spMkLst>
            <pc:docMk/>
            <pc:sldMk cId="3701285994" sldId="355"/>
            <ac:spMk id="5" creationId="{F82AB55D-3CD2-49DD-BCCF-B54874C47AD7}"/>
          </ac:spMkLst>
        </pc:spChg>
        <pc:spChg chg="add mod">
          <ac:chgData name="HOWARD LIM" userId="5f46fd05-caa1-48d7-ae1b-d61ec684b443" providerId="ADAL" clId="{85D4B06B-8526-48C3-94A9-E1249FFA20D0}" dt="2021-06-13T06:04:25.528" v="13171" actId="208"/>
          <ac:spMkLst>
            <pc:docMk/>
            <pc:sldMk cId="3701285994" sldId="355"/>
            <ac:spMk id="6" creationId="{D3069213-8052-4812-A961-2B63524529A0}"/>
          </ac:spMkLst>
        </pc:spChg>
        <pc:spChg chg="add mod">
          <ac:chgData name="HOWARD LIM" userId="5f46fd05-caa1-48d7-ae1b-d61ec684b443" providerId="ADAL" clId="{85D4B06B-8526-48C3-94A9-E1249FFA20D0}" dt="2021-06-13T06:04:25.576" v="13181" actId="208"/>
          <ac:spMkLst>
            <pc:docMk/>
            <pc:sldMk cId="3701285994" sldId="355"/>
            <ac:spMk id="7" creationId="{A56DCED7-2413-4173-9357-686183724227}"/>
          </ac:spMkLst>
        </pc:spChg>
        <pc:picChg chg="add mod">
          <ac:chgData name="HOWARD LIM" userId="5f46fd05-caa1-48d7-ae1b-d61ec684b443" providerId="ADAL" clId="{85D4B06B-8526-48C3-94A9-E1249FFA20D0}" dt="2021-06-13T06:04:25.293" v="13141"/>
          <ac:picMkLst>
            <pc:docMk/>
            <pc:sldMk cId="3701285994" sldId="355"/>
            <ac:picMk id="3" creationId="{ECBCFF27-FCAF-46B6-8FD3-910E9E767D9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47" v="19979" actId="2696"/>
        <pc:sldMkLst>
          <pc:docMk/>
          <pc:sldMk cId="3713792186" sldId="355"/>
        </pc:sldMkLst>
        <pc:spChg chg="add mod">
          <ac:chgData name="HOWARD LIM" userId="5f46fd05-caa1-48d7-ae1b-d61ec684b443" providerId="ADAL" clId="{85D4B06B-8526-48C3-94A9-E1249FFA20D0}" dt="2021-06-13T06:20:55.939" v="19125" actId="208"/>
          <ac:spMkLst>
            <pc:docMk/>
            <pc:sldMk cId="3713792186" sldId="355"/>
            <ac:spMk id="4" creationId="{EE20768D-EFB3-4179-8CD1-0E5CA50C8A4F}"/>
          </ac:spMkLst>
        </pc:spChg>
        <pc:spChg chg="add mod">
          <ac:chgData name="HOWARD LIM" userId="5f46fd05-caa1-48d7-ae1b-d61ec684b443" providerId="ADAL" clId="{85D4B06B-8526-48C3-94A9-E1249FFA20D0}" dt="2021-06-13T06:20:56.022" v="19142" actId="208"/>
          <ac:spMkLst>
            <pc:docMk/>
            <pc:sldMk cId="3713792186" sldId="355"/>
            <ac:spMk id="5" creationId="{42C52322-F359-41B2-9A46-94A628B38FBF}"/>
          </ac:spMkLst>
        </pc:spChg>
        <pc:spChg chg="add mod">
          <ac:chgData name="HOWARD LIM" userId="5f46fd05-caa1-48d7-ae1b-d61ec684b443" providerId="ADAL" clId="{85D4B06B-8526-48C3-94A9-E1249FFA20D0}" dt="2021-06-13T06:20:56.103" v="19159" actId="208"/>
          <ac:spMkLst>
            <pc:docMk/>
            <pc:sldMk cId="3713792186" sldId="355"/>
            <ac:spMk id="6" creationId="{9B507D92-E3BA-44C8-9867-E0ACBBE2EB36}"/>
          </ac:spMkLst>
        </pc:spChg>
        <pc:spChg chg="add mod">
          <ac:chgData name="HOWARD LIM" userId="5f46fd05-caa1-48d7-ae1b-d61ec684b443" providerId="ADAL" clId="{85D4B06B-8526-48C3-94A9-E1249FFA20D0}" dt="2021-06-13T06:20:56.202" v="19176" actId="208"/>
          <ac:spMkLst>
            <pc:docMk/>
            <pc:sldMk cId="3713792186" sldId="355"/>
            <ac:spMk id="7" creationId="{714601CE-19CB-436E-A84A-2D1547FC0114}"/>
          </ac:spMkLst>
        </pc:spChg>
        <pc:picChg chg="add mod">
          <ac:chgData name="HOWARD LIM" userId="5f46fd05-caa1-48d7-ae1b-d61ec684b443" providerId="ADAL" clId="{85D4B06B-8526-48C3-94A9-E1249FFA20D0}" dt="2021-06-13T06:20:55.812" v="19108"/>
          <ac:picMkLst>
            <pc:docMk/>
            <pc:sldMk cId="3713792186" sldId="355"/>
            <ac:picMk id="3" creationId="{7D291264-BFEE-4D34-BE18-987FB3D0E8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61" v="17947" actId="2696"/>
        <pc:sldMkLst>
          <pc:docMk/>
          <pc:sldMk cId="4137359099" sldId="355"/>
        </pc:sldMkLst>
        <pc:spChg chg="add mod">
          <ac:chgData name="HOWARD LIM" userId="5f46fd05-caa1-48d7-ae1b-d61ec684b443" providerId="ADAL" clId="{85D4B06B-8526-48C3-94A9-E1249FFA20D0}" dt="2021-06-13T06:18:42.243" v="17052" actId="208"/>
          <ac:spMkLst>
            <pc:docMk/>
            <pc:sldMk cId="4137359099" sldId="355"/>
            <ac:spMk id="4" creationId="{E4ED7ED5-C7EC-49D4-9FF4-6AF908DC7FC8}"/>
          </ac:spMkLst>
        </pc:spChg>
        <pc:spChg chg="add mod">
          <ac:chgData name="HOWARD LIM" userId="5f46fd05-caa1-48d7-ae1b-d61ec684b443" providerId="ADAL" clId="{85D4B06B-8526-48C3-94A9-E1249FFA20D0}" dt="2021-06-13T06:18:42.322" v="17070" actId="208"/>
          <ac:spMkLst>
            <pc:docMk/>
            <pc:sldMk cId="4137359099" sldId="355"/>
            <ac:spMk id="5" creationId="{0C4AEA62-D5AE-4732-A7DC-CCEC211CBFA9}"/>
          </ac:spMkLst>
        </pc:spChg>
        <pc:spChg chg="add mod">
          <ac:chgData name="HOWARD LIM" userId="5f46fd05-caa1-48d7-ae1b-d61ec684b443" providerId="ADAL" clId="{85D4B06B-8526-48C3-94A9-E1249FFA20D0}" dt="2021-06-13T06:18:42.400" v="17088" actId="208"/>
          <ac:spMkLst>
            <pc:docMk/>
            <pc:sldMk cId="4137359099" sldId="355"/>
            <ac:spMk id="6" creationId="{DE8725B1-6EED-44D9-8799-2808340D3731}"/>
          </ac:spMkLst>
        </pc:spChg>
        <pc:spChg chg="add mod">
          <ac:chgData name="HOWARD LIM" userId="5f46fd05-caa1-48d7-ae1b-d61ec684b443" providerId="ADAL" clId="{85D4B06B-8526-48C3-94A9-E1249FFA20D0}" dt="2021-06-13T06:18:42.506" v="17106" actId="208"/>
          <ac:spMkLst>
            <pc:docMk/>
            <pc:sldMk cId="4137359099" sldId="355"/>
            <ac:spMk id="7" creationId="{4B368006-1B94-4794-938C-AC3103489250}"/>
          </ac:spMkLst>
        </pc:spChg>
        <pc:picChg chg="add mod">
          <ac:chgData name="HOWARD LIM" userId="5f46fd05-caa1-48d7-ae1b-d61ec684b443" providerId="ADAL" clId="{85D4B06B-8526-48C3-94A9-E1249FFA20D0}" dt="2021-06-13T06:18:42.121" v="17034"/>
          <ac:picMkLst>
            <pc:docMk/>
            <pc:sldMk cId="4137359099" sldId="355"/>
            <ac:picMk id="3" creationId="{568BF2C8-EA1A-4C24-8A4D-7620BB6D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67" v="12429" actId="2696"/>
        <pc:sldMkLst>
          <pc:docMk/>
          <pc:sldMk cId="144403657" sldId="356"/>
        </pc:sldMkLst>
        <pc:spChg chg="add mod">
          <ac:chgData name="HOWARD LIM" userId="5f46fd05-caa1-48d7-ae1b-d61ec684b443" providerId="ADAL" clId="{85D4B06B-8526-48C3-94A9-E1249FFA20D0}" dt="2021-06-13T05:50:08.558" v="11928" actId="208"/>
          <ac:spMkLst>
            <pc:docMk/>
            <pc:sldMk cId="144403657" sldId="356"/>
            <ac:spMk id="4" creationId="{0D32C99B-1A6A-4B42-BBB8-8B0A48D44CDB}"/>
          </ac:spMkLst>
        </pc:spChg>
        <pc:spChg chg="add mod">
          <ac:chgData name="HOWARD LIM" userId="5f46fd05-caa1-48d7-ae1b-d61ec684b443" providerId="ADAL" clId="{85D4B06B-8526-48C3-94A9-E1249FFA20D0}" dt="2021-06-13T05:50:08.637" v="11938" actId="208"/>
          <ac:spMkLst>
            <pc:docMk/>
            <pc:sldMk cId="144403657" sldId="356"/>
            <ac:spMk id="5" creationId="{D13E506B-1CF2-42A0-B799-299ECE9B63AE}"/>
          </ac:spMkLst>
        </pc:spChg>
        <pc:spChg chg="add mod">
          <ac:chgData name="HOWARD LIM" userId="5f46fd05-caa1-48d7-ae1b-d61ec684b443" providerId="ADAL" clId="{85D4B06B-8526-48C3-94A9-E1249FFA20D0}" dt="2021-06-13T05:50:08.716" v="11948" actId="208"/>
          <ac:spMkLst>
            <pc:docMk/>
            <pc:sldMk cId="144403657" sldId="356"/>
            <ac:spMk id="6" creationId="{A399B8A3-2DDE-41EB-8538-F82833A7741E}"/>
          </ac:spMkLst>
        </pc:spChg>
        <pc:spChg chg="add mod">
          <ac:chgData name="HOWARD LIM" userId="5f46fd05-caa1-48d7-ae1b-d61ec684b443" providerId="ADAL" clId="{85D4B06B-8526-48C3-94A9-E1249FFA20D0}" dt="2021-06-13T05:50:08.763" v="11958" actId="208"/>
          <ac:spMkLst>
            <pc:docMk/>
            <pc:sldMk cId="144403657" sldId="356"/>
            <ac:spMk id="7" creationId="{148B07C7-88C1-4B6A-9C2A-9A842641A7FB}"/>
          </ac:spMkLst>
        </pc:spChg>
        <pc:picChg chg="add mod">
          <ac:chgData name="HOWARD LIM" userId="5f46fd05-caa1-48d7-ae1b-d61ec684b443" providerId="ADAL" clId="{85D4B06B-8526-48C3-94A9-E1249FFA20D0}" dt="2021-06-13T05:50:08.371" v="11918"/>
          <ac:picMkLst>
            <pc:docMk/>
            <pc:sldMk cId="144403657" sldId="356"/>
            <ac:picMk id="3" creationId="{D1A8ED15-82B2-4AF8-BA81-0A58C4B96B8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59" v="22118" actId="2696"/>
        <pc:sldMkLst>
          <pc:docMk/>
          <pc:sldMk cId="151297819" sldId="356"/>
        </pc:sldMkLst>
        <pc:spChg chg="add mod">
          <ac:chgData name="HOWARD LIM" userId="5f46fd05-caa1-48d7-ae1b-d61ec684b443" providerId="ADAL" clId="{85D4B06B-8526-48C3-94A9-E1249FFA20D0}" dt="2021-06-13T06:23:57.987" v="21297" actId="208"/>
          <ac:spMkLst>
            <pc:docMk/>
            <pc:sldMk cId="151297819" sldId="356"/>
            <ac:spMk id="4" creationId="{EF7AE52A-1BEE-4800-949C-F546433D2730}"/>
          </ac:spMkLst>
        </pc:spChg>
        <pc:spChg chg="add mod">
          <ac:chgData name="HOWARD LIM" userId="5f46fd05-caa1-48d7-ae1b-d61ec684b443" providerId="ADAL" clId="{85D4B06B-8526-48C3-94A9-E1249FFA20D0}" dt="2021-06-13T06:23:58.071" v="21315" actId="208"/>
          <ac:spMkLst>
            <pc:docMk/>
            <pc:sldMk cId="151297819" sldId="356"/>
            <ac:spMk id="5" creationId="{A6B39B2D-3BBC-4BE1-B908-2D1538EB4500}"/>
          </ac:spMkLst>
        </pc:spChg>
        <pc:spChg chg="add mod">
          <ac:chgData name="HOWARD LIM" userId="5f46fd05-caa1-48d7-ae1b-d61ec684b443" providerId="ADAL" clId="{85D4B06B-8526-48C3-94A9-E1249FFA20D0}" dt="2021-06-13T06:23:58.240" v="21333" actId="208"/>
          <ac:spMkLst>
            <pc:docMk/>
            <pc:sldMk cId="151297819" sldId="356"/>
            <ac:spMk id="6" creationId="{1BF2CDA4-5084-4143-8854-8EFE4C2229FA}"/>
          </ac:spMkLst>
        </pc:spChg>
        <pc:spChg chg="add mod">
          <ac:chgData name="HOWARD LIM" userId="5f46fd05-caa1-48d7-ae1b-d61ec684b443" providerId="ADAL" clId="{85D4B06B-8526-48C3-94A9-E1249FFA20D0}" dt="2021-06-13T06:23:58.316" v="21351" actId="208"/>
          <ac:spMkLst>
            <pc:docMk/>
            <pc:sldMk cId="151297819" sldId="356"/>
            <ac:spMk id="7" creationId="{6AF6361C-761D-4348-AAFE-54F3A49A8106}"/>
          </ac:spMkLst>
        </pc:spChg>
        <pc:picChg chg="add mod">
          <ac:chgData name="HOWARD LIM" userId="5f46fd05-caa1-48d7-ae1b-d61ec684b443" providerId="ADAL" clId="{85D4B06B-8526-48C3-94A9-E1249FFA20D0}" dt="2021-06-13T06:23:57.832" v="21279"/>
          <ac:picMkLst>
            <pc:docMk/>
            <pc:sldMk cId="151297819" sldId="356"/>
            <ac:picMk id="3" creationId="{280BB0BC-EB4E-4A3B-ADBC-D554F4143AA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71" v="17948" actId="2696"/>
        <pc:sldMkLst>
          <pc:docMk/>
          <pc:sldMk cId="909708343" sldId="356"/>
        </pc:sldMkLst>
        <pc:spChg chg="add mod">
          <ac:chgData name="HOWARD LIM" userId="5f46fd05-caa1-48d7-ae1b-d61ec684b443" providerId="ADAL" clId="{85D4B06B-8526-48C3-94A9-E1249FFA20D0}" dt="2021-06-13T06:18:42.860" v="17127" actId="208"/>
          <ac:spMkLst>
            <pc:docMk/>
            <pc:sldMk cId="909708343" sldId="356"/>
            <ac:spMk id="4" creationId="{3549A6A8-CD4D-4815-BF94-823398119BA8}"/>
          </ac:spMkLst>
        </pc:spChg>
        <pc:spChg chg="add mod">
          <ac:chgData name="HOWARD LIM" userId="5f46fd05-caa1-48d7-ae1b-d61ec684b443" providerId="ADAL" clId="{85D4B06B-8526-48C3-94A9-E1249FFA20D0}" dt="2021-06-13T06:18:42.944" v="17145" actId="208"/>
          <ac:spMkLst>
            <pc:docMk/>
            <pc:sldMk cId="909708343" sldId="356"/>
            <ac:spMk id="5" creationId="{F4EB2E62-6A6D-4CC4-90E1-D0FADFC96D39}"/>
          </ac:spMkLst>
        </pc:spChg>
        <pc:spChg chg="add mod">
          <ac:chgData name="HOWARD LIM" userId="5f46fd05-caa1-48d7-ae1b-d61ec684b443" providerId="ADAL" clId="{85D4B06B-8526-48C3-94A9-E1249FFA20D0}" dt="2021-06-13T06:18:43.339" v="17163" actId="208"/>
          <ac:spMkLst>
            <pc:docMk/>
            <pc:sldMk cId="909708343" sldId="356"/>
            <ac:spMk id="6" creationId="{E980F550-0D2A-404A-8CF1-925D9FABFD7B}"/>
          </ac:spMkLst>
        </pc:spChg>
        <pc:spChg chg="add mod">
          <ac:chgData name="HOWARD LIM" userId="5f46fd05-caa1-48d7-ae1b-d61ec684b443" providerId="ADAL" clId="{85D4B06B-8526-48C3-94A9-E1249FFA20D0}" dt="2021-06-13T06:18:43.414" v="17181" actId="208"/>
          <ac:spMkLst>
            <pc:docMk/>
            <pc:sldMk cId="909708343" sldId="356"/>
            <ac:spMk id="7" creationId="{0539FEC0-426D-4EA8-84F7-AA5C2A7F7F92}"/>
          </ac:spMkLst>
        </pc:spChg>
        <pc:picChg chg="add mod">
          <ac:chgData name="HOWARD LIM" userId="5f46fd05-caa1-48d7-ae1b-d61ec684b443" providerId="ADAL" clId="{85D4B06B-8526-48C3-94A9-E1249FFA20D0}" dt="2021-06-13T06:18:42.699" v="17109"/>
          <ac:picMkLst>
            <pc:docMk/>
            <pc:sldMk cId="909708343" sldId="356"/>
            <ac:picMk id="3" creationId="{C054F57E-F5CD-4D1A-9C80-EEB62D040C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56" v="19980" actId="2696"/>
        <pc:sldMkLst>
          <pc:docMk/>
          <pc:sldMk cId="1225152333" sldId="356"/>
        </pc:sldMkLst>
        <pc:spChg chg="add mod">
          <ac:chgData name="HOWARD LIM" userId="5f46fd05-caa1-48d7-ae1b-d61ec684b443" providerId="ADAL" clId="{85D4B06B-8526-48C3-94A9-E1249FFA20D0}" dt="2021-06-13T06:20:56.471" v="19196" actId="208"/>
          <ac:spMkLst>
            <pc:docMk/>
            <pc:sldMk cId="1225152333" sldId="356"/>
            <ac:spMk id="4" creationId="{5A4FFCDB-F993-4836-BD3C-C1AA94CEED1E}"/>
          </ac:spMkLst>
        </pc:spChg>
        <pc:spChg chg="add mod">
          <ac:chgData name="HOWARD LIM" userId="5f46fd05-caa1-48d7-ae1b-d61ec684b443" providerId="ADAL" clId="{85D4B06B-8526-48C3-94A9-E1249FFA20D0}" dt="2021-06-13T06:20:56.550" v="19213" actId="208"/>
          <ac:spMkLst>
            <pc:docMk/>
            <pc:sldMk cId="1225152333" sldId="356"/>
            <ac:spMk id="5" creationId="{B2ABDA2E-7E43-40FE-9D66-D06C6FFC805B}"/>
          </ac:spMkLst>
        </pc:spChg>
        <pc:spChg chg="add mod">
          <ac:chgData name="HOWARD LIM" userId="5f46fd05-caa1-48d7-ae1b-d61ec684b443" providerId="ADAL" clId="{85D4B06B-8526-48C3-94A9-E1249FFA20D0}" dt="2021-06-13T06:20:56.635" v="19230" actId="208"/>
          <ac:spMkLst>
            <pc:docMk/>
            <pc:sldMk cId="1225152333" sldId="356"/>
            <ac:spMk id="6" creationId="{BCF9D9EC-57C0-4A4F-8225-586AED48D490}"/>
          </ac:spMkLst>
        </pc:spChg>
        <pc:spChg chg="add mod">
          <ac:chgData name="HOWARD LIM" userId="5f46fd05-caa1-48d7-ae1b-d61ec684b443" providerId="ADAL" clId="{85D4B06B-8526-48C3-94A9-E1249FFA20D0}" dt="2021-06-13T06:20:56.741" v="19247" actId="208"/>
          <ac:spMkLst>
            <pc:docMk/>
            <pc:sldMk cId="1225152333" sldId="356"/>
            <ac:spMk id="7" creationId="{BAA46C83-8A5E-4724-A608-5C64ED11C694}"/>
          </ac:spMkLst>
        </pc:spChg>
        <pc:picChg chg="add mod">
          <ac:chgData name="HOWARD LIM" userId="5f46fd05-caa1-48d7-ae1b-d61ec684b443" providerId="ADAL" clId="{85D4B06B-8526-48C3-94A9-E1249FFA20D0}" dt="2021-06-13T06:20:56.350" v="19179"/>
          <ac:picMkLst>
            <pc:docMk/>
            <pc:sldMk cId="1225152333" sldId="356"/>
            <ac:picMk id="3" creationId="{C702B47E-4184-406A-9B56-946D0047A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03" v="28554" actId="2696"/>
        <pc:sldMkLst>
          <pc:docMk/>
          <pc:sldMk cId="1810159186" sldId="356"/>
        </pc:sldMkLst>
        <pc:spChg chg="add mod">
          <ac:chgData name="HOWARD LIM" userId="5f46fd05-caa1-48d7-ae1b-d61ec684b443" providerId="ADAL" clId="{85D4B06B-8526-48C3-94A9-E1249FFA20D0}" dt="2021-06-13T07:02:03.856" v="27719" actId="208"/>
          <ac:spMkLst>
            <pc:docMk/>
            <pc:sldMk cId="1810159186" sldId="356"/>
            <ac:spMk id="4" creationId="{6C19A42B-A21F-422A-8920-771832287B73}"/>
          </ac:spMkLst>
        </pc:spChg>
        <pc:spChg chg="add mod">
          <ac:chgData name="HOWARD LIM" userId="5f46fd05-caa1-48d7-ae1b-d61ec684b443" providerId="ADAL" clId="{85D4B06B-8526-48C3-94A9-E1249FFA20D0}" dt="2021-06-13T07:02:04.062" v="27737" actId="208"/>
          <ac:spMkLst>
            <pc:docMk/>
            <pc:sldMk cId="1810159186" sldId="356"/>
            <ac:spMk id="5" creationId="{2676FD31-3536-42B5-9439-6F0BF78B64A0}"/>
          </ac:spMkLst>
        </pc:spChg>
        <pc:spChg chg="add mod">
          <ac:chgData name="HOWARD LIM" userId="5f46fd05-caa1-48d7-ae1b-d61ec684b443" providerId="ADAL" clId="{85D4B06B-8526-48C3-94A9-E1249FFA20D0}" dt="2021-06-13T07:02:04.254" v="27755" actId="208"/>
          <ac:spMkLst>
            <pc:docMk/>
            <pc:sldMk cId="1810159186" sldId="356"/>
            <ac:spMk id="6" creationId="{C2AF2DFA-11F4-4D38-9877-990D0C6F6F7F}"/>
          </ac:spMkLst>
        </pc:spChg>
        <pc:spChg chg="add mod">
          <ac:chgData name="HOWARD LIM" userId="5f46fd05-caa1-48d7-ae1b-d61ec684b443" providerId="ADAL" clId="{85D4B06B-8526-48C3-94A9-E1249FFA20D0}" dt="2021-06-13T07:02:04.403" v="27773" actId="208"/>
          <ac:spMkLst>
            <pc:docMk/>
            <pc:sldMk cId="1810159186" sldId="356"/>
            <ac:spMk id="7" creationId="{CAF2BE69-42D6-4213-89B7-E591DB61730D}"/>
          </ac:spMkLst>
        </pc:spChg>
        <pc:picChg chg="add mod">
          <ac:chgData name="HOWARD LIM" userId="5f46fd05-caa1-48d7-ae1b-d61ec684b443" providerId="ADAL" clId="{85D4B06B-8526-48C3-94A9-E1249FFA20D0}" dt="2021-06-13T07:02:03.593" v="27701"/>
          <ac:picMkLst>
            <pc:docMk/>
            <pc:sldMk cId="1810159186" sldId="356"/>
            <ac:picMk id="3" creationId="{AE9D352D-4963-410E-BF42-72DB822A928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5" actId="2696"/>
        <pc:sldMkLst>
          <pc:docMk/>
          <pc:sldMk cId="1937920046" sldId="356"/>
        </pc:sldMkLst>
        <pc:spChg chg="add mod">
          <ac:chgData name="HOWARD LIM" userId="5f46fd05-caa1-48d7-ae1b-d61ec684b443" providerId="ADAL" clId="{85D4B06B-8526-48C3-94A9-E1249FFA20D0}" dt="2021-06-07T15:48:27.673" v="10728" actId="208"/>
          <ac:spMkLst>
            <pc:docMk/>
            <pc:sldMk cId="1937920046" sldId="356"/>
            <ac:spMk id="4" creationId="{6064C8AB-21C7-42D1-9A52-B15D7FF0E991}"/>
          </ac:spMkLst>
        </pc:spChg>
        <pc:spChg chg="add mod">
          <ac:chgData name="HOWARD LIM" userId="5f46fd05-caa1-48d7-ae1b-d61ec684b443" providerId="ADAL" clId="{85D4B06B-8526-48C3-94A9-E1249FFA20D0}" dt="2021-06-07T15:48:27.720" v="10738" actId="208"/>
          <ac:spMkLst>
            <pc:docMk/>
            <pc:sldMk cId="1937920046" sldId="356"/>
            <ac:spMk id="5" creationId="{3457C135-A849-464B-BF3C-EC942BA1C8DD}"/>
          </ac:spMkLst>
        </pc:spChg>
        <pc:spChg chg="add mod">
          <ac:chgData name="HOWARD LIM" userId="5f46fd05-caa1-48d7-ae1b-d61ec684b443" providerId="ADAL" clId="{85D4B06B-8526-48C3-94A9-E1249FFA20D0}" dt="2021-06-07T15:48:27.782" v="10748" actId="208"/>
          <ac:spMkLst>
            <pc:docMk/>
            <pc:sldMk cId="1937920046" sldId="356"/>
            <ac:spMk id="6" creationId="{299E06E0-A514-47C5-9A74-253BB6A0A268}"/>
          </ac:spMkLst>
        </pc:spChg>
        <pc:spChg chg="add mod">
          <ac:chgData name="HOWARD LIM" userId="5f46fd05-caa1-48d7-ae1b-d61ec684b443" providerId="ADAL" clId="{85D4B06B-8526-48C3-94A9-E1249FFA20D0}" dt="2021-06-07T15:48:27.828" v="10758" actId="208"/>
          <ac:spMkLst>
            <pc:docMk/>
            <pc:sldMk cId="1937920046" sldId="356"/>
            <ac:spMk id="7" creationId="{F98B9992-3253-4F5D-AA86-5D6658C88CE0}"/>
          </ac:spMkLst>
        </pc:spChg>
        <pc:picChg chg="add mod">
          <ac:chgData name="HOWARD LIM" userId="5f46fd05-caa1-48d7-ae1b-d61ec684b443" providerId="ADAL" clId="{85D4B06B-8526-48C3-94A9-E1249FFA20D0}" dt="2021-06-07T15:48:27.601" v="10718"/>
          <ac:picMkLst>
            <pc:docMk/>
            <pc:sldMk cId="1937920046" sldId="356"/>
            <ac:picMk id="3" creationId="{F5E9A8DE-B758-41F0-827B-7543CF4465CB}"/>
          </ac:picMkLst>
        </pc:picChg>
      </pc:sldChg>
      <pc:sldChg chg="add del">
        <pc:chgData name="HOWARD LIM" userId="5f46fd05-caa1-48d7-ae1b-d61ec684b443" providerId="ADAL" clId="{85D4B06B-8526-48C3-94A9-E1249FFA20D0}" dt="2021-05-31T11:47:33.472" v="7230" actId="2696"/>
        <pc:sldMkLst>
          <pc:docMk/>
          <pc:sldMk cId="2369018392" sldId="356"/>
        </pc:sldMkLst>
      </pc:sldChg>
      <pc:sldChg chg="addSp modSp add del mod">
        <pc:chgData name="HOWARD LIM" userId="5f46fd05-caa1-48d7-ae1b-d61ec684b443" providerId="ADAL" clId="{85D4B06B-8526-48C3-94A9-E1249FFA20D0}" dt="2021-06-13T07:13:03.943" v="30718" actId="2696"/>
        <pc:sldMkLst>
          <pc:docMk/>
          <pc:sldMk cId="2759556458" sldId="356"/>
        </pc:sldMkLst>
        <pc:spChg chg="add mod">
          <ac:chgData name="HOWARD LIM" userId="5f46fd05-caa1-48d7-ae1b-d61ec684b443" providerId="ADAL" clId="{85D4B06B-8526-48C3-94A9-E1249FFA20D0}" dt="2021-06-13T07:05:27.950" v="29871" actId="208"/>
          <ac:spMkLst>
            <pc:docMk/>
            <pc:sldMk cId="2759556458" sldId="356"/>
            <ac:spMk id="4" creationId="{3970ED9C-67C7-4B3D-B706-8551D93E0535}"/>
          </ac:spMkLst>
        </pc:spChg>
        <pc:spChg chg="add mod">
          <ac:chgData name="HOWARD LIM" userId="5f46fd05-caa1-48d7-ae1b-d61ec684b443" providerId="ADAL" clId="{85D4B06B-8526-48C3-94A9-E1249FFA20D0}" dt="2021-06-13T07:05:28.032" v="29889" actId="208"/>
          <ac:spMkLst>
            <pc:docMk/>
            <pc:sldMk cId="2759556458" sldId="356"/>
            <ac:spMk id="5" creationId="{DB7E4904-B95B-4BC9-9A61-FD6EFF68BA02}"/>
          </ac:spMkLst>
        </pc:spChg>
        <pc:spChg chg="add mod">
          <ac:chgData name="HOWARD LIM" userId="5f46fd05-caa1-48d7-ae1b-d61ec684b443" providerId="ADAL" clId="{85D4B06B-8526-48C3-94A9-E1249FFA20D0}" dt="2021-06-13T07:05:28.152" v="29907" actId="208"/>
          <ac:spMkLst>
            <pc:docMk/>
            <pc:sldMk cId="2759556458" sldId="356"/>
            <ac:spMk id="6" creationId="{38FAACF8-06CE-4952-92E0-7A05E52AF278}"/>
          </ac:spMkLst>
        </pc:spChg>
        <pc:spChg chg="add mod">
          <ac:chgData name="HOWARD LIM" userId="5f46fd05-caa1-48d7-ae1b-d61ec684b443" providerId="ADAL" clId="{85D4B06B-8526-48C3-94A9-E1249FFA20D0}" dt="2021-06-13T07:05:28.236" v="29925" actId="208"/>
          <ac:spMkLst>
            <pc:docMk/>
            <pc:sldMk cId="2759556458" sldId="356"/>
            <ac:spMk id="7" creationId="{B661A0A8-816C-4A6B-B796-848319CB9EC4}"/>
          </ac:spMkLst>
        </pc:spChg>
        <pc:picChg chg="add mod">
          <ac:chgData name="HOWARD LIM" userId="5f46fd05-caa1-48d7-ae1b-d61ec684b443" providerId="ADAL" clId="{85D4B06B-8526-48C3-94A9-E1249FFA20D0}" dt="2021-06-13T07:05:27.763" v="29853"/>
          <ac:picMkLst>
            <pc:docMk/>
            <pc:sldMk cId="2759556458" sldId="356"/>
            <ac:picMk id="3" creationId="{CFF0845C-E57A-478C-BC13-03085CF0D1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35" v="13672" actId="2696"/>
        <pc:sldMkLst>
          <pc:docMk/>
          <pc:sldMk cId="3519645681" sldId="356"/>
        </pc:sldMkLst>
        <pc:spChg chg="add mod">
          <ac:chgData name="HOWARD LIM" userId="5f46fd05-caa1-48d7-ae1b-d61ec684b443" providerId="ADAL" clId="{85D4B06B-8526-48C3-94A9-E1249FFA20D0}" dt="2021-06-13T06:04:25.989" v="13194" actId="208"/>
          <ac:spMkLst>
            <pc:docMk/>
            <pc:sldMk cId="3519645681" sldId="356"/>
            <ac:spMk id="4" creationId="{5E3DF709-8357-4E4D-8E5D-293B2718F163}"/>
          </ac:spMkLst>
        </pc:spChg>
        <pc:spChg chg="add mod">
          <ac:chgData name="HOWARD LIM" userId="5f46fd05-caa1-48d7-ae1b-d61ec684b443" providerId="ADAL" clId="{85D4B06B-8526-48C3-94A9-E1249FFA20D0}" dt="2021-06-13T06:04:26.083" v="13204" actId="208"/>
          <ac:spMkLst>
            <pc:docMk/>
            <pc:sldMk cId="3519645681" sldId="356"/>
            <ac:spMk id="5" creationId="{FE975601-8C59-4CDC-9AF3-886DFE372A18}"/>
          </ac:spMkLst>
        </pc:spChg>
        <pc:spChg chg="add mod">
          <ac:chgData name="HOWARD LIM" userId="5f46fd05-caa1-48d7-ae1b-d61ec684b443" providerId="ADAL" clId="{85D4B06B-8526-48C3-94A9-E1249FFA20D0}" dt="2021-06-13T06:04:26.178" v="13214" actId="208"/>
          <ac:spMkLst>
            <pc:docMk/>
            <pc:sldMk cId="3519645681" sldId="356"/>
            <ac:spMk id="6" creationId="{2908410D-E1B3-43B7-ACAA-87091CC4BFF6}"/>
          </ac:spMkLst>
        </pc:spChg>
        <pc:spChg chg="add mod">
          <ac:chgData name="HOWARD LIM" userId="5f46fd05-caa1-48d7-ae1b-d61ec684b443" providerId="ADAL" clId="{85D4B06B-8526-48C3-94A9-E1249FFA20D0}" dt="2021-06-13T06:04:26.240" v="13224" actId="208"/>
          <ac:spMkLst>
            <pc:docMk/>
            <pc:sldMk cId="3519645681" sldId="356"/>
            <ac:spMk id="7" creationId="{8B182375-881E-4B68-B144-058CBD6FEAED}"/>
          </ac:spMkLst>
        </pc:spChg>
        <pc:picChg chg="add mod">
          <ac:chgData name="HOWARD LIM" userId="5f46fd05-caa1-48d7-ae1b-d61ec684b443" providerId="ADAL" clId="{85D4B06B-8526-48C3-94A9-E1249FFA20D0}" dt="2021-06-13T06:04:25.864" v="13184"/>
          <ac:picMkLst>
            <pc:docMk/>
            <pc:sldMk cId="3519645681" sldId="356"/>
            <ac:picMk id="3" creationId="{3285929C-69FB-4E3D-A890-401631B910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597" v="24264" actId="2696"/>
        <pc:sldMkLst>
          <pc:docMk/>
          <pc:sldMk cId="3531374208" sldId="356"/>
        </pc:sldMkLst>
        <pc:spChg chg="add mod">
          <ac:chgData name="HOWARD LIM" userId="5f46fd05-caa1-48d7-ae1b-d61ec684b443" providerId="ADAL" clId="{85D4B06B-8526-48C3-94A9-E1249FFA20D0}" dt="2021-06-13T06:24:40.031" v="23435" actId="208"/>
          <ac:spMkLst>
            <pc:docMk/>
            <pc:sldMk cId="3531374208" sldId="356"/>
            <ac:spMk id="4" creationId="{9E1AD474-95AF-488C-A3B8-28CB5B77DB86}"/>
          </ac:spMkLst>
        </pc:spChg>
        <pc:spChg chg="add mod">
          <ac:chgData name="HOWARD LIM" userId="5f46fd05-caa1-48d7-ae1b-d61ec684b443" providerId="ADAL" clId="{85D4B06B-8526-48C3-94A9-E1249FFA20D0}" dt="2021-06-13T06:24:40.127" v="23453" actId="208"/>
          <ac:spMkLst>
            <pc:docMk/>
            <pc:sldMk cId="3531374208" sldId="356"/>
            <ac:spMk id="5" creationId="{5E51E8AB-5D55-4F6B-B066-BDBC7C79CF6F}"/>
          </ac:spMkLst>
        </pc:spChg>
        <pc:spChg chg="add mod">
          <ac:chgData name="HOWARD LIM" userId="5f46fd05-caa1-48d7-ae1b-d61ec684b443" providerId="ADAL" clId="{85D4B06B-8526-48C3-94A9-E1249FFA20D0}" dt="2021-06-13T06:24:40.227" v="23471" actId="208"/>
          <ac:spMkLst>
            <pc:docMk/>
            <pc:sldMk cId="3531374208" sldId="356"/>
            <ac:spMk id="6" creationId="{4EB8055E-4C70-4531-9747-3EA358D25804}"/>
          </ac:spMkLst>
        </pc:spChg>
        <pc:spChg chg="add mod">
          <ac:chgData name="HOWARD LIM" userId="5f46fd05-caa1-48d7-ae1b-d61ec684b443" providerId="ADAL" clId="{85D4B06B-8526-48C3-94A9-E1249FFA20D0}" dt="2021-06-13T06:24:40.302" v="23489" actId="208"/>
          <ac:spMkLst>
            <pc:docMk/>
            <pc:sldMk cId="3531374208" sldId="356"/>
            <ac:spMk id="7" creationId="{9AEECE90-5589-4131-969B-8D4599DAFFC0}"/>
          </ac:spMkLst>
        </pc:spChg>
        <pc:picChg chg="add mod">
          <ac:chgData name="HOWARD LIM" userId="5f46fd05-caa1-48d7-ae1b-d61ec684b443" providerId="ADAL" clId="{85D4B06B-8526-48C3-94A9-E1249FFA20D0}" dt="2021-06-13T06:24:39.874" v="23417"/>
          <ac:picMkLst>
            <pc:docMk/>
            <pc:sldMk cId="3531374208" sldId="356"/>
            <ac:picMk id="3" creationId="{11D97C6A-41BE-45F3-AE5A-CD52CB03C1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6" v="9650" actId="2696"/>
        <pc:sldMkLst>
          <pc:docMk/>
          <pc:sldMk cId="3548416237" sldId="356"/>
        </pc:sldMkLst>
        <pc:spChg chg="add mod">
          <ac:chgData name="HOWARD LIM" userId="5f46fd05-caa1-48d7-ae1b-d61ec684b443" providerId="ADAL" clId="{85D4B06B-8526-48C3-94A9-E1249FFA20D0}" dt="2021-05-31T11:47:44.705" v="7984" actId="208"/>
          <ac:spMkLst>
            <pc:docMk/>
            <pc:sldMk cId="3548416237" sldId="356"/>
            <ac:spMk id="4" creationId="{F066255E-5782-418F-B535-8DB00A341D5C}"/>
          </ac:spMkLst>
        </pc:spChg>
        <pc:spChg chg="add mod">
          <ac:chgData name="HOWARD LIM" userId="5f46fd05-caa1-48d7-ae1b-d61ec684b443" providerId="ADAL" clId="{85D4B06B-8526-48C3-94A9-E1249FFA20D0}" dt="2021-05-31T11:47:44.768" v="7994" actId="208"/>
          <ac:spMkLst>
            <pc:docMk/>
            <pc:sldMk cId="3548416237" sldId="356"/>
            <ac:spMk id="5" creationId="{B47A037A-D45A-492E-800B-D4727267B5AE}"/>
          </ac:spMkLst>
        </pc:spChg>
        <pc:spChg chg="add mod">
          <ac:chgData name="HOWARD LIM" userId="5f46fd05-caa1-48d7-ae1b-d61ec684b443" providerId="ADAL" clId="{85D4B06B-8526-48C3-94A9-E1249FFA20D0}" dt="2021-05-31T11:47:44.858" v="8004" actId="208"/>
          <ac:spMkLst>
            <pc:docMk/>
            <pc:sldMk cId="3548416237" sldId="356"/>
            <ac:spMk id="6" creationId="{DEE1F7F5-5548-4A70-96CD-AE5D8C925CE5}"/>
          </ac:spMkLst>
        </pc:spChg>
        <pc:spChg chg="add mod">
          <ac:chgData name="HOWARD LIM" userId="5f46fd05-caa1-48d7-ae1b-d61ec684b443" providerId="ADAL" clId="{85D4B06B-8526-48C3-94A9-E1249FFA20D0}" dt="2021-05-31T11:47:44.920" v="8014" actId="208"/>
          <ac:spMkLst>
            <pc:docMk/>
            <pc:sldMk cId="3548416237" sldId="356"/>
            <ac:spMk id="7" creationId="{6B455EEC-AA8A-4ABF-A9B7-4C0AFE02319B}"/>
          </ac:spMkLst>
        </pc:spChg>
        <pc:picChg chg="add mod">
          <ac:chgData name="HOWARD LIM" userId="5f46fd05-caa1-48d7-ae1b-d61ec684b443" providerId="ADAL" clId="{85D4B06B-8526-48C3-94A9-E1249FFA20D0}" dt="2021-05-31T11:47:44.635" v="7974"/>
          <ac:picMkLst>
            <pc:docMk/>
            <pc:sldMk cId="3548416237" sldId="356"/>
            <ac:picMk id="3" creationId="{9334B252-765E-47CB-A3BA-D60A94FBBBBB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09" v="6458" actId="2696"/>
        <pc:sldMkLst>
          <pc:docMk/>
          <pc:sldMk cId="3553524182" sldId="356"/>
        </pc:sldMkLst>
        <pc:spChg chg="add mod">
          <ac:chgData name="HOWARD LIM" userId="5f46fd05-caa1-48d7-ae1b-d61ec684b443" providerId="ADAL" clId="{85D4B06B-8526-48C3-94A9-E1249FFA20D0}" dt="2021-05-31T10:44:22.623" v="5852" actId="208"/>
          <ac:spMkLst>
            <pc:docMk/>
            <pc:sldMk cId="3553524182" sldId="356"/>
            <ac:spMk id="4" creationId="{7EBE8069-5B9A-4A47-ADE5-9EED6D92A204}"/>
          </ac:spMkLst>
        </pc:spChg>
        <pc:spChg chg="add mod">
          <ac:chgData name="HOWARD LIM" userId="5f46fd05-caa1-48d7-ae1b-d61ec684b443" providerId="ADAL" clId="{85D4B06B-8526-48C3-94A9-E1249FFA20D0}" dt="2021-05-31T10:44:22.677" v="5862" actId="208"/>
          <ac:spMkLst>
            <pc:docMk/>
            <pc:sldMk cId="3553524182" sldId="356"/>
            <ac:spMk id="5" creationId="{3B5D66D9-312F-4D39-BFAC-52493BF90E5C}"/>
          </ac:spMkLst>
        </pc:spChg>
        <pc:spChg chg="add mod">
          <ac:chgData name="HOWARD LIM" userId="5f46fd05-caa1-48d7-ae1b-d61ec684b443" providerId="ADAL" clId="{85D4B06B-8526-48C3-94A9-E1249FFA20D0}" dt="2021-05-31T10:44:22.776" v="5872" actId="208"/>
          <ac:spMkLst>
            <pc:docMk/>
            <pc:sldMk cId="3553524182" sldId="356"/>
            <ac:spMk id="6" creationId="{038E8A48-6308-45A8-B06A-E0A823FB4F01}"/>
          </ac:spMkLst>
        </pc:spChg>
        <pc:spChg chg="add mod">
          <ac:chgData name="HOWARD LIM" userId="5f46fd05-caa1-48d7-ae1b-d61ec684b443" providerId="ADAL" clId="{85D4B06B-8526-48C3-94A9-E1249FFA20D0}" dt="2021-05-31T10:44:22.841" v="5882" actId="208"/>
          <ac:spMkLst>
            <pc:docMk/>
            <pc:sldMk cId="3553524182" sldId="356"/>
            <ac:spMk id="7" creationId="{7FFD451D-A75E-4372-9AFD-ECDC0A4934D9}"/>
          </ac:spMkLst>
        </pc:spChg>
        <pc:picChg chg="add mod">
          <ac:chgData name="HOWARD LIM" userId="5f46fd05-caa1-48d7-ae1b-d61ec684b443" providerId="ADAL" clId="{85D4B06B-8526-48C3-94A9-E1249FFA20D0}" dt="2021-05-31T10:44:22.545" v="5842"/>
          <ac:picMkLst>
            <pc:docMk/>
            <pc:sldMk cId="3553524182" sldId="356"/>
            <ac:picMk id="3" creationId="{76D62024-9762-4381-8D4A-CFF48F9E56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70" v="15810" actId="2696"/>
        <pc:sldMkLst>
          <pc:docMk/>
          <pc:sldMk cId="3703545333" sldId="356"/>
        </pc:sldMkLst>
        <pc:spChg chg="add mod">
          <ac:chgData name="HOWARD LIM" userId="5f46fd05-caa1-48d7-ae1b-d61ec684b443" providerId="ADAL" clId="{85D4B06B-8526-48C3-94A9-E1249FFA20D0}" dt="2021-06-13T06:16:46.530" v="14989" actId="208"/>
          <ac:spMkLst>
            <pc:docMk/>
            <pc:sldMk cId="3703545333" sldId="356"/>
            <ac:spMk id="4" creationId="{98A6B4C0-BA00-441D-AAC3-B47D9830A1F3}"/>
          </ac:spMkLst>
        </pc:spChg>
        <pc:spChg chg="add mod">
          <ac:chgData name="HOWARD LIM" userId="5f46fd05-caa1-48d7-ae1b-d61ec684b443" providerId="ADAL" clId="{85D4B06B-8526-48C3-94A9-E1249FFA20D0}" dt="2021-06-13T06:16:46.617" v="15007" actId="208"/>
          <ac:spMkLst>
            <pc:docMk/>
            <pc:sldMk cId="3703545333" sldId="356"/>
            <ac:spMk id="5" creationId="{8BB9833E-9EF2-4036-9A5D-FEFD3D051F6C}"/>
          </ac:spMkLst>
        </pc:spChg>
        <pc:spChg chg="add mod">
          <ac:chgData name="HOWARD LIM" userId="5f46fd05-caa1-48d7-ae1b-d61ec684b443" providerId="ADAL" clId="{85D4B06B-8526-48C3-94A9-E1249FFA20D0}" dt="2021-06-13T06:16:46.707" v="15025" actId="208"/>
          <ac:spMkLst>
            <pc:docMk/>
            <pc:sldMk cId="3703545333" sldId="356"/>
            <ac:spMk id="6" creationId="{68F6C976-8790-4198-BB20-870772730555}"/>
          </ac:spMkLst>
        </pc:spChg>
        <pc:spChg chg="add mod">
          <ac:chgData name="HOWARD LIM" userId="5f46fd05-caa1-48d7-ae1b-d61ec684b443" providerId="ADAL" clId="{85D4B06B-8526-48C3-94A9-E1249FFA20D0}" dt="2021-06-13T06:16:46.799" v="15043" actId="208"/>
          <ac:spMkLst>
            <pc:docMk/>
            <pc:sldMk cId="3703545333" sldId="356"/>
            <ac:spMk id="7" creationId="{4B4AB1B0-DB50-475F-B244-32B408225C24}"/>
          </ac:spMkLst>
        </pc:spChg>
        <pc:picChg chg="add mod">
          <ac:chgData name="HOWARD LIM" userId="5f46fd05-caa1-48d7-ae1b-d61ec684b443" providerId="ADAL" clId="{85D4B06B-8526-48C3-94A9-E1249FFA20D0}" dt="2021-06-13T06:16:46.384" v="14971"/>
          <ac:picMkLst>
            <pc:docMk/>
            <pc:sldMk cId="3703545333" sldId="356"/>
            <ac:picMk id="3" creationId="{5AEC504C-4AD3-432F-8A3B-16E6F50B484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60" v="26402" actId="2696"/>
        <pc:sldMkLst>
          <pc:docMk/>
          <pc:sldMk cId="3832209705" sldId="356"/>
        </pc:sldMkLst>
        <pc:spChg chg="add mod">
          <ac:chgData name="HOWARD LIM" userId="5f46fd05-caa1-48d7-ae1b-d61ec684b443" providerId="ADAL" clId="{85D4B06B-8526-48C3-94A9-E1249FFA20D0}" dt="2021-06-13T06:25:45.879" v="25581" actId="208"/>
          <ac:spMkLst>
            <pc:docMk/>
            <pc:sldMk cId="3832209705" sldId="356"/>
            <ac:spMk id="4" creationId="{EDE1AFAE-E572-47ED-90CF-2C8EEF7F34ED}"/>
          </ac:spMkLst>
        </pc:spChg>
        <pc:spChg chg="add mod">
          <ac:chgData name="HOWARD LIM" userId="5f46fd05-caa1-48d7-ae1b-d61ec684b443" providerId="ADAL" clId="{85D4B06B-8526-48C3-94A9-E1249FFA20D0}" dt="2021-06-13T06:25:45.959" v="25599" actId="208"/>
          <ac:spMkLst>
            <pc:docMk/>
            <pc:sldMk cId="3832209705" sldId="356"/>
            <ac:spMk id="5" creationId="{196BD9F1-6D60-4FA9-B104-63182DC46645}"/>
          </ac:spMkLst>
        </pc:spChg>
        <pc:spChg chg="add mod">
          <ac:chgData name="HOWARD LIM" userId="5f46fd05-caa1-48d7-ae1b-d61ec684b443" providerId="ADAL" clId="{85D4B06B-8526-48C3-94A9-E1249FFA20D0}" dt="2021-06-13T06:25:46.044" v="25617" actId="208"/>
          <ac:spMkLst>
            <pc:docMk/>
            <pc:sldMk cId="3832209705" sldId="356"/>
            <ac:spMk id="6" creationId="{76CB6C73-4E68-4755-BC19-4B912A9F6297}"/>
          </ac:spMkLst>
        </pc:spChg>
        <pc:spChg chg="add mod">
          <ac:chgData name="HOWARD LIM" userId="5f46fd05-caa1-48d7-ae1b-d61ec684b443" providerId="ADAL" clId="{85D4B06B-8526-48C3-94A9-E1249FFA20D0}" dt="2021-06-13T06:25:46.131" v="25635" actId="208"/>
          <ac:spMkLst>
            <pc:docMk/>
            <pc:sldMk cId="3832209705" sldId="356"/>
            <ac:spMk id="7" creationId="{1B06EC58-8D35-420A-A8B3-71B1C070E1FE}"/>
          </ac:spMkLst>
        </pc:spChg>
        <pc:picChg chg="add mod">
          <ac:chgData name="HOWARD LIM" userId="5f46fd05-caa1-48d7-ae1b-d61ec684b443" providerId="ADAL" clId="{85D4B06B-8526-48C3-94A9-E1249FFA20D0}" dt="2021-06-13T06:25:45.752" v="25563"/>
          <ac:picMkLst>
            <pc:docMk/>
            <pc:sldMk cId="3832209705" sldId="356"/>
            <ac:picMk id="3" creationId="{DF984522-0D54-4928-B9EB-013142D6E5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14" v="11166" actId="2696"/>
        <pc:sldMkLst>
          <pc:docMk/>
          <pc:sldMk cId="339121936" sldId="357"/>
        </pc:sldMkLst>
        <pc:spChg chg="add mod">
          <ac:chgData name="HOWARD LIM" userId="5f46fd05-caa1-48d7-ae1b-d61ec684b443" providerId="ADAL" clId="{85D4B06B-8526-48C3-94A9-E1249FFA20D0}" dt="2021-06-07T15:48:28.119" v="10771" actId="208"/>
          <ac:spMkLst>
            <pc:docMk/>
            <pc:sldMk cId="339121936" sldId="357"/>
            <ac:spMk id="4" creationId="{809397F7-6319-4AFD-8AD6-EE7930AB21C2}"/>
          </ac:spMkLst>
        </pc:spChg>
        <pc:spChg chg="add mod">
          <ac:chgData name="HOWARD LIM" userId="5f46fd05-caa1-48d7-ae1b-d61ec684b443" providerId="ADAL" clId="{85D4B06B-8526-48C3-94A9-E1249FFA20D0}" dt="2021-06-07T15:48:28.166" v="10781" actId="208"/>
          <ac:spMkLst>
            <pc:docMk/>
            <pc:sldMk cId="339121936" sldId="357"/>
            <ac:spMk id="5" creationId="{49E6593D-AF39-431F-824A-1F9E8316793F}"/>
          </ac:spMkLst>
        </pc:spChg>
        <pc:spChg chg="add mod">
          <ac:chgData name="HOWARD LIM" userId="5f46fd05-caa1-48d7-ae1b-d61ec684b443" providerId="ADAL" clId="{85D4B06B-8526-48C3-94A9-E1249FFA20D0}" dt="2021-06-07T15:48:28.228" v="10791" actId="208"/>
          <ac:spMkLst>
            <pc:docMk/>
            <pc:sldMk cId="339121936" sldId="357"/>
            <ac:spMk id="6" creationId="{E8D6ED5D-B148-4DF2-91D8-BB2BADD84D24}"/>
          </ac:spMkLst>
        </pc:spChg>
        <pc:spChg chg="add mod">
          <ac:chgData name="HOWARD LIM" userId="5f46fd05-caa1-48d7-ae1b-d61ec684b443" providerId="ADAL" clId="{85D4B06B-8526-48C3-94A9-E1249FFA20D0}" dt="2021-06-07T15:48:28.273" v="10801" actId="208"/>
          <ac:spMkLst>
            <pc:docMk/>
            <pc:sldMk cId="339121936" sldId="357"/>
            <ac:spMk id="7" creationId="{05A4F484-3E74-451B-8C48-22F928469D75}"/>
          </ac:spMkLst>
        </pc:spChg>
        <pc:picChg chg="add mod">
          <ac:chgData name="HOWARD LIM" userId="5f46fd05-caa1-48d7-ae1b-d61ec684b443" providerId="ADAL" clId="{85D4B06B-8526-48C3-94A9-E1249FFA20D0}" dt="2021-06-07T15:48:28.029" v="10761"/>
          <ac:picMkLst>
            <pc:docMk/>
            <pc:sldMk cId="339121936" sldId="357"/>
            <ac:picMk id="3" creationId="{2736A11E-A07C-421D-BB4F-BCD8876094E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0" actId="2696"/>
        <pc:sldMkLst>
          <pc:docMk/>
          <pc:sldMk cId="384685186" sldId="357"/>
        </pc:sldMkLst>
        <pc:spChg chg="add mod">
          <ac:chgData name="HOWARD LIM" userId="5f46fd05-caa1-48d7-ae1b-d61ec684b443" providerId="ADAL" clId="{85D4B06B-8526-48C3-94A9-E1249FFA20D0}" dt="2021-06-13T05:50:09.051" v="11971" actId="208"/>
          <ac:spMkLst>
            <pc:docMk/>
            <pc:sldMk cId="384685186" sldId="357"/>
            <ac:spMk id="4" creationId="{DD84A1B1-6739-4CC4-AD6F-1099998CE673}"/>
          </ac:spMkLst>
        </pc:spChg>
        <pc:spChg chg="add mod">
          <ac:chgData name="HOWARD LIM" userId="5f46fd05-caa1-48d7-ae1b-d61ec684b443" providerId="ADAL" clId="{85D4B06B-8526-48C3-94A9-E1249FFA20D0}" dt="2021-06-13T05:50:09.113" v="11981" actId="208"/>
          <ac:spMkLst>
            <pc:docMk/>
            <pc:sldMk cId="384685186" sldId="357"/>
            <ac:spMk id="5" creationId="{0170F79E-4F7F-4593-B62B-E5404DFECEEF}"/>
          </ac:spMkLst>
        </pc:spChg>
        <pc:spChg chg="add mod">
          <ac:chgData name="HOWARD LIM" userId="5f46fd05-caa1-48d7-ae1b-d61ec684b443" providerId="ADAL" clId="{85D4B06B-8526-48C3-94A9-E1249FFA20D0}" dt="2021-06-13T05:50:09.177" v="11991" actId="208"/>
          <ac:spMkLst>
            <pc:docMk/>
            <pc:sldMk cId="384685186" sldId="357"/>
            <ac:spMk id="6" creationId="{1308F009-A977-4AA6-9878-6D7C97399961}"/>
          </ac:spMkLst>
        </pc:spChg>
        <pc:spChg chg="add mod">
          <ac:chgData name="HOWARD LIM" userId="5f46fd05-caa1-48d7-ae1b-d61ec684b443" providerId="ADAL" clId="{85D4B06B-8526-48C3-94A9-E1249FFA20D0}" dt="2021-06-13T05:50:09.255" v="12001" actId="208"/>
          <ac:spMkLst>
            <pc:docMk/>
            <pc:sldMk cId="384685186" sldId="357"/>
            <ac:spMk id="7" creationId="{11FFD523-8354-418F-9694-136C2C078369}"/>
          </ac:spMkLst>
        </pc:spChg>
        <pc:picChg chg="add mod">
          <ac:chgData name="HOWARD LIM" userId="5f46fd05-caa1-48d7-ae1b-d61ec684b443" providerId="ADAL" clId="{85D4B06B-8526-48C3-94A9-E1249FFA20D0}" dt="2021-06-13T05:50:08.926" v="11961"/>
          <ac:picMkLst>
            <pc:docMk/>
            <pc:sldMk cId="384685186" sldId="357"/>
            <ac:picMk id="3" creationId="{57569DEA-A6F3-40C0-8051-58915DEDA86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46" v="13673" actId="2696"/>
        <pc:sldMkLst>
          <pc:docMk/>
          <pc:sldMk cId="502055113" sldId="357"/>
        </pc:sldMkLst>
        <pc:spChg chg="add mod">
          <ac:chgData name="HOWARD LIM" userId="5f46fd05-caa1-48d7-ae1b-d61ec684b443" providerId="ADAL" clId="{85D4B06B-8526-48C3-94A9-E1249FFA20D0}" dt="2021-06-13T06:04:26.466" v="13237" actId="208"/>
          <ac:spMkLst>
            <pc:docMk/>
            <pc:sldMk cId="502055113" sldId="357"/>
            <ac:spMk id="4" creationId="{38570D50-CAD1-4AA2-997E-5E070B5EA541}"/>
          </ac:spMkLst>
        </pc:spChg>
        <pc:spChg chg="add mod">
          <ac:chgData name="HOWARD LIM" userId="5f46fd05-caa1-48d7-ae1b-d61ec684b443" providerId="ADAL" clId="{85D4B06B-8526-48C3-94A9-E1249FFA20D0}" dt="2021-06-13T06:04:26.560" v="13247" actId="208"/>
          <ac:spMkLst>
            <pc:docMk/>
            <pc:sldMk cId="502055113" sldId="357"/>
            <ac:spMk id="5" creationId="{3BD3AF8A-2210-437F-A4B5-F288DEF78AE1}"/>
          </ac:spMkLst>
        </pc:spChg>
        <pc:spChg chg="add mod">
          <ac:chgData name="HOWARD LIM" userId="5f46fd05-caa1-48d7-ae1b-d61ec684b443" providerId="ADAL" clId="{85D4B06B-8526-48C3-94A9-E1249FFA20D0}" dt="2021-06-13T06:04:26.624" v="13257" actId="208"/>
          <ac:spMkLst>
            <pc:docMk/>
            <pc:sldMk cId="502055113" sldId="357"/>
            <ac:spMk id="6" creationId="{778D7DAE-F8D9-4823-AA9B-8F72989124D9}"/>
          </ac:spMkLst>
        </pc:spChg>
        <pc:spChg chg="add mod">
          <ac:chgData name="HOWARD LIM" userId="5f46fd05-caa1-48d7-ae1b-d61ec684b443" providerId="ADAL" clId="{85D4B06B-8526-48C3-94A9-E1249FFA20D0}" dt="2021-06-13T06:04:26.686" v="13267" actId="208"/>
          <ac:spMkLst>
            <pc:docMk/>
            <pc:sldMk cId="502055113" sldId="357"/>
            <ac:spMk id="7" creationId="{AE79DE34-FECB-45B9-BF54-6F5BEFED829B}"/>
          </ac:spMkLst>
        </pc:spChg>
        <pc:picChg chg="add mod">
          <ac:chgData name="HOWARD LIM" userId="5f46fd05-caa1-48d7-ae1b-d61ec684b443" providerId="ADAL" clId="{85D4B06B-8526-48C3-94A9-E1249FFA20D0}" dt="2021-06-13T06:04:26.388" v="13227"/>
          <ac:picMkLst>
            <pc:docMk/>
            <pc:sldMk cId="502055113" sldId="357"/>
            <ac:picMk id="3" creationId="{1E5C8B0F-2FBD-40E6-BD4B-7A2D949345B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06" v="24265" actId="2696"/>
        <pc:sldMkLst>
          <pc:docMk/>
          <pc:sldMk cId="973669617" sldId="357"/>
        </pc:sldMkLst>
        <pc:spChg chg="add mod">
          <ac:chgData name="HOWARD LIM" userId="5f46fd05-caa1-48d7-ae1b-d61ec684b443" providerId="ADAL" clId="{85D4B06B-8526-48C3-94A9-E1249FFA20D0}" dt="2021-06-13T06:24:40.662" v="23510" actId="208"/>
          <ac:spMkLst>
            <pc:docMk/>
            <pc:sldMk cId="973669617" sldId="357"/>
            <ac:spMk id="4" creationId="{66568042-EE1F-480B-AC05-518CB4A51424}"/>
          </ac:spMkLst>
        </pc:spChg>
        <pc:spChg chg="add mod">
          <ac:chgData name="HOWARD LIM" userId="5f46fd05-caa1-48d7-ae1b-d61ec684b443" providerId="ADAL" clId="{85D4B06B-8526-48C3-94A9-E1249FFA20D0}" dt="2021-06-13T06:24:40.756" v="23528" actId="208"/>
          <ac:spMkLst>
            <pc:docMk/>
            <pc:sldMk cId="973669617" sldId="357"/>
            <ac:spMk id="5" creationId="{DFA77382-4C76-4D30-BF03-059237326A79}"/>
          </ac:spMkLst>
        </pc:spChg>
        <pc:spChg chg="add mod">
          <ac:chgData name="HOWARD LIM" userId="5f46fd05-caa1-48d7-ae1b-d61ec684b443" providerId="ADAL" clId="{85D4B06B-8526-48C3-94A9-E1249FFA20D0}" dt="2021-06-13T06:24:40.856" v="23546" actId="208"/>
          <ac:spMkLst>
            <pc:docMk/>
            <pc:sldMk cId="973669617" sldId="357"/>
            <ac:spMk id="6" creationId="{C556AE7C-5EF9-4B71-95BB-4F8B6B9E357A}"/>
          </ac:spMkLst>
        </pc:spChg>
        <pc:spChg chg="add mod">
          <ac:chgData name="HOWARD LIM" userId="5f46fd05-caa1-48d7-ae1b-d61ec684b443" providerId="ADAL" clId="{85D4B06B-8526-48C3-94A9-E1249FFA20D0}" dt="2021-06-13T06:24:40.931" v="23564" actId="208"/>
          <ac:spMkLst>
            <pc:docMk/>
            <pc:sldMk cId="973669617" sldId="357"/>
            <ac:spMk id="7" creationId="{154A5B15-429C-4E16-82CD-3AD25B08A78A}"/>
          </ac:spMkLst>
        </pc:spChg>
        <pc:picChg chg="add mod">
          <ac:chgData name="HOWARD LIM" userId="5f46fd05-caa1-48d7-ae1b-d61ec684b443" providerId="ADAL" clId="{85D4B06B-8526-48C3-94A9-E1249FFA20D0}" dt="2021-06-13T06:24:40.494" v="23492"/>
          <ac:picMkLst>
            <pc:docMk/>
            <pc:sldMk cId="973669617" sldId="357"/>
            <ac:picMk id="3" creationId="{C53FC139-7A2B-45CA-A12B-68ADB70668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69" v="30719" actId="2696"/>
        <pc:sldMkLst>
          <pc:docMk/>
          <pc:sldMk cId="1176083247" sldId="357"/>
        </pc:sldMkLst>
        <pc:spChg chg="add mod">
          <ac:chgData name="HOWARD LIM" userId="5f46fd05-caa1-48d7-ae1b-d61ec684b443" providerId="ADAL" clId="{85D4B06B-8526-48C3-94A9-E1249FFA20D0}" dt="2021-06-13T07:05:28.550" v="29946" actId="208"/>
          <ac:spMkLst>
            <pc:docMk/>
            <pc:sldMk cId="1176083247" sldId="357"/>
            <ac:spMk id="4" creationId="{BD84DD8C-E0CD-4F3E-BE04-0277045944E8}"/>
          </ac:spMkLst>
        </pc:spChg>
        <pc:spChg chg="add mod">
          <ac:chgData name="HOWARD LIM" userId="5f46fd05-caa1-48d7-ae1b-d61ec684b443" providerId="ADAL" clId="{85D4B06B-8526-48C3-94A9-E1249FFA20D0}" dt="2021-06-13T07:05:28.640" v="29964" actId="208"/>
          <ac:spMkLst>
            <pc:docMk/>
            <pc:sldMk cId="1176083247" sldId="357"/>
            <ac:spMk id="5" creationId="{262A1AFB-5503-42B2-BB76-EEFEF72BD9FE}"/>
          </ac:spMkLst>
        </pc:spChg>
        <pc:spChg chg="add mod">
          <ac:chgData name="HOWARD LIM" userId="5f46fd05-caa1-48d7-ae1b-d61ec684b443" providerId="ADAL" clId="{85D4B06B-8526-48C3-94A9-E1249FFA20D0}" dt="2021-06-13T07:05:28.761" v="29982" actId="208"/>
          <ac:spMkLst>
            <pc:docMk/>
            <pc:sldMk cId="1176083247" sldId="357"/>
            <ac:spMk id="6" creationId="{8820542F-91C0-4898-9660-99F9E091D462}"/>
          </ac:spMkLst>
        </pc:spChg>
        <pc:spChg chg="add mod">
          <ac:chgData name="HOWARD LIM" userId="5f46fd05-caa1-48d7-ae1b-d61ec684b443" providerId="ADAL" clId="{85D4B06B-8526-48C3-94A9-E1249FFA20D0}" dt="2021-06-13T07:05:28.854" v="30000" actId="208"/>
          <ac:spMkLst>
            <pc:docMk/>
            <pc:sldMk cId="1176083247" sldId="357"/>
            <ac:spMk id="7" creationId="{753DA6DD-935F-4C31-9D70-BE6AE12BF30D}"/>
          </ac:spMkLst>
        </pc:spChg>
        <pc:picChg chg="add mod">
          <ac:chgData name="HOWARD LIM" userId="5f46fd05-caa1-48d7-ae1b-d61ec684b443" providerId="ADAL" clId="{85D4B06B-8526-48C3-94A9-E1249FFA20D0}" dt="2021-06-13T07:05:28.396" v="29928"/>
          <ac:picMkLst>
            <pc:docMk/>
            <pc:sldMk cId="1176083247" sldId="357"/>
            <ac:picMk id="3" creationId="{637E371C-099D-47A7-9245-430F505BB4E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72" v="26403" actId="2696"/>
        <pc:sldMkLst>
          <pc:docMk/>
          <pc:sldMk cId="1351785298" sldId="357"/>
        </pc:sldMkLst>
        <pc:spChg chg="add mod">
          <ac:chgData name="HOWARD LIM" userId="5f46fd05-caa1-48d7-ae1b-d61ec684b443" providerId="ADAL" clId="{85D4B06B-8526-48C3-94A9-E1249FFA20D0}" dt="2021-06-13T06:25:46.441" v="25656" actId="208"/>
          <ac:spMkLst>
            <pc:docMk/>
            <pc:sldMk cId="1351785298" sldId="357"/>
            <ac:spMk id="4" creationId="{B18F1E0A-2310-4017-BE68-329943A2BC19}"/>
          </ac:spMkLst>
        </pc:spChg>
        <pc:spChg chg="add mod">
          <ac:chgData name="HOWARD LIM" userId="5f46fd05-caa1-48d7-ae1b-d61ec684b443" providerId="ADAL" clId="{85D4B06B-8526-48C3-94A9-E1249FFA20D0}" dt="2021-06-13T06:25:46.522" v="25674" actId="208"/>
          <ac:spMkLst>
            <pc:docMk/>
            <pc:sldMk cId="1351785298" sldId="357"/>
            <ac:spMk id="5" creationId="{F52A525D-F850-4AE1-AA7A-BA5116AA31E6}"/>
          </ac:spMkLst>
        </pc:spChg>
        <pc:spChg chg="add mod">
          <ac:chgData name="HOWARD LIM" userId="5f46fd05-caa1-48d7-ae1b-d61ec684b443" providerId="ADAL" clId="{85D4B06B-8526-48C3-94A9-E1249FFA20D0}" dt="2021-06-13T06:25:46.600" v="25692" actId="208"/>
          <ac:spMkLst>
            <pc:docMk/>
            <pc:sldMk cId="1351785298" sldId="357"/>
            <ac:spMk id="6" creationId="{62722908-BED4-4C5A-86FF-A4DF41AB4A2C}"/>
          </ac:spMkLst>
        </pc:spChg>
        <pc:spChg chg="add mod">
          <ac:chgData name="HOWARD LIM" userId="5f46fd05-caa1-48d7-ae1b-d61ec684b443" providerId="ADAL" clId="{85D4B06B-8526-48C3-94A9-E1249FFA20D0}" dt="2021-06-13T06:25:46.692" v="25710" actId="208"/>
          <ac:spMkLst>
            <pc:docMk/>
            <pc:sldMk cId="1351785298" sldId="357"/>
            <ac:spMk id="7" creationId="{918E52A6-7386-4694-97B2-2AAAD0B07A09}"/>
          </ac:spMkLst>
        </pc:spChg>
        <pc:picChg chg="add mod">
          <ac:chgData name="HOWARD LIM" userId="5f46fd05-caa1-48d7-ae1b-d61ec684b443" providerId="ADAL" clId="{85D4B06B-8526-48C3-94A9-E1249FFA20D0}" dt="2021-06-13T06:25:46.281" v="25638"/>
          <ac:picMkLst>
            <pc:docMk/>
            <pc:sldMk cId="1351785298" sldId="357"/>
            <ac:picMk id="3" creationId="{CAD9722C-40AF-4044-BFCF-664647674A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67" v="22119" actId="2696"/>
        <pc:sldMkLst>
          <pc:docMk/>
          <pc:sldMk cId="1830701910" sldId="357"/>
        </pc:sldMkLst>
        <pc:spChg chg="add mod">
          <ac:chgData name="HOWARD LIM" userId="5f46fd05-caa1-48d7-ae1b-d61ec684b443" providerId="ADAL" clId="{85D4B06B-8526-48C3-94A9-E1249FFA20D0}" dt="2021-06-13T06:23:58.617" v="21372" actId="208"/>
          <ac:spMkLst>
            <pc:docMk/>
            <pc:sldMk cId="1830701910" sldId="357"/>
            <ac:spMk id="4" creationId="{98D77639-88CB-49E1-A416-43842D1D2FCE}"/>
          </ac:spMkLst>
        </pc:spChg>
        <pc:spChg chg="add mod">
          <ac:chgData name="HOWARD LIM" userId="5f46fd05-caa1-48d7-ae1b-d61ec684b443" providerId="ADAL" clId="{85D4B06B-8526-48C3-94A9-E1249FFA20D0}" dt="2021-06-13T06:23:58.696" v="21390" actId="208"/>
          <ac:spMkLst>
            <pc:docMk/>
            <pc:sldMk cId="1830701910" sldId="357"/>
            <ac:spMk id="5" creationId="{217256FA-B936-4524-85A9-F851CF57ECB2}"/>
          </ac:spMkLst>
        </pc:spChg>
        <pc:spChg chg="add mod">
          <ac:chgData name="HOWARD LIM" userId="5f46fd05-caa1-48d7-ae1b-d61ec684b443" providerId="ADAL" clId="{85D4B06B-8526-48C3-94A9-E1249FFA20D0}" dt="2021-06-13T06:23:58.804" v="21408" actId="208"/>
          <ac:spMkLst>
            <pc:docMk/>
            <pc:sldMk cId="1830701910" sldId="357"/>
            <ac:spMk id="6" creationId="{F50957F1-7479-402A-8E48-C6966908E0BF}"/>
          </ac:spMkLst>
        </pc:spChg>
        <pc:spChg chg="add mod">
          <ac:chgData name="HOWARD LIM" userId="5f46fd05-caa1-48d7-ae1b-d61ec684b443" providerId="ADAL" clId="{85D4B06B-8526-48C3-94A9-E1249FFA20D0}" dt="2021-06-13T06:23:58.883" v="21426" actId="208"/>
          <ac:spMkLst>
            <pc:docMk/>
            <pc:sldMk cId="1830701910" sldId="357"/>
            <ac:spMk id="7" creationId="{55D83B38-288C-4DE3-8F08-40F3A4D9DB4F}"/>
          </ac:spMkLst>
        </pc:spChg>
        <pc:picChg chg="add mod">
          <ac:chgData name="HOWARD LIM" userId="5f46fd05-caa1-48d7-ae1b-d61ec684b443" providerId="ADAL" clId="{85D4B06B-8526-48C3-94A9-E1249FFA20D0}" dt="2021-06-13T06:23:58.483" v="21354"/>
          <ac:picMkLst>
            <pc:docMk/>
            <pc:sldMk cId="1830701910" sldId="357"/>
            <ac:picMk id="3" creationId="{26AB55AB-5DC8-4B5E-B6BC-8A7ECFCC06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65" v="19981" actId="2696"/>
        <pc:sldMkLst>
          <pc:docMk/>
          <pc:sldMk cId="2347174788" sldId="357"/>
        </pc:sldMkLst>
        <pc:spChg chg="add mod">
          <ac:chgData name="HOWARD LIM" userId="5f46fd05-caa1-48d7-ae1b-d61ec684b443" providerId="ADAL" clId="{85D4B06B-8526-48C3-94A9-E1249FFA20D0}" dt="2021-06-13T06:20:57.043" v="19267" actId="208"/>
          <ac:spMkLst>
            <pc:docMk/>
            <pc:sldMk cId="2347174788" sldId="357"/>
            <ac:spMk id="4" creationId="{8D08AD85-78AF-4BB3-B9B0-6B1E33EE5861}"/>
          </ac:spMkLst>
        </pc:spChg>
        <pc:spChg chg="add mod">
          <ac:chgData name="HOWARD LIM" userId="5f46fd05-caa1-48d7-ae1b-d61ec684b443" providerId="ADAL" clId="{85D4B06B-8526-48C3-94A9-E1249FFA20D0}" dt="2021-06-13T06:20:57.127" v="19284" actId="208"/>
          <ac:spMkLst>
            <pc:docMk/>
            <pc:sldMk cId="2347174788" sldId="357"/>
            <ac:spMk id="5" creationId="{2CC91AD0-50D6-41A6-B70F-88EA241A5A44}"/>
          </ac:spMkLst>
        </pc:spChg>
        <pc:spChg chg="add mod">
          <ac:chgData name="HOWARD LIM" userId="5f46fd05-caa1-48d7-ae1b-d61ec684b443" providerId="ADAL" clId="{85D4B06B-8526-48C3-94A9-E1249FFA20D0}" dt="2021-06-13T06:20:57.207" v="19301" actId="208"/>
          <ac:spMkLst>
            <pc:docMk/>
            <pc:sldMk cId="2347174788" sldId="357"/>
            <ac:spMk id="6" creationId="{44D2D331-822A-4741-A59A-3885A3D16416}"/>
          </ac:spMkLst>
        </pc:spChg>
        <pc:spChg chg="add mod">
          <ac:chgData name="HOWARD LIM" userId="5f46fd05-caa1-48d7-ae1b-d61ec684b443" providerId="ADAL" clId="{85D4B06B-8526-48C3-94A9-E1249FFA20D0}" dt="2021-06-13T06:20:57.298" v="19318" actId="208"/>
          <ac:spMkLst>
            <pc:docMk/>
            <pc:sldMk cId="2347174788" sldId="357"/>
            <ac:spMk id="7" creationId="{E7C38474-1019-4E2C-9E76-B7E37BD80F39}"/>
          </ac:spMkLst>
        </pc:spChg>
        <pc:picChg chg="add mod">
          <ac:chgData name="HOWARD LIM" userId="5f46fd05-caa1-48d7-ae1b-d61ec684b443" providerId="ADAL" clId="{85D4B06B-8526-48C3-94A9-E1249FFA20D0}" dt="2021-06-13T06:20:56.893" v="19250"/>
          <ac:picMkLst>
            <pc:docMk/>
            <pc:sldMk cId="2347174788" sldId="357"/>
            <ac:picMk id="3" creationId="{41465F17-A212-466F-AC29-6F978A92C1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19" v="9651" actId="2696"/>
        <pc:sldMkLst>
          <pc:docMk/>
          <pc:sldMk cId="2484472086" sldId="357"/>
        </pc:sldMkLst>
        <pc:spChg chg="add mod">
          <ac:chgData name="HOWARD LIM" userId="5f46fd05-caa1-48d7-ae1b-d61ec684b443" providerId="ADAL" clId="{85D4B06B-8526-48C3-94A9-E1249FFA20D0}" dt="2021-05-31T11:47:45.288" v="8027" actId="208"/>
          <ac:spMkLst>
            <pc:docMk/>
            <pc:sldMk cId="2484472086" sldId="357"/>
            <ac:spMk id="4" creationId="{F818B1BA-20B2-4DBC-9752-DE9F4F301566}"/>
          </ac:spMkLst>
        </pc:spChg>
        <pc:spChg chg="add mod">
          <ac:chgData name="HOWARD LIM" userId="5f46fd05-caa1-48d7-ae1b-d61ec684b443" providerId="ADAL" clId="{85D4B06B-8526-48C3-94A9-E1249FFA20D0}" dt="2021-05-31T11:47:45.352" v="8037" actId="208"/>
          <ac:spMkLst>
            <pc:docMk/>
            <pc:sldMk cId="2484472086" sldId="357"/>
            <ac:spMk id="5" creationId="{03605F5D-FD80-488D-855D-7F6F1D0FF53A}"/>
          </ac:spMkLst>
        </pc:spChg>
        <pc:spChg chg="add mod">
          <ac:chgData name="HOWARD LIM" userId="5f46fd05-caa1-48d7-ae1b-d61ec684b443" providerId="ADAL" clId="{85D4B06B-8526-48C3-94A9-E1249FFA20D0}" dt="2021-05-31T11:47:45.428" v="8047" actId="208"/>
          <ac:spMkLst>
            <pc:docMk/>
            <pc:sldMk cId="2484472086" sldId="357"/>
            <ac:spMk id="6" creationId="{4750BB4E-3A24-46F0-A764-877AC47627EE}"/>
          </ac:spMkLst>
        </pc:spChg>
        <pc:spChg chg="add mod">
          <ac:chgData name="HOWARD LIM" userId="5f46fd05-caa1-48d7-ae1b-d61ec684b443" providerId="ADAL" clId="{85D4B06B-8526-48C3-94A9-E1249FFA20D0}" dt="2021-05-31T11:47:45.518" v="8057" actId="208"/>
          <ac:spMkLst>
            <pc:docMk/>
            <pc:sldMk cId="2484472086" sldId="357"/>
            <ac:spMk id="7" creationId="{32E5FD3E-B1A2-48B4-A50F-AB0E52FAD659}"/>
          </ac:spMkLst>
        </pc:spChg>
        <pc:picChg chg="add mod">
          <ac:chgData name="HOWARD LIM" userId="5f46fd05-caa1-48d7-ae1b-d61ec684b443" providerId="ADAL" clId="{85D4B06B-8526-48C3-94A9-E1249FFA20D0}" dt="2021-05-31T11:47:45.158" v="8017"/>
          <ac:picMkLst>
            <pc:docMk/>
            <pc:sldMk cId="2484472086" sldId="357"/>
            <ac:picMk id="3" creationId="{26680A2F-A2AC-4E23-9872-284F1405DB0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82" v="17949" actId="2696"/>
        <pc:sldMkLst>
          <pc:docMk/>
          <pc:sldMk cId="2724510752" sldId="357"/>
        </pc:sldMkLst>
        <pc:spChg chg="add mod">
          <ac:chgData name="HOWARD LIM" userId="5f46fd05-caa1-48d7-ae1b-d61ec684b443" providerId="ADAL" clId="{85D4B06B-8526-48C3-94A9-E1249FFA20D0}" dt="2021-06-13T06:18:43.647" v="17202" actId="208"/>
          <ac:spMkLst>
            <pc:docMk/>
            <pc:sldMk cId="2724510752" sldId="357"/>
            <ac:spMk id="4" creationId="{81DA54FA-24E3-4182-ADA2-87D72E12DFFE}"/>
          </ac:spMkLst>
        </pc:spChg>
        <pc:spChg chg="add mod">
          <ac:chgData name="HOWARD LIM" userId="5f46fd05-caa1-48d7-ae1b-d61ec684b443" providerId="ADAL" clId="{85D4B06B-8526-48C3-94A9-E1249FFA20D0}" dt="2021-06-13T06:18:43.722" v="17220" actId="208"/>
          <ac:spMkLst>
            <pc:docMk/>
            <pc:sldMk cId="2724510752" sldId="357"/>
            <ac:spMk id="5" creationId="{DA23B75A-64FA-4E5D-9247-7912250109D2}"/>
          </ac:spMkLst>
        </pc:spChg>
        <pc:spChg chg="add mod">
          <ac:chgData name="HOWARD LIM" userId="5f46fd05-caa1-48d7-ae1b-d61ec684b443" providerId="ADAL" clId="{85D4B06B-8526-48C3-94A9-E1249FFA20D0}" dt="2021-06-13T06:18:43.801" v="17238" actId="208"/>
          <ac:spMkLst>
            <pc:docMk/>
            <pc:sldMk cId="2724510752" sldId="357"/>
            <ac:spMk id="6" creationId="{826133A1-0527-4469-ADAA-BE31CB544D46}"/>
          </ac:spMkLst>
        </pc:spChg>
        <pc:spChg chg="add mod">
          <ac:chgData name="HOWARD LIM" userId="5f46fd05-caa1-48d7-ae1b-d61ec684b443" providerId="ADAL" clId="{85D4B06B-8526-48C3-94A9-E1249FFA20D0}" dt="2021-06-13T06:18:43.878" v="17256" actId="208"/>
          <ac:spMkLst>
            <pc:docMk/>
            <pc:sldMk cId="2724510752" sldId="357"/>
            <ac:spMk id="7" creationId="{72F536BE-6351-4CAC-B8AD-C58E48DBEE25}"/>
          </ac:spMkLst>
        </pc:spChg>
        <pc:picChg chg="add mod">
          <ac:chgData name="HOWARD LIM" userId="5f46fd05-caa1-48d7-ae1b-d61ec684b443" providerId="ADAL" clId="{85D4B06B-8526-48C3-94A9-E1249FFA20D0}" dt="2021-06-13T06:18:43.558" v="17184"/>
          <ac:picMkLst>
            <pc:docMk/>
            <pc:sldMk cId="2724510752" sldId="357"/>
            <ac:picMk id="3" creationId="{410E8886-9EA8-4A54-ABCA-38D67800E12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16" v="28555" actId="2696"/>
        <pc:sldMkLst>
          <pc:docMk/>
          <pc:sldMk cId="2870099630" sldId="357"/>
        </pc:sldMkLst>
        <pc:spChg chg="add mod">
          <ac:chgData name="HOWARD LIM" userId="5f46fd05-caa1-48d7-ae1b-d61ec684b443" providerId="ADAL" clId="{85D4B06B-8526-48C3-94A9-E1249FFA20D0}" dt="2021-06-13T07:02:04.795" v="27794" actId="208"/>
          <ac:spMkLst>
            <pc:docMk/>
            <pc:sldMk cId="2870099630" sldId="357"/>
            <ac:spMk id="4" creationId="{916CD9CB-544F-4F0B-A6E1-6AF3CF93DD28}"/>
          </ac:spMkLst>
        </pc:spChg>
        <pc:spChg chg="add mod">
          <ac:chgData name="HOWARD LIM" userId="5f46fd05-caa1-48d7-ae1b-d61ec684b443" providerId="ADAL" clId="{85D4B06B-8526-48C3-94A9-E1249FFA20D0}" dt="2021-06-13T07:02:04.920" v="27812" actId="208"/>
          <ac:spMkLst>
            <pc:docMk/>
            <pc:sldMk cId="2870099630" sldId="357"/>
            <ac:spMk id="5" creationId="{4903878B-2896-4ACE-98D8-5445D071D49B}"/>
          </ac:spMkLst>
        </pc:spChg>
        <pc:spChg chg="add mod">
          <ac:chgData name="HOWARD LIM" userId="5f46fd05-caa1-48d7-ae1b-d61ec684b443" providerId="ADAL" clId="{85D4B06B-8526-48C3-94A9-E1249FFA20D0}" dt="2021-06-13T07:02:05.026" v="27830" actId="208"/>
          <ac:spMkLst>
            <pc:docMk/>
            <pc:sldMk cId="2870099630" sldId="357"/>
            <ac:spMk id="6" creationId="{B03918D4-B533-4454-943A-B89A0B8F9424}"/>
          </ac:spMkLst>
        </pc:spChg>
        <pc:spChg chg="add mod">
          <ac:chgData name="HOWARD LIM" userId="5f46fd05-caa1-48d7-ae1b-d61ec684b443" providerId="ADAL" clId="{85D4B06B-8526-48C3-94A9-E1249FFA20D0}" dt="2021-06-13T07:02:05.125" v="27848" actId="208"/>
          <ac:spMkLst>
            <pc:docMk/>
            <pc:sldMk cId="2870099630" sldId="357"/>
            <ac:spMk id="7" creationId="{AB37ED3F-2C39-4F99-B6F4-DB59E0D1D337}"/>
          </ac:spMkLst>
        </pc:spChg>
        <pc:picChg chg="add mod">
          <ac:chgData name="HOWARD LIM" userId="5f46fd05-caa1-48d7-ae1b-d61ec684b443" providerId="ADAL" clId="{85D4B06B-8526-48C3-94A9-E1249FFA20D0}" dt="2021-06-13T07:02:04.582" v="27776"/>
          <ac:picMkLst>
            <pc:docMk/>
            <pc:sldMk cId="2870099630" sldId="357"/>
            <ac:picMk id="3" creationId="{50C32865-B609-400E-BD51-3CE631D211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22" v="6459" actId="2696"/>
        <pc:sldMkLst>
          <pc:docMk/>
          <pc:sldMk cId="2972745101" sldId="357"/>
        </pc:sldMkLst>
        <pc:spChg chg="add mod">
          <ac:chgData name="HOWARD LIM" userId="5f46fd05-caa1-48d7-ae1b-d61ec684b443" providerId="ADAL" clId="{85D4B06B-8526-48C3-94A9-E1249FFA20D0}" dt="2021-05-31T10:44:23.282" v="5895" actId="208"/>
          <ac:spMkLst>
            <pc:docMk/>
            <pc:sldMk cId="2972745101" sldId="357"/>
            <ac:spMk id="4" creationId="{C49C6264-8E2F-4F52-9824-44C6F8ECFB1C}"/>
          </ac:spMkLst>
        </pc:spChg>
        <pc:spChg chg="add mod">
          <ac:chgData name="HOWARD LIM" userId="5f46fd05-caa1-48d7-ae1b-d61ec684b443" providerId="ADAL" clId="{85D4B06B-8526-48C3-94A9-E1249FFA20D0}" dt="2021-05-31T10:44:23.342" v="5905" actId="208"/>
          <ac:spMkLst>
            <pc:docMk/>
            <pc:sldMk cId="2972745101" sldId="357"/>
            <ac:spMk id="5" creationId="{0ACC026D-2F19-42DA-A1AF-8C7B02C83DBA}"/>
          </ac:spMkLst>
        </pc:spChg>
        <pc:spChg chg="add mod">
          <ac:chgData name="HOWARD LIM" userId="5f46fd05-caa1-48d7-ae1b-d61ec684b443" providerId="ADAL" clId="{85D4B06B-8526-48C3-94A9-E1249FFA20D0}" dt="2021-05-31T10:44:23.441" v="5915" actId="208"/>
          <ac:spMkLst>
            <pc:docMk/>
            <pc:sldMk cId="2972745101" sldId="357"/>
            <ac:spMk id="6" creationId="{93259447-34D9-470A-810B-F81FEAC3FD8B}"/>
          </ac:spMkLst>
        </pc:spChg>
        <pc:spChg chg="add mod">
          <ac:chgData name="HOWARD LIM" userId="5f46fd05-caa1-48d7-ae1b-d61ec684b443" providerId="ADAL" clId="{85D4B06B-8526-48C3-94A9-E1249FFA20D0}" dt="2021-05-31T10:44:23.525" v="5925" actId="208"/>
          <ac:spMkLst>
            <pc:docMk/>
            <pc:sldMk cId="2972745101" sldId="357"/>
            <ac:spMk id="7" creationId="{C2AD78EA-5FC3-46BB-A9D5-9A63D292742A}"/>
          </ac:spMkLst>
        </pc:spChg>
        <pc:picChg chg="add mod">
          <ac:chgData name="HOWARD LIM" userId="5f46fd05-caa1-48d7-ae1b-d61ec684b443" providerId="ADAL" clId="{85D4B06B-8526-48C3-94A9-E1249FFA20D0}" dt="2021-05-31T10:44:23.162" v="5885"/>
          <ac:picMkLst>
            <pc:docMk/>
            <pc:sldMk cId="2972745101" sldId="357"/>
            <ac:picMk id="3" creationId="{5350F2FE-8A7C-4E59-8027-313A13731D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82" v="15811" actId="2696"/>
        <pc:sldMkLst>
          <pc:docMk/>
          <pc:sldMk cId="3041822159" sldId="357"/>
        </pc:sldMkLst>
        <pc:spChg chg="add mod">
          <ac:chgData name="HOWARD LIM" userId="5f46fd05-caa1-48d7-ae1b-d61ec684b443" providerId="ADAL" clId="{85D4B06B-8526-48C3-94A9-E1249FFA20D0}" dt="2021-06-13T06:16:47.068" v="15064" actId="208"/>
          <ac:spMkLst>
            <pc:docMk/>
            <pc:sldMk cId="3041822159" sldId="357"/>
            <ac:spMk id="4" creationId="{AA0DF41B-B3B5-4F94-82F8-0C4D14092522}"/>
          </ac:spMkLst>
        </pc:spChg>
        <pc:spChg chg="add mod">
          <ac:chgData name="HOWARD LIM" userId="5f46fd05-caa1-48d7-ae1b-d61ec684b443" providerId="ADAL" clId="{85D4B06B-8526-48C3-94A9-E1249FFA20D0}" dt="2021-06-13T06:16:47.168" v="15082" actId="208"/>
          <ac:spMkLst>
            <pc:docMk/>
            <pc:sldMk cId="3041822159" sldId="357"/>
            <ac:spMk id="5" creationId="{ED731BFE-44C8-4FD9-9718-21587C79EEDD}"/>
          </ac:spMkLst>
        </pc:spChg>
        <pc:spChg chg="add mod">
          <ac:chgData name="HOWARD LIM" userId="5f46fd05-caa1-48d7-ae1b-d61ec684b443" providerId="ADAL" clId="{85D4B06B-8526-48C3-94A9-E1249FFA20D0}" dt="2021-06-13T06:16:47.257" v="15100" actId="208"/>
          <ac:spMkLst>
            <pc:docMk/>
            <pc:sldMk cId="3041822159" sldId="357"/>
            <ac:spMk id="6" creationId="{FAAEFE6B-F7EC-4F22-BBC8-9A1B34013E54}"/>
          </ac:spMkLst>
        </pc:spChg>
        <pc:spChg chg="add mod">
          <ac:chgData name="HOWARD LIM" userId="5f46fd05-caa1-48d7-ae1b-d61ec684b443" providerId="ADAL" clId="{85D4B06B-8526-48C3-94A9-E1249FFA20D0}" dt="2021-06-13T06:16:47.333" v="15118" actId="208"/>
          <ac:spMkLst>
            <pc:docMk/>
            <pc:sldMk cId="3041822159" sldId="357"/>
            <ac:spMk id="7" creationId="{899DAB8C-A1B2-436C-B041-B84B3CB09DE2}"/>
          </ac:spMkLst>
        </pc:spChg>
        <pc:picChg chg="add mod">
          <ac:chgData name="HOWARD LIM" userId="5f46fd05-caa1-48d7-ae1b-d61ec684b443" providerId="ADAL" clId="{85D4B06B-8526-48C3-94A9-E1249FFA20D0}" dt="2021-06-13T06:16:46.950" v="15046"/>
          <ac:picMkLst>
            <pc:docMk/>
            <pc:sldMk cId="3041822159" sldId="357"/>
            <ac:picMk id="3" creationId="{C4D2B039-9E3C-4373-AFD9-B6E75F6548F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80" v="30720" actId="2696"/>
        <pc:sldMkLst>
          <pc:docMk/>
          <pc:sldMk cId="526585138" sldId="358"/>
        </pc:sldMkLst>
        <pc:spChg chg="add mod">
          <ac:chgData name="HOWARD LIM" userId="5f46fd05-caa1-48d7-ae1b-d61ec684b443" providerId="ADAL" clId="{85D4B06B-8526-48C3-94A9-E1249FFA20D0}" dt="2021-06-13T07:05:29.196" v="30021" actId="208"/>
          <ac:spMkLst>
            <pc:docMk/>
            <pc:sldMk cId="526585138" sldId="358"/>
            <ac:spMk id="4" creationId="{8392A953-2FF2-4DDB-8313-553468593773}"/>
          </ac:spMkLst>
        </pc:spChg>
        <pc:spChg chg="add mod">
          <ac:chgData name="HOWARD LIM" userId="5f46fd05-caa1-48d7-ae1b-d61ec684b443" providerId="ADAL" clId="{85D4B06B-8526-48C3-94A9-E1249FFA20D0}" dt="2021-06-13T07:05:29.295" v="30039" actId="208"/>
          <ac:spMkLst>
            <pc:docMk/>
            <pc:sldMk cId="526585138" sldId="358"/>
            <ac:spMk id="5" creationId="{26C37A31-2D04-45C3-97F2-27479A307F24}"/>
          </ac:spMkLst>
        </pc:spChg>
        <pc:spChg chg="add mod">
          <ac:chgData name="HOWARD LIM" userId="5f46fd05-caa1-48d7-ae1b-d61ec684b443" providerId="ADAL" clId="{85D4B06B-8526-48C3-94A9-E1249FFA20D0}" dt="2021-06-13T07:05:29.445" v="30057" actId="208"/>
          <ac:spMkLst>
            <pc:docMk/>
            <pc:sldMk cId="526585138" sldId="358"/>
            <ac:spMk id="6" creationId="{B265FC4D-EFD7-4AAE-A2E4-C138B3421354}"/>
          </ac:spMkLst>
        </pc:spChg>
        <pc:spChg chg="add mod">
          <ac:chgData name="HOWARD LIM" userId="5f46fd05-caa1-48d7-ae1b-d61ec684b443" providerId="ADAL" clId="{85D4B06B-8526-48C3-94A9-E1249FFA20D0}" dt="2021-06-13T07:05:29.532" v="30075" actId="208"/>
          <ac:spMkLst>
            <pc:docMk/>
            <pc:sldMk cId="526585138" sldId="358"/>
            <ac:spMk id="7" creationId="{2AFE1E96-1814-4E76-BE92-9471B1115ED5}"/>
          </ac:spMkLst>
        </pc:spChg>
        <pc:picChg chg="add mod">
          <ac:chgData name="HOWARD LIM" userId="5f46fd05-caa1-48d7-ae1b-d61ec684b443" providerId="ADAL" clId="{85D4B06B-8526-48C3-94A9-E1249FFA20D0}" dt="2021-06-13T07:05:29.038" v="30003"/>
          <ac:picMkLst>
            <pc:docMk/>
            <pc:sldMk cId="526585138" sldId="358"/>
            <ac:picMk id="3" creationId="{21CAAC4C-F65B-4B97-AA5B-48757CDC048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57" v="13674" actId="2696"/>
        <pc:sldMkLst>
          <pc:docMk/>
          <pc:sldMk cId="575668650" sldId="358"/>
        </pc:sldMkLst>
        <pc:spChg chg="add mod">
          <ac:chgData name="HOWARD LIM" userId="5f46fd05-caa1-48d7-ae1b-d61ec684b443" providerId="ADAL" clId="{85D4B06B-8526-48C3-94A9-E1249FFA20D0}" dt="2021-06-13T06:04:26.933" v="13280" actId="208"/>
          <ac:spMkLst>
            <pc:docMk/>
            <pc:sldMk cId="575668650" sldId="358"/>
            <ac:spMk id="4" creationId="{06557733-C477-4890-9B69-A964D6BF9AE4}"/>
          </ac:spMkLst>
        </pc:spChg>
        <pc:spChg chg="add mod">
          <ac:chgData name="HOWARD LIM" userId="5f46fd05-caa1-48d7-ae1b-d61ec684b443" providerId="ADAL" clId="{85D4B06B-8526-48C3-94A9-E1249FFA20D0}" dt="2021-06-13T06:04:27.027" v="13290" actId="208"/>
          <ac:spMkLst>
            <pc:docMk/>
            <pc:sldMk cId="575668650" sldId="358"/>
            <ac:spMk id="5" creationId="{D316FACF-893E-47AA-975C-5545AE6B9BFE}"/>
          </ac:spMkLst>
        </pc:spChg>
        <pc:spChg chg="add mod">
          <ac:chgData name="HOWARD LIM" userId="5f46fd05-caa1-48d7-ae1b-d61ec684b443" providerId="ADAL" clId="{85D4B06B-8526-48C3-94A9-E1249FFA20D0}" dt="2021-06-13T06:04:27.106" v="13300" actId="208"/>
          <ac:spMkLst>
            <pc:docMk/>
            <pc:sldMk cId="575668650" sldId="358"/>
            <ac:spMk id="6" creationId="{819D3FB9-3545-4FC5-9CE9-F183708A9C1E}"/>
          </ac:spMkLst>
        </pc:spChg>
        <pc:spChg chg="add mod">
          <ac:chgData name="HOWARD LIM" userId="5f46fd05-caa1-48d7-ae1b-d61ec684b443" providerId="ADAL" clId="{85D4B06B-8526-48C3-94A9-E1249FFA20D0}" dt="2021-06-13T06:04:27.153" v="13310" actId="208"/>
          <ac:spMkLst>
            <pc:docMk/>
            <pc:sldMk cId="575668650" sldId="358"/>
            <ac:spMk id="7" creationId="{BDDC354B-7E23-4F7F-8C4A-0F839BF0ED0D}"/>
          </ac:spMkLst>
        </pc:spChg>
        <pc:picChg chg="add mod">
          <ac:chgData name="HOWARD LIM" userId="5f46fd05-caa1-48d7-ae1b-d61ec684b443" providerId="ADAL" clId="{85D4B06B-8526-48C3-94A9-E1249FFA20D0}" dt="2021-06-13T06:04:26.839" v="13270"/>
          <ac:picMkLst>
            <pc:docMk/>
            <pc:sldMk cId="575668650" sldId="358"/>
            <ac:picMk id="3" creationId="{4BA154B2-1887-45C5-99ED-3FCA68D3DC6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84" v="26404" actId="2696"/>
        <pc:sldMkLst>
          <pc:docMk/>
          <pc:sldMk cId="968935162" sldId="358"/>
        </pc:sldMkLst>
        <pc:spChg chg="add mod">
          <ac:chgData name="HOWARD LIM" userId="5f46fd05-caa1-48d7-ae1b-d61ec684b443" providerId="ADAL" clId="{85D4B06B-8526-48C3-94A9-E1249FFA20D0}" dt="2021-06-13T06:25:46.971" v="25731" actId="208"/>
          <ac:spMkLst>
            <pc:docMk/>
            <pc:sldMk cId="968935162" sldId="358"/>
            <ac:spMk id="4" creationId="{64941B2F-A1C5-479B-93D3-643B1035B11A}"/>
          </ac:spMkLst>
        </pc:spChg>
        <pc:spChg chg="add mod">
          <ac:chgData name="HOWARD LIM" userId="5f46fd05-caa1-48d7-ae1b-d61ec684b443" providerId="ADAL" clId="{85D4B06B-8526-48C3-94A9-E1249FFA20D0}" dt="2021-06-13T06:25:47.071" v="25749" actId="208"/>
          <ac:spMkLst>
            <pc:docMk/>
            <pc:sldMk cId="968935162" sldId="358"/>
            <ac:spMk id="5" creationId="{01FD1611-8AD4-4EDC-AAA5-A4BBDB3BF039}"/>
          </ac:spMkLst>
        </pc:spChg>
        <pc:spChg chg="add mod">
          <ac:chgData name="HOWARD LIM" userId="5f46fd05-caa1-48d7-ae1b-d61ec684b443" providerId="ADAL" clId="{85D4B06B-8526-48C3-94A9-E1249FFA20D0}" dt="2021-06-13T06:25:47.159" v="25767" actId="208"/>
          <ac:spMkLst>
            <pc:docMk/>
            <pc:sldMk cId="968935162" sldId="358"/>
            <ac:spMk id="6" creationId="{5E3FBD86-9C35-4142-9760-617382B852C1}"/>
          </ac:spMkLst>
        </pc:spChg>
        <pc:spChg chg="add mod">
          <ac:chgData name="HOWARD LIM" userId="5f46fd05-caa1-48d7-ae1b-d61ec684b443" providerId="ADAL" clId="{85D4B06B-8526-48C3-94A9-E1249FFA20D0}" dt="2021-06-13T06:25:47.236" v="25785" actId="208"/>
          <ac:spMkLst>
            <pc:docMk/>
            <pc:sldMk cId="968935162" sldId="358"/>
            <ac:spMk id="7" creationId="{C8A6AA0B-BE3F-4C87-B51E-9E43FA4F91FC}"/>
          </ac:spMkLst>
        </pc:spChg>
        <pc:picChg chg="add mod">
          <ac:chgData name="HOWARD LIM" userId="5f46fd05-caa1-48d7-ae1b-d61ec684b443" providerId="ADAL" clId="{85D4B06B-8526-48C3-94A9-E1249FFA20D0}" dt="2021-06-13T06:25:46.851" v="25713"/>
          <ac:picMkLst>
            <pc:docMk/>
            <pc:sldMk cId="968935162" sldId="358"/>
            <ac:picMk id="3" creationId="{6DBB3E27-5047-447E-941B-B3498FC35D2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74" v="19982" actId="2696"/>
        <pc:sldMkLst>
          <pc:docMk/>
          <pc:sldMk cId="1393427977" sldId="358"/>
        </pc:sldMkLst>
        <pc:spChg chg="add mod">
          <ac:chgData name="HOWARD LIM" userId="5f46fd05-caa1-48d7-ae1b-d61ec684b443" providerId="ADAL" clId="{85D4B06B-8526-48C3-94A9-E1249FFA20D0}" dt="2021-06-13T06:20:57.560" v="19338" actId="208"/>
          <ac:spMkLst>
            <pc:docMk/>
            <pc:sldMk cId="1393427977" sldId="358"/>
            <ac:spMk id="4" creationId="{270514D2-B146-4976-BBAC-39BA8438DF99}"/>
          </ac:spMkLst>
        </pc:spChg>
        <pc:spChg chg="add mod">
          <ac:chgData name="HOWARD LIM" userId="5f46fd05-caa1-48d7-ae1b-d61ec684b443" providerId="ADAL" clId="{85D4B06B-8526-48C3-94A9-E1249FFA20D0}" dt="2021-06-13T06:20:57.660" v="19355" actId="208"/>
          <ac:spMkLst>
            <pc:docMk/>
            <pc:sldMk cId="1393427977" sldId="358"/>
            <ac:spMk id="5" creationId="{04ED359A-8415-47A5-AD79-DDEDEE252E9C}"/>
          </ac:spMkLst>
        </pc:spChg>
        <pc:spChg chg="add mod">
          <ac:chgData name="HOWARD LIM" userId="5f46fd05-caa1-48d7-ae1b-d61ec684b443" providerId="ADAL" clId="{85D4B06B-8526-48C3-94A9-E1249FFA20D0}" dt="2021-06-13T06:20:57.762" v="19373" actId="208"/>
          <ac:spMkLst>
            <pc:docMk/>
            <pc:sldMk cId="1393427977" sldId="358"/>
            <ac:spMk id="6" creationId="{ED6B6820-0138-4805-B6F2-18E13E1826A9}"/>
          </ac:spMkLst>
        </pc:spChg>
        <pc:spChg chg="add mod">
          <ac:chgData name="HOWARD LIM" userId="5f46fd05-caa1-48d7-ae1b-d61ec684b443" providerId="ADAL" clId="{85D4B06B-8526-48C3-94A9-E1249FFA20D0}" dt="2021-06-13T06:20:57.866" v="19390" actId="208"/>
          <ac:spMkLst>
            <pc:docMk/>
            <pc:sldMk cId="1393427977" sldId="358"/>
            <ac:spMk id="7" creationId="{E9BC99E5-B18C-4472-9F07-9B5119629AF8}"/>
          </ac:spMkLst>
        </pc:spChg>
        <pc:picChg chg="add mod">
          <ac:chgData name="HOWARD LIM" userId="5f46fd05-caa1-48d7-ae1b-d61ec684b443" providerId="ADAL" clId="{85D4B06B-8526-48C3-94A9-E1249FFA20D0}" dt="2021-06-13T06:20:57.443" v="19321"/>
          <ac:picMkLst>
            <pc:docMk/>
            <pc:sldMk cId="1393427977" sldId="358"/>
            <ac:picMk id="3" creationId="{9EFC51FF-7998-4FBC-85F1-EFAA3A82C7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791" v="17950" actId="2696"/>
        <pc:sldMkLst>
          <pc:docMk/>
          <pc:sldMk cId="2064087575" sldId="358"/>
        </pc:sldMkLst>
        <pc:spChg chg="add mod">
          <ac:chgData name="HOWARD LIM" userId="5f46fd05-caa1-48d7-ae1b-d61ec684b443" providerId="ADAL" clId="{85D4B06B-8526-48C3-94A9-E1249FFA20D0}" dt="2021-06-13T06:18:44.161" v="17277" actId="208"/>
          <ac:spMkLst>
            <pc:docMk/>
            <pc:sldMk cId="2064087575" sldId="358"/>
            <ac:spMk id="4" creationId="{588A1C06-E45B-4766-9E34-125C9E1215B3}"/>
          </ac:spMkLst>
        </pc:spChg>
        <pc:spChg chg="add mod">
          <ac:chgData name="HOWARD LIM" userId="5f46fd05-caa1-48d7-ae1b-d61ec684b443" providerId="ADAL" clId="{85D4B06B-8526-48C3-94A9-E1249FFA20D0}" dt="2021-06-13T06:18:44.241" v="17295" actId="208"/>
          <ac:spMkLst>
            <pc:docMk/>
            <pc:sldMk cId="2064087575" sldId="358"/>
            <ac:spMk id="5" creationId="{8958E863-3CE3-4B0F-A1A3-943AAAB2FEC3}"/>
          </ac:spMkLst>
        </pc:spChg>
        <pc:spChg chg="add mod">
          <ac:chgData name="HOWARD LIM" userId="5f46fd05-caa1-48d7-ae1b-d61ec684b443" providerId="ADAL" clId="{85D4B06B-8526-48C3-94A9-E1249FFA20D0}" dt="2021-06-13T06:18:44.321" v="17313" actId="208"/>
          <ac:spMkLst>
            <pc:docMk/>
            <pc:sldMk cId="2064087575" sldId="358"/>
            <ac:spMk id="6" creationId="{7D26B892-BEB7-422C-B10F-D9141155A5D3}"/>
          </ac:spMkLst>
        </pc:spChg>
        <pc:spChg chg="add mod">
          <ac:chgData name="HOWARD LIM" userId="5f46fd05-caa1-48d7-ae1b-d61ec684b443" providerId="ADAL" clId="{85D4B06B-8526-48C3-94A9-E1249FFA20D0}" dt="2021-06-13T06:18:44.409" v="17331" actId="208"/>
          <ac:spMkLst>
            <pc:docMk/>
            <pc:sldMk cId="2064087575" sldId="358"/>
            <ac:spMk id="7" creationId="{4C334171-3DA5-47AA-B07B-CBDB48167F88}"/>
          </ac:spMkLst>
        </pc:spChg>
        <pc:picChg chg="add mod">
          <ac:chgData name="HOWARD LIM" userId="5f46fd05-caa1-48d7-ae1b-d61ec684b443" providerId="ADAL" clId="{85D4B06B-8526-48C3-94A9-E1249FFA20D0}" dt="2021-06-13T06:18:44.066" v="17259"/>
          <ac:picMkLst>
            <pc:docMk/>
            <pc:sldMk cId="2064087575" sldId="358"/>
            <ac:picMk id="3" creationId="{4D46C755-872C-4325-A3A8-285E2C0FB0F8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3" v="9652" actId="2696"/>
        <pc:sldMkLst>
          <pc:docMk/>
          <pc:sldMk cId="2381351091" sldId="358"/>
        </pc:sldMkLst>
        <pc:spChg chg="add mod">
          <ac:chgData name="HOWARD LIM" userId="5f46fd05-caa1-48d7-ae1b-d61ec684b443" providerId="ADAL" clId="{85D4B06B-8526-48C3-94A9-E1249FFA20D0}" dt="2021-05-31T11:47:45.812" v="8070" actId="208"/>
          <ac:spMkLst>
            <pc:docMk/>
            <pc:sldMk cId="2381351091" sldId="358"/>
            <ac:spMk id="4" creationId="{FC654910-EDF0-4790-8753-5814D3231709}"/>
          </ac:spMkLst>
        </pc:spChg>
        <pc:spChg chg="add mod">
          <ac:chgData name="HOWARD LIM" userId="5f46fd05-caa1-48d7-ae1b-d61ec684b443" providerId="ADAL" clId="{85D4B06B-8526-48C3-94A9-E1249FFA20D0}" dt="2021-05-31T11:47:45.872" v="8080" actId="208"/>
          <ac:spMkLst>
            <pc:docMk/>
            <pc:sldMk cId="2381351091" sldId="358"/>
            <ac:spMk id="5" creationId="{E0374300-EEB7-4735-BE34-82E039E0220C}"/>
          </ac:spMkLst>
        </pc:spChg>
        <pc:spChg chg="add mod">
          <ac:chgData name="HOWARD LIM" userId="5f46fd05-caa1-48d7-ae1b-d61ec684b443" providerId="ADAL" clId="{85D4B06B-8526-48C3-94A9-E1249FFA20D0}" dt="2021-05-31T11:47:45.935" v="8090" actId="208"/>
          <ac:spMkLst>
            <pc:docMk/>
            <pc:sldMk cId="2381351091" sldId="358"/>
            <ac:spMk id="6" creationId="{ADA36A98-F932-4746-AB85-236805FEFA24}"/>
          </ac:spMkLst>
        </pc:spChg>
        <pc:spChg chg="add mod">
          <ac:chgData name="HOWARD LIM" userId="5f46fd05-caa1-48d7-ae1b-d61ec684b443" providerId="ADAL" clId="{85D4B06B-8526-48C3-94A9-E1249FFA20D0}" dt="2021-05-31T11:47:46.001" v="8100" actId="208"/>
          <ac:spMkLst>
            <pc:docMk/>
            <pc:sldMk cId="2381351091" sldId="358"/>
            <ac:spMk id="7" creationId="{CFE01B28-6BA9-4FBE-B355-2712E7028E60}"/>
          </ac:spMkLst>
        </pc:spChg>
        <pc:picChg chg="add mod">
          <ac:chgData name="HOWARD LIM" userId="5f46fd05-caa1-48d7-ae1b-d61ec684b443" providerId="ADAL" clId="{85D4B06B-8526-48C3-94A9-E1249FFA20D0}" dt="2021-05-31T11:47:45.722" v="8060"/>
          <ac:picMkLst>
            <pc:docMk/>
            <pc:sldMk cId="2381351091" sldId="358"/>
            <ac:picMk id="3" creationId="{21354CEB-0DE9-4479-87C9-BBF1F04D902F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31" v="6460" actId="2696"/>
        <pc:sldMkLst>
          <pc:docMk/>
          <pc:sldMk cId="2400045895" sldId="358"/>
        </pc:sldMkLst>
        <pc:spChg chg="add mod">
          <ac:chgData name="HOWARD LIM" userId="5f46fd05-caa1-48d7-ae1b-d61ec684b443" providerId="ADAL" clId="{85D4B06B-8526-48C3-94A9-E1249FFA20D0}" dt="2021-05-31T10:44:24.223" v="5938" actId="208"/>
          <ac:spMkLst>
            <pc:docMk/>
            <pc:sldMk cId="2400045895" sldId="358"/>
            <ac:spMk id="4" creationId="{EDF9F7BC-55FC-4C7D-8566-A4B0B019B2F0}"/>
          </ac:spMkLst>
        </pc:spChg>
        <pc:spChg chg="add mod">
          <ac:chgData name="HOWARD LIM" userId="5f46fd05-caa1-48d7-ae1b-d61ec684b443" providerId="ADAL" clId="{85D4B06B-8526-48C3-94A9-E1249FFA20D0}" dt="2021-05-31T10:44:24.287" v="5948" actId="208"/>
          <ac:spMkLst>
            <pc:docMk/>
            <pc:sldMk cId="2400045895" sldId="358"/>
            <ac:spMk id="5" creationId="{B612DF54-972B-4081-8EC1-217F268640EB}"/>
          </ac:spMkLst>
        </pc:spChg>
        <pc:spChg chg="add mod">
          <ac:chgData name="HOWARD LIM" userId="5f46fd05-caa1-48d7-ae1b-d61ec684b443" providerId="ADAL" clId="{85D4B06B-8526-48C3-94A9-E1249FFA20D0}" dt="2021-05-31T10:44:24.473" v="5958" actId="208"/>
          <ac:spMkLst>
            <pc:docMk/>
            <pc:sldMk cId="2400045895" sldId="358"/>
            <ac:spMk id="6" creationId="{BD9BF90D-D5D5-4DA6-BDA3-D3DE1658C3D9}"/>
          </ac:spMkLst>
        </pc:spChg>
        <pc:spChg chg="add mod">
          <ac:chgData name="HOWARD LIM" userId="5f46fd05-caa1-48d7-ae1b-d61ec684b443" providerId="ADAL" clId="{85D4B06B-8526-48C3-94A9-E1249FFA20D0}" dt="2021-05-31T10:44:24.534" v="5968" actId="208"/>
          <ac:spMkLst>
            <pc:docMk/>
            <pc:sldMk cId="2400045895" sldId="358"/>
            <ac:spMk id="7" creationId="{65EC0F9B-6F80-419C-A6CC-675879AEFC20}"/>
          </ac:spMkLst>
        </pc:spChg>
        <pc:picChg chg="add mod">
          <ac:chgData name="HOWARD LIM" userId="5f46fd05-caa1-48d7-ae1b-d61ec684b443" providerId="ADAL" clId="{85D4B06B-8526-48C3-94A9-E1249FFA20D0}" dt="2021-05-31T10:44:24.106" v="5928"/>
          <ac:picMkLst>
            <pc:docMk/>
            <pc:sldMk cId="2400045895" sldId="358"/>
            <ac:picMk id="3" creationId="{0EF1981F-1C75-4F3E-80C2-86888232A1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15" v="24266" actId="2696"/>
        <pc:sldMkLst>
          <pc:docMk/>
          <pc:sldMk cId="2636757293" sldId="358"/>
        </pc:sldMkLst>
        <pc:spChg chg="add mod">
          <ac:chgData name="HOWARD LIM" userId="5f46fd05-caa1-48d7-ae1b-d61ec684b443" providerId="ADAL" clId="{85D4B06B-8526-48C3-94A9-E1249FFA20D0}" dt="2021-06-13T06:24:41.243" v="23585" actId="208"/>
          <ac:spMkLst>
            <pc:docMk/>
            <pc:sldMk cId="2636757293" sldId="358"/>
            <ac:spMk id="4" creationId="{259B630D-0F25-4CC2-9784-065166740EC1}"/>
          </ac:spMkLst>
        </pc:spChg>
        <pc:spChg chg="add mod">
          <ac:chgData name="HOWARD LIM" userId="5f46fd05-caa1-48d7-ae1b-d61ec684b443" providerId="ADAL" clId="{85D4B06B-8526-48C3-94A9-E1249FFA20D0}" dt="2021-06-13T06:24:41.330" v="23603" actId="208"/>
          <ac:spMkLst>
            <pc:docMk/>
            <pc:sldMk cId="2636757293" sldId="358"/>
            <ac:spMk id="5" creationId="{8D1E2AA1-DA69-4A05-99E7-3A0824851953}"/>
          </ac:spMkLst>
        </pc:spChg>
        <pc:spChg chg="add mod">
          <ac:chgData name="HOWARD LIM" userId="5f46fd05-caa1-48d7-ae1b-d61ec684b443" providerId="ADAL" clId="{85D4B06B-8526-48C3-94A9-E1249FFA20D0}" dt="2021-06-13T06:24:41.429" v="23621" actId="208"/>
          <ac:spMkLst>
            <pc:docMk/>
            <pc:sldMk cId="2636757293" sldId="358"/>
            <ac:spMk id="6" creationId="{C7572F13-E737-41A1-974B-13091F3ADC2E}"/>
          </ac:spMkLst>
        </pc:spChg>
        <pc:spChg chg="add mod">
          <ac:chgData name="HOWARD LIM" userId="5f46fd05-caa1-48d7-ae1b-d61ec684b443" providerId="ADAL" clId="{85D4B06B-8526-48C3-94A9-E1249FFA20D0}" dt="2021-06-13T06:24:41.511" v="23639" actId="208"/>
          <ac:spMkLst>
            <pc:docMk/>
            <pc:sldMk cId="2636757293" sldId="358"/>
            <ac:spMk id="7" creationId="{85E46ACD-BB72-4409-B37D-AE7BC168AEEE}"/>
          </ac:spMkLst>
        </pc:spChg>
        <pc:picChg chg="add mod">
          <ac:chgData name="HOWARD LIM" userId="5f46fd05-caa1-48d7-ae1b-d61ec684b443" providerId="ADAL" clId="{85D4B06B-8526-48C3-94A9-E1249FFA20D0}" dt="2021-06-13T06:24:41.071" v="23567"/>
          <ac:picMkLst>
            <pc:docMk/>
            <pc:sldMk cId="2636757293" sldId="358"/>
            <ac:picMk id="3" creationId="{E29AFB11-6298-4B21-93B5-E4636F89D7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782" v="12431" actId="2696"/>
        <pc:sldMkLst>
          <pc:docMk/>
          <pc:sldMk cId="3196560664" sldId="358"/>
        </pc:sldMkLst>
        <pc:spChg chg="add mod">
          <ac:chgData name="HOWARD LIM" userId="5f46fd05-caa1-48d7-ae1b-d61ec684b443" providerId="ADAL" clId="{85D4B06B-8526-48C3-94A9-E1249FFA20D0}" dt="2021-06-13T05:50:09.577" v="12014" actId="208"/>
          <ac:spMkLst>
            <pc:docMk/>
            <pc:sldMk cId="3196560664" sldId="358"/>
            <ac:spMk id="4" creationId="{77A681BB-6079-4CE4-A4EA-F5AE20FCADA1}"/>
          </ac:spMkLst>
        </pc:spChg>
        <pc:spChg chg="add mod">
          <ac:chgData name="HOWARD LIM" userId="5f46fd05-caa1-48d7-ae1b-d61ec684b443" providerId="ADAL" clId="{85D4B06B-8526-48C3-94A9-E1249FFA20D0}" dt="2021-06-13T05:50:09.641" v="12024" actId="208"/>
          <ac:spMkLst>
            <pc:docMk/>
            <pc:sldMk cId="3196560664" sldId="358"/>
            <ac:spMk id="5" creationId="{FC245DDF-E934-42EE-906F-926974C8B7D1}"/>
          </ac:spMkLst>
        </pc:spChg>
        <pc:spChg chg="add mod">
          <ac:chgData name="HOWARD LIM" userId="5f46fd05-caa1-48d7-ae1b-d61ec684b443" providerId="ADAL" clId="{85D4B06B-8526-48C3-94A9-E1249FFA20D0}" dt="2021-06-13T05:50:09.704" v="12034" actId="208"/>
          <ac:spMkLst>
            <pc:docMk/>
            <pc:sldMk cId="3196560664" sldId="358"/>
            <ac:spMk id="6" creationId="{DCEDAAD2-1936-4F1E-B2D9-C2EDC8E63370}"/>
          </ac:spMkLst>
        </pc:spChg>
        <pc:spChg chg="add mod">
          <ac:chgData name="HOWARD LIM" userId="5f46fd05-caa1-48d7-ae1b-d61ec684b443" providerId="ADAL" clId="{85D4B06B-8526-48C3-94A9-E1249FFA20D0}" dt="2021-06-13T05:50:09.782" v="12044" actId="208"/>
          <ac:spMkLst>
            <pc:docMk/>
            <pc:sldMk cId="3196560664" sldId="358"/>
            <ac:spMk id="7" creationId="{42128AFC-51CB-42C2-94A4-63B2931AD778}"/>
          </ac:spMkLst>
        </pc:spChg>
        <pc:picChg chg="add mod">
          <ac:chgData name="HOWARD LIM" userId="5f46fd05-caa1-48d7-ae1b-d61ec684b443" providerId="ADAL" clId="{85D4B06B-8526-48C3-94A9-E1249FFA20D0}" dt="2021-06-13T05:50:09.437" v="12004"/>
          <ac:picMkLst>
            <pc:docMk/>
            <pc:sldMk cId="3196560664" sldId="358"/>
            <ac:picMk id="3" creationId="{A930EBE9-0363-4B4F-964B-55E5E4C9C2A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75" v="22120" actId="2696"/>
        <pc:sldMkLst>
          <pc:docMk/>
          <pc:sldMk cId="3286626603" sldId="358"/>
        </pc:sldMkLst>
        <pc:spChg chg="add mod">
          <ac:chgData name="HOWARD LIM" userId="5f46fd05-caa1-48d7-ae1b-d61ec684b443" providerId="ADAL" clId="{85D4B06B-8526-48C3-94A9-E1249FFA20D0}" dt="2021-06-13T06:23:59.530" v="21447" actId="208"/>
          <ac:spMkLst>
            <pc:docMk/>
            <pc:sldMk cId="3286626603" sldId="358"/>
            <ac:spMk id="4" creationId="{E99F3E9F-CFB0-478E-87D5-C5AC050A8F73}"/>
          </ac:spMkLst>
        </pc:spChg>
        <pc:spChg chg="add mod">
          <ac:chgData name="HOWARD LIM" userId="5f46fd05-caa1-48d7-ae1b-d61ec684b443" providerId="ADAL" clId="{85D4B06B-8526-48C3-94A9-E1249FFA20D0}" dt="2021-06-13T06:23:59.620" v="21465" actId="208"/>
          <ac:spMkLst>
            <pc:docMk/>
            <pc:sldMk cId="3286626603" sldId="358"/>
            <ac:spMk id="5" creationId="{CB5270D4-227C-4385-8CF2-9B673CC41B21}"/>
          </ac:spMkLst>
        </pc:spChg>
        <pc:spChg chg="add mod">
          <ac:chgData name="HOWARD LIM" userId="5f46fd05-caa1-48d7-ae1b-d61ec684b443" providerId="ADAL" clId="{85D4B06B-8526-48C3-94A9-E1249FFA20D0}" dt="2021-06-13T06:23:59.704" v="21483" actId="208"/>
          <ac:spMkLst>
            <pc:docMk/>
            <pc:sldMk cId="3286626603" sldId="358"/>
            <ac:spMk id="6" creationId="{864F0E9C-64D8-43EF-903B-88B4A341D327}"/>
          </ac:spMkLst>
        </pc:spChg>
        <pc:spChg chg="add mod">
          <ac:chgData name="HOWARD LIM" userId="5f46fd05-caa1-48d7-ae1b-d61ec684b443" providerId="ADAL" clId="{85D4B06B-8526-48C3-94A9-E1249FFA20D0}" dt="2021-06-13T06:23:59.784" v="21501" actId="208"/>
          <ac:spMkLst>
            <pc:docMk/>
            <pc:sldMk cId="3286626603" sldId="358"/>
            <ac:spMk id="7" creationId="{42B6B8A5-167D-49B7-8FFD-C98382333BA6}"/>
          </ac:spMkLst>
        </pc:spChg>
        <pc:picChg chg="add mod">
          <ac:chgData name="HOWARD LIM" userId="5f46fd05-caa1-48d7-ae1b-d61ec684b443" providerId="ADAL" clId="{85D4B06B-8526-48C3-94A9-E1249FFA20D0}" dt="2021-06-13T06:23:59.080" v="21429"/>
          <ac:picMkLst>
            <pc:docMk/>
            <pc:sldMk cId="3286626603" sldId="358"/>
            <ac:picMk id="3" creationId="{667B2F9A-44C0-43CD-9A4D-2F36EA27355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893" v="15812" actId="2696"/>
        <pc:sldMkLst>
          <pc:docMk/>
          <pc:sldMk cId="3312512226" sldId="358"/>
        </pc:sldMkLst>
        <pc:spChg chg="add mod">
          <ac:chgData name="HOWARD LIM" userId="5f46fd05-caa1-48d7-ae1b-d61ec684b443" providerId="ADAL" clId="{85D4B06B-8526-48C3-94A9-E1249FFA20D0}" dt="2021-06-13T06:16:47.640" v="15139" actId="208"/>
          <ac:spMkLst>
            <pc:docMk/>
            <pc:sldMk cId="3312512226" sldId="358"/>
            <ac:spMk id="4" creationId="{B050619D-C3C7-48D7-AA75-7CFC750708F6}"/>
          </ac:spMkLst>
        </pc:spChg>
        <pc:spChg chg="add mod">
          <ac:chgData name="HOWARD LIM" userId="5f46fd05-caa1-48d7-ae1b-d61ec684b443" providerId="ADAL" clId="{85D4B06B-8526-48C3-94A9-E1249FFA20D0}" dt="2021-06-13T06:16:47.720" v="15157" actId="208"/>
          <ac:spMkLst>
            <pc:docMk/>
            <pc:sldMk cId="3312512226" sldId="358"/>
            <ac:spMk id="5" creationId="{35016827-8F0C-4F6D-8903-AC39F5FC9105}"/>
          </ac:spMkLst>
        </pc:spChg>
        <pc:spChg chg="add mod">
          <ac:chgData name="HOWARD LIM" userId="5f46fd05-caa1-48d7-ae1b-d61ec684b443" providerId="ADAL" clId="{85D4B06B-8526-48C3-94A9-E1249FFA20D0}" dt="2021-06-13T06:16:47.807" v="15175" actId="208"/>
          <ac:spMkLst>
            <pc:docMk/>
            <pc:sldMk cId="3312512226" sldId="358"/>
            <ac:spMk id="6" creationId="{DC374466-3451-4828-B81C-6161774527A2}"/>
          </ac:spMkLst>
        </pc:spChg>
        <pc:spChg chg="add mod">
          <ac:chgData name="HOWARD LIM" userId="5f46fd05-caa1-48d7-ae1b-d61ec684b443" providerId="ADAL" clId="{85D4B06B-8526-48C3-94A9-E1249FFA20D0}" dt="2021-06-13T06:16:47.899" v="15193" actId="208"/>
          <ac:spMkLst>
            <pc:docMk/>
            <pc:sldMk cId="3312512226" sldId="358"/>
            <ac:spMk id="7" creationId="{272D3828-4969-430C-B6A8-B2A7E8641E1B}"/>
          </ac:spMkLst>
        </pc:spChg>
        <pc:picChg chg="add mod">
          <ac:chgData name="HOWARD LIM" userId="5f46fd05-caa1-48d7-ae1b-d61ec684b443" providerId="ADAL" clId="{85D4B06B-8526-48C3-94A9-E1249FFA20D0}" dt="2021-06-13T06:16:47.511" v="15121"/>
          <ac:picMkLst>
            <pc:docMk/>
            <pc:sldMk cId="3312512226" sldId="358"/>
            <ac:picMk id="3" creationId="{BA83E5A5-3EE0-48B5-9976-165DB2687FB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28" v="28556" actId="2696"/>
        <pc:sldMkLst>
          <pc:docMk/>
          <pc:sldMk cId="3672116466" sldId="358"/>
        </pc:sldMkLst>
        <pc:spChg chg="add mod">
          <ac:chgData name="HOWARD LIM" userId="5f46fd05-caa1-48d7-ae1b-d61ec684b443" providerId="ADAL" clId="{85D4B06B-8526-48C3-94A9-E1249FFA20D0}" dt="2021-06-13T07:02:05.442" v="27869" actId="208"/>
          <ac:spMkLst>
            <pc:docMk/>
            <pc:sldMk cId="3672116466" sldId="358"/>
            <ac:spMk id="4" creationId="{CEDE070C-BAF1-4F10-A7B6-E33941EF77B8}"/>
          </ac:spMkLst>
        </pc:spChg>
        <pc:spChg chg="add mod">
          <ac:chgData name="HOWARD LIM" userId="5f46fd05-caa1-48d7-ae1b-d61ec684b443" providerId="ADAL" clId="{85D4B06B-8526-48C3-94A9-E1249FFA20D0}" dt="2021-06-13T07:02:05.541" v="27887" actId="208"/>
          <ac:spMkLst>
            <pc:docMk/>
            <pc:sldMk cId="3672116466" sldId="358"/>
            <ac:spMk id="5" creationId="{08351EB5-7DF6-4670-9BB6-36C9D4943176}"/>
          </ac:spMkLst>
        </pc:spChg>
        <pc:spChg chg="add mod">
          <ac:chgData name="HOWARD LIM" userId="5f46fd05-caa1-48d7-ae1b-d61ec684b443" providerId="ADAL" clId="{85D4B06B-8526-48C3-94A9-E1249FFA20D0}" dt="2021-06-13T07:02:05.648" v="27905" actId="208"/>
          <ac:spMkLst>
            <pc:docMk/>
            <pc:sldMk cId="3672116466" sldId="358"/>
            <ac:spMk id="6" creationId="{66B099FB-07AB-4F03-8258-5A051B24853A}"/>
          </ac:spMkLst>
        </pc:spChg>
        <pc:spChg chg="add mod">
          <ac:chgData name="HOWARD LIM" userId="5f46fd05-caa1-48d7-ae1b-d61ec684b443" providerId="ADAL" clId="{85D4B06B-8526-48C3-94A9-E1249FFA20D0}" dt="2021-06-13T07:02:05.745" v="27923" actId="208"/>
          <ac:spMkLst>
            <pc:docMk/>
            <pc:sldMk cId="3672116466" sldId="358"/>
            <ac:spMk id="7" creationId="{95A8F8C9-5060-4814-86A3-CC31F5E7E6A4}"/>
          </ac:spMkLst>
        </pc:spChg>
        <pc:picChg chg="add mod">
          <ac:chgData name="HOWARD LIM" userId="5f46fd05-caa1-48d7-ae1b-d61ec684b443" providerId="ADAL" clId="{85D4B06B-8526-48C3-94A9-E1249FFA20D0}" dt="2021-06-13T07:02:05.281" v="27851"/>
          <ac:picMkLst>
            <pc:docMk/>
            <pc:sldMk cId="3672116466" sldId="358"/>
            <ac:picMk id="3" creationId="{5EAA8085-8CA3-4CA5-A808-FCD5DD48CD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7" actId="2696"/>
        <pc:sldMkLst>
          <pc:docMk/>
          <pc:sldMk cId="4032636158" sldId="358"/>
        </pc:sldMkLst>
        <pc:spChg chg="add mod">
          <ac:chgData name="HOWARD LIM" userId="5f46fd05-caa1-48d7-ae1b-d61ec684b443" providerId="ADAL" clId="{85D4B06B-8526-48C3-94A9-E1249FFA20D0}" dt="2021-06-07T15:48:28.510" v="10814" actId="208"/>
          <ac:spMkLst>
            <pc:docMk/>
            <pc:sldMk cId="4032636158" sldId="358"/>
            <ac:spMk id="4" creationId="{2E512477-3C27-412E-8E5F-194E5A7043D5}"/>
          </ac:spMkLst>
        </pc:spChg>
        <pc:spChg chg="add mod">
          <ac:chgData name="HOWARD LIM" userId="5f46fd05-caa1-48d7-ae1b-d61ec684b443" providerId="ADAL" clId="{85D4B06B-8526-48C3-94A9-E1249FFA20D0}" dt="2021-06-07T15:48:28.556" v="10824" actId="208"/>
          <ac:spMkLst>
            <pc:docMk/>
            <pc:sldMk cId="4032636158" sldId="358"/>
            <ac:spMk id="5" creationId="{E9B26411-9A52-461E-963F-B1BEADC0B74C}"/>
          </ac:spMkLst>
        </pc:spChg>
        <pc:spChg chg="add mod">
          <ac:chgData name="HOWARD LIM" userId="5f46fd05-caa1-48d7-ae1b-d61ec684b443" providerId="ADAL" clId="{85D4B06B-8526-48C3-94A9-E1249FFA20D0}" dt="2021-06-07T15:48:28.616" v="10834" actId="208"/>
          <ac:spMkLst>
            <pc:docMk/>
            <pc:sldMk cId="4032636158" sldId="358"/>
            <ac:spMk id="6" creationId="{A70A3EDF-5BEE-48C6-A475-7E75A44AF9F0}"/>
          </ac:spMkLst>
        </pc:spChg>
        <pc:spChg chg="add mod">
          <ac:chgData name="HOWARD LIM" userId="5f46fd05-caa1-48d7-ae1b-d61ec684b443" providerId="ADAL" clId="{85D4B06B-8526-48C3-94A9-E1249FFA20D0}" dt="2021-06-07T15:48:28.663" v="10844" actId="208"/>
          <ac:spMkLst>
            <pc:docMk/>
            <pc:sldMk cId="4032636158" sldId="358"/>
            <ac:spMk id="7" creationId="{79104B7A-D7C4-4AAD-8FCE-FEB0FE385A54}"/>
          </ac:spMkLst>
        </pc:spChg>
        <pc:picChg chg="add mod">
          <ac:chgData name="HOWARD LIM" userId="5f46fd05-caa1-48d7-ae1b-d61ec684b443" providerId="ADAL" clId="{85D4B06B-8526-48C3-94A9-E1249FFA20D0}" dt="2021-06-07T15:48:28.417" v="10804"/>
          <ac:picMkLst>
            <pc:docMk/>
            <pc:sldMk cId="4032636158" sldId="358"/>
            <ac:picMk id="3" creationId="{46816A98-CD14-4569-8F51-5286EE8645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82" v="22121" actId="2696"/>
        <pc:sldMkLst>
          <pc:docMk/>
          <pc:sldMk cId="183049226" sldId="359"/>
        </pc:sldMkLst>
        <pc:spChg chg="add mod">
          <ac:chgData name="HOWARD LIM" userId="5f46fd05-caa1-48d7-ae1b-d61ec684b443" providerId="ADAL" clId="{85D4B06B-8526-48C3-94A9-E1249FFA20D0}" dt="2021-06-13T06:24:00.055" v="21522" actId="208"/>
          <ac:spMkLst>
            <pc:docMk/>
            <pc:sldMk cId="183049226" sldId="359"/>
            <ac:spMk id="4" creationId="{13AD2DBA-EFAD-4F4F-8B79-A37AA4FA106C}"/>
          </ac:spMkLst>
        </pc:spChg>
        <pc:spChg chg="add mod">
          <ac:chgData name="HOWARD LIM" userId="5f46fd05-caa1-48d7-ae1b-d61ec684b443" providerId="ADAL" clId="{85D4B06B-8526-48C3-94A9-E1249FFA20D0}" dt="2021-06-13T06:24:00.133" v="21540" actId="208"/>
          <ac:spMkLst>
            <pc:docMk/>
            <pc:sldMk cId="183049226" sldId="359"/>
            <ac:spMk id="5" creationId="{02AA54A1-E85D-478D-B1F6-CC7752CFE16A}"/>
          </ac:spMkLst>
        </pc:spChg>
        <pc:spChg chg="add mod">
          <ac:chgData name="HOWARD LIM" userId="5f46fd05-caa1-48d7-ae1b-d61ec684b443" providerId="ADAL" clId="{85D4B06B-8526-48C3-94A9-E1249FFA20D0}" dt="2021-06-13T06:24:00.219" v="21558" actId="208"/>
          <ac:spMkLst>
            <pc:docMk/>
            <pc:sldMk cId="183049226" sldId="359"/>
            <ac:spMk id="6" creationId="{7C8F97D2-3709-4CEE-984F-F7B0752D0405}"/>
          </ac:spMkLst>
        </pc:spChg>
        <pc:spChg chg="add mod">
          <ac:chgData name="HOWARD LIM" userId="5f46fd05-caa1-48d7-ae1b-d61ec684b443" providerId="ADAL" clId="{85D4B06B-8526-48C3-94A9-E1249FFA20D0}" dt="2021-06-13T06:24:00.290" v="21576" actId="208"/>
          <ac:spMkLst>
            <pc:docMk/>
            <pc:sldMk cId="183049226" sldId="359"/>
            <ac:spMk id="7" creationId="{668541E6-8CF5-4708-B6BF-70A0CBE7BEB8}"/>
          </ac:spMkLst>
        </pc:spChg>
        <pc:picChg chg="add mod">
          <ac:chgData name="HOWARD LIM" userId="5f46fd05-caa1-48d7-ae1b-d61ec684b443" providerId="ADAL" clId="{85D4B06B-8526-48C3-94A9-E1249FFA20D0}" dt="2021-06-13T06:23:59.928" v="21504"/>
          <ac:picMkLst>
            <pc:docMk/>
            <pc:sldMk cId="183049226" sldId="359"/>
            <ac:picMk id="3" creationId="{64E2987B-394D-499D-B341-7866838B302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02" v="17951" actId="2696"/>
        <pc:sldMkLst>
          <pc:docMk/>
          <pc:sldMk cId="322976188" sldId="359"/>
        </pc:sldMkLst>
        <pc:spChg chg="add mod">
          <ac:chgData name="HOWARD LIM" userId="5f46fd05-caa1-48d7-ae1b-d61ec684b443" providerId="ADAL" clId="{85D4B06B-8526-48C3-94A9-E1249FFA20D0}" dt="2021-06-13T06:18:44.640" v="17352" actId="208"/>
          <ac:spMkLst>
            <pc:docMk/>
            <pc:sldMk cId="322976188" sldId="359"/>
            <ac:spMk id="4" creationId="{92E27CF3-724A-4250-AE0C-EB9B86A4B70C}"/>
          </ac:spMkLst>
        </pc:spChg>
        <pc:spChg chg="add mod">
          <ac:chgData name="HOWARD LIM" userId="5f46fd05-caa1-48d7-ae1b-d61ec684b443" providerId="ADAL" clId="{85D4B06B-8526-48C3-94A9-E1249FFA20D0}" dt="2021-06-13T06:18:44.721" v="17370" actId="208"/>
          <ac:spMkLst>
            <pc:docMk/>
            <pc:sldMk cId="322976188" sldId="359"/>
            <ac:spMk id="5" creationId="{F28D5BC3-1C8A-4D88-8509-6F31F6B2F9AB}"/>
          </ac:spMkLst>
        </pc:spChg>
        <pc:spChg chg="add mod">
          <ac:chgData name="HOWARD LIM" userId="5f46fd05-caa1-48d7-ae1b-d61ec684b443" providerId="ADAL" clId="{85D4B06B-8526-48C3-94A9-E1249FFA20D0}" dt="2021-06-13T06:18:44.799" v="17388" actId="208"/>
          <ac:spMkLst>
            <pc:docMk/>
            <pc:sldMk cId="322976188" sldId="359"/>
            <ac:spMk id="6" creationId="{F9F2D5E5-58AA-4F32-97AC-57F94CF6396B}"/>
          </ac:spMkLst>
        </pc:spChg>
        <pc:spChg chg="add mod">
          <ac:chgData name="HOWARD LIM" userId="5f46fd05-caa1-48d7-ae1b-d61ec684b443" providerId="ADAL" clId="{85D4B06B-8526-48C3-94A9-E1249FFA20D0}" dt="2021-06-13T06:18:44.872" v="17406" actId="208"/>
          <ac:spMkLst>
            <pc:docMk/>
            <pc:sldMk cId="322976188" sldId="359"/>
            <ac:spMk id="7" creationId="{3CB13547-6EE9-4625-A34B-5B0A117F52EF}"/>
          </ac:spMkLst>
        </pc:spChg>
        <pc:picChg chg="add mod">
          <ac:chgData name="HOWARD LIM" userId="5f46fd05-caa1-48d7-ae1b-d61ec684b443" providerId="ADAL" clId="{85D4B06B-8526-48C3-94A9-E1249FFA20D0}" dt="2021-06-13T06:18:44.548" v="17334"/>
          <ac:picMkLst>
            <pc:docMk/>
            <pc:sldMk cId="322976188" sldId="359"/>
            <ac:picMk id="3" creationId="{632C28E8-C516-4AB5-9155-F8F09EA872C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095" v="26405" actId="2696"/>
        <pc:sldMkLst>
          <pc:docMk/>
          <pc:sldMk cId="1407967296" sldId="359"/>
        </pc:sldMkLst>
        <pc:spChg chg="add mod">
          <ac:chgData name="HOWARD LIM" userId="5f46fd05-caa1-48d7-ae1b-d61ec684b443" providerId="ADAL" clId="{85D4B06B-8526-48C3-94A9-E1249FFA20D0}" dt="2021-06-13T06:25:47.505" v="25806" actId="208"/>
          <ac:spMkLst>
            <pc:docMk/>
            <pc:sldMk cId="1407967296" sldId="359"/>
            <ac:spMk id="4" creationId="{DF5FCB4A-3F66-44C1-9299-0EE370977292}"/>
          </ac:spMkLst>
        </pc:spChg>
        <pc:spChg chg="add mod">
          <ac:chgData name="HOWARD LIM" userId="5f46fd05-caa1-48d7-ae1b-d61ec684b443" providerId="ADAL" clId="{85D4B06B-8526-48C3-94A9-E1249FFA20D0}" dt="2021-06-13T06:25:47.581" v="25824" actId="208"/>
          <ac:spMkLst>
            <pc:docMk/>
            <pc:sldMk cId="1407967296" sldId="359"/>
            <ac:spMk id="5" creationId="{FA706D90-44B1-4C0E-BBE1-7D0C098CC5DF}"/>
          </ac:spMkLst>
        </pc:spChg>
        <pc:spChg chg="add mod">
          <ac:chgData name="HOWARD LIM" userId="5f46fd05-caa1-48d7-ae1b-d61ec684b443" providerId="ADAL" clId="{85D4B06B-8526-48C3-94A9-E1249FFA20D0}" dt="2021-06-13T06:25:47.662" v="25842" actId="208"/>
          <ac:spMkLst>
            <pc:docMk/>
            <pc:sldMk cId="1407967296" sldId="359"/>
            <ac:spMk id="6" creationId="{28DCF17D-DBAF-40CA-A51E-CB1871BBE39D}"/>
          </ac:spMkLst>
        </pc:spChg>
        <pc:spChg chg="add mod">
          <ac:chgData name="HOWARD LIM" userId="5f46fd05-caa1-48d7-ae1b-d61ec684b443" providerId="ADAL" clId="{85D4B06B-8526-48C3-94A9-E1249FFA20D0}" dt="2021-06-13T06:25:47.749" v="25860" actId="208"/>
          <ac:spMkLst>
            <pc:docMk/>
            <pc:sldMk cId="1407967296" sldId="359"/>
            <ac:spMk id="7" creationId="{FDC20F42-631D-4299-9C9C-F3C28BC948DD}"/>
          </ac:spMkLst>
        </pc:spChg>
        <pc:picChg chg="add mod">
          <ac:chgData name="HOWARD LIM" userId="5f46fd05-caa1-48d7-ae1b-d61ec684b443" providerId="ADAL" clId="{85D4B06B-8526-48C3-94A9-E1249FFA20D0}" dt="2021-06-13T06:25:47.376" v="25788"/>
          <ac:picMkLst>
            <pc:docMk/>
            <pc:sldMk cId="1407967296" sldId="359"/>
            <ac:picMk id="3" creationId="{76FC556A-F462-4144-84F6-50994F67084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68" v="13675" actId="2696"/>
        <pc:sldMkLst>
          <pc:docMk/>
          <pc:sldMk cId="1780145293" sldId="359"/>
        </pc:sldMkLst>
        <pc:spChg chg="add mod">
          <ac:chgData name="HOWARD LIM" userId="5f46fd05-caa1-48d7-ae1b-d61ec684b443" providerId="ADAL" clId="{85D4B06B-8526-48C3-94A9-E1249FFA20D0}" dt="2021-06-13T06:04:27.536" v="13323" actId="208"/>
          <ac:spMkLst>
            <pc:docMk/>
            <pc:sldMk cId="1780145293" sldId="359"/>
            <ac:spMk id="4" creationId="{485BA220-15E6-432F-9892-3F321551A109}"/>
          </ac:spMkLst>
        </pc:spChg>
        <pc:spChg chg="add mod">
          <ac:chgData name="HOWARD LIM" userId="5f46fd05-caa1-48d7-ae1b-d61ec684b443" providerId="ADAL" clId="{85D4B06B-8526-48C3-94A9-E1249FFA20D0}" dt="2021-06-13T06:04:27.662" v="13333" actId="208"/>
          <ac:spMkLst>
            <pc:docMk/>
            <pc:sldMk cId="1780145293" sldId="359"/>
            <ac:spMk id="5" creationId="{3D7439D9-8107-46A6-8D2E-CF378C7CB756}"/>
          </ac:spMkLst>
        </pc:spChg>
        <pc:spChg chg="add mod">
          <ac:chgData name="HOWARD LIM" userId="5f46fd05-caa1-48d7-ae1b-d61ec684b443" providerId="ADAL" clId="{85D4B06B-8526-48C3-94A9-E1249FFA20D0}" dt="2021-06-13T06:04:27.756" v="13343" actId="208"/>
          <ac:spMkLst>
            <pc:docMk/>
            <pc:sldMk cId="1780145293" sldId="359"/>
            <ac:spMk id="6" creationId="{AF511B0B-0DDE-4A94-9C1A-574A7E579541}"/>
          </ac:spMkLst>
        </pc:spChg>
        <pc:spChg chg="add mod">
          <ac:chgData name="HOWARD LIM" userId="5f46fd05-caa1-48d7-ae1b-d61ec684b443" providerId="ADAL" clId="{85D4B06B-8526-48C3-94A9-E1249FFA20D0}" dt="2021-06-13T06:04:27.850" v="13353" actId="208"/>
          <ac:spMkLst>
            <pc:docMk/>
            <pc:sldMk cId="1780145293" sldId="359"/>
            <ac:spMk id="7" creationId="{56187606-F356-474B-8C62-CF53AAEFEFE8}"/>
          </ac:spMkLst>
        </pc:spChg>
        <pc:picChg chg="add mod">
          <ac:chgData name="HOWARD LIM" userId="5f46fd05-caa1-48d7-ae1b-d61ec684b443" providerId="ADAL" clId="{85D4B06B-8526-48C3-94A9-E1249FFA20D0}" dt="2021-06-13T06:04:27.442" v="13313"/>
          <ac:picMkLst>
            <pc:docMk/>
            <pc:sldMk cId="1780145293" sldId="359"/>
            <ac:picMk id="3" creationId="{8B3157BF-0430-4630-BD53-CD4FD72EE64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36" v="9653" actId="2696"/>
        <pc:sldMkLst>
          <pc:docMk/>
          <pc:sldMk cId="2062352067" sldId="359"/>
        </pc:sldMkLst>
        <pc:spChg chg="add mod">
          <ac:chgData name="HOWARD LIM" userId="5f46fd05-caa1-48d7-ae1b-d61ec684b443" providerId="ADAL" clId="{85D4B06B-8526-48C3-94A9-E1249FFA20D0}" dt="2021-05-31T11:47:46.271" v="8113" actId="208"/>
          <ac:spMkLst>
            <pc:docMk/>
            <pc:sldMk cId="2062352067" sldId="359"/>
            <ac:spMk id="4" creationId="{81B13A2C-15B0-43A2-9C4B-09FF0AC81DAD}"/>
          </ac:spMkLst>
        </pc:spChg>
        <pc:spChg chg="add mod">
          <ac:chgData name="HOWARD LIM" userId="5f46fd05-caa1-48d7-ae1b-d61ec684b443" providerId="ADAL" clId="{85D4B06B-8526-48C3-94A9-E1249FFA20D0}" dt="2021-05-31T11:47:46.338" v="8123" actId="208"/>
          <ac:spMkLst>
            <pc:docMk/>
            <pc:sldMk cId="2062352067" sldId="359"/>
            <ac:spMk id="5" creationId="{8D965587-DD88-43A2-A7F6-35F276997B6C}"/>
          </ac:spMkLst>
        </pc:spChg>
        <pc:spChg chg="add mod">
          <ac:chgData name="HOWARD LIM" userId="5f46fd05-caa1-48d7-ae1b-d61ec684b443" providerId="ADAL" clId="{85D4B06B-8526-48C3-94A9-E1249FFA20D0}" dt="2021-05-31T11:47:46.399" v="8133" actId="208"/>
          <ac:spMkLst>
            <pc:docMk/>
            <pc:sldMk cId="2062352067" sldId="359"/>
            <ac:spMk id="6" creationId="{B679BBE1-1257-4219-B780-71F723710799}"/>
          </ac:spMkLst>
        </pc:spChg>
        <pc:spChg chg="add mod">
          <ac:chgData name="HOWARD LIM" userId="5f46fd05-caa1-48d7-ae1b-d61ec684b443" providerId="ADAL" clId="{85D4B06B-8526-48C3-94A9-E1249FFA20D0}" dt="2021-05-31T11:47:46.453" v="8143" actId="208"/>
          <ac:spMkLst>
            <pc:docMk/>
            <pc:sldMk cId="2062352067" sldId="359"/>
            <ac:spMk id="7" creationId="{C6A79731-624D-41A8-84CA-777F5FB707F2}"/>
          </ac:spMkLst>
        </pc:spChg>
        <pc:picChg chg="add mod">
          <ac:chgData name="HOWARD LIM" userId="5f46fd05-caa1-48d7-ae1b-d61ec684b443" providerId="ADAL" clId="{85D4B06B-8526-48C3-94A9-E1249FFA20D0}" dt="2021-05-31T11:47:46.138" v="8103"/>
          <ac:picMkLst>
            <pc:docMk/>
            <pc:sldMk cId="2062352067" sldId="359"/>
            <ac:picMk id="3" creationId="{16926D49-D667-42E5-A371-44838F5CF55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02" v="15813" actId="2696"/>
        <pc:sldMkLst>
          <pc:docMk/>
          <pc:sldMk cId="2251552810" sldId="359"/>
        </pc:sldMkLst>
        <pc:spChg chg="add mod">
          <ac:chgData name="HOWARD LIM" userId="5f46fd05-caa1-48d7-ae1b-d61ec684b443" providerId="ADAL" clId="{85D4B06B-8526-48C3-94A9-E1249FFA20D0}" dt="2021-06-13T06:16:48.168" v="15214" actId="208"/>
          <ac:spMkLst>
            <pc:docMk/>
            <pc:sldMk cId="2251552810" sldId="359"/>
            <ac:spMk id="4" creationId="{FB202FE7-061E-43CA-B85D-B7E0975C9684}"/>
          </ac:spMkLst>
        </pc:spChg>
        <pc:spChg chg="add mod">
          <ac:chgData name="HOWARD LIM" userId="5f46fd05-caa1-48d7-ae1b-d61ec684b443" providerId="ADAL" clId="{85D4B06B-8526-48C3-94A9-E1249FFA20D0}" dt="2021-06-13T06:16:48.262" v="15232" actId="208"/>
          <ac:spMkLst>
            <pc:docMk/>
            <pc:sldMk cId="2251552810" sldId="359"/>
            <ac:spMk id="5" creationId="{168B91ED-AF68-4892-A6FE-34F2AC40A5E8}"/>
          </ac:spMkLst>
        </pc:spChg>
        <pc:spChg chg="add mod">
          <ac:chgData name="HOWARD LIM" userId="5f46fd05-caa1-48d7-ae1b-d61ec684b443" providerId="ADAL" clId="{85D4B06B-8526-48C3-94A9-E1249FFA20D0}" dt="2021-06-13T06:16:48.358" v="15250" actId="208"/>
          <ac:spMkLst>
            <pc:docMk/>
            <pc:sldMk cId="2251552810" sldId="359"/>
            <ac:spMk id="6" creationId="{78D03E73-F3C9-462F-A213-60EDCB6C8D37}"/>
          </ac:spMkLst>
        </pc:spChg>
        <pc:spChg chg="add mod">
          <ac:chgData name="HOWARD LIM" userId="5f46fd05-caa1-48d7-ae1b-d61ec684b443" providerId="ADAL" clId="{85D4B06B-8526-48C3-94A9-E1249FFA20D0}" dt="2021-06-13T06:16:48.448" v="15268" actId="208"/>
          <ac:spMkLst>
            <pc:docMk/>
            <pc:sldMk cId="2251552810" sldId="359"/>
            <ac:spMk id="7" creationId="{0CC5CF2D-9E12-4965-A35E-63D5D3354C66}"/>
          </ac:spMkLst>
        </pc:spChg>
        <pc:picChg chg="add mod">
          <ac:chgData name="HOWARD LIM" userId="5f46fd05-caa1-48d7-ae1b-d61ec684b443" providerId="ADAL" clId="{85D4B06B-8526-48C3-94A9-E1249FFA20D0}" dt="2021-06-13T06:16:48.045" v="15196"/>
          <ac:picMkLst>
            <pc:docMk/>
            <pc:sldMk cId="2251552810" sldId="359"/>
            <ac:picMk id="3" creationId="{E695C5A2-C3E9-4A54-9EBD-0190CBD7F2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29" v="11168" actId="2696"/>
        <pc:sldMkLst>
          <pc:docMk/>
          <pc:sldMk cId="2435661327" sldId="359"/>
        </pc:sldMkLst>
        <pc:spChg chg="add mod">
          <ac:chgData name="HOWARD LIM" userId="5f46fd05-caa1-48d7-ae1b-d61ec684b443" providerId="ADAL" clId="{85D4B06B-8526-48C3-94A9-E1249FFA20D0}" dt="2021-06-07T15:48:29.009" v="10857" actId="208"/>
          <ac:spMkLst>
            <pc:docMk/>
            <pc:sldMk cId="2435661327" sldId="359"/>
            <ac:spMk id="4" creationId="{93F294E0-0DF9-4F31-A094-D1EF5C1A8035}"/>
          </ac:spMkLst>
        </pc:spChg>
        <pc:spChg chg="add mod">
          <ac:chgData name="HOWARD LIM" userId="5f46fd05-caa1-48d7-ae1b-d61ec684b443" providerId="ADAL" clId="{85D4B06B-8526-48C3-94A9-E1249FFA20D0}" dt="2021-06-07T15:48:29.058" v="10867" actId="208"/>
          <ac:spMkLst>
            <pc:docMk/>
            <pc:sldMk cId="2435661327" sldId="359"/>
            <ac:spMk id="5" creationId="{00F97E70-4C8A-4A5D-BA4C-6D2A996E4B12}"/>
          </ac:spMkLst>
        </pc:spChg>
        <pc:spChg chg="add mod">
          <ac:chgData name="HOWARD LIM" userId="5f46fd05-caa1-48d7-ae1b-d61ec684b443" providerId="ADAL" clId="{85D4B06B-8526-48C3-94A9-E1249FFA20D0}" dt="2021-06-07T15:48:29.123" v="10877" actId="208"/>
          <ac:spMkLst>
            <pc:docMk/>
            <pc:sldMk cId="2435661327" sldId="359"/>
            <ac:spMk id="6" creationId="{C1F66256-9B4C-452E-8C9B-9358339D72D6}"/>
          </ac:spMkLst>
        </pc:spChg>
        <pc:spChg chg="add mod">
          <ac:chgData name="HOWARD LIM" userId="5f46fd05-caa1-48d7-ae1b-d61ec684b443" providerId="ADAL" clId="{85D4B06B-8526-48C3-94A9-E1249FFA20D0}" dt="2021-06-07T15:48:29.169" v="10887" actId="208"/>
          <ac:spMkLst>
            <pc:docMk/>
            <pc:sldMk cId="2435661327" sldId="359"/>
            <ac:spMk id="7" creationId="{5E6197B5-AFB4-46F8-A6CC-AFE5F48BDBEB}"/>
          </ac:spMkLst>
        </pc:spChg>
        <pc:picChg chg="add mod">
          <ac:chgData name="HOWARD LIM" userId="5f46fd05-caa1-48d7-ae1b-d61ec684b443" providerId="ADAL" clId="{85D4B06B-8526-48C3-94A9-E1249FFA20D0}" dt="2021-06-07T15:48:28.933" v="10847"/>
          <ac:picMkLst>
            <pc:docMk/>
            <pc:sldMk cId="2435661327" sldId="359"/>
            <ac:picMk id="3" creationId="{6B9FD8F3-1EE9-420E-85BB-C53827A4DFD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0" v="6461" actId="2696"/>
        <pc:sldMkLst>
          <pc:docMk/>
          <pc:sldMk cId="3118435351" sldId="359"/>
        </pc:sldMkLst>
        <pc:spChg chg="add mod">
          <ac:chgData name="HOWARD LIM" userId="5f46fd05-caa1-48d7-ae1b-d61ec684b443" providerId="ADAL" clId="{85D4B06B-8526-48C3-94A9-E1249FFA20D0}" dt="2021-05-31T10:44:24.933" v="5981" actId="208"/>
          <ac:spMkLst>
            <pc:docMk/>
            <pc:sldMk cId="3118435351" sldId="359"/>
            <ac:spMk id="4" creationId="{265984A4-20E9-4B56-BA5A-BE0BB75C4451}"/>
          </ac:spMkLst>
        </pc:spChg>
        <pc:spChg chg="add mod">
          <ac:chgData name="HOWARD LIM" userId="5f46fd05-caa1-48d7-ae1b-d61ec684b443" providerId="ADAL" clId="{85D4B06B-8526-48C3-94A9-E1249FFA20D0}" dt="2021-05-31T10:44:24.987" v="5991" actId="208"/>
          <ac:spMkLst>
            <pc:docMk/>
            <pc:sldMk cId="3118435351" sldId="359"/>
            <ac:spMk id="5" creationId="{23EC7AB5-2DEB-43FA-90CB-F9AE34AEC125}"/>
          </ac:spMkLst>
        </pc:spChg>
        <pc:spChg chg="add mod">
          <ac:chgData name="HOWARD LIM" userId="5f46fd05-caa1-48d7-ae1b-d61ec684b443" providerId="ADAL" clId="{85D4B06B-8526-48C3-94A9-E1249FFA20D0}" dt="2021-05-31T10:44:25.051" v="6001" actId="208"/>
          <ac:spMkLst>
            <pc:docMk/>
            <pc:sldMk cId="3118435351" sldId="359"/>
            <ac:spMk id="6" creationId="{C1B3144A-4E73-4A2A-A1E7-36B4FC21B9D8}"/>
          </ac:spMkLst>
        </pc:spChg>
        <pc:spChg chg="add mod">
          <ac:chgData name="HOWARD LIM" userId="5f46fd05-caa1-48d7-ae1b-d61ec684b443" providerId="ADAL" clId="{85D4B06B-8526-48C3-94A9-E1249FFA20D0}" dt="2021-05-31T10:44:25.097" v="6011" actId="208"/>
          <ac:spMkLst>
            <pc:docMk/>
            <pc:sldMk cId="3118435351" sldId="359"/>
            <ac:spMk id="7" creationId="{90CDAD4D-B059-4252-A994-A2AC3FB2CC7E}"/>
          </ac:spMkLst>
        </pc:spChg>
        <pc:picChg chg="add mod">
          <ac:chgData name="HOWARD LIM" userId="5f46fd05-caa1-48d7-ae1b-d61ec684b443" providerId="ADAL" clId="{85D4B06B-8526-48C3-94A9-E1249FFA20D0}" dt="2021-05-31T10:44:24.863" v="5971"/>
          <ac:picMkLst>
            <pc:docMk/>
            <pc:sldMk cId="3118435351" sldId="359"/>
            <ac:picMk id="3" creationId="{AA79EB6E-20BE-43DB-95E5-4732AF083F7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24" v="24267" actId="2696"/>
        <pc:sldMkLst>
          <pc:docMk/>
          <pc:sldMk cId="3268919969" sldId="359"/>
        </pc:sldMkLst>
        <pc:spChg chg="add mod">
          <ac:chgData name="HOWARD LIM" userId="5f46fd05-caa1-48d7-ae1b-d61ec684b443" providerId="ADAL" clId="{85D4B06B-8526-48C3-94A9-E1249FFA20D0}" dt="2021-06-13T06:24:41.790" v="23660" actId="208"/>
          <ac:spMkLst>
            <pc:docMk/>
            <pc:sldMk cId="3268919969" sldId="359"/>
            <ac:spMk id="4" creationId="{D918DEA1-9A71-45B6-A9D7-A34CCA81AD77}"/>
          </ac:spMkLst>
        </pc:spChg>
        <pc:spChg chg="add mod">
          <ac:chgData name="HOWARD LIM" userId="5f46fd05-caa1-48d7-ae1b-d61ec684b443" providerId="ADAL" clId="{85D4B06B-8526-48C3-94A9-E1249FFA20D0}" dt="2021-06-13T06:24:41.872" v="23678" actId="208"/>
          <ac:spMkLst>
            <pc:docMk/>
            <pc:sldMk cId="3268919969" sldId="359"/>
            <ac:spMk id="5" creationId="{ADF51670-F6C9-422B-A0D3-8769905DC3A7}"/>
          </ac:spMkLst>
        </pc:spChg>
        <pc:spChg chg="add mod">
          <ac:chgData name="HOWARD LIM" userId="5f46fd05-caa1-48d7-ae1b-d61ec684b443" providerId="ADAL" clId="{85D4B06B-8526-48C3-94A9-E1249FFA20D0}" dt="2021-06-13T06:24:41.990" v="23697" actId="208"/>
          <ac:spMkLst>
            <pc:docMk/>
            <pc:sldMk cId="3268919969" sldId="359"/>
            <ac:spMk id="6" creationId="{2702CC3D-DD13-4D5B-8DCE-401D0760E620}"/>
          </ac:spMkLst>
        </pc:spChg>
        <pc:spChg chg="add mod">
          <ac:chgData name="HOWARD LIM" userId="5f46fd05-caa1-48d7-ae1b-d61ec684b443" providerId="ADAL" clId="{85D4B06B-8526-48C3-94A9-E1249FFA20D0}" dt="2021-06-13T06:24:42.068" v="23715" actId="208"/>
          <ac:spMkLst>
            <pc:docMk/>
            <pc:sldMk cId="3268919969" sldId="359"/>
            <ac:spMk id="7" creationId="{C9222709-1FF9-4C64-99E4-F9F005973BB6}"/>
          </ac:spMkLst>
        </pc:spChg>
        <pc:picChg chg="add mod">
          <ac:chgData name="HOWARD LIM" userId="5f46fd05-caa1-48d7-ae1b-d61ec684b443" providerId="ADAL" clId="{85D4B06B-8526-48C3-94A9-E1249FFA20D0}" dt="2021-06-13T06:24:41.655" v="23642"/>
          <ac:picMkLst>
            <pc:docMk/>
            <pc:sldMk cId="3268919969" sldId="359"/>
            <ac:picMk id="3" creationId="{E960EFE8-5410-48B9-A30B-5A95D1AE70A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3.992" v="30721" actId="2696"/>
        <pc:sldMkLst>
          <pc:docMk/>
          <pc:sldMk cId="3398083652" sldId="359"/>
        </pc:sldMkLst>
        <pc:spChg chg="add mod">
          <ac:chgData name="HOWARD LIM" userId="5f46fd05-caa1-48d7-ae1b-d61ec684b443" providerId="ADAL" clId="{85D4B06B-8526-48C3-94A9-E1249FFA20D0}" dt="2021-06-13T07:05:30.140" v="30096" actId="208"/>
          <ac:spMkLst>
            <pc:docMk/>
            <pc:sldMk cId="3398083652" sldId="359"/>
            <ac:spMk id="4" creationId="{64935679-CC30-43D0-BE7B-EC46B2A9574E}"/>
          </ac:spMkLst>
        </pc:spChg>
        <pc:spChg chg="add mod">
          <ac:chgData name="HOWARD LIM" userId="5f46fd05-caa1-48d7-ae1b-d61ec684b443" providerId="ADAL" clId="{85D4B06B-8526-48C3-94A9-E1249FFA20D0}" dt="2021-06-13T07:05:30.363" v="30114" actId="208"/>
          <ac:spMkLst>
            <pc:docMk/>
            <pc:sldMk cId="3398083652" sldId="359"/>
            <ac:spMk id="5" creationId="{D46B4833-BA45-4379-A195-83C8B8CB9809}"/>
          </ac:spMkLst>
        </pc:spChg>
        <pc:spChg chg="add mod">
          <ac:chgData name="HOWARD LIM" userId="5f46fd05-caa1-48d7-ae1b-d61ec684b443" providerId="ADAL" clId="{85D4B06B-8526-48C3-94A9-E1249FFA20D0}" dt="2021-06-13T07:05:30.552" v="30132" actId="208"/>
          <ac:spMkLst>
            <pc:docMk/>
            <pc:sldMk cId="3398083652" sldId="359"/>
            <ac:spMk id="6" creationId="{EEF33711-5309-4F93-AC28-10FA6BEC6796}"/>
          </ac:spMkLst>
        </pc:spChg>
        <pc:spChg chg="add mod">
          <ac:chgData name="HOWARD LIM" userId="5f46fd05-caa1-48d7-ae1b-d61ec684b443" providerId="ADAL" clId="{85D4B06B-8526-48C3-94A9-E1249FFA20D0}" dt="2021-06-13T07:05:30.683" v="30150" actId="208"/>
          <ac:spMkLst>
            <pc:docMk/>
            <pc:sldMk cId="3398083652" sldId="359"/>
            <ac:spMk id="7" creationId="{47B43C67-B99D-4714-815A-172DB550EE47}"/>
          </ac:spMkLst>
        </pc:spChg>
        <pc:picChg chg="add mod">
          <ac:chgData name="HOWARD LIM" userId="5f46fd05-caa1-48d7-ae1b-d61ec684b443" providerId="ADAL" clId="{85D4B06B-8526-48C3-94A9-E1249FFA20D0}" dt="2021-06-13T07:05:29.917" v="30078"/>
          <ac:picMkLst>
            <pc:docMk/>
            <pc:sldMk cId="3398083652" sldId="359"/>
            <ac:picMk id="3" creationId="{F89D43A2-4F7E-422A-8A2C-8AEAA66757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2" actId="2696"/>
        <pc:sldMkLst>
          <pc:docMk/>
          <pc:sldMk cId="3765404231" sldId="359"/>
        </pc:sldMkLst>
        <pc:spChg chg="add mod">
          <ac:chgData name="HOWARD LIM" userId="5f46fd05-caa1-48d7-ae1b-d61ec684b443" providerId="ADAL" clId="{85D4B06B-8526-48C3-94A9-E1249FFA20D0}" dt="2021-06-13T05:50:10.040" v="12057" actId="208"/>
          <ac:spMkLst>
            <pc:docMk/>
            <pc:sldMk cId="3765404231" sldId="359"/>
            <ac:spMk id="4" creationId="{CED96A0E-FCE2-4500-B667-877FEEBAF2B9}"/>
          </ac:spMkLst>
        </pc:spChg>
        <pc:spChg chg="add mod">
          <ac:chgData name="HOWARD LIM" userId="5f46fd05-caa1-48d7-ae1b-d61ec684b443" providerId="ADAL" clId="{85D4B06B-8526-48C3-94A9-E1249FFA20D0}" dt="2021-06-13T05:50:10.150" v="12067" actId="208"/>
          <ac:spMkLst>
            <pc:docMk/>
            <pc:sldMk cId="3765404231" sldId="359"/>
            <ac:spMk id="5" creationId="{2B39C481-E80C-49B9-9FB0-267FA6F293B5}"/>
          </ac:spMkLst>
        </pc:spChg>
        <pc:spChg chg="add mod">
          <ac:chgData name="HOWARD LIM" userId="5f46fd05-caa1-48d7-ae1b-d61ec684b443" providerId="ADAL" clId="{85D4B06B-8526-48C3-94A9-E1249FFA20D0}" dt="2021-06-13T05:50:10.228" v="12077" actId="208"/>
          <ac:spMkLst>
            <pc:docMk/>
            <pc:sldMk cId="3765404231" sldId="359"/>
            <ac:spMk id="6" creationId="{BA864611-31F7-426A-8C64-6B5B1CE75C42}"/>
          </ac:spMkLst>
        </pc:spChg>
        <pc:spChg chg="add mod">
          <ac:chgData name="HOWARD LIM" userId="5f46fd05-caa1-48d7-ae1b-d61ec684b443" providerId="ADAL" clId="{85D4B06B-8526-48C3-94A9-E1249FFA20D0}" dt="2021-06-13T05:50:10.291" v="12087" actId="208"/>
          <ac:spMkLst>
            <pc:docMk/>
            <pc:sldMk cId="3765404231" sldId="359"/>
            <ac:spMk id="7" creationId="{8177069B-E9C2-4353-AFF7-ECFB61B68913}"/>
          </ac:spMkLst>
        </pc:spChg>
        <pc:picChg chg="add mod">
          <ac:chgData name="HOWARD LIM" userId="5f46fd05-caa1-48d7-ae1b-d61ec684b443" providerId="ADAL" clId="{85D4B06B-8526-48C3-94A9-E1249FFA20D0}" dt="2021-06-13T05:50:09.930" v="12047"/>
          <ac:picMkLst>
            <pc:docMk/>
            <pc:sldMk cId="3765404231" sldId="359"/>
            <ac:picMk id="3" creationId="{674D3171-3D78-4E5F-861F-9B2398E67F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44" v="28557" actId="2696"/>
        <pc:sldMkLst>
          <pc:docMk/>
          <pc:sldMk cId="3820758407" sldId="359"/>
        </pc:sldMkLst>
        <pc:spChg chg="add mod">
          <ac:chgData name="HOWARD LIM" userId="5f46fd05-caa1-48d7-ae1b-d61ec684b443" providerId="ADAL" clId="{85D4B06B-8526-48C3-94A9-E1249FFA20D0}" dt="2021-06-13T07:02:06.075" v="27944" actId="208"/>
          <ac:spMkLst>
            <pc:docMk/>
            <pc:sldMk cId="3820758407" sldId="359"/>
            <ac:spMk id="4" creationId="{1F5316A6-2806-4954-99DB-C99A3D04B597}"/>
          </ac:spMkLst>
        </pc:spChg>
        <pc:spChg chg="add mod">
          <ac:chgData name="HOWARD LIM" userId="5f46fd05-caa1-48d7-ae1b-d61ec684b443" providerId="ADAL" clId="{85D4B06B-8526-48C3-94A9-E1249FFA20D0}" dt="2021-06-13T07:02:06.204" v="27962" actId="208"/>
          <ac:spMkLst>
            <pc:docMk/>
            <pc:sldMk cId="3820758407" sldId="359"/>
            <ac:spMk id="5" creationId="{D5775B13-3761-41D7-BB5B-E3D04140784C}"/>
          </ac:spMkLst>
        </pc:spChg>
        <pc:spChg chg="add mod">
          <ac:chgData name="HOWARD LIM" userId="5f46fd05-caa1-48d7-ae1b-d61ec684b443" providerId="ADAL" clId="{85D4B06B-8526-48C3-94A9-E1249FFA20D0}" dt="2021-06-13T07:02:06.309" v="27980" actId="208"/>
          <ac:spMkLst>
            <pc:docMk/>
            <pc:sldMk cId="3820758407" sldId="359"/>
            <ac:spMk id="6" creationId="{B098C5C1-85B9-4F61-88B3-28E5DEE83632}"/>
          </ac:spMkLst>
        </pc:spChg>
        <pc:spChg chg="add mod">
          <ac:chgData name="HOWARD LIM" userId="5f46fd05-caa1-48d7-ae1b-d61ec684b443" providerId="ADAL" clId="{85D4B06B-8526-48C3-94A9-E1249FFA20D0}" dt="2021-06-13T07:02:06.391" v="27998" actId="208"/>
          <ac:spMkLst>
            <pc:docMk/>
            <pc:sldMk cId="3820758407" sldId="359"/>
            <ac:spMk id="7" creationId="{CAB112F7-0634-48D4-951A-97EABE4AED43}"/>
          </ac:spMkLst>
        </pc:spChg>
        <pc:picChg chg="add mod">
          <ac:chgData name="HOWARD LIM" userId="5f46fd05-caa1-48d7-ae1b-d61ec684b443" providerId="ADAL" clId="{85D4B06B-8526-48C3-94A9-E1249FFA20D0}" dt="2021-06-13T07:02:05.899" v="27926"/>
          <ac:picMkLst>
            <pc:docMk/>
            <pc:sldMk cId="3820758407" sldId="359"/>
            <ac:picMk id="3" creationId="{9A44A681-D619-4C97-B6CA-C15551587AD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83" v="19983" actId="2696"/>
        <pc:sldMkLst>
          <pc:docMk/>
          <pc:sldMk cId="4266723438" sldId="359"/>
        </pc:sldMkLst>
        <pc:spChg chg="add mod">
          <ac:chgData name="HOWARD LIM" userId="5f46fd05-caa1-48d7-ae1b-d61ec684b443" providerId="ADAL" clId="{85D4B06B-8526-48C3-94A9-E1249FFA20D0}" dt="2021-06-13T06:20:58.113" v="19410" actId="208"/>
          <ac:spMkLst>
            <pc:docMk/>
            <pc:sldMk cId="4266723438" sldId="359"/>
            <ac:spMk id="4" creationId="{3203B46E-79D8-4C93-99BE-2CCC5164288D}"/>
          </ac:spMkLst>
        </pc:spChg>
        <pc:spChg chg="add mod">
          <ac:chgData name="HOWARD LIM" userId="5f46fd05-caa1-48d7-ae1b-d61ec684b443" providerId="ADAL" clId="{85D4B06B-8526-48C3-94A9-E1249FFA20D0}" dt="2021-06-13T06:20:58.210" v="19427" actId="208"/>
          <ac:spMkLst>
            <pc:docMk/>
            <pc:sldMk cId="4266723438" sldId="359"/>
            <ac:spMk id="5" creationId="{A6BEE5B9-8A8B-4910-8B6C-12683C531DE6}"/>
          </ac:spMkLst>
        </pc:spChg>
        <pc:spChg chg="add mod">
          <ac:chgData name="HOWARD LIM" userId="5f46fd05-caa1-48d7-ae1b-d61ec684b443" providerId="ADAL" clId="{85D4B06B-8526-48C3-94A9-E1249FFA20D0}" dt="2021-06-13T06:20:58.290" v="19444" actId="208"/>
          <ac:spMkLst>
            <pc:docMk/>
            <pc:sldMk cId="4266723438" sldId="359"/>
            <ac:spMk id="6" creationId="{A21F0F85-AFB6-41C7-B0F7-E5B7997C0DE8}"/>
          </ac:spMkLst>
        </pc:spChg>
        <pc:spChg chg="add mod">
          <ac:chgData name="HOWARD LIM" userId="5f46fd05-caa1-48d7-ae1b-d61ec684b443" providerId="ADAL" clId="{85D4B06B-8526-48C3-94A9-E1249FFA20D0}" dt="2021-06-13T06:20:58.361" v="19461" actId="208"/>
          <ac:spMkLst>
            <pc:docMk/>
            <pc:sldMk cId="4266723438" sldId="359"/>
            <ac:spMk id="7" creationId="{0637140C-FF8E-4028-9AC0-CE81712A4387}"/>
          </ac:spMkLst>
        </pc:spChg>
        <pc:picChg chg="add mod">
          <ac:chgData name="HOWARD LIM" userId="5f46fd05-caa1-48d7-ae1b-d61ec684b443" providerId="ADAL" clId="{85D4B06B-8526-48C3-94A9-E1249FFA20D0}" dt="2021-06-13T06:20:58.016" v="19393"/>
          <ac:picMkLst>
            <pc:docMk/>
            <pc:sldMk cId="4266723438" sldId="359"/>
            <ac:picMk id="3" creationId="{3C489260-DB5C-484E-9622-E5D11804DD9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15" v="17952" actId="2696"/>
        <pc:sldMkLst>
          <pc:docMk/>
          <pc:sldMk cId="266761550" sldId="360"/>
        </pc:sldMkLst>
        <pc:spChg chg="add mod">
          <ac:chgData name="HOWARD LIM" userId="5f46fd05-caa1-48d7-ae1b-d61ec684b443" providerId="ADAL" clId="{85D4B06B-8526-48C3-94A9-E1249FFA20D0}" dt="2021-06-13T06:18:45.112" v="17427" actId="208"/>
          <ac:spMkLst>
            <pc:docMk/>
            <pc:sldMk cId="266761550" sldId="360"/>
            <ac:spMk id="4" creationId="{352D55A2-BBFD-498F-91FE-D43AF5F5174C}"/>
          </ac:spMkLst>
        </pc:spChg>
        <pc:spChg chg="add mod">
          <ac:chgData name="HOWARD LIM" userId="5f46fd05-caa1-48d7-ae1b-d61ec684b443" providerId="ADAL" clId="{85D4B06B-8526-48C3-94A9-E1249FFA20D0}" dt="2021-06-13T06:18:45.178" v="17445" actId="208"/>
          <ac:spMkLst>
            <pc:docMk/>
            <pc:sldMk cId="266761550" sldId="360"/>
            <ac:spMk id="5" creationId="{35725827-FE39-4E2D-8CAA-B038E35466A1}"/>
          </ac:spMkLst>
        </pc:spChg>
        <pc:spChg chg="add mod">
          <ac:chgData name="HOWARD LIM" userId="5f46fd05-caa1-48d7-ae1b-d61ec684b443" providerId="ADAL" clId="{85D4B06B-8526-48C3-94A9-E1249FFA20D0}" dt="2021-06-13T06:18:45.254" v="17463" actId="208"/>
          <ac:spMkLst>
            <pc:docMk/>
            <pc:sldMk cId="266761550" sldId="360"/>
            <ac:spMk id="6" creationId="{C2C15708-635A-45FB-A8E1-F1537DDD3D16}"/>
          </ac:spMkLst>
        </pc:spChg>
        <pc:spChg chg="add mod">
          <ac:chgData name="HOWARD LIM" userId="5f46fd05-caa1-48d7-ae1b-d61ec684b443" providerId="ADAL" clId="{85D4B06B-8526-48C3-94A9-E1249FFA20D0}" dt="2021-06-13T06:18:45.326" v="17481" actId="208"/>
          <ac:spMkLst>
            <pc:docMk/>
            <pc:sldMk cId="266761550" sldId="360"/>
            <ac:spMk id="7" creationId="{747A802C-E5B8-47E3-AD3C-603088BEA5CE}"/>
          </ac:spMkLst>
        </pc:spChg>
        <pc:picChg chg="add mod">
          <ac:chgData name="HOWARD LIM" userId="5f46fd05-caa1-48d7-ae1b-d61ec684b443" providerId="ADAL" clId="{85D4B06B-8526-48C3-94A9-E1249FFA20D0}" dt="2021-06-13T06:18:45.015" v="17409"/>
          <ac:picMkLst>
            <pc:docMk/>
            <pc:sldMk cId="266761550" sldId="360"/>
            <ac:picMk id="3" creationId="{E2D27505-C56F-4D29-B071-29AEA04C81F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54" v="28558" actId="2696"/>
        <pc:sldMkLst>
          <pc:docMk/>
          <pc:sldMk cId="642589245" sldId="360"/>
        </pc:sldMkLst>
        <pc:spChg chg="add mod">
          <ac:chgData name="HOWARD LIM" userId="5f46fd05-caa1-48d7-ae1b-d61ec684b443" providerId="ADAL" clId="{85D4B06B-8526-48C3-94A9-E1249FFA20D0}" dt="2021-06-13T07:02:06.742" v="28019" actId="208"/>
          <ac:spMkLst>
            <pc:docMk/>
            <pc:sldMk cId="642589245" sldId="360"/>
            <ac:spMk id="4" creationId="{7CE69ECD-69D9-4BD4-8866-DADB9C879C74}"/>
          </ac:spMkLst>
        </pc:spChg>
        <pc:spChg chg="add mod">
          <ac:chgData name="HOWARD LIM" userId="5f46fd05-caa1-48d7-ae1b-d61ec684b443" providerId="ADAL" clId="{85D4B06B-8526-48C3-94A9-E1249FFA20D0}" dt="2021-06-13T07:02:06.923" v="28037" actId="208"/>
          <ac:spMkLst>
            <pc:docMk/>
            <pc:sldMk cId="642589245" sldId="360"/>
            <ac:spMk id="5" creationId="{93599BB6-BF38-4A0E-B0E9-EDDC527BBDEB}"/>
          </ac:spMkLst>
        </pc:spChg>
        <pc:spChg chg="add mod">
          <ac:chgData name="HOWARD LIM" userId="5f46fd05-caa1-48d7-ae1b-d61ec684b443" providerId="ADAL" clId="{85D4B06B-8526-48C3-94A9-E1249FFA20D0}" dt="2021-06-13T07:02:07.068" v="28055" actId="208"/>
          <ac:spMkLst>
            <pc:docMk/>
            <pc:sldMk cId="642589245" sldId="360"/>
            <ac:spMk id="6" creationId="{CD37F13C-82B3-4314-ACCC-B5B68C533CAC}"/>
          </ac:spMkLst>
        </pc:spChg>
        <pc:spChg chg="add mod">
          <ac:chgData name="HOWARD LIM" userId="5f46fd05-caa1-48d7-ae1b-d61ec684b443" providerId="ADAL" clId="{85D4B06B-8526-48C3-94A9-E1249FFA20D0}" dt="2021-06-13T07:02:07.256" v="28073" actId="208"/>
          <ac:spMkLst>
            <pc:docMk/>
            <pc:sldMk cId="642589245" sldId="360"/>
            <ac:spMk id="7" creationId="{3B1D727F-F564-40F2-99B8-0D4B26FB45F6}"/>
          </ac:spMkLst>
        </pc:spChg>
        <pc:picChg chg="add mod">
          <ac:chgData name="HOWARD LIM" userId="5f46fd05-caa1-48d7-ae1b-d61ec684b443" providerId="ADAL" clId="{85D4B06B-8526-48C3-94A9-E1249FFA20D0}" dt="2021-06-13T07:02:06.538" v="28001"/>
          <ac:picMkLst>
            <pc:docMk/>
            <pc:sldMk cId="642589245" sldId="360"/>
            <ac:picMk id="3" creationId="{89E84B37-03E9-4F2C-B9EC-113854F5289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33" v="24268" actId="2696"/>
        <pc:sldMkLst>
          <pc:docMk/>
          <pc:sldMk cId="708100817" sldId="360"/>
        </pc:sldMkLst>
        <pc:spChg chg="add mod">
          <ac:chgData name="HOWARD LIM" userId="5f46fd05-caa1-48d7-ae1b-d61ec684b443" providerId="ADAL" clId="{85D4B06B-8526-48C3-94A9-E1249FFA20D0}" dt="2021-06-13T06:24:42.497" v="23736" actId="208"/>
          <ac:spMkLst>
            <pc:docMk/>
            <pc:sldMk cId="708100817" sldId="360"/>
            <ac:spMk id="4" creationId="{41D3BE2B-87BF-465B-BC21-CD489C721D2A}"/>
          </ac:spMkLst>
        </pc:spChg>
        <pc:spChg chg="add mod">
          <ac:chgData name="HOWARD LIM" userId="5f46fd05-caa1-48d7-ae1b-d61ec684b443" providerId="ADAL" clId="{85D4B06B-8526-48C3-94A9-E1249FFA20D0}" dt="2021-06-13T06:24:42.582" v="23754" actId="208"/>
          <ac:spMkLst>
            <pc:docMk/>
            <pc:sldMk cId="708100817" sldId="360"/>
            <ac:spMk id="5" creationId="{816DF565-F419-4023-8A8A-F07B29D049D9}"/>
          </ac:spMkLst>
        </pc:spChg>
        <pc:spChg chg="add mod">
          <ac:chgData name="HOWARD LIM" userId="5f46fd05-caa1-48d7-ae1b-d61ec684b443" providerId="ADAL" clId="{85D4B06B-8526-48C3-94A9-E1249FFA20D0}" dt="2021-06-13T06:24:42.680" v="23772" actId="208"/>
          <ac:spMkLst>
            <pc:docMk/>
            <pc:sldMk cId="708100817" sldId="360"/>
            <ac:spMk id="6" creationId="{A95F97E9-40CA-4EB3-BDEC-5C293676C966}"/>
          </ac:spMkLst>
        </pc:spChg>
        <pc:spChg chg="add mod">
          <ac:chgData name="HOWARD LIM" userId="5f46fd05-caa1-48d7-ae1b-d61ec684b443" providerId="ADAL" clId="{85D4B06B-8526-48C3-94A9-E1249FFA20D0}" dt="2021-06-13T06:24:42.755" v="23790" actId="208"/>
          <ac:spMkLst>
            <pc:docMk/>
            <pc:sldMk cId="708100817" sldId="360"/>
            <ac:spMk id="7" creationId="{5FF89B67-B38A-47C9-A270-4CC9C67A5839}"/>
          </ac:spMkLst>
        </pc:spChg>
        <pc:picChg chg="add mod">
          <ac:chgData name="HOWARD LIM" userId="5f46fd05-caa1-48d7-ae1b-d61ec684b443" providerId="ADAL" clId="{85D4B06B-8526-48C3-94A9-E1249FFA20D0}" dt="2021-06-13T06:24:42.352" v="23718"/>
          <ac:picMkLst>
            <pc:docMk/>
            <pc:sldMk cId="708100817" sldId="360"/>
            <ac:picMk id="3" creationId="{394E4DCB-3955-4568-B97E-A3161947F6F3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48" v="6462" actId="2696"/>
        <pc:sldMkLst>
          <pc:docMk/>
          <pc:sldMk cId="898054858" sldId="360"/>
        </pc:sldMkLst>
        <pc:spChg chg="add mod">
          <ac:chgData name="HOWARD LIM" userId="5f46fd05-caa1-48d7-ae1b-d61ec684b443" providerId="ADAL" clId="{85D4B06B-8526-48C3-94A9-E1249FFA20D0}" dt="2021-05-31T10:44:25.364" v="6024" actId="208"/>
          <ac:spMkLst>
            <pc:docMk/>
            <pc:sldMk cId="898054858" sldId="360"/>
            <ac:spMk id="4" creationId="{C01F0814-C839-4CE5-B5F9-C4E9030D58C7}"/>
          </ac:spMkLst>
        </pc:spChg>
        <pc:spChg chg="add mod">
          <ac:chgData name="HOWARD LIM" userId="5f46fd05-caa1-48d7-ae1b-d61ec684b443" providerId="ADAL" clId="{85D4B06B-8526-48C3-94A9-E1249FFA20D0}" dt="2021-05-31T10:44:25.431" v="6034" actId="208"/>
          <ac:spMkLst>
            <pc:docMk/>
            <pc:sldMk cId="898054858" sldId="360"/>
            <ac:spMk id="5" creationId="{6EC878E2-D017-4782-A61D-26A79436B325}"/>
          </ac:spMkLst>
        </pc:spChg>
        <pc:spChg chg="add mod">
          <ac:chgData name="HOWARD LIM" userId="5f46fd05-caa1-48d7-ae1b-d61ec684b443" providerId="ADAL" clId="{85D4B06B-8526-48C3-94A9-E1249FFA20D0}" dt="2021-05-31T10:44:25.539" v="6044" actId="208"/>
          <ac:spMkLst>
            <pc:docMk/>
            <pc:sldMk cId="898054858" sldId="360"/>
            <ac:spMk id="6" creationId="{470222B0-FBA6-455E-ADE5-945DA0A11EDF}"/>
          </ac:spMkLst>
        </pc:spChg>
        <pc:spChg chg="add mod">
          <ac:chgData name="HOWARD LIM" userId="5f46fd05-caa1-48d7-ae1b-d61ec684b443" providerId="ADAL" clId="{85D4B06B-8526-48C3-94A9-E1249FFA20D0}" dt="2021-05-31T10:44:25.610" v="6054" actId="208"/>
          <ac:spMkLst>
            <pc:docMk/>
            <pc:sldMk cId="898054858" sldId="360"/>
            <ac:spMk id="7" creationId="{B0BC7DC5-262B-4193-91A1-D6DC4277BE43}"/>
          </ac:spMkLst>
        </pc:spChg>
        <pc:picChg chg="add mod">
          <ac:chgData name="HOWARD LIM" userId="5f46fd05-caa1-48d7-ae1b-d61ec684b443" providerId="ADAL" clId="{85D4B06B-8526-48C3-94A9-E1249FFA20D0}" dt="2021-05-31T10:44:25.270" v="6014"/>
          <ac:picMkLst>
            <pc:docMk/>
            <pc:sldMk cId="898054858" sldId="360"/>
            <ac:picMk id="3" creationId="{1F2BA0C9-E036-428E-B775-70ECED3602A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01" v="30722" actId="2696"/>
        <pc:sldMkLst>
          <pc:docMk/>
          <pc:sldMk cId="1284187831" sldId="360"/>
        </pc:sldMkLst>
        <pc:spChg chg="add mod">
          <ac:chgData name="HOWARD LIM" userId="5f46fd05-caa1-48d7-ae1b-d61ec684b443" providerId="ADAL" clId="{85D4B06B-8526-48C3-94A9-E1249FFA20D0}" dt="2021-06-13T07:05:31.101" v="30171" actId="208"/>
          <ac:spMkLst>
            <pc:docMk/>
            <pc:sldMk cId="1284187831" sldId="360"/>
            <ac:spMk id="4" creationId="{3737078D-FBB6-418E-8C6E-2D3AFA863072}"/>
          </ac:spMkLst>
        </pc:spChg>
        <pc:spChg chg="add mod">
          <ac:chgData name="HOWARD LIM" userId="5f46fd05-caa1-48d7-ae1b-d61ec684b443" providerId="ADAL" clId="{85D4B06B-8526-48C3-94A9-E1249FFA20D0}" dt="2021-06-13T07:05:31.730" v="30189" actId="208"/>
          <ac:spMkLst>
            <pc:docMk/>
            <pc:sldMk cId="1284187831" sldId="360"/>
            <ac:spMk id="5" creationId="{CDD5A7DD-4DB3-423C-B95C-CEA6E4454F0E}"/>
          </ac:spMkLst>
        </pc:spChg>
        <pc:spChg chg="add mod">
          <ac:chgData name="HOWARD LIM" userId="5f46fd05-caa1-48d7-ae1b-d61ec684b443" providerId="ADAL" clId="{85D4B06B-8526-48C3-94A9-E1249FFA20D0}" dt="2021-06-13T07:05:31.846" v="30207" actId="208"/>
          <ac:spMkLst>
            <pc:docMk/>
            <pc:sldMk cId="1284187831" sldId="360"/>
            <ac:spMk id="6" creationId="{E79D872B-32D4-44DD-B845-FA12CEA11A98}"/>
          </ac:spMkLst>
        </pc:spChg>
        <pc:spChg chg="add mod">
          <ac:chgData name="HOWARD LIM" userId="5f46fd05-caa1-48d7-ae1b-d61ec684b443" providerId="ADAL" clId="{85D4B06B-8526-48C3-94A9-E1249FFA20D0}" dt="2021-06-13T07:05:31.922" v="30225" actId="208"/>
          <ac:spMkLst>
            <pc:docMk/>
            <pc:sldMk cId="1284187831" sldId="360"/>
            <ac:spMk id="7" creationId="{4C9FA386-3D01-46EB-92FB-A74B53FEE59D}"/>
          </ac:spMkLst>
        </pc:spChg>
        <pc:picChg chg="add mod">
          <ac:chgData name="HOWARD LIM" userId="5f46fd05-caa1-48d7-ae1b-d61ec684b443" providerId="ADAL" clId="{85D4B06B-8526-48C3-94A9-E1249FFA20D0}" dt="2021-06-13T07:05:30.881" v="30153"/>
          <ac:picMkLst>
            <pc:docMk/>
            <pc:sldMk cId="1284187831" sldId="360"/>
            <ac:picMk id="3" creationId="{C7D07E52-6E6C-4F95-9A0C-451F0B3F6D8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1" v="15814" actId="2696"/>
        <pc:sldMkLst>
          <pc:docMk/>
          <pc:sldMk cId="1414212441" sldId="360"/>
        </pc:sldMkLst>
        <pc:spChg chg="add mod">
          <ac:chgData name="HOWARD LIM" userId="5f46fd05-caa1-48d7-ae1b-d61ec684b443" providerId="ADAL" clId="{85D4B06B-8526-48C3-94A9-E1249FFA20D0}" dt="2021-06-13T06:16:48.713" v="15289" actId="208"/>
          <ac:spMkLst>
            <pc:docMk/>
            <pc:sldMk cId="1414212441" sldId="360"/>
            <ac:spMk id="4" creationId="{109792FC-86EC-4586-B4C1-33F948B015CC}"/>
          </ac:spMkLst>
        </pc:spChg>
        <pc:spChg chg="add mod">
          <ac:chgData name="HOWARD LIM" userId="5f46fd05-caa1-48d7-ae1b-d61ec684b443" providerId="ADAL" clId="{85D4B06B-8526-48C3-94A9-E1249FFA20D0}" dt="2021-06-13T06:16:48.790" v="15307" actId="208"/>
          <ac:spMkLst>
            <pc:docMk/>
            <pc:sldMk cId="1414212441" sldId="360"/>
            <ac:spMk id="5" creationId="{1F1DDCE2-6D0D-4437-85C5-DE57B4CBC31D}"/>
          </ac:spMkLst>
        </pc:spChg>
        <pc:spChg chg="add mod">
          <ac:chgData name="HOWARD LIM" userId="5f46fd05-caa1-48d7-ae1b-d61ec684b443" providerId="ADAL" clId="{85D4B06B-8526-48C3-94A9-E1249FFA20D0}" dt="2021-06-13T06:16:48.889" v="15325" actId="208"/>
          <ac:spMkLst>
            <pc:docMk/>
            <pc:sldMk cId="1414212441" sldId="360"/>
            <ac:spMk id="6" creationId="{D46C4284-0FC0-48EC-AA59-F1B80A935FC5}"/>
          </ac:spMkLst>
        </pc:spChg>
        <pc:spChg chg="add mod">
          <ac:chgData name="HOWARD LIM" userId="5f46fd05-caa1-48d7-ae1b-d61ec684b443" providerId="ADAL" clId="{85D4B06B-8526-48C3-94A9-E1249FFA20D0}" dt="2021-06-13T06:16:48.964" v="15343" actId="208"/>
          <ac:spMkLst>
            <pc:docMk/>
            <pc:sldMk cId="1414212441" sldId="360"/>
            <ac:spMk id="7" creationId="{B60B7548-3E5B-4CE4-A68E-28D8DE0A30DA}"/>
          </ac:spMkLst>
        </pc:spChg>
        <pc:picChg chg="add mod">
          <ac:chgData name="HOWARD LIM" userId="5f46fd05-caa1-48d7-ae1b-d61ec684b443" providerId="ADAL" clId="{85D4B06B-8526-48C3-94A9-E1249FFA20D0}" dt="2021-06-13T06:16:48.597" v="15271"/>
          <ac:picMkLst>
            <pc:docMk/>
            <pc:sldMk cId="1414212441" sldId="360"/>
            <ac:picMk id="3" creationId="{DFFF6857-2BEF-4921-A86D-A7F7CC9AEFB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092" v="19984" actId="2696"/>
        <pc:sldMkLst>
          <pc:docMk/>
          <pc:sldMk cId="2456730760" sldId="360"/>
        </pc:sldMkLst>
        <pc:spChg chg="add mod">
          <ac:chgData name="HOWARD LIM" userId="5f46fd05-caa1-48d7-ae1b-d61ec684b443" providerId="ADAL" clId="{85D4B06B-8526-48C3-94A9-E1249FFA20D0}" dt="2021-06-13T06:20:58.644" v="19481" actId="208"/>
          <ac:spMkLst>
            <pc:docMk/>
            <pc:sldMk cId="2456730760" sldId="360"/>
            <ac:spMk id="4" creationId="{E9CF5577-647E-4F97-B20E-70E0228DDB76}"/>
          </ac:spMkLst>
        </pc:spChg>
        <pc:spChg chg="add mod">
          <ac:chgData name="HOWARD LIM" userId="5f46fd05-caa1-48d7-ae1b-d61ec684b443" providerId="ADAL" clId="{85D4B06B-8526-48C3-94A9-E1249FFA20D0}" dt="2021-06-13T06:20:58.716" v="19498" actId="208"/>
          <ac:spMkLst>
            <pc:docMk/>
            <pc:sldMk cId="2456730760" sldId="360"/>
            <ac:spMk id="5" creationId="{291AEA14-5F13-4209-832F-1CD0846A9AAD}"/>
          </ac:spMkLst>
        </pc:spChg>
        <pc:spChg chg="add mod">
          <ac:chgData name="HOWARD LIM" userId="5f46fd05-caa1-48d7-ae1b-d61ec684b443" providerId="ADAL" clId="{85D4B06B-8526-48C3-94A9-E1249FFA20D0}" dt="2021-06-13T06:20:58.793" v="19515" actId="208"/>
          <ac:spMkLst>
            <pc:docMk/>
            <pc:sldMk cId="2456730760" sldId="360"/>
            <ac:spMk id="6" creationId="{B13E2568-B928-4376-9835-454581E64732}"/>
          </ac:spMkLst>
        </pc:spChg>
        <pc:spChg chg="add mod">
          <ac:chgData name="HOWARD LIM" userId="5f46fd05-caa1-48d7-ae1b-d61ec684b443" providerId="ADAL" clId="{85D4B06B-8526-48C3-94A9-E1249FFA20D0}" dt="2021-06-13T06:20:58.877" v="19532" actId="208"/>
          <ac:spMkLst>
            <pc:docMk/>
            <pc:sldMk cId="2456730760" sldId="360"/>
            <ac:spMk id="7" creationId="{66870835-FA0E-47E3-BC55-74F9BF48B1DD}"/>
          </ac:spMkLst>
        </pc:spChg>
        <pc:picChg chg="add mod">
          <ac:chgData name="HOWARD LIM" userId="5f46fd05-caa1-48d7-ae1b-d61ec684b443" providerId="ADAL" clId="{85D4B06B-8526-48C3-94A9-E1249FFA20D0}" dt="2021-06-13T06:20:58.511" v="19464"/>
          <ac:picMkLst>
            <pc:docMk/>
            <pc:sldMk cId="2456730760" sldId="360"/>
            <ac:picMk id="3" creationId="{8561FD51-D57D-42D4-8D25-5D0942F48FD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1" v="22122" actId="2696"/>
        <pc:sldMkLst>
          <pc:docMk/>
          <pc:sldMk cId="2766542599" sldId="360"/>
        </pc:sldMkLst>
        <pc:spChg chg="add mod">
          <ac:chgData name="HOWARD LIM" userId="5f46fd05-caa1-48d7-ae1b-d61ec684b443" providerId="ADAL" clId="{85D4B06B-8526-48C3-94A9-E1249FFA20D0}" dt="2021-06-13T06:24:00.554" v="21597" actId="208"/>
          <ac:spMkLst>
            <pc:docMk/>
            <pc:sldMk cId="2766542599" sldId="360"/>
            <ac:spMk id="4" creationId="{823A49AB-B8F4-45A6-A339-3774D3D9DDAB}"/>
          </ac:spMkLst>
        </pc:spChg>
        <pc:spChg chg="add mod">
          <ac:chgData name="HOWARD LIM" userId="5f46fd05-caa1-48d7-ae1b-d61ec684b443" providerId="ADAL" clId="{85D4B06B-8526-48C3-94A9-E1249FFA20D0}" dt="2021-06-13T06:24:00.625" v="21615" actId="208"/>
          <ac:spMkLst>
            <pc:docMk/>
            <pc:sldMk cId="2766542599" sldId="360"/>
            <ac:spMk id="5" creationId="{4E324163-1975-4B3F-8EBC-9D6FCC906047}"/>
          </ac:spMkLst>
        </pc:spChg>
        <pc:spChg chg="add mod">
          <ac:chgData name="HOWARD LIM" userId="5f46fd05-caa1-48d7-ae1b-d61ec684b443" providerId="ADAL" clId="{85D4B06B-8526-48C3-94A9-E1249FFA20D0}" dt="2021-06-13T06:24:00.701" v="21633" actId="208"/>
          <ac:spMkLst>
            <pc:docMk/>
            <pc:sldMk cId="2766542599" sldId="360"/>
            <ac:spMk id="6" creationId="{6DAEC314-FD37-488D-B348-053462358212}"/>
          </ac:spMkLst>
        </pc:spChg>
        <pc:spChg chg="add mod">
          <ac:chgData name="HOWARD LIM" userId="5f46fd05-caa1-48d7-ae1b-d61ec684b443" providerId="ADAL" clId="{85D4B06B-8526-48C3-94A9-E1249FFA20D0}" dt="2021-06-13T06:24:00.779" v="21651" actId="208"/>
          <ac:spMkLst>
            <pc:docMk/>
            <pc:sldMk cId="2766542599" sldId="360"/>
            <ac:spMk id="7" creationId="{CA80C824-4D9B-4F05-BCF7-B9FD7C2F2D90}"/>
          </ac:spMkLst>
        </pc:spChg>
        <pc:picChg chg="add mod">
          <ac:chgData name="HOWARD LIM" userId="5f46fd05-caa1-48d7-ae1b-d61ec684b443" providerId="ADAL" clId="{85D4B06B-8526-48C3-94A9-E1249FFA20D0}" dt="2021-06-13T06:24:00.442" v="21579"/>
          <ac:picMkLst>
            <pc:docMk/>
            <pc:sldMk cId="2766542599" sldId="360"/>
            <ac:picMk id="3" creationId="{8A01296E-6023-4341-A87C-4606560A31B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79" v="13676" actId="2696"/>
        <pc:sldMkLst>
          <pc:docMk/>
          <pc:sldMk cId="2992452567" sldId="360"/>
        </pc:sldMkLst>
        <pc:spChg chg="add mod">
          <ac:chgData name="HOWARD LIM" userId="5f46fd05-caa1-48d7-ae1b-d61ec684b443" providerId="ADAL" clId="{85D4B06B-8526-48C3-94A9-E1249FFA20D0}" dt="2021-06-13T06:04:28.279" v="13366" actId="208"/>
          <ac:spMkLst>
            <pc:docMk/>
            <pc:sldMk cId="2992452567" sldId="360"/>
            <ac:spMk id="4" creationId="{D1888F20-1A79-4877-BCF5-8EEAC4A399DF}"/>
          </ac:spMkLst>
        </pc:spChg>
        <pc:spChg chg="add mod">
          <ac:chgData name="HOWARD LIM" userId="5f46fd05-caa1-48d7-ae1b-d61ec684b443" providerId="ADAL" clId="{85D4B06B-8526-48C3-94A9-E1249FFA20D0}" dt="2021-06-13T06:04:28.342" v="13376" actId="208"/>
          <ac:spMkLst>
            <pc:docMk/>
            <pc:sldMk cId="2992452567" sldId="360"/>
            <ac:spMk id="5" creationId="{68C4D6E8-BA71-4AB1-9A96-FCE706689681}"/>
          </ac:spMkLst>
        </pc:spChg>
        <pc:spChg chg="add mod">
          <ac:chgData name="HOWARD LIM" userId="5f46fd05-caa1-48d7-ae1b-d61ec684b443" providerId="ADAL" clId="{85D4B06B-8526-48C3-94A9-E1249FFA20D0}" dt="2021-06-13T06:04:28.405" v="13386" actId="208"/>
          <ac:spMkLst>
            <pc:docMk/>
            <pc:sldMk cId="2992452567" sldId="360"/>
            <ac:spMk id="6" creationId="{6780773C-3AAB-46B3-8268-2595E307AB8C}"/>
          </ac:spMkLst>
        </pc:spChg>
        <pc:spChg chg="add mod">
          <ac:chgData name="HOWARD LIM" userId="5f46fd05-caa1-48d7-ae1b-d61ec684b443" providerId="ADAL" clId="{85D4B06B-8526-48C3-94A9-E1249FFA20D0}" dt="2021-06-13T06:04:28.452" v="13396" actId="208"/>
          <ac:spMkLst>
            <pc:docMk/>
            <pc:sldMk cId="2992452567" sldId="360"/>
            <ac:spMk id="7" creationId="{4B233B18-EC4D-43AD-8E21-3F936BE01A60}"/>
          </ac:spMkLst>
        </pc:spChg>
        <pc:picChg chg="add mod">
          <ac:chgData name="HOWARD LIM" userId="5f46fd05-caa1-48d7-ae1b-d61ec684b443" providerId="ADAL" clId="{85D4B06B-8526-48C3-94A9-E1249FFA20D0}" dt="2021-06-13T06:04:28.154" v="13356"/>
          <ac:picMkLst>
            <pc:docMk/>
            <pc:sldMk cId="2992452567" sldId="360"/>
            <ac:picMk id="3" creationId="{257F741E-54AE-422C-9086-E4005F511AB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0" v="9654" actId="2696"/>
        <pc:sldMkLst>
          <pc:docMk/>
          <pc:sldMk cId="3118587399" sldId="360"/>
        </pc:sldMkLst>
        <pc:spChg chg="add mod">
          <ac:chgData name="HOWARD LIM" userId="5f46fd05-caa1-48d7-ae1b-d61ec684b443" providerId="ADAL" clId="{85D4B06B-8526-48C3-94A9-E1249FFA20D0}" dt="2021-05-31T11:47:46.748" v="8156" actId="208"/>
          <ac:spMkLst>
            <pc:docMk/>
            <pc:sldMk cId="3118587399" sldId="360"/>
            <ac:spMk id="4" creationId="{2C0B292F-3F1E-4E7F-B551-A66DFAA4795B}"/>
          </ac:spMkLst>
        </pc:spChg>
        <pc:spChg chg="add mod">
          <ac:chgData name="HOWARD LIM" userId="5f46fd05-caa1-48d7-ae1b-d61ec684b443" providerId="ADAL" clId="{85D4B06B-8526-48C3-94A9-E1249FFA20D0}" dt="2021-05-31T11:47:46.821" v="8166" actId="208"/>
          <ac:spMkLst>
            <pc:docMk/>
            <pc:sldMk cId="3118587399" sldId="360"/>
            <ac:spMk id="5" creationId="{6CEFCD15-5699-42D5-9687-79D64307E39D}"/>
          </ac:spMkLst>
        </pc:spChg>
        <pc:spChg chg="add mod">
          <ac:chgData name="HOWARD LIM" userId="5f46fd05-caa1-48d7-ae1b-d61ec684b443" providerId="ADAL" clId="{85D4B06B-8526-48C3-94A9-E1249FFA20D0}" dt="2021-05-31T11:47:46.888" v="8176" actId="208"/>
          <ac:spMkLst>
            <pc:docMk/>
            <pc:sldMk cId="3118587399" sldId="360"/>
            <ac:spMk id="6" creationId="{B0BDA1B6-DC4E-4D31-B5BB-3BF3A33E4B3A}"/>
          </ac:spMkLst>
        </pc:spChg>
        <pc:spChg chg="add mod">
          <ac:chgData name="HOWARD LIM" userId="5f46fd05-caa1-48d7-ae1b-d61ec684b443" providerId="ADAL" clId="{85D4B06B-8526-48C3-94A9-E1249FFA20D0}" dt="2021-05-31T11:47:46.965" v="8186" actId="208"/>
          <ac:spMkLst>
            <pc:docMk/>
            <pc:sldMk cId="3118587399" sldId="360"/>
            <ac:spMk id="7" creationId="{E8272450-45F5-4BB3-80FC-E6FE324FE226}"/>
          </ac:spMkLst>
        </pc:spChg>
        <pc:picChg chg="add mod">
          <ac:chgData name="HOWARD LIM" userId="5f46fd05-caa1-48d7-ae1b-d61ec684b443" providerId="ADAL" clId="{85D4B06B-8526-48C3-94A9-E1249FFA20D0}" dt="2021-05-31T11:47:46.622" v="8146"/>
          <ac:picMkLst>
            <pc:docMk/>
            <pc:sldMk cId="3118587399" sldId="360"/>
            <ac:picMk id="3" creationId="{BEFF9FF1-AA62-434B-9365-1CD7EAE3BF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14" v="12433" actId="2696"/>
        <pc:sldMkLst>
          <pc:docMk/>
          <pc:sldMk cId="3664440472" sldId="360"/>
        </pc:sldMkLst>
        <pc:spChg chg="add mod">
          <ac:chgData name="HOWARD LIM" userId="5f46fd05-caa1-48d7-ae1b-d61ec684b443" providerId="ADAL" clId="{85D4B06B-8526-48C3-94A9-E1249FFA20D0}" dt="2021-06-13T05:50:10.593" v="12100" actId="208"/>
          <ac:spMkLst>
            <pc:docMk/>
            <pc:sldMk cId="3664440472" sldId="360"/>
            <ac:spMk id="4" creationId="{E74E3936-D125-4856-B62C-99E2DE974624}"/>
          </ac:spMkLst>
        </pc:spChg>
        <pc:spChg chg="add mod">
          <ac:chgData name="HOWARD LIM" userId="5f46fd05-caa1-48d7-ae1b-d61ec684b443" providerId="ADAL" clId="{85D4B06B-8526-48C3-94A9-E1249FFA20D0}" dt="2021-06-13T05:50:10.656" v="12110" actId="208"/>
          <ac:spMkLst>
            <pc:docMk/>
            <pc:sldMk cId="3664440472" sldId="360"/>
            <ac:spMk id="5" creationId="{1BB0A97C-3A87-4334-A672-E1F0B879E604}"/>
          </ac:spMkLst>
        </pc:spChg>
        <pc:spChg chg="add mod">
          <ac:chgData name="HOWARD LIM" userId="5f46fd05-caa1-48d7-ae1b-d61ec684b443" providerId="ADAL" clId="{85D4B06B-8526-48C3-94A9-E1249FFA20D0}" dt="2021-06-13T05:50:10.719" v="12120" actId="208"/>
          <ac:spMkLst>
            <pc:docMk/>
            <pc:sldMk cId="3664440472" sldId="360"/>
            <ac:spMk id="6" creationId="{79CDBA62-A9B9-41BC-9D7D-3176864DCC0E}"/>
          </ac:spMkLst>
        </pc:spChg>
        <pc:spChg chg="add mod">
          <ac:chgData name="HOWARD LIM" userId="5f46fd05-caa1-48d7-ae1b-d61ec684b443" providerId="ADAL" clId="{85D4B06B-8526-48C3-94A9-E1249FFA20D0}" dt="2021-06-13T05:50:10.797" v="12130" actId="208"/>
          <ac:spMkLst>
            <pc:docMk/>
            <pc:sldMk cId="3664440472" sldId="360"/>
            <ac:spMk id="7" creationId="{6F6DE619-01A3-41F7-AD90-75D2BA6F59B2}"/>
          </ac:spMkLst>
        </pc:spChg>
        <pc:picChg chg="add mod">
          <ac:chgData name="HOWARD LIM" userId="5f46fd05-caa1-48d7-ae1b-d61ec684b443" providerId="ADAL" clId="{85D4B06B-8526-48C3-94A9-E1249FFA20D0}" dt="2021-06-13T05:50:10.468" v="12090"/>
          <ac:picMkLst>
            <pc:docMk/>
            <pc:sldMk cId="3664440472" sldId="360"/>
            <ac:picMk id="3" creationId="{5C9229BA-B5DE-416A-AF02-2DCDBBDFFE0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06" v="26406" actId="2696"/>
        <pc:sldMkLst>
          <pc:docMk/>
          <pc:sldMk cId="3847200908" sldId="360"/>
        </pc:sldMkLst>
        <pc:spChg chg="add mod">
          <ac:chgData name="HOWARD LIM" userId="5f46fd05-caa1-48d7-ae1b-d61ec684b443" providerId="ADAL" clId="{85D4B06B-8526-48C3-94A9-E1249FFA20D0}" dt="2021-06-13T06:25:48.046" v="25881" actId="208"/>
          <ac:spMkLst>
            <pc:docMk/>
            <pc:sldMk cId="3847200908" sldId="360"/>
            <ac:spMk id="4" creationId="{955F73E4-88DB-4E09-B62F-44C082F46B59}"/>
          </ac:spMkLst>
        </pc:spChg>
        <pc:spChg chg="add mod">
          <ac:chgData name="HOWARD LIM" userId="5f46fd05-caa1-48d7-ae1b-d61ec684b443" providerId="ADAL" clId="{85D4B06B-8526-48C3-94A9-E1249FFA20D0}" dt="2021-06-13T06:25:48.129" v="25899" actId="208"/>
          <ac:spMkLst>
            <pc:docMk/>
            <pc:sldMk cId="3847200908" sldId="360"/>
            <ac:spMk id="5" creationId="{64EB7B8D-9D8E-4788-ADFC-CF0FDBEA5118}"/>
          </ac:spMkLst>
        </pc:spChg>
        <pc:spChg chg="add mod">
          <ac:chgData name="HOWARD LIM" userId="5f46fd05-caa1-48d7-ae1b-d61ec684b443" providerId="ADAL" clId="{85D4B06B-8526-48C3-94A9-E1249FFA20D0}" dt="2021-06-13T06:25:48.206" v="25917" actId="208"/>
          <ac:spMkLst>
            <pc:docMk/>
            <pc:sldMk cId="3847200908" sldId="360"/>
            <ac:spMk id="6" creationId="{2CED91FE-0518-43DD-83CA-EE7D8550650B}"/>
          </ac:spMkLst>
        </pc:spChg>
        <pc:spChg chg="add mod">
          <ac:chgData name="HOWARD LIM" userId="5f46fd05-caa1-48d7-ae1b-d61ec684b443" providerId="ADAL" clId="{85D4B06B-8526-48C3-94A9-E1249FFA20D0}" dt="2021-06-13T06:25:48.275" v="25935" actId="208"/>
          <ac:spMkLst>
            <pc:docMk/>
            <pc:sldMk cId="3847200908" sldId="360"/>
            <ac:spMk id="7" creationId="{1837EC79-27C1-48E6-B156-DFE16C6E7861}"/>
          </ac:spMkLst>
        </pc:spChg>
        <pc:picChg chg="add mod">
          <ac:chgData name="HOWARD LIM" userId="5f46fd05-caa1-48d7-ae1b-d61ec684b443" providerId="ADAL" clId="{85D4B06B-8526-48C3-94A9-E1249FFA20D0}" dt="2021-06-13T06:25:47.905" v="25863"/>
          <ac:picMkLst>
            <pc:docMk/>
            <pc:sldMk cId="3847200908" sldId="360"/>
            <ac:picMk id="3" creationId="{5AC63C9E-46E5-4D19-81AB-E5A3F29F1B3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69" actId="2696"/>
        <pc:sldMkLst>
          <pc:docMk/>
          <pc:sldMk cId="4098344423" sldId="360"/>
        </pc:sldMkLst>
        <pc:spChg chg="add mod">
          <ac:chgData name="HOWARD LIM" userId="5f46fd05-caa1-48d7-ae1b-d61ec684b443" providerId="ADAL" clId="{85D4B06B-8526-48C3-94A9-E1249FFA20D0}" dt="2021-06-07T15:48:29.379" v="10900" actId="208"/>
          <ac:spMkLst>
            <pc:docMk/>
            <pc:sldMk cId="4098344423" sldId="360"/>
            <ac:spMk id="4" creationId="{A1112BB8-E79A-4FF4-AC9D-3837194C31EC}"/>
          </ac:spMkLst>
        </pc:spChg>
        <pc:spChg chg="add mod">
          <ac:chgData name="HOWARD LIM" userId="5f46fd05-caa1-48d7-ae1b-d61ec684b443" providerId="ADAL" clId="{85D4B06B-8526-48C3-94A9-E1249FFA20D0}" dt="2021-06-07T15:48:29.430" v="10910" actId="208"/>
          <ac:spMkLst>
            <pc:docMk/>
            <pc:sldMk cId="4098344423" sldId="360"/>
            <ac:spMk id="5" creationId="{31AA640D-4094-47AA-9BF7-D974D2B12A1C}"/>
          </ac:spMkLst>
        </pc:spChg>
        <pc:spChg chg="add mod">
          <ac:chgData name="HOWARD LIM" userId="5f46fd05-caa1-48d7-ae1b-d61ec684b443" providerId="ADAL" clId="{85D4B06B-8526-48C3-94A9-E1249FFA20D0}" dt="2021-06-07T15:48:29.489" v="10920" actId="208"/>
          <ac:spMkLst>
            <pc:docMk/>
            <pc:sldMk cId="4098344423" sldId="360"/>
            <ac:spMk id="6" creationId="{BA4E28E5-861D-404C-8A44-90D49790CE77}"/>
          </ac:spMkLst>
        </pc:spChg>
        <pc:spChg chg="add mod">
          <ac:chgData name="HOWARD LIM" userId="5f46fd05-caa1-48d7-ae1b-d61ec684b443" providerId="ADAL" clId="{85D4B06B-8526-48C3-94A9-E1249FFA20D0}" dt="2021-06-07T15:48:29.538" v="10930" actId="208"/>
          <ac:spMkLst>
            <pc:docMk/>
            <pc:sldMk cId="4098344423" sldId="360"/>
            <ac:spMk id="7" creationId="{EA3B0FB0-AA81-42B1-B131-57B5EFFCCF5C}"/>
          </ac:spMkLst>
        </pc:spChg>
        <pc:picChg chg="add mod">
          <ac:chgData name="HOWARD LIM" userId="5f46fd05-caa1-48d7-ae1b-d61ec684b443" providerId="ADAL" clId="{85D4B06B-8526-48C3-94A9-E1249FFA20D0}" dt="2021-06-07T15:48:29.308" v="10890"/>
          <ac:picMkLst>
            <pc:docMk/>
            <pc:sldMk cId="4098344423" sldId="360"/>
            <ac:picMk id="3" creationId="{1915E1A1-05C4-4939-B4FF-F40472254CA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4" actId="2696"/>
        <pc:sldMkLst>
          <pc:docMk/>
          <pc:sldMk cId="38854043" sldId="361"/>
        </pc:sldMkLst>
        <pc:spChg chg="add mod">
          <ac:chgData name="HOWARD LIM" userId="5f46fd05-caa1-48d7-ae1b-d61ec684b443" providerId="ADAL" clId="{85D4B06B-8526-48C3-94A9-E1249FFA20D0}" dt="2021-06-13T05:50:11.231" v="12143" actId="208"/>
          <ac:spMkLst>
            <pc:docMk/>
            <pc:sldMk cId="38854043" sldId="361"/>
            <ac:spMk id="4" creationId="{6387EDB2-6EA7-46C1-A7C1-590DE9CC6174}"/>
          </ac:spMkLst>
        </pc:spChg>
        <pc:spChg chg="add mod">
          <ac:chgData name="HOWARD LIM" userId="5f46fd05-caa1-48d7-ae1b-d61ec684b443" providerId="ADAL" clId="{85D4B06B-8526-48C3-94A9-E1249FFA20D0}" dt="2021-06-13T05:50:11.309" v="12153" actId="208"/>
          <ac:spMkLst>
            <pc:docMk/>
            <pc:sldMk cId="38854043" sldId="361"/>
            <ac:spMk id="5" creationId="{FF39F48E-4E66-4D32-A967-63FB6D84B709}"/>
          </ac:spMkLst>
        </pc:spChg>
        <pc:spChg chg="add mod">
          <ac:chgData name="HOWARD LIM" userId="5f46fd05-caa1-48d7-ae1b-d61ec684b443" providerId="ADAL" clId="{85D4B06B-8526-48C3-94A9-E1249FFA20D0}" dt="2021-06-13T05:50:11.403" v="12163" actId="208"/>
          <ac:spMkLst>
            <pc:docMk/>
            <pc:sldMk cId="38854043" sldId="361"/>
            <ac:spMk id="6" creationId="{2622BEE9-9F67-4AB7-A932-CA85B6A0D9FA}"/>
          </ac:spMkLst>
        </pc:spChg>
        <pc:spChg chg="add mod">
          <ac:chgData name="HOWARD LIM" userId="5f46fd05-caa1-48d7-ae1b-d61ec684b443" providerId="ADAL" clId="{85D4B06B-8526-48C3-94A9-E1249FFA20D0}" dt="2021-06-13T05:50:11.481" v="12173" actId="208"/>
          <ac:spMkLst>
            <pc:docMk/>
            <pc:sldMk cId="38854043" sldId="361"/>
            <ac:spMk id="7" creationId="{B8CCAFEC-3212-4E90-97E3-E1B40CC149D7}"/>
          </ac:spMkLst>
        </pc:spChg>
        <pc:picChg chg="add mod">
          <ac:chgData name="HOWARD LIM" userId="5f46fd05-caa1-48d7-ae1b-d61ec684b443" providerId="ADAL" clId="{85D4B06B-8526-48C3-94A9-E1249FFA20D0}" dt="2021-06-13T05:50:11.090" v="12133"/>
          <ac:picMkLst>
            <pc:docMk/>
            <pc:sldMk cId="38854043" sldId="361"/>
            <ac:picMk id="3" creationId="{ED7690D6-4275-4DF5-8650-EE13D7B93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45" v="11170" actId="2696"/>
        <pc:sldMkLst>
          <pc:docMk/>
          <pc:sldMk cId="155492924" sldId="361"/>
        </pc:sldMkLst>
        <pc:spChg chg="add mod">
          <ac:chgData name="HOWARD LIM" userId="5f46fd05-caa1-48d7-ae1b-d61ec684b443" providerId="ADAL" clId="{85D4B06B-8526-48C3-94A9-E1249FFA20D0}" dt="2021-06-07T15:48:29.756" v="10943" actId="208"/>
          <ac:spMkLst>
            <pc:docMk/>
            <pc:sldMk cId="155492924" sldId="361"/>
            <ac:spMk id="4" creationId="{0779BEC1-159F-4453-AB4A-0867F93F2B34}"/>
          </ac:spMkLst>
        </pc:spChg>
        <pc:spChg chg="add mod">
          <ac:chgData name="HOWARD LIM" userId="5f46fd05-caa1-48d7-ae1b-d61ec684b443" providerId="ADAL" clId="{85D4B06B-8526-48C3-94A9-E1249FFA20D0}" dt="2021-06-07T15:48:29.805" v="10953" actId="208"/>
          <ac:spMkLst>
            <pc:docMk/>
            <pc:sldMk cId="155492924" sldId="361"/>
            <ac:spMk id="5" creationId="{2CC65FDD-4B99-4946-A3AC-AF115EE6BBEF}"/>
          </ac:spMkLst>
        </pc:spChg>
        <pc:spChg chg="add mod">
          <ac:chgData name="HOWARD LIM" userId="5f46fd05-caa1-48d7-ae1b-d61ec684b443" providerId="ADAL" clId="{85D4B06B-8526-48C3-94A9-E1249FFA20D0}" dt="2021-06-07T15:48:29.862" v="10963" actId="208"/>
          <ac:spMkLst>
            <pc:docMk/>
            <pc:sldMk cId="155492924" sldId="361"/>
            <ac:spMk id="6" creationId="{3391051F-50D5-4D88-9D25-3A088AE1EDB5}"/>
          </ac:spMkLst>
        </pc:spChg>
        <pc:spChg chg="add mod">
          <ac:chgData name="HOWARD LIM" userId="5f46fd05-caa1-48d7-ae1b-d61ec684b443" providerId="ADAL" clId="{85D4B06B-8526-48C3-94A9-E1249FFA20D0}" dt="2021-06-07T15:48:29.910" v="10973" actId="208"/>
          <ac:spMkLst>
            <pc:docMk/>
            <pc:sldMk cId="155492924" sldId="361"/>
            <ac:spMk id="7" creationId="{4BF3AE51-ED2F-4143-B2E8-9A553B5703A5}"/>
          </ac:spMkLst>
        </pc:spChg>
        <pc:picChg chg="add mod">
          <ac:chgData name="HOWARD LIM" userId="5f46fd05-caa1-48d7-ae1b-d61ec684b443" providerId="ADAL" clId="{85D4B06B-8526-48C3-94A9-E1249FFA20D0}" dt="2021-06-07T15:48:29.672" v="10933"/>
          <ac:picMkLst>
            <pc:docMk/>
            <pc:sldMk cId="155492924" sldId="361"/>
            <ac:picMk id="3" creationId="{809BF41B-2478-4D5A-A72B-DC6BFE742A6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891" v="13677" actId="2696"/>
        <pc:sldMkLst>
          <pc:docMk/>
          <pc:sldMk cId="421814143" sldId="361"/>
        </pc:sldMkLst>
        <pc:spChg chg="add mod">
          <ac:chgData name="HOWARD LIM" userId="5f46fd05-caa1-48d7-ae1b-d61ec684b443" providerId="ADAL" clId="{85D4B06B-8526-48C3-94A9-E1249FFA20D0}" dt="2021-06-13T06:04:28.891" v="13409" actId="208"/>
          <ac:spMkLst>
            <pc:docMk/>
            <pc:sldMk cId="421814143" sldId="361"/>
            <ac:spMk id="4" creationId="{C7A543BE-FB98-4F68-B9EF-EC1FC8F172A9}"/>
          </ac:spMkLst>
        </pc:spChg>
        <pc:spChg chg="add mod">
          <ac:chgData name="HOWARD LIM" userId="5f46fd05-caa1-48d7-ae1b-d61ec684b443" providerId="ADAL" clId="{85D4B06B-8526-48C3-94A9-E1249FFA20D0}" dt="2021-06-13T06:04:28.986" v="13419" actId="208"/>
          <ac:spMkLst>
            <pc:docMk/>
            <pc:sldMk cId="421814143" sldId="361"/>
            <ac:spMk id="5" creationId="{52CDD792-385F-4E75-BCF8-E6B101BF127C}"/>
          </ac:spMkLst>
        </pc:spChg>
        <pc:spChg chg="add mod">
          <ac:chgData name="HOWARD LIM" userId="5f46fd05-caa1-48d7-ae1b-d61ec684b443" providerId="ADAL" clId="{85D4B06B-8526-48C3-94A9-E1249FFA20D0}" dt="2021-06-13T06:04:29.080" v="13429" actId="208"/>
          <ac:spMkLst>
            <pc:docMk/>
            <pc:sldMk cId="421814143" sldId="361"/>
            <ac:spMk id="6" creationId="{C2208C4F-6A2C-4734-9D70-AB7A7B85E722}"/>
          </ac:spMkLst>
        </pc:spChg>
        <pc:spChg chg="add mod">
          <ac:chgData name="HOWARD LIM" userId="5f46fd05-caa1-48d7-ae1b-d61ec684b443" providerId="ADAL" clId="{85D4B06B-8526-48C3-94A9-E1249FFA20D0}" dt="2021-06-13T06:04:29.143" v="13439" actId="208"/>
          <ac:spMkLst>
            <pc:docMk/>
            <pc:sldMk cId="421814143" sldId="361"/>
            <ac:spMk id="7" creationId="{D1A1333D-1F2E-4E9F-929A-21A370541C6E}"/>
          </ac:spMkLst>
        </pc:spChg>
        <pc:picChg chg="add mod">
          <ac:chgData name="HOWARD LIM" userId="5f46fd05-caa1-48d7-ae1b-d61ec684b443" providerId="ADAL" clId="{85D4B06B-8526-48C3-94A9-E1249FFA20D0}" dt="2021-06-13T06:04:28.751" v="13399"/>
          <ac:picMkLst>
            <pc:docMk/>
            <pc:sldMk cId="421814143" sldId="361"/>
            <ac:picMk id="3" creationId="{5AA30AE0-581E-4DF4-B182-BBD271CC4C33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53" v="9655" actId="2696"/>
        <pc:sldMkLst>
          <pc:docMk/>
          <pc:sldMk cId="686524368" sldId="361"/>
        </pc:sldMkLst>
        <pc:spChg chg="add mod">
          <ac:chgData name="HOWARD LIM" userId="5f46fd05-caa1-48d7-ae1b-d61ec684b443" providerId="ADAL" clId="{85D4B06B-8526-48C3-94A9-E1249FFA20D0}" dt="2021-05-31T11:47:47.361" v="8199" actId="208"/>
          <ac:spMkLst>
            <pc:docMk/>
            <pc:sldMk cId="686524368" sldId="361"/>
            <ac:spMk id="4" creationId="{F2B29F8A-B024-4C87-9887-1481491CC1A4}"/>
          </ac:spMkLst>
        </pc:spChg>
        <pc:spChg chg="add mod">
          <ac:chgData name="HOWARD LIM" userId="5f46fd05-caa1-48d7-ae1b-d61ec684b443" providerId="ADAL" clId="{85D4B06B-8526-48C3-94A9-E1249FFA20D0}" dt="2021-05-31T11:47:47.431" v="8209" actId="208"/>
          <ac:spMkLst>
            <pc:docMk/>
            <pc:sldMk cId="686524368" sldId="361"/>
            <ac:spMk id="5" creationId="{B02978F5-41F9-437B-A66B-0D0DBA1EBA1B}"/>
          </ac:spMkLst>
        </pc:spChg>
        <pc:spChg chg="add mod">
          <ac:chgData name="HOWARD LIM" userId="5f46fd05-caa1-48d7-ae1b-d61ec684b443" providerId="ADAL" clId="{85D4B06B-8526-48C3-94A9-E1249FFA20D0}" dt="2021-05-31T11:47:47.497" v="8219" actId="208"/>
          <ac:spMkLst>
            <pc:docMk/>
            <pc:sldMk cId="686524368" sldId="361"/>
            <ac:spMk id="6" creationId="{AA490E96-8764-4D5D-8686-ECE8EAB4F807}"/>
          </ac:spMkLst>
        </pc:spChg>
        <pc:spChg chg="add mod">
          <ac:chgData name="HOWARD LIM" userId="5f46fd05-caa1-48d7-ae1b-d61ec684b443" providerId="ADAL" clId="{85D4B06B-8526-48C3-94A9-E1249FFA20D0}" dt="2021-05-31T11:47:47.581" v="8229" actId="208"/>
          <ac:spMkLst>
            <pc:docMk/>
            <pc:sldMk cId="686524368" sldId="361"/>
            <ac:spMk id="7" creationId="{5BB4FFE8-7218-4F90-9A1A-01C3E2559559}"/>
          </ac:spMkLst>
        </pc:spChg>
        <pc:picChg chg="add mod">
          <ac:chgData name="HOWARD LIM" userId="5f46fd05-caa1-48d7-ae1b-d61ec684b443" providerId="ADAL" clId="{85D4B06B-8526-48C3-94A9-E1249FFA20D0}" dt="2021-05-31T11:47:47.248" v="8189"/>
          <ac:picMkLst>
            <pc:docMk/>
            <pc:sldMk cId="686524368" sldId="361"/>
            <ac:picMk id="3" creationId="{39993AE4-29B9-4AE1-B2B5-526296D6448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499" v="22123" actId="2696"/>
        <pc:sldMkLst>
          <pc:docMk/>
          <pc:sldMk cId="813298539" sldId="361"/>
        </pc:sldMkLst>
        <pc:spChg chg="add mod">
          <ac:chgData name="HOWARD LIM" userId="5f46fd05-caa1-48d7-ae1b-d61ec684b443" providerId="ADAL" clId="{85D4B06B-8526-48C3-94A9-E1249FFA20D0}" dt="2021-06-13T06:24:01.111" v="21672" actId="208"/>
          <ac:spMkLst>
            <pc:docMk/>
            <pc:sldMk cId="813298539" sldId="361"/>
            <ac:spMk id="4" creationId="{DC3D8018-5747-4EF2-9CB5-2087905CC9DC}"/>
          </ac:spMkLst>
        </pc:spChg>
        <pc:spChg chg="add mod">
          <ac:chgData name="HOWARD LIM" userId="5f46fd05-caa1-48d7-ae1b-d61ec684b443" providerId="ADAL" clId="{85D4B06B-8526-48C3-94A9-E1249FFA20D0}" dt="2021-06-13T06:24:01.208" v="21690" actId="208"/>
          <ac:spMkLst>
            <pc:docMk/>
            <pc:sldMk cId="813298539" sldId="361"/>
            <ac:spMk id="5" creationId="{5D425045-622E-45AA-83E4-F2570B8430C2}"/>
          </ac:spMkLst>
        </pc:spChg>
        <pc:spChg chg="add mod">
          <ac:chgData name="HOWARD LIM" userId="5f46fd05-caa1-48d7-ae1b-d61ec684b443" providerId="ADAL" clId="{85D4B06B-8526-48C3-94A9-E1249FFA20D0}" dt="2021-06-13T06:24:01.307" v="21708" actId="208"/>
          <ac:spMkLst>
            <pc:docMk/>
            <pc:sldMk cId="813298539" sldId="361"/>
            <ac:spMk id="6" creationId="{4E0A8A92-ED20-4E56-8E9A-EB4DD576AAA2}"/>
          </ac:spMkLst>
        </pc:spChg>
        <pc:spChg chg="add mod">
          <ac:chgData name="HOWARD LIM" userId="5f46fd05-caa1-48d7-ae1b-d61ec684b443" providerId="ADAL" clId="{85D4B06B-8526-48C3-94A9-E1249FFA20D0}" dt="2021-06-13T06:24:01.393" v="21726" actId="208"/>
          <ac:spMkLst>
            <pc:docMk/>
            <pc:sldMk cId="813298539" sldId="361"/>
            <ac:spMk id="7" creationId="{72A0590F-2089-494E-A4CC-0CD83EA49036}"/>
          </ac:spMkLst>
        </pc:spChg>
        <pc:picChg chg="add mod">
          <ac:chgData name="HOWARD LIM" userId="5f46fd05-caa1-48d7-ae1b-d61ec684b443" providerId="ADAL" clId="{85D4B06B-8526-48C3-94A9-E1249FFA20D0}" dt="2021-06-13T06:24:00.976" v="21654"/>
          <ac:picMkLst>
            <pc:docMk/>
            <pc:sldMk cId="813298539" sldId="361"/>
            <ac:picMk id="3" creationId="{3D2AE61D-B660-472B-B908-38479D39CBD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21" v="30724" actId="2696"/>
        <pc:sldMkLst>
          <pc:docMk/>
          <pc:sldMk cId="967705449" sldId="361"/>
        </pc:sldMkLst>
        <pc:spChg chg="add mod">
          <ac:chgData name="HOWARD LIM" userId="5f46fd05-caa1-48d7-ae1b-d61ec684b443" providerId="ADAL" clId="{85D4B06B-8526-48C3-94A9-E1249FFA20D0}" dt="2021-06-13T07:05:32.328" v="30246" actId="208"/>
          <ac:spMkLst>
            <pc:docMk/>
            <pc:sldMk cId="967705449" sldId="361"/>
            <ac:spMk id="4" creationId="{8163BF8F-16ED-467F-A05D-F8C0641CF8DC}"/>
          </ac:spMkLst>
        </pc:spChg>
        <pc:spChg chg="add mod">
          <ac:chgData name="HOWARD LIM" userId="5f46fd05-caa1-48d7-ae1b-d61ec684b443" providerId="ADAL" clId="{85D4B06B-8526-48C3-94A9-E1249FFA20D0}" dt="2021-06-13T07:05:32.695" v="30264" actId="208"/>
          <ac:spMkLst>
            <pc:docMk/>
            <pc:sldMk cId="967705449" sldId="361"/>
            <ac:spMk id="5" creationId="{5C1C2C9C-CCDB-40D7-BEAF-E3652CCFB7A2}"/>
          </ac:spMkLst>
        </pc:spChg>
        <pc:spChg chg="add mod">
          <ac:chgData name="HOWARD LIM" userId="5f46fd05-caa1-48d7-ae1b-d61ec684b443" providerId="ADAL" clId="{85D4B06B-8526-48C3-94A9-E1249FFA20D0}" dt="2021-06-13T07:05:32.905" v="30282" actId="208"/>
          <ac:spMkLst>
            <pc:docMk/>
            <pc:sldMk cId="967705449" sldId="361"/>
            <ac:spMk id="6" creationId="{1EA26F14-1169-4E3C-BEE5-B941F6FD20A5}"/>
          </ac:spMkLst>
        </pc:spChg>
        <pc:spChg chg="add mod">
          <ac:chgData name="HOWARD LIM" userId="5f46fd05-caa1-48d7-ae1b-d61ec684b443" providerId="ADAL" clId="{85D4B06B-8526-48C3-94A9-E1249FFA20D0}" dt="2021-06-13T07:05:33.054" v="30300" actId="208"/>
          <ac:spMkLst>
            <pc:docMk/>
            <pc:sldMk cId="967705449" sldId="361"/>
            <ac:spMk id="7" creationId="{FA1AB5D4-8FCA-495C-8719-671F6F0DE988}"/>
          </ac:spMkLst>
        </pc:spChg>
        <pc:picChg chg="add mod">
          <ac:chgData name="HOWARD LIM" userId="5f46fd05-caa1-48d7-ae1b-d61ec684b443" providerId="ADAL" clId="{85D4B06B-8526-48C3-94A9-E1249FFA20D0}" dt="2021-06-13T07:05:32.161" v="30228"/>
          <ac:picMkLst>
            <pc:docMk/>
            <pc:sldMk cId="967705449" sldId="361"/>
            <ac:picMk id="3" creationId="{135FC002-20B1-4B6A-A299-DF01D62EE82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1" v="24269" actId="2696"/>
        <pc:sldMkLst>
          <pc:docMk/>
          <pc:sldMk cId="1286390990" sldId="361"/>
        </pc:sldMkLst>
        <pc:spChg chg="add mod">
          <ac:chgData name="HOWARD LIM" userId="5f46fd05-caa1-48d7-ae1b-d61ec684b443" providerId="ADAL" clId="{85D4B06B-8526-48C3-94A9-E1249FFA20D0}" dt="2021-06-13T06:24:43.061" v="23811" actId="208"/>
          <ac:spMkLst>
            <pc:docMk/>
            <pc:sldMk cId="1286390990" sldId="361"/>
            <ac:spMk id="4" creationId="{4CCF8A8B-F71D-49D8-892A-85B9D07069EA}"/>
          </ac:spMkLst>
        </pc:spChg>
        <pc:spChg chg="add mod">
          <ac:chgData name="HOWARD LIM" userId="5f46fd05-caa1-48d7-ae1b-d61ec684b443" providerId="ADAL" clId="{85D4B06B-8526-48C3-94A9-E1249FFA20D0}" dt="2021-06-13T06:24:43.142" v="23829" actId="208"/>
          <ac:spMkLst>
            <pc:docMk/>
            <pc:sldMk cId="1286390990" sldId="361"/>
            <ac:spMk id="5" creationId="{836D003F-5977-432A-B5BB-A00726379E8C}"/>
          </ac:spMkLst>
        </pc:spChg>
        <pc:spChg chg="add mod">
          <ac:chgData name="HOWARD LIM" userId="5f46fd05-caa1-48d7-ae1b-d61ec684b443" providerId="ADAL" clId="{85D4B06B-8526-48C3-94A9-E1249FFA20D0}" dt="2021-06-13T06:24:43.240" v="23847" actId="208"/>
          <ac:spMkLst>
            <pc:docMk/>
            <pc:sldMk cId="1286390990" sldId="361"/>
            <ac:spMk id="6" creationId="{5883C7BA-0FB6-43D4-A753-B67663D0B851}"/>
          </ac:spMkLst>
        </pc:spChg>
        <pc:spChg chg="add mod">
          <ac:chgData name="HOWARD LIM" userId="5f46fd05-caa1-48d7-ae1b-d61ec684b443" providerId="ADAL" clId="{85D4B06B-8526-48C3-94A9-E1249FFA20D0}" dt="2021-06-13T06:24:43.345" v="23866" actId="208"/>
          <ac:spMkLst>
            <pc:docMk/>
            <pc:sldMk cId="1286390990" sldId="361"/>
            <ac:spMk id="7" creationId="{BCB92C71-167C-432E-8066-FE9883341620}"/>
          </ac:spMkLst>
        </pc:spChg>
        <pc:picChg chg="add mod">
          <ac:chgData name="HOWARD LIM" userId="5f46fd05-caa1-48d7-ae1b-d61ec684b443" providerId="ADAL" clId="{85D4B06B-8526-48C3-94A9-E1249FFA20D0}" dt="2021-06-13T06:24:42.912" v="23793"/>
          <ac:picMkLst>
            <pc:docMk/>
            <pc:sldMk cId="1286390990" sldId="361"/>
            <ac:picMk id="3" creationId="{F8FA23BF-D4B2-4825-9940-08AC09EC50DD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57" v="6463" actId="2696"/>
        <pc:sldMkLst>
          <pc:docMk/>
          <pc:sldMk cId="1385931390" sldId="361"/>
        </pc:sldMkLst>
        <pc:spChg chg="add mod">
          <ac:chgData name="HOWARD LIM" userId="5f46fd05-caa1-48d7-ae1b-d61ec684b443" providerId="ADAL" clId="{85D4B06B-8526-48C3-94A9-E1249FFA20D0}" dt="2021-05-31T10:44:25.917" v="6067" actId="208"/>
          <ac:spMkLst>
            <pc:docMk/>
            <pc:sldMk cId="1385931390" sldId="361"/>
            <ac:spMk id="4" creationId="{5B6C4144-9DBA-4A63-8787-5126567D6772}"/>
          </ac:spMkLst>
        </pc:spChg>
        <pc:spChg chg="add mod">
          <ac:chgData name="HOWARD LIM" userId="5f46fd05-caa1-48d7-ae1b-d61ec684b443" providerId="ADAL" clId="{85D4B06B-8526-48C3-94A9-E1249FFA20D0}" dt="2021-05-31T10:44:25.990" v="6077" actId="208"/>
          <ac:spMkLst>
            <pc:docMk/>
            <pc:sldMk cId="1385931390" sldId="361"/>
            <ac:spMk id="5" creationId="{A59CB267-28A3-4CF5-BC65-A7D1D0C1CD47}"/>
          </ac:spMkLst>
        </pc:spChg>
        <pc:spChg chg="add mod">
          <ac:chgData name="HOWARD LIM" userId="5f46fd05-caa1-48d7-ae1b-d61ec684b443" providerId="ADAL" clId="{85D4B06B-8526-48C3-94A9-E1249FFA20D0}" dt="2021-05-31T10:44:26.088" v="6087" actId="208"/>
          <ac:spMkLst>
            <pc:docMk/>
            <pc:sldMk cId="1385931390" sldId="361"/>
            <ac:spMk id="6" creationId="{8A6FE677-C135-4D11-AA68-9645CE145EFF}"/>
          </ac:spMkLst>
        </pc:spChg>
        <pc:spChg chg="add mod">
          <ac:chgData name="HOWARD LIM" userId="5f46fd05-caa1-48d7-ae1b-d61ec684b443" providerId="ADAL" clId="{85D4B06B-8526-48C3-94A9-E1249FFA20D0}" dt="2021-05-31T10:44:26.163" v="6097" actId="208"/>
          <ac:spMkLst>
            <pc:docMk/>
            <pc:sldMk cId="1385931390" sldId="361"/>
            <ac:spMk id="7" creationId="{58717C5A-BA83-48F1-85C4-5060FD6F38F8}"/>
          </ac:spMkLst>
        </pc:spChg>
        <pc:picChg chg="add mod">
          <ac:chgData name="HOWARD LIM" userId="5f46fd05-caa1-48d7-ae1b-d61ec684b443" providerId="ADAL" clId="{85D4B06B-8526-48C3-94A9-E1249FFA20D0}" dt="2021-05-31T10:44:25.824" v="6057"/>
          <ac:picMkLst>
            <pc:docMk/>
            <pc:sldMk cId="1385931390" sldId="361"/>
            <ac:picMk id="3" creationId="{33B24C8B-E8BF-4CC3-B0DB-F22F8578B3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1" v="19985" actId="2696"/>
        <pc:sldMkLst>
          <pc:docMk/>
          <pc:sldMk cId="1433009648" sldId="361"/>
        </pc:sldMkLst>
        <pc:spChg chg="add mod">
          <ac:chgData name="HOWARD LIM" userId="5f46fd05-caa1-48d7-ae1b-d61ec684b443" providerId="ADAL" clId="{85D4B06B-8526-48C3-94A9-E1249FFA20D0}" dt="2021-06-13T06:20:59.151" v="19552" actId="208"/>
          <ac:spMkLst>
            <pc:docMk/>
            <pc:sldMk cId="1433009648" sldId="361"/>
            <ac:spMk id="4" creationId="{723DA1C0-DFE1-43B1-A3F7-D2964F33C746}"/>
          </ac:spMkLst>
        </pc:spChg>
        <pc:spChg chg="add mod">
          <ac:chgData name="HOWARD LIM" userId="5f46fd05-caa1-48d7-ae1b-d61ec684b443" providerId="ADAL" clId="{85D4B06B-8526-48C3-94A9-E1249FFA20D0}" dt="2021-06-13T06:20:59.232" v="19569" actId="208"/>
          <ac:spMkLst>
            <pc:docMk/>
            <pc:sldMk cId="1433009648" sldId="361"/>
            <ac:spMk id="5" creationId="{420B5205-7E35-4CCF-AE66-3950BCF2DADD}"/>
          </ac:spMkLst>
        </pc:spChg>
        <pc:spChg chg="add mod">
          <ac:chgData name="HOWARD LIM" userId="5f46fd05-caa1-48d7-ae1b-d61ec684b443" providerId="ADAL" clId="{85D4B06B-8526-48C3-94A9-E1249FFA20D0}" dt="2021-06-13T06:20:59.307" v="19586" actId="208"/>
          <ac:spMkLst>
            <pc:docMk/>
            <pc:sldMk cId="1433009648" sldId="361"/>
            <ac:spMk id="6" creationId="{140B0B06-980F-49A9-8B3C-958F346CF4B4}"/>
          </ac:spMkLst>
        </pc:spChg>
        <pc:spChg chg="add mod">
          <ac:chgData name="HOWARD LIM" userId="5f46fd05-caa1-48d7-ae1b-d61ec684b443" providerId="ADAL" clId="{85D4B06B-8526-48C3-94A9-E1249FFA20D0}" dt="2021-06-13T06:20:59.398" v="19603" actId="208"/>
          <ac:spMkLst>
            <pc:docMk/>
            <pc:sldMk cId="1433009648" sldId="361"/>
            <ac:spMk id="7" creationId="{6F776873-47AF-419D-AFFB-1AC32C7440EE}"/>
          </ac:spMkLst>
        </pc:spChg>
        <pc:picChg chg="add mod">
          <ac:chgData name="HOWARD LIM" userId="5f46fd05-caa1-48d7-ae1b-d61ec684b443" providerId="ADAL" clId="{85D4B06B-8526-48C3-94A9-E1249FFA20D0}" dt="2021-06-13T06:20:59.017" v="19535"/>
          <ac:picMkLst>
            <pc:docMk/>
            <pc:sldMk cId="1433009648" sldId="361"/>
            <ac:picMk id="3" creationId="{C3E44EF0-9236-4741-AE82-C352A86FBCF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25" v="17953" actId="2696"/>
        <pc:sldMkLst>
          <pc:docMk/>
          <pc:sldMk cId="2538701181" sldId="361"/>
        </pc:sldMkLst>
        <pc:spChg chg="add mod">
          <ac:chgData name="HOWARD LIM" userId="5f46fd05-caa1-48d7-ae1b-d61ec684b443" providerId="ADAL" clId="{85D4B06B-8526-48C3-94A9-E1249FFA20D0}" dt="2021-06-13T06:18:45.564" v="17502" actId="208"/>
          <ac:spMkLst>
            <pc:docMk/>
            <pc:sldMk cId="2538701181" sldId="361"/>
            <ac:spMk id="4" creationId="{76CE4290-D12B-4FA1-95E0-43AB6C9D82ED}"/>
          </ac:spMkLst>
        </pc:spChg>
        <pc:spChg chg="add mod">
          <ac:chgData name="HOWARD LIM" userId="5f46fd05-caa1-48d7-ae1b-d61ec684b443" providerId="ADAL" clId="{85D4B06B-8526-48C3-94A9-E1249FFA20D0}" dt="2021-06-13T06:18:45.641" v="17520" actId="208"/>
          <ac:spMkLst>
            <pc:docMk/>
            <pc:sldMk cId="2538701181" sldId="361"/>
            <ac:spMk id="5" creationId="{0130A3A6-5C68-47E1-BE52-81530CE73434}"/>
          </ac:spMkLst>
        </pc:spChg>
        <pc:spChg chg="add mod">
          <ac:chgData name="HOWARD LIM" userId="5f46fd05-caa1-48d7-ae1b-d61ec684b443" providerId="ADAL" clId="{85D4B06B-8526-48C3-94A9-E1249FFA20D0}" dt="2021-06-13T06:18:45.719" v="17538" actId="208"/>
          <ac:spMkLst>
            <pc:docMk/>
            <pc:sldMk cId="2538701181" sldId="361"/>
            <ac:spMk id="6" creationId="{7586C744-49A8-41C1-BA87-B9F698100807}"/>
          </ac:spMkLst>
        </pc:spChg>
        <pc:spChg chg="add mod">
          <ac:chgData name="HOWARD LIM" userId="5f46fd05-caa1-48d7-ae1b-d61ec684b443" providerId="ADAL" clId="{85D4B06B-8526-48C3-94A9-E1249FFA20D0}" dt="2021-06-13T06:18:45.796" v="17556" actId="208"/>
          <ac:spMkLst>
            <pc:docMk/>
            <pc:sldMk cId="2538701181" sldId="361"/>
            <ac:spMk id="7" creationId="{BFB19FDC-09D3-41AD-9DB2-110E15DEA0F1}"/>
          </ac:spMkLst>
        </pc:spChg>
        <pc:picChg chg="add mod">
          <ac:chgData name="HOWARD LIM" userId="5f46fd05-caa1-48d7-ae1b-d61ec684b443" providerId="ADAL" clId="{85D4B06B-8526-48C3-94A9-E1249FFA20D0}" dt="2021-06-13T06:18:45.463" v="17484"/>
          <ac:picMkLst>
            <pc:docMk/>
            <pc:sldMk cId="2538701181" sldId="361"/>
            <ac:picMk id="3" creationId="{91A5C52B-BB0A-4626-9879-B124A097815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19" v="15815" actId="2696"/>
        <pc:sldMkLst>
          <pc:docMk/>
          <pc:sldMk cId="2934479106" sldId="361"/>
        </pc:sldMkLst>
        <pc:spChg chg="add mod">
          <ac:chgData name="HOWARD LIM" userId="5f46fd05-caa1-48d7-ae1b-d61ec684b443" providerId="ADAL" clId="{85D4B06B-8526-48C3-94A9-E1249FFA20D0}" dt="2021-06-13T06:16:49.261" v="15364" actId="208"/>
          <ac:spMkLst>
            <pc:docMk/>
            <pc:sldMk cId="2934479106" sldId="361"/>
            <ac:spMk id="4" creationId="{2B8EC21A-A7EC-4567-AD09-8AC7A198AADA}"/>
          </ac:spMkLst>
        </pc:spChg>
        <pc:spChg chg="add mod">
          <ac:chgData name="HOWARD LIM" userId="5f46fd05-caa1-48d7-ae1b-d61ec684b443" providerId="ADAL" clId="{85D4B06B-8526-48C3-94A9-E1249FFA20D0}" dt="2021-06-13T06:16:49.367" v="15382" actId="208"/>
          <ac:spMkLst>
            <pc:docMk/>
            <pc:sldMk cId="2934479106" sldId="361"/>
            <ac:spMk id="5" creationId="{1EF4C856-045F-4C02-BF99-D6C3CB9FB63D}"/>
          </ac:spMkLst>
        </pc:spChg>
        <pc:spChg chg="add mod">
          <ac:chgData name="HOWARD LIM" userId="5f46fd05-caa1-48d7-ae1b-d61ec684b443" providerId="ADAL" clId="{85D4B06B-8526-48C3-94A9-E1249FFA20D0}" dt="2021-06-13T06:16:49.577" v="15400" actId="208"/>
          <ac:spMkLst>
            <pc:docMk/>
            <pc:sldMk cId="2934479106" sldId="361"/>
            <ac:spMk id="6" creationId="{99EE0B00-C866-45AB-876C-B2FF0F860625}"/>
          </ac:spMkLst>
        </pc:spChg>
        <pc:spChg chg="add mod">
          <ac:chgData name="HOWARD LIM" userId="5f46fd05-caa1-48d7-ae1b-d61ec684b443" providerId="ADAL" clId="{85D4B06B-8526-48C3-94A9-E1249FFA20D0}" dt="2021-06-13T06:16:49.679" v="15418" actId="208"/>
          <ac:spMkLst>
            <pc:docMk/>
            <pc:sldMk cId="2934479106" sldId="361"/>
            <ac:spMk id="7" creationId="{46D523F7-CD4A-473E-B061-A8EBA95849B3}"/>
          </ac:spMkLst>
        </pc:spChg>
        <pc:picChg chg="add mod">
          <ac:chgData name="HOWARD LIM" userId="5f46fd05-caa1-48d7-ae1b-d61ec684b443" providerId="ADAL" clId="{85D4B06B-8526-48C3-94A9-E1249FFA20D0}" dt="2021-06-13T06:16:49.106" v="15346"/>
          <ac:picMkLst>
            <pc:docMk/>
            <pc:sldMk cId="2934479106" sldId="361"/>
            <ac:picMk id="3" creationId="{D22FAF8C-0A23-4D1E-9C0B-5D6EC08535C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17" v="26407" actId="2696"/>
        <pc:sldMkLst>
          <pc:docMk/>
          <pc:sldMk cId="3127662623" sldId="361"/>
        </pc:sldMkLst>
        <pc:spChg chg="add mod">
          <ac:chgData name="HOWARD LIM" userId="5f46fd05-caa1-48d7-ae1b-d61ec684b443" providerId="ADAL" clId="{85D4B06B-8526-48C3-94A9-E1249FFA20D0}" dt="2021-06-13T06:25:48.556" v="25956" actId="208"/>
          <ac:spMkLst>
            <pc:docMk/>
            <pc:sldMk cId="3127662623" sldId="361"/>
            <ac:spMk id="4" creationId="{38A99B62-883F-4503-BBAA-03D8DC748121}"/>
          </ac:spMkLst>
        </pc:spChg>
        <pc:spChg chg="add mod">
          <ac:chgData name="HOWARD LIM" userId="5f46fd05-caa1-48d7-ae1b-d61ec684b443" providerId="ADAL" clId="{85D4B06B-8526-48C3-94A9-E1249FFA20D0}" dt="2021-06-13T06:25:48.672" v="25974" actId="208"/>
          <ac:spMkLst>
            <pc:docMk/>
            <pc:sldMk cId="3127662623" sldId="361"/>
            <ac:spMk id="5" creationId="{73FBB317-E2C2-4D06-AA06-45FBAC44C011}"/>
          </ac:spMkLst>
        </pc:spChg>
        <pc:spChg chg="add mod">
          <ac:chgData name="HOWARD LIM" userId="5f46fd05-caa1-48d7-ae1b-d61ec684b443" providerId="ADAL" clId="{85D4B06B-8526-48C3-94A9-E1249FFA20D0}" dt="2021-06-13T06:25:48.748" v="25992" actId="208"/>
          <ac:spMkLst>
            <pc:docMk/>
            <pc:sldMk cId="3127662623" sldId="361"/>
            <ac:spMk id="6" creationId="{78371A8C-2C95-48FD-9ED2-337DD181951C}"/>
          </ac:spMkLst>
        </pc:spChg>
        <pc:spChg chg="add mod">
          <ac:chgData name="HOWARD LIM" userId="5f46fd05-caa1-48d7-ae1b-d61ec684b443" providerId="ADAL" clId="{85D4B06B-8526-48C3-94A9-E1249FFA20D0}" dt="2021-06-13T06:25:48.824" v="26010" actId="208"/>
          <ac:spMkLst>
            <pc:docMk/>
            <pc:sldMk cId="3127662623" sldId="361"/>
            <ac:spMk id="7" creationId="{98735927-D332-411C-A513-4A1B7265DB2A}"/>
          </ac:spMkLst>
        </pc:spChg>
        <pc:picChg chg="add mod">
          <ac:chgData name="HOWARD LIM" userId="5f46fd05-caa1-48d7-ae1b-d61ec684b443" providerId="ADAL" clId="{85D4B06B-8526-48C3-94A9-E1249FFA20D0}" dt="2021-06-13T06:25:48.446" v="25938"/>
          <ac:picMkLst>
            <pc:docMk/>
            <pc:sldMk cId="3127662623" sldId="361"/>
            <ac:picMk id="3" creationId="{79E0C2F0-1ABB-4864-97F9-7D58B81596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171" v="28559" actId="2696"/>
        <pc:sldMkLst>
          <pc:docMk/>
          <pc:sldMk cId="3184055147" sldId="361"/>
        </pc:sldMkLst>
        <pc:spChg chg="add mod">
          <ac:chgData name="HOWARD LIM" userId="5f46fd05-caa1-48d7-ae1b-d61ec684b443" providerId="ADAL" clId="{85D4B06B-8526-48C3-94A9-E1249FFA20D0}" dt="2021-06-13T07:02:07.666" v="28094" actId="208"/>
          <ac:spMkLst>
            <pc:docMk/>
            <pc:sldMk cId="3184055147" sldId="361"/>
            <ac:spMk id="4" creationId="{65D70F84-87F2-448C-A121-1A7CB3269A9E}"/>
          </ac:spMkLst>
        </pc:spChg>
        <pc:spChg chg="add mod">
          <ac:chgData name="HOWARD LIM" userId="5f46fd05-caa1-48d7-ae1b-d61ec684b443" providerId="ADAL" clId="{85D4B06B-8526-48C3-94A9-E1249FFA20D0}" dt="2021-06-13T07:02:07.866" v="28112" actId="208"/>
          <ac:spMkLst>
            <pc:docMk/>
            <pc:sldMk cId="3184055147" sldId="361"/>
            <ac:spMk id="5" creationId="{C1AD23E7-DA44-4ED0-8B8C-932764C058C6}"/>
          </ac:spMkLst>
        </pc:spChg>
        <pc:spChg chg="add mod">
          <ac:chgData name="HOWARD LIM" userId="5f46fd05-caa1-48d7-ae1b-d61ec684b443" providerId="ADAL" clId="{85D4B06B-8526-48C3-94A9-E1249FFA20D0}" dt="2021-06-13T07:02:08.054" v="28130" actId="208"/>
          <ac:spMkLst>
            <pc:docMk/>
            <pc:sldMk cId="3184055147" sldId="361"/>
            <ac:spMk id="6" creationId="{B1862388-65A4-4F76-9961-87BC7037E621}"/>
          </ac:spMkLst>
        </pc:spChg>
        <pc:spChg chg="add mod">
          <ac:chgData name="HOWARD LIM" userId="5f46fd05-caa1-48d7-ae1b-d61ec684b443" providerId="ADAL" clId="{85D4B06B-8526-48C3-94A9-E1249FFA20D0}" dt="2021-06-13T07:02:08.165" v="28148" actId="208"/>
          <ac:spMkLst>
            <pc:docMk/>
            <pc:sldMk cId="3184055147" sldId="361"/>
            <ac:spMk id="7" creationId="{7F684ACC-14DB-44AD-B5DE-C9188F7CFBEF}"/>
          </ac:spMkLst>
        </pc:spChg>
        <pc:picChg chg="add mod">
          <ac:chgData name="HOWARD LIM" userId="5f46fd05-caa1-48d7-ae1b-d61ec684b443" providerId="ADAL" clId="{85D4B06B-8526-48C3-94A9-E1249FFA20D0}" dt="2021-06-13T07:02:07.420" v="28076"/>
          <ac:picMkLst>
            <pc:docMk/>
            <pc:sldMk cId="3184055147" sldId="361"/>
            <ac:picMk id="3" creationId="{A9048EFF-A6CC-4A6D-AAB8-94F5A7C6FA4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01" v="13678" actId="2696"/>
        <pc:sldMkLst>
          <pc:docMk/>
          <pc:sldMk cId="517155654" sldId="362"/>
        </pc:sldMkLst>
        <pc:spChg chg="add mod">
          <ac:chgData name="HOWARD LIM" userId="5f46fd05-caa1-48d7-ae1b-d61ec684b443" providerId="ADAL" clId="{85D4B06B-8526-48C3-94A9-E1249FFA20D0}" dt="2021-06-13T06:04:29.423" v="13452" actId="208"/>
          <ac:spMkLst>
            <pc:docMk/>
            <pc:sldMk cId="517155654" sldId="362"/>
            <ac:spMk id="4" creationId="{08624773-737B-447C-8246-12AEDE1B36AC}"/>
          </ac:spMkLst>
        </pc:spChg>
        <pc:spChg chg="add mod">
          <ac:chgData name="HOWARD LIM" userId="5f46fd05-caa1-48d7-ae1b-d61ec684b443" providerId="ADAL" clId="{85D4B06B-8526-48C3-94A9-E1249FFA20D0}" dt="2021-06-13T06:04:29.485" v="13462" actId="208"/>
          <ac:spMkLst>
            <pc:docMk/>
            <pc:sldMk cId="517155654" sldId="362"/>
            <ac:spMk id="5" creationId="{61E4BC6F-8CE8-47A2-A28F-B5AC5FA72D8C}"/>
          </ac:spMkLst>
        </pc:spChg>
        <pc:spChg chg="add mod">
          <ac:chgData name="HOWARD LIM" userId="5f46fd05-caa1-48d7-ae1b-d61ec684b443" providerId="ADAL" clId="{85D4B06B-8526-48C3-94A9-E1249FFA20D0}" dt="2021-06-13T06:04:29.581" v="13472" actId="208"/>
          <ac:spMkLst>
            <pc:docMk/>
            <pc:sldMk cId="517155654" sldId="362"/>
            <ac:spMk id="6" creationId="{738A3DEA-083B-492F-9B96-DE7683300809}"/>
          </ac:spMkLst>
        </pc:spChg>
        <pc:spChg chg="add mod">
          <ac:chgData name="HOWARD LIM" userId="5f46fd05-caa1-48d7-ae1b-d61ec684b443" providerId="ADAL" clId="{85D4B06B-8526-48C3-94A9-E1249FFA20D0}" dt="2021-06-13T06:04:29.633" v="13482" actId="208"/>
          <ac:spMkLst>
            <pc:docMk/>
            <pc:sldMk cId="517155654" sldId="362"/>
            <ac:spMk id="7" creationId="{F97B642E-FC5B-4547-8F99-F2988C11DEA3}"/>
          </ac:spMkLst>
        </pc:spChg>
        <pc:picChg chg="add mod">
          <ac:chgData name="HOWARD LIM" userId="5f46fd05-caa1-48d7-ae1b-d61ec684b443" providerId="ADAL" clId="{85D4B06B-8526-48C3-94A9-E1249FFA20D0}" dt="2021-06-13T06:04:29.314" v="13442"/>
          <ac:picMkLst>
            <pc:docMk/>
            <pc:sldMk cId="517155654" sldId="362"/>
            <ac:picMk id="3" creationId="{05BE3E80-5775-47CC-B3E8-D004491F7BE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34" v="17954" actId="2696"/>
        <pc:sldMkLst>
          <pc:docMk/>
          <pc:sldMk cId="524984026" sldId="362"/>
        </pc:sldMkLst>
        <pc:spChg chg="add mod">
          <ac:chgData name="HOWARD LIM" userId="5f46fd05-caa1-48d7-ae1b-d61ec684b443" providerId="ADAL" clId="{85D4B06B-8526-48C3-94A9-E1249FFA20D0}" dt="2021-06-13T06:18:46.043" v="17577" actId="208"/>
          <ac:spMkLst>
            <pc:docMk/>
            <pc:sldMk cId="524984026" sldId="362"/>
            <ac:spMk id="4" creationId="{7D9952DE-1C27-4273-8B2B-24D2833305FC}"/>
          </ac:spMkLst>
        </pc:spChg>
        <pc:spChg chg="add mod">
          <ac:chgData name="HOWARD LIM" userId="5f46fd05-caa1-48d7-ae1b-d61ec684b443" providerId="ADAL" clId="{85D4B06B-8526-48C3-94A9-E1249FFA20D0}" dt="2021-06-13T06:18:46.130" v="17595" actId="208"/>
          <ac:spMkLst>
            <pc:docMk/>
            <pc:sldMk cId="524984026" sldId="362"/>
            <ac:spMk id="5" creationId="{88551C1A-C6A5-4D37-9F23-8BF70FAA32E4}"/>
          </ac:spMkLst>
        </pc:spChg>
        <pc:spChg chg="add mod">
          <ac:chgData name="HOWARD LIM" userId="5f46fd05-caa1-48d7-ae1b-d61ec684b443" providerId="ADAL" clId="{85D4B06B-8526-48C3-94A9-E1249FFA20D0}" dt="2021-06-13T06:18:46.210" v="17613" actId="208"/>
          <ac:spMkLst>
            <pc:docMk/>
            <pc:sldMk cId="524984026" sldId="362"/>
            <ac:spMk id="6" creationId="{91429A36-C521-475F-AFCB-E52576773BDB}"/>
          </ac:spMkLst>
        </pc:spChg>
        <pc:spChg chg="add mod">
          <ac:chgData name="HOWARD LIM" userId="5f46fd05-caa1-48d7-ae1b-d61ec684b443" providerId="ADAL" clId="{85D4B06B-8526-48C3-94A9-E1249FFA20D0}" dt="2021-06-13T06:18:46.321" v="17631" actId="208"/>
          <ac:spMkLst>
            <pc:docMk/>
            <pc:sldMk cId="524984026" sldId="362"/>
            <ac:spMk id="7" creationId="{094BFBBC-B623-4D72-8B07-8CA14664F1BB}"/>
          </ac:spMkLst>
        </pc:spChg>
        <pc:picChg chg="add mod">
          <ac:chgData name="HOWARD LIM" userId="5f46fd05-caa1-48d7-ae1b-d61ec684b443" providerId="ADAL" clId="{85D4B06B-8526-48C3-94A9-E1249FFA20D0}" dt="2021-06-13T06:18:45.932" v="17559"/>
          <ac:picMkLst>
            <pc:docMk/>
            <pc:sldMk cId="524984026" sldId="362"/>
            <ac:picMk id="3" creationId="{3E28DC96-16D4-4AF1-A4DB-67718F33E27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07" v="22124" actId="2696"/>
        <pc:sldMkLst>
          <pc:docMk/>
          <pc:sldMk cId="730914128" sldId="362"/>
        </pc:sldMkLst>
        <pc:spChg chg="add mod">
          <ac:chgData name="HOWARD LIM" userId="5f46fd05-caa1-48d7-ae1b-d61ec684b443" providerId="ADAL" clId="{85D4B06B-8526-48C3-94A9-E1249FFA20D0}" dt="2021-06-13T06:24:01.670" v="21747" actId="208"/>
          <ac:spMkLst>
            <pc:docMk/>
            <pc:sldMk cId="730914128" sldId="362"/>
            <ac:spMk id="4" creationId="{7519A6B5-83F5-4FCD-8147-F2DB98C11C30}"/>
          </ac:spMkLst>
        </pc:spChg>
        <pc:spChg chg="add mod">
          <ac:chgData name="HOWARD LIM" userId="5f46fd05-caa1-48d7-ae1b-d61ec684b443" providerId="ADAL" clId="{85D4B06B-8526-48C3-94A9-E1249FFA20D0}" dt="2021-06-13T06:24:01.753" v="21765" actId="208"/>
          <ac:spMkLst>
            <pc:docMk/>
            <pc:sldMk cId="730914128" sldId="362"/>
            <ac:spMk id="5" creationId="{31A28F78-B55F-4AA2-A106-5E032E82D45E}"/>
          </ac:spMkLst>
        </pc:spChg>
        <pc:spChg chg="add mod">
          <ac:chgData name="HOWARD LIM" userId="5f46fd05-caa1-48d7-ae1b-d61ec684b443" providerId="ADAL" clId="{85D4B06B-8526-48C3-94A9-E1249FFA20D0}" dt="2021-06-13T06:24:01.828" v="21783" actId="208"/>
          <ac:spMkLst>
            <pc:docMk/>
            <pc:sldMk cId="730914128" sldId="362"/>
            <ac:spMk id="6" creationId="{0FB9313F-BB25-4711-B18F-5B8CDA723A2D}"/>
          </ac:spMkLst>
        </pc:spChg>
        <pc:spChg chg="add mod">
          <ac:chgData name="HOWARD LIM" userId="5f46fd05-caa1-48d7-ae1b-d61ec684b443" providerId="ADAL" clId="{85D4B06B-8526-48C3-94A9-E1249FFA20D0}" dt="2021-06-13T06:24:01.913" v="21801" actId="208"/>
          <ac:spMkLst>
            <pc:docMk/>
            <pc:sldMk cId="730914128" sldId="362"/>
            <ac:spMk id="7" creationId="{240B8A8B-ED3F-4C63-9380-B62A527BC1D3}"/>
          </ac:spMkLst>
        </pc:spChg>
        <pc:picChg chg="add mod">
          <ac:chgData name="HOWARD LIM" userId="5f46fd05-caa1-48d7-ae1b-d61ec684b443" providerId="ADAL" clId="{85D4B06B-8526-48C3-94A9-E1249FFA20D0}" dt="2021-06-13T06:24:01.538" v="21729"/>
          <ac:picMkLst>
            <pc:docMk/>
            <pc:sldMk cId="730914128" sldId="362"/>
            <ac:picMk id="3" creationId="{D049DCFD-815C-4BFE-A880-2F6110513B6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28" v="15816" actId="2696"/>
        <pc:sldMkLst>
          <pc:docMk/>
          <pc:sldMk cId="1022344591" sldId="362"/>
        </pc:sldMkLst>
        <pc:spChg chg="add mod">
          <ac:chgData name="HOWARD LIM" userId="5f46fd05-caa1-48d7-ae1b-d61ec684b443" providerId="ADAL" clId="{85D4B06B-8526-48C3-94A9-E1249FFA20D0}" dt="2021-06-13T06:16:49.937" v="15439" actId="208"/>
          <ac:spMkLst>
            <pc:docMk/>
            <pc:sldMk cId="1022344591" sldId="362"/>
            <ac:spMk id="4" creationId="{E6129B85-9EF2-4E58-9D80-57BEAFC384FD}"/>
          </ac:spMkLst>
        </pc:spChg>
        <pc:spChg chg="add mod">
          <ac:chgData name="HOWARD LIM" userId="5f46fd05-caa1-48d7-ae1b-d61ec684b443" providerId="ADAL" clId="{85D4B06B-8526-48C3-94A9-E1249FFA20D0}" dt="2021-06-13T06:16:50.032" v="15457" actId="208"/>
          <ac:spMkLst>
            <pc:docMk/>
            <pc:sldMk cId="1022344591" sldId="362"/>
            <ac:spMk id="5" creationId="{BA2C9973-1328-43A7-9AB7-9C500348DB1B}"/>
          </ac:spMkLst>
        </pc:spChg>
        <pc:spChg chg="add mod">
          <ac:chgData name="HOWARD LIM" userId="5f46fd05-caa1-48d7-ae1b-d61ec684b443" providerId="ADAL" clId="{85D4B06B-8526-48C3-94A9-E1249FFA20D0}" dt="2021-06-13T06:16:50.117" v="15475" actId="208"/>
          <ac:spMkLst>
            <pc:docMk/>
            <pc:sldMk cId="1022344591" sldId="362"/>
            <ac:spMk id="6" creationId="{1FC35FCE-27D0-49E2-A6A9-0D2523455150}"/>
          </ac:spMkLst>
        </pc:spChg>
        <pc:spChg chg="add mod">
          <ac:chgData name="HOWARD LIM" userId="5f46fd05-caa1-48d7-ae1b-d61ec684b443" providerId="ADAL" clId="{85D4B06B-8526-48C3-94A9-E1249FFA20D0}" dt="2021-06-13T06:16:50.199" v="15493" actId="208"/>
          <ac:spMkLst>
            <pc:docMk/>
            <pc:sldMk cId="1022344591" sldId="362"/>
            <ac:spMk id="7" creationId="{D911809C-7F0D-423C-BF6D-6FADCB6BED1B}"/>
          </ac:spMkLst>
        </pc:spChg>
        <pc:picChg chg="add mod">
          <ac:chgData name="HOWARD LIM" userId="5f46fd05-caa1-48d7-ae1b-d61ec684b443" providerId="ADAL" clId="{85D4B06B-8526-48C3-94A9-E1249FFA20D0}" dt="2021-06-13T06:16:49.831" v="15421"/>
          <ac:picMkLst>
            <pc:docMk/>
            <pc:sldMk cId="1022344591" sldId="362"/>
            <ac:picMk id="3" creationId="{C0FFE880-A2F0-4290-92F2-272F403A1A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29" v="12435" actId="2696"/>
        <pc:sldMkLst>
          <pc:docMk/>
          <pc:sldMk cId="1037022117" sldId="362"/>
        </pc:sldMkLst>
        <pc:spChg chg="add mod">
          <ac:chgData name="HOWARD LIM" userId="5f46fd05-caa1-48d7-ae1b-d61ec684b443" providerId="ADAL" clId="{85D4B06B-8526-48C3-94A9-E1249FFA20D0}" dt="2021-06-13T05:50:11.755" v="12186" actId="208"/>
          <ac:spMkLst>
            <pc:docMk/>
            <pc:sldMk cId="1037022117" sldId="362"/>
            <ac:spMk id="4" creationId="{BB8593DB-363A-440E-8C87-76DEAE549EF9}"/>
          </ac:spMkLst>
        </pc:spChg>
        <pc:spChg chg="add mod">
          <ac:chgData name="HOWARD LIM" userId="5f46fd05-caa1-48d7-ae1b-d61ec684b443" providerId="ADAL" clId="{85D4B06B-8526-48C3-94A9-E1249FFA20D0}" dt="2021-06-13T05:50:11.834" v="12196" actId="208"/>
          <ac:spMkLst>
            <pc:docMk/>
            <pc:sldMk cId="1037022117" sldId="362"/>
            <ac:spMk id="5" creationId="{3E1EBA36-5613-495A-ACC5-E812329D30A2}"/>
          </ac:spMkLst>
        </pc:spChg>
        <pc:spChg chg="add mod">
          <ac:chgData name="HOWARD LIM" userId="5f46fd05-caa1-48d7-ae1b-d61ec684b443" providerId="ADAL" clId="{85D4B06B-8526-48C3-94A9-E1249FFA20D0}" dt="2021-06-13T05:50:11.896" v="12206" actId="208"/>
          <ac:spMkLst>
            <pc:docMk/>
            <pc:sldMk cId="1037022117" sldId="362"/>
            <ac:spMk id="6" creationId="{E6889B59-629C-4BA6-BA3C-6422E2ACA0B9}"/>
          </ac:spMkLst>
        </pc:spChg>
        <pc:spChg chg="add mod">
          <ac:chgData name="HOWARD LIM" userId="5f46fd05-caa1-48d7-ae1b-d61ec684b443" providerId="ADAL" clId="{85D4B06B-8526-48C3-94A9-E1249FFA20D0}" dt="2021-06-13T05:50:11.975" v="12216" actId="208"/>
          <ac:spMkLst>
            <pc:docMk/>
            <pc:sldMk cId="1037022117" sldId="362"/>
            <ac:spMk id="7" creationId="{31AEA0A8-1CF5-420F-AEEE-C6FBD6A6FB79}"/>
          </ac:spMkLst>
        </pc:spChg>
        <pc:picChg chg="add mod">
          <ac:chgData name="HOWARD LIM" userId="5f46fd05-caa1-48d7-ae1b-d61ec684b443" providerId="ADAL" clId="{85D4B06B-8526-48C3-94A9-E1249FFA20D0}" dt="2021-06-13T05:50:11.630" v="12176"/>
          <ac:picMkLst>
            <pc:docMk/>
            <pc:sldMk cId="1037022117" sldId="362"/>
            <ac:picMk id="3" creationId="{04CD013B-4CB3-47F2-BB33-AD189689017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02" v="28560" actId="2696"/>
        <pc:sldMkLst>
          <pc:docMk/>
          <pc:sldMk cId="1304965641" sldId="362"/>
        </pc:sldMkLst>
        <pc:spChg chg="add mod">
          <ac:chgData name="HOWARD LIM" userId="5f46fd05-caa1-48d7-ae1b-d61ec684b443" providerId="ADAL" clId="{85D4B06B-8526-48C3-94A9-E1249FFA20D0}" dt="2021-06-13T07:02:08.530" v="28169" actId="208"/>
          <ac:spMkLst>
            <pc:docMk/>
            <pc:sldMk cId="1304965641" sldId="362"/>
            <ac:spMk id="4" creationId="{E67B7B20-4239-4FED-ABCE-DE80F189E3E0}"/>
          </ac:spMkLst>
        </pc:spChg>
        <pc:spChg chg="add mod">
          <ac:chgData name="HOWARD LIM" userId="5f46fd05-caa1-48d7-ae1b-d61ec684b443" providerId="ADAL" clId="{85D4B06B-8526-48C3-94A9-E1249FFA20D0}" dt="2021-06-13T07:02:08.701" v="28187" actId="208"/>
          <ac:spMkLst>
            <pc:docMk/>
            <pc:sldMk cId="1304965641" sldId="362"/>
            <ac:spMk id="5" creationId="{A68BED17-5DA5-4547-B57C-39E5DA8F6B0E}"/>
          </ac:spMkLst>
        </pc:spChg>
        <pc:spChg chg="add mod">
          <ac:chgData name="HOWARD LIM" userId="5f46fd05-caa1-48d7-ae1b-d61ec684b443" providerId="ADAL" clId="{85D4B06B-8526-48C3-94A9-E1249FFA20D0}" dt="2021-06-13T07:02:08.816" v="28205" actId="208"/>
          <ac:spMkLst>
            <pc:docMk/>
            <pc:sldMk cId="1304965641" sldId="362"/>
            <ac:spMk id="6" creationId="{3D0CC32D-BAC7-48A7-8F01-47F64F04D089}"/>
          </ac:spMkLst>
        </pc:spChg>
        <pc:spChg chg="add mod">
          <ac:chgData name="HOWARD LIM" userId="5f46fd05-caa1-48d7-ae1b-d61ec684b443" providerId="ADAL" clId="{85D4B06B-8526-48C3-94A9-E1249FFA20D0}" dt="2021-06-13T07:02:08.964" v="28223" actId="208"/>
          <ac:spMkLst>
            <pc:docMk/>
            <pc:sldMk cId="1304965641" sldId="362"/>
            <ac:spMk id="7" creationId="{9990602A-CFEA-41C8-A06C-9EEDFF3720A2}"/>
          </ac:spMkLst>
        </pc:spChg>
        <pc:picChg chg="add mod">
          <ac:chgData name="HOWARD LIM" userId="5f46fd05-caa1-48d7-ae1b-d61ec684b443" providerId="ADAL" clId="{85D4B06B-8526-48C3-94A9-E1249FFA20D0}" dt="2021-06-13T07:02:08.311" v="28151"/>
          <ac:picMkLst>
            <pc:docMk/>
            <pc:sldMk cId="1304965641" sldId="362"/>
            <ac:picMk id="3" creationId="{D3B696E9-4118-42C9-BE11-A60DD95E6D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28" v="26408" actId="2696"/>
        <pc:sldMkLst>
          <pc:docMk/>
          <pc:sldMk cId="1829892146" sldId="362"/>
        </pc:sldMkLst>
        <pc:spChg chg="add mod">
          <ac:chgData name="HOWARD LIM" userId="5f46fd05-caa1-48d7-ae1b-d61ec684b443" providerId="ADAL" clId="{85D4B06B-8526-48C3-94A9-E1249FFA20D0}" dt="2021-06-13T06:25:49.111" v="26031" actId="208"/>
          <ac:spMkLst>
            <pc:docMk/>
            <pc:sldMk cId="1829892146" sldId="362"/>
            <ac:spMk id="4" creationId="{607654C4-CA0F-4DDA-B869-F66C33DCC7D2}"/>
          </ac:spMkLst>
        </pc:spChg>
        <pc:spChg chg="add mod">
          <ac:chgData name="HOWARD LIM" userId="5f46fd05-caa1-48d7-ae1b-d61ec684b443" providerId="ADAL" clId="{85D4B06B-8526-48C3-94A9-E1249FFA20D0}" dt="2021-06-13T06:25:49.195" v="26049" actId="208"/>
          <ac:spMkLst>
            <pc:docMk/>
            <pc:sldMk cId="1829892146" sldId="362"/>
            <ac:spMk id="5" creationId="{CB6CCE93-4B38-4987-83F9-FD63E2DD691D}"/>
          </ac:spMkLst>
        </pc:spChg>
        <pc:spChg chg="add mod">
          <ac:chgData name="HOWARD LIM" userId="5f46fd05-caa1-48d7-ae1b-d61ec684b443" providerId="ADAL" clId="{85D4B06B-8526-48C3-94A9-E1249FFA20D0}" dt="2021-06-13T06:25:49.274" v="26067" actId="208"/>
          <ac:spMkLst>
            <pc:docMk/>
            <pc:sldMk cId="1829892146" sldId="362"/>
            <ac:spMk id="6" creationId="{DDA0F533-CEEA-4708-BA0F-982DD1E990B2}"/>
          </ac:spMkLst>
        </pc:spChg>
        <pc:spChg chg="add mod">
          <ac:chgData name="HOWARD LIM" userId="5f46fd05-caa1-48d7-ae1b-d61ec684b443" providerId="ADAL" clId="{85D4B06B-8526-48C3-94A9-E1249FFA20D0}" dt="2021-06-13T06:25:49.355" v="26085" actId="208"/>
          <ac:spMkLst>
            <pc:docMk/>
            <pc:sldMk cId="1829892146" sldId="362"/>
            <ac:spMk id="7" creationId="{19E35288-31BE-4BD7-9936-3FB95CF4E99E}"/>
          </ac:spMkLst>
        </pc:spChg>
        <pc:picChg chg="add mod">
          <ac:chgData name="HOWARD LIM" userId="5f46fd05-caa1-48d7-ae1b-d61ec684b443" providerId="ADAL" clId="{85D4B06B-8526-48C3-94A9-E1249FFA20D0}" dt="2021-06-13T06:25:48.970" v="26013"/>
          <ac:picMkLst>
            <pc:docMk/>
            <pc:sldMk cId="1829892146" sldId="362"/>
            <ac:picMk id="3" creationId="{5349E421-E244-40E1-A49F-4B54A2BBA788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65" v="6464" actId="2696"/>
        <pc:sldMkLst>
          <pc:docMk/>
          <pc:sldMk cId="2131033244" sldId="362"/>
        </pc:sldMkLst>
        <pc:spChg chg="add mod">
          <ac:chgData name="HOWARD LIM" userId="5f46fd05-caa1-48d7-ae1b-d61ec684b443" providerId="ADAL" clId="{85D4B06B-8526-48C3-94A9-E1249FFA20D0}" dt="2021-05-31T10:44:26.337" v="6110" actId="208"/>
          <ac:spMkLst>
            <pc:docMk/>
            <pc:sldMk cId="2131033244" sldId="362"/>
            <ac:spMk id="4" creationId="{987F9A20-8A5C-4DE0-BB1A-0542CB310417}"/>
          </ac:spMkLst>
        </pc:spChg>
        <pc:spChg chg="add mod">
          <ac:chgData name="HOWARD LIM" userId="5f46fd05-caa1-48d7-ae1b-d61ec684b443" providerId="ADAL" clId="{85D4B06B-8526-48C3-94A9-E1249FFA20D0}" dt="2021-05-31T10:44:26.385" v="6120" actId="208"/>
          <ac:spMkLst>
            <pc:docMk/>
            <pc:sldMk cId="2131033244" sldId="362"/>
            <ac:spMk id="5" creationId="{2A061004-D4C1-4EB0-AFA5-5D773BEBFE7C}"/>
          </ac:spMkLst>
        </pc:spChg>
        <pc:spChg chg="add mod">
          <ac:chgData name="HOWARD LIM" userId="5f46fd05-caa1-48d7-ae1b-d61ec684b443" providerId="ADAL" clId="{85D4B06B-8526-48C3-94A9-E1249FFA20D0}" dt="2021-05-31T10:44:26.501" v="6130" actId="208"/>
          <ac:spMkLst>
            <pc:docMk/>
            <pc:sldMk cId="2131033244" sldId="362"/>
            <ac:spMk id="6" creationId="{52FD7977-0AE3-483B-BB93-4D1116755605}"/>
          </ac:spMkLst>
        </pc:spChg>
        <pc:spChg chg="add mod">
          <ac:chgData name="HOWARD LIM" userId="5f46fd05-caa1-48d7-ae1b-d61ec684b443" providerId="ADAL" clId="{85D4B06B-8526-48C3-94A9-E1249FFA20D0}" dt="2021-05-31T10:44:26.553" v="6140" actId="208"/>
          <ac:spMkLst>
            <pc:docMk/>
            <pc:sldMk cId="2131033244" sldId="362"/>
            <ac:spMk id="7" creationId="{4DF38256-260F-4AE7-9914-B63E8D709D4C}"/>
          </ac:spMkLst>
        </pc:spChg>
        <pc:picChg chg="add mod">
          <ac:chgData name="HOWARD LIM" userId="5f46fd05-caa1-48d7-ae1b-d61ec684b443" providerId="ADAL" clId="{85D4B06B-8526-48C3-94A9-E1249FFA20D0}" dt="2021-05-31T10:44:26.273" v="6100"/>
          <ac:picMkLst>
            <pc:docMk/>
            <pc:sldMk cId="2131033244" sldId="362"/>
            <ac:picMk id="3" creationId="{2C130D39-317A-4EA1-BC74-4D98A2FA2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48" v="24270" actId="2696"/>
        <pc:sldMkLst>
          <pc:docMk/>
          <pc:sldMk cId="2276246324" sldId="362"/>
        </pc:sldMkLst>
        <pc:spChg chg="add mod">
          <ac:chgData name="HOWARD LIM" userId="5f46fd05-caa1-48d7-ae1b-d61ec684b443" providerId="ADAL" clId="{85D4B06B-8526-48C3-94A9-E1249FFA20D0}" dt="2021-06-13T06:24:43.754" v="23887" actId="208"/>
          <ac:spMkLst>
            <pc:docMk/>
            <pc:sldMk cId="2276246324" sldId="362"/>
            <ac:spMk id="4" creationId="{F05DAD8C-5C78-4909-87ED-969126ACCCD0}"/>
          </ac:spMkLst>
        </pc:spChg>
        <pc:spChg chg="add mod">
          <ac:chgData name="HOWARD LIM" userId="5f46fd05-caa1-48d7-ae1b-d61ec684b443" providerId="ADAL" clId="{85D4B06B-8526-48C3-94A9-E1249FFA20D0}" dt="2021-06-13T06:24:43.836" v="23905" actId="208"/>
          <ac:spMkLst>
            <pc:docMk/>
            <pc:sldMk cId="2276246324" sldId="362"/>
            <ac:spMk id="5" creationId="{EA503B72-2882-4E04-B396-7A47D2C3AA84}"/>
          </ac:spMkLst>
        </pc:spChg>
        <pc:spChg chg="add mod">
          <ac:chgData name="HOWARD LIM" userId="5f46fd05-caa1-48d7-ae1b-d61ec684b443" providerId="ADAL" clId="{85D4B06B-8526-48C3-94A9-E1249FFA20D0}" dt="2021-06-13T06:24:43.948" v="23923" actId="208"/>
          <ac:spMkLst>
            <pc:docMk/>
            <pc:sldMk cId="2276246324" sldId="362"/>
            <ac:spMk id="6" creationId="{29B06D6D-053F-4246-8C78-BF01771CCA8B}"/>
          </ac:spMkLst>
        </pc:spChg>
        <pc:spChg chg="add mod">
          <ac:chgData name="HOWARD LIM" userId="5f46fd05-caa1-48d7-ae1b-d61ec684b443" providerId="ADAL" clId="{85D4B06B-8526-48C3-94A9-E1249FFA20D0}" dt="2021-06-13T06:24:44.024" v="23941" actId="208"/>
          <ac:spMkLst>
            <pc:docMk/>
            <pc:sldMk cId="2276246324" sldId="362"/>
            <ac:spMk id="7" creationId="{C58528DD-2C2C-4CBB-B873-DA7D11901776}"/>
          </ac:spMkLst>
        </pc:spChg>
        <pc:picChg chg="add mod">
          <ac:chgData name="HOWARD LIM" userId="5f46fd05-caa1-48d7-ae1b-d61ec684b443" providerId="ADAL" clId="{85D4B06B-8526-48C3-94A9-E1249FFA20D0}" dt="2021-06-13T06:24:43.591" v="23869"/>
          <ac:picMkLst>
            <pc:docMk/>
            <pc:sldMk cId="2276246324" sldId="362"/>
            <ac:picMk id="3" creationId="{0732DB25-B53E-4CA3-9416-4D52F549ED1D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6" v="9656" actId="2696"/>
        <pc:sldMkLst>
          <pc:docMk/>
          <pc:sldMk cId="2565648584" sldId="362"/>
        </pc:sldMkLst>
        <pc:spChg chg="add mod">
          <ac:chgData name="HOWARD LIM" userId="5f46fd05-caa1-48d7-ae1b-d61ec684b443" providerId="ADAL" clId="{85D4B06B-8526-48C3-94A9-E1249FFA20D0}" dt="2021-05-31T11:47:48.020" v="8242" actId="208"/>
          <ac:spMkLst>
            <pc:docMk/>
            <pc:sldMk cId="2565648584" sldId="362"/>
            <ac:spMk id="4" creationId="{A25784C0-3611-4A33-9458-46B9FBECF168}"/>
          </ac:spMkLst>
        </pc:spChg>
        <pc:spChg chg="add mod">
          <ac:chgData name="HOWARD LIM" userId="5f46fd05-caa1-48d7-ae1b-d61ec684b443" providerId="ADAL" clId="{85D4B06B-8526-48C3-94A9-E1249FFA20D0}" dt="2021-05-31T11:47:48.092" v="8252" actId="208"/>
          <ac:spMkLst>
            <pc:docMk/>
            <pc:sldMk cId="2565648584" sldId="362"/>
            <ac:spMk id="5" creationId="{9221D4E4-BBE7-4A2C-87E9-987AE70F991C}"/>
          </ac:spMkLst>
        </pc:spChg>
        <pc:spChg chg="add mod">
          <ac:chgData name="HOWARD LIM" userId="5f46fd05-caa1-48d7-ae1b-d61ec684b443" providerId="ADAL" clId="{85D4B06B-8526-48C3-94A9-E1249FFA20D0}" dt="2021-05-31T11:47:48.149" v="8262" actId="208"/>
          <ac:spMkLst>
            <pc:docMk/>
            <pc:sldMk cId="2565648584" sldId="362"/>
            <ac:spMk id="6" creationId="{894AB9B4-1817-4C45-A889-1B413A6F5456}"/>
          </ac:spMkLst>
        </pc:spChg>
        <pc:spChg chg="add mod">
          <ac:chgData name="HOWARD LIM" userId="5f46fd05-caa1-48d7-ae1b-d61ec684b443" providerId="ADAL" clId="{85D4B06B-8526-48C3-94A9-E1249FFA20D0}" dt="2021-05-31T11:47:48.218" v="8272" actId="208"/>
          <ac:spMkLst>
            <pc:docMk/>
            <pc:sldMk cId="2565648584" sldId="362"/>
            <ac:spMk id="7" creationId="{7A7BFC5F-12AD-4066-9CBF-DA20F49E57DD}"/>
          </ac:spMkLst>
        </pc:spChg>
        <pc:picChg chg="add mod">
          <ac:chgData name="HOWARD LIM" userId="5f46fd05-caa1-48d7-ae1b-d61ec684b443" providerId="ADAL" clId="{85D4B06B-8526-48C3-94A9-E1249FFA20D0}" dt="2021-05-31T11:47:47.889" v="8232"/>
          <ac:picMkLst>
            <pc:docMk/>
            <pc:sldMk cId="2565648584" sldId="362"/>
            <ac:picMk id="3" creationId="{D552BED7-501B-4393-A65F-6DC738EFFC5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09" v="19986" actId="2696"/>
        <pc:sldMkLst>
          <pc:docMk/>
          <pc:sldMk cId="3649913137" sldId="362"/>
        </pc:sldMkLst>
        <pc:spChg chg="add mod">
          <ac:chgData name="HOWARD LIM" userId="5f46fd05-caa1-48d7-ae1b-d61ec684b443" providerId="ADAL" clId="{85D4B06B-8526-48C3-94A9-E1249FFA20D0}" dt="2021-06-13T06:20:59.702" v="19624" actId="208"/>
          <ac:spMkLst>
            <pc:docMk/>
            <pc:sldMk cId="3649913137" sldId="362"/>
            <ac:spMk id="4" creationId="{089E2E68-5832-4F3C-9AEF-5F5C4CC602CF}"/>
          </ac:spMkLst>
        </pc:spChg>
        <pc:spChg chg="add mod">
          <ac:chgData name="HOWARD LIM" userId="5f46fd05-caa1-48d7-ae1b-d61ec684b443" providerId="ADAL" clId="{85D4B06B-8526-48C3-94A9-E1249FFA20D0}" dt="2021-06-13T06:20:59.772" v="19641" actId="208"/>
          <ac:spMkLst>
            <pc:docMk/>
            <pc:sldMk cId="3649913137" sldId="362"/>
            <ac:spMk id="5" creationId="{459B033A-37D6-4BC6-8443-EF0A59FA7262}"/>
          </ac:spMkLst>
        </pc:spChg>
        <pc:spChg chg="add mod">
          <ac:chgData name="HOWARD LIM" userId="5f46fd05-caa1-48d7-ae1b-d61ec684b443" providerId="ADAL" clId="{85D4B06B-8526-48C3-94A9-E1249FFA20D0}" dt="2021-06-13T06:20:59.848" v="19658" actId="208"/>
          <ac:spMkLst>
            <pc:docMk/>
            <pc:sldMk cId="3649913137" sldId="362"/>
            <ac:spMk id="6" creationId="{C28AF250-5711-4818-9A45-71E3D04970A0}"/>
          </ac:spMkLst>
        </pc:spChg>
        <pc:spChg chg="add mod">
          <ac:chgData name="HOWARD LIM" userId="5f46fd05-caa1-48d7-ae1b-d61ec684b443" providerId="ADAL" clId="{85D4B06B-8526-48C3-94A9-E1249FFA20D0}" dt="2021-06-13T06:20:59.940" v="19675" actId="208"/>
          <ac:spMkLst>
            <pc:docMk/>
            <pc:sldMk cId="3649913137" sldId="362"/>
            <ac:spMk id="7" creationId="{96906B1C-66C8-493F-BC8A-F82BC592DC58}"/>
          </ac:spMkLst>
        </pc:spChg>
        <pc:picChg chg="add mod">
          <ac:chgData name="HOWARD LIM" userId="5f46fd05-caa1-48d7-ae1b-d61ec684b443" providerId="ADAL" clId="{85D4B06B-8526-48C3-94A9-E1249FFA20D0}" dt="2021-06-13T06:20:59.562" v="19606"/>
          <ac:picMkLst>
            <pc:docMk/>
            <pc:sldMk cId="3649913137" sldId="362"/>
            <ac:picMk id="3" creationId="{616C02BA-AE02-4960-88AE-0B4EC59BA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1" actId="2696"/>
        <pc:sldMkLst>
          <pc:docMk/>
          <pc:sldMk cId="3727764612" sldId="362"/>
        </pc:sldMkLst>
        <pc:spChg chg="add mod">
          <ac:chgData name="HOWARD LIM" userId="5f46fd05-caa1-48d7-ae1b-d61ec684b443" providerId="ADAL" clId="{85D4B06B-8526-48C3-94A9-E1249FFA20D0}" dt="2021-06-07T15:48:30.128" v="10986" actId="208"/>
          <ac:spMkLst>
            <pc:docMk/>
            <pc:sldMk cId="3727764612" sldId="362"/>
            <ac:spMk id="4" creationId="{09B0EAD0-9F3F-44D3-9EE3-86BA27B1EC8B}"/>
          </ac:spMkLst>
        </pc:spChg>
        <pc:spChg chg="add mod">
          <ac:chgData name="HOWARD LIM" userId="5f46fd05-caa1-48d7-ae1b-d61ec684b443" providerId="ADAL" clId="{85D4B06B-8526-48C3-94A9-E1249FFA20D0}" dt="2021-06-07T15:48:30.173" v="10996" actId="208"/>
          <ac:spMkLst>
            <pc:docMk/>
            <pc:sldMk cId="3727764612" sldId="362"/>
            <ac:spMk id="5" creationId="{6BA13D7F-715A-4AAA-A5A0-3241EC15A0B4}"/>
          </ac:spMkLst>
        </pc:spChg>
        <pc:spChg chg="add mod">
          <ac:chgData name="HOWARD LIM" userId="5f46fd05-caa1-48d7-ae1b-d61ec684b443" providerId="ADAL" clId="{85D4B06B-8526-48C3-94A9-E1249FFA20D0}" dt="2021-06-07T15:48:30.222" v="11006" actId="208"/>
          <ac:spMkLst>
            <pc:docMk/>
            <pc:sldMk cId="3727764612" sldId="362"/>
            <ac:spMk id="6" creationId="{E7E341A3-0D51-413B-8BD8-741C12628514}"/>
          </ac:spMkLst>
        </pc:spChg>
        <pc:spChg chg="add mod">
          <ac:chgData name="HOWARD LIM" userId="5f46fd05-caa1-48d7-ae1b-d61ec684b443" providerId="ADAL" clId="{85D4B06B-8526-48C3-94A9-E1249FFA20D0}" dt="2021-06-07T15:48:30.271" v="11016" actId="208"/>
          <ac:spMkLst>
            <pc:docMk/>
            <pc:sldMk cId="3727764612" sldId="362"/>
            <ac:spMk id="7" creationId="{A4DA61E2-61CF-4324-97AD-9BFA5930A182}"/>
          </ac:spMkLst>
        </pc:spChg>
        <pc:picChg chg="add mod">
          <ac:chgData name="HOWARD LIM" userId="5f46fd05-caa1-48d7-ae1b-d61ec684b443" providerId="ADAL" clId="{85D4B06B-8526-48C3-94A9-E1249FFA20D0}" dt="2021-06-07T15:48:30.051" v="10976"/>
          <ac:picMkLst>
            <pc:docMk/>
            <pc:sldMk cId="3727764612" sldId="362"/>
            <ac:picMk id="3" creationId="{F72227C5-7C46-4723-8992-FA7CD10AE71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30" v="30725" actId="2696"/>
        <pc:sldMkLst>
          <pc:docMk/>
          <pc:sldMk cId="4218155422" sldId="362"/>
        </pc:sldMkLst>
        <pc:spChg chg="add mod">
          <ac:chgData name="HOWARD LIM" userId="5f46fd05-caa1-48d7-ae1b-d61ec684b443" providerId="ADAL" clId="{85D4B06B-8526-48C3-94A9-E1249FFA20D0}" dt="2021-06-13T07:05:33.389" v="30321" actId="208"/>
          <ac:spMkLst>
            <pc:docMk/>
            <pc:sldMk cId="4218155422" sldId="362"/>
            <ac:spMk id="4" creationId="{F5F81B8C-5B68-44D9-80C5-F28B89A3F79A}"/>
          </ac:spMkLst>
        </pc:spChg>
        <pc:spChg chg="add mod">
          <ac:chgData name="HOWARD LIM" userId="5f46fd05-caa1-48d7-ae1b-d61ec684b443" providerId="ADAL" clId="{85D4B06B-8526-48C3-94A9-E1249FFA20D0}" dt="2021-06-13T07:05:33.488" v="30339" actId="208"/>
          <ac:spMkLst>
            <pc:docMk/>
            <pc:sldMk cId="4218155422" sldId="362"/>
            <ac:spMk id="5" creationId="{F4E4128F-AA39-4EDF-A236-B1DDF9165797}"/>
          </ac:spMkLst>
        </pc:spChg>
        <pc:spChg chg="add mod">
          <ac:chgData name="HOWARD LIM" userId="5f46fd05-caa1-48d7-ae1b-d61ec684b443" providerId="ADAL" clId="{85D4B06B-8526-48C3-94A9-E1249FFA20D0}" dt="2021-06-13T07:05:33.603" v="30357" actId="208"/>
          <ac:spMkLst>
            <pc:docMk/>
            <pc:sldMk cId="4218155422" sldId="362"/>
            <ac:spMk id="6" creationId="{D7D1524F-DE8A-4B72-B090-3B0E48E66872}"/>
          </ac:spMkLst>
        </pc:spChg>
        <pc:spChg chg="add mod">
          <ac:chgData name="HOWARD LIM" userId="5f46fd05-caa1-48d7-ae1b-d61ec684b443" providerId="ADAL" clId="{85D4B06B-8526-48C3-94A9-E1249FFA20D0}" dt="2021-06-13T07:05:33.694" v="30375" actId="208"/>
          <ac:spMkLst>
            <pc:docMk/>
            <pc:sldMk cId="4218155422" sldId="362"/>
            <ac:spMk id="7" creationId="{3283C206-FC4A-4EF1-AFB7-D226BB7E7243}"/>
          </ac:spMkLst>
        </pc:spChg>
        <pc:picChg chg="add mod">
          <ac:chgData name="HOWARD LIM" userId="5f46fd05-caa1-48d7-ae1b-d61ec684b443" providerId="ADAL" clId="{85D4B06B-8526-48C3-94A9-E1249FFA20D0}" dt="2021-06-13T07:05:33.232" v="30303"/>
          <ac:picMkLst>
            <pc:docMk/>
            <pc:sldMk cId="4218155422" sldId="362"/>
            <ac:picMk id="3" creationId="{8D7BA27E-5381-46CB-8AEF-698C002B85C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65" v="17955" actId="2696"/>
        <pc:sldMkLst>
          <pc:docMk/>
          <pc:sldMk cId="253837925" sldId="363"/>
        </pc:sldMkLst>
        <pc:spChg chg="add mod">
          <ac:chgData name="HOWARD LIM" userId="5f46fd05-caa1-48d7-ae1b-d61ec684b443" providerId="ADAL" clId="{85D4B06B-8526-48C3-94A9-E1249FFA20D0}" dt="2021-06-13T06:18:46.736" v="17652" actId="208"/>
          <ac:spMkLst>
            <pc:docMk/>
            <pc:sldMk cId="253837925" sldId="363"/>
            <ac:spMk id="4" creationId="{453848DC-1E90-490E-95FF-8988C4AD6B89}"/>
          </ac:spMkLst>
        </pc:spChg>
        <pc:spChg chg="add mod">
          <ac:chgData name="HOWARD LIM" userId="5f46fd05-caa1-48d7-ae1b-d61ec684b443" providerId="ADAL" clId="{85D4B06B-8526-48C3-94A9-E1249FFA20D0}" dt="2021-06-13T06:18:46.822" v="17670" actId="208"/>
          <ac:spMkLst>
            <pc:docMk/>
            <pc:sldMk cId="253837925" sldId="363"/>
            <ac:spMk id="5" creationId="{7698612C-3525-47E0-AF33-56F87714DACD}"/>
          </ac:spMkLst>
        </pc:spChg>
        <pc:spChg chg="add mod">
          <ac:chgData name="HOWARD LIM" userId="5f46fd05-caa1-48d7-ae1b-d61ec684b443" providerId="ADAL" clId="{85D4B06B-8526-48C3-94A9-E1249FFA20D0}" dt="2021-06-13T06:18:46.917" v="17688" actId="208"/>
          <ac:spMkLst>
            <pc:docMk/>
            <pc:sldMk cId="253837925" sldId="363"/>
            <ac:spMk id="6" creationId="{BA66BDB6-C82A-4225-8C05-30BCB10297B8}"/>
          </ac:spMkLst>
        </pc:spChg>
        <pc:spChg chg="add mod">
          <ac:chgData name="HOWARD LIM" userId="5f46fd05-caa1-48d7-ae1b-d61ec684b443" providerId="ADAL" clId="{85D4B06B-8526-48C3-94A9-E1249FFA20D0}" dt="2021-06-13T06:18:46.994" v="17706" actId="208"/>
          <ac:spMkLst>
            <pc:docMk/>
            <pc:sldMk cId="253837925" sldId="363"/>
            <ac:spMk id="7" creationId="{FBA077F2-7D2F-4F81-8A7D-392B0F954A39}"/>
          </ac:spMkLst>
        </pc:spChg>
        <pc:picChg chg="add mod">
          <ac:chgData name="HOWARD LIM" userId="5f46fd05-caa1-48d7-ae1b-d61ec684b443" providerId="ADAL" clId="{85D4B06B-8526-48C3-94A9-E1249FFA20D0}" dt="2021-06-13T06:18:46.599" v="17634"/>
          <ac:picMkLst>
            <pc:docMk/>
            <pc:sldMk cId="253837925" sldId="363"/>
            <ac:picMk id="3" creationId="{E52AC929-9240-45FC-B740-AA3BD1550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45" v="12436" actId="2696"/>
        <pc:sldMkLst>
          <pc:docMk/>
          <pc:sldMk cId="360131300" sldId="363"/>
        </pc:sldMkLst>
        <pc:spChg chg="add mod">
          <ac:chgData name="HOWARD LIM" userId="5f46fd05-caa1-48d7-ae1b-d61ec684b443" providerId="ADAL" clId="{85D4B06B-8526-48C3-94A9-E1249FFA20D0}" dt="2021-06-13T05:50:12.406" v="12229" actId="208"/>
          <ac:spMkLst>
            <pc:docMk/>
            <pc:sldMk cId="360131300" sldId="363"/>
            <ac:spMk id="4" creationId="{13D5F55B-3107-4EB7-A9F0-C0B142AE2115}"/>
          </ac:spMkLst>
        </pc:spChg>
        <pc:spChg chg="add mod">
          <ac:chgData name="HOWARD LIM" userId="5f46fd05-caa1-48d7-ae1b-d61ec684b443" providerId="ADAL" clId="{85D4B06B-8526-48C3-94A9-E1249FFA20D0}" dt="2021-06-13T05:50:12.468" v="12239" actId="208"/>
          <ac:spMkLst>
            <pc:docMk/>
            <pc:sldMk cId="360131300" sldId="363"/>
            <ac:spMk id="5" creationId="{33315903-AA94-441A-8867-1FF49D081B73}"/>
          </ac:spMkLst>
        </pc:spChg>
        <pc:spChg chg="add mod">
          <ac:chgData name="HOWARD LIM" userId="5f46fd05-caa1-48d7-ae1b-d61ec684b443" providerId="ADAL" clId="{85D4B06B-8526-48C3-94A9-E1249FFA20D0}" dt="2021-06-13T05:50:12.548" v="12249" actId="208"/>
          <ac:spMkLst>
            <pc:docMk/>
            <pc:sldMk cId="360131300" sldId="363"/>
            <ac:spMk id="6" creationId="{60ADF8D0-778C-46A9-9EE0-0C2981395ED0}"/>
          </ac:spMkLst>
        </pc:spChg>
        <pc:spChg chg="add mod">
          <ac:chgData name="HOWARD LIM" userId="5f46fd05-caa1-48d7-ae1b-d61ec684b443" providerId="ADAL" clId="{85D4B06B-8526-48C3-94A9-E1249FFA20D0}" dt="2021-06-13T05:50:12.618" v="12259" actId="208"/>
          <ac:spMkLst>
            <pc:docMk/>
            <pc:sldMk cId="360131300" sldId="363"/>
            <ac:spMk id="7" creationId="{C67CCDE1-66E5-4418-899C-E8D490BF61A1}"/>
          </ac:spMkLst>
        </pc:spChg>
        <pc:picChg chg="add mod">
          <ac:chgData name="HOWARD LIM" userId="5f46fd05-caa1-48d7-ae1b-d61ec684b443" providerId="ADAL" clId="{85D4B06B-8526-48C3-94A9-E1249FFA20D0}" dt="2021-06-13T05:50:12.281" v="12219"/>
          <ac:picMkLst>
            <pc:docMk/>
            <pc:sldMk cId="360131300" sldId="363"/>
            <ac:picMk id="3" creationId="{B5841F5F-29E3-4CB6-A7F6-CFA85301717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61" v="11172" actId="2696"/>
        <pc:sldMkLst>
          <pc:docMk/>
          <pc:sldMk cId="423282706" sldId="363"/>
        </pc:sldMkLst>
        <pc:spChg chg="add mod">
          <ac:chgData name="HOWARD LIM" userId="5f46fd05-caa1-48d7-ae1b-d61ec684b443" providerId="ADAL" clId="{85D4B06B-8526-48C3-94A9-E1249FFA20D0}" dt="2021-06-07T15:48:30.489" v="11029" actId="208"/>
          <ac:spMkLst>
            <pc:docMk/>
            <pc:sldMk cId="423282706" sldId="363"/>
            <ac:spMk id="4" creationId="{A29F494A-A87D-4735-A8CF-D20C62A145CA}"/>
          </ac:spMkLst>
        </pc:spChg>
        <pc:spChg chg="add mod">
          <ac:chgData name="HOWARD LIM" userId="5f46fd05-caa1-48d7-ae1b-d61ec684b443" providerId="ADAL" clId="{85D4B06B-8526-48C3-94A9-E1249FFA20D0}" dt="2021-06-12T05:48:51.942" v="11148" actId="313"/>
          <ac:spMkLst>
            <pc:docMk/>
            <pc:sldMk cId="423282706" sldId="363"/>
            <ac:spMk id="5" creationId="{B0E95200-2314-4116-BF65-5B86046429CF}"/>
          </ac:spMkLst>
        </pc:spChg>
        <pc:spChg chg="add mod">
          <ac:chgData name="HOWARD LIM" userId="5f46fd05-caa1-48d7-ae1b-d61ec684b443" providerId="ADAL" clId="{85D4B06B-8526-48C3-94A9-E1249FFA20D0}" dt="2021-06-07T15:48:30.599" v="11049" actId="208"/>
          <ac:spMkLst>
            <pc:docMk/>
            <pc:sldMk cId="423282706" sldId="363"/>
            <ac:spMk id="6" creationId="{3B8648DA-C311-4C9A-B06B-39C1977EB4B7}"/>
          </ac:spMkLst>
        </pc:spChg>
        <pc:spChg chg="add mod">
          <ac:chgData name="HOWARD LIM" userId="5f46fd05-caa1-48d7-ae1b-d61ec684b443" providerId="ADAL" clId="{85D4B06B-8526-48C3-94A9-E1249FFA20D0}" dt="2021-06-07T15:48:30.630" v="11059" actId="208"/>
          <ac:spMkLst>
            <pc:docMk/>
            <pc:sldMk cId="423282706" sldId="363"/>
            <ac:spMk id="7" creationId="{838CC286-C917-4E32-A29B-12F5A83CB358}"/>
          </ac:spMkLst>
        </pc:spChg>
        <pc:picChg chg="add mod">
          <ac:chgData name="HOWARD LIM" userId="5f46fd05-caa1-48d7-ae1b-d61ec684b443" providerId="ADAL" clId="{85D4B06B-8526-48C3-94A9-E1249FFA20D0}" dt="2021-06-07T15:48:30.411" v="11019"/>
          <ac:picMkLst>
            <pc:docMk/>
            <pc:sldMk cId="423282706" sldId="363"/>
            <ac:picMk id="3" creationId="{96C7EB2C-5D95-4E26-A072-5526649976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1" v="30726" actId="2696"/>
        <pc:sldMkLst>
          <pc:docMk/>
          <pc:sldMk cId="793200539" sldId="363"/>
        </pc:sldMkLst>
        <pc:spChg chg="add mod">
          <ac:chgData name="HOWARD LIM" userId="5f46fd05-caa1-48d7-ae1b-d61ec684b443" providerId="ADAL" clId="{85D4B06B-8526-48C3-94A9-E1249FFA20D0}" dt="2021-06-13T07:05:34.278" v="30396" actId="208"/>
          <ac:spMkLst>
            <pc:docMk/>
            <pc:sldMk cId="793200539" sldId="363"/>
            <ac:spMk id="4" creationId="{5B0173AD-F36D-4783-B510-B2AF150EBC8D}"/>
          </ac:spMkLst>
        </pc:spChg>
        <pc:spChg chg="add mod">
          <ac:chgData name="HOWARD LIM" userId="5f46fd05-caa1-48d7-ae1b-d61ec684b443" providerId="ADAL" clId="{85D4B06B-8526-48C3-94A9-E1249FFA20D0}" dt="2021-06-13T07:05:34.517" v="30414" actId="208"/>
          <ac:spMkLst>
            <pc:docMk/>
            <pc:sldMk cId="793200539" sldId="363"/>
            <ac:spMk id="5" creationId="{CB7EE11E-E7E2-4B64-875A-81837C7723CE}"/>
          </ac:spMkLst>
        </pc:spChg>
        <pc:spChg chg="add mod">
          <ac:chgData name="HOWARD LIM" userId="5f46fd05-caa1-48d7-ae1b-d61ec684b443" providerId="ADAL" clId="{85D4B06B-8526-48C3-94A9-E1249FFA20D0}" dt="2021-06-13T07:05:34.740" v="30432" actId="208"/>
          <ac:spMkLst>
            <pc:docMk/>
            <pc:sldMk cId="793200539" sldId="363"/>
            <ac:spMk id="6" creationId="{2516895F-BF2C-40A6-AC92-F4B0FE8D58E5}"/>
          </ac:spMkLst>
        </pc:spChg>
        <pc:spChg chg="add mod">
          <ac:chgData name="HOWARD LIM" userId="5f46fd05-caa1-48d7-ae1b-d61ec684b443" providerId="ADAL" clId="{85D4B06B-8526-48C3-94A9-E1249FFA20D0}" dt="2021-06-13T07:05:34.852" v="30450" actId="208"/>
          <ac:spMkLst>
            <pc:docMk/>
            <pc:sldMk cId="793200539" sldId="363"/>
            <ac:spMk id="7" creationId="{208D30CB-A06D-4CC8-8697-947CBE55A81A}"/>
          </ac:spMkLst>
        </pc:spChg>
        <pc:picChg chg="add mod">
          <ac:chgData name="HOWARD LIM" userId="5f46fd05-caa1-48d7-ae1b-d61ec684b443" providerId="ADAL" clId="{85D4B06B-8526-48C3-94A9-E1249FFA20D0}" dt="2021-06-13T07:05:34.095" v="30378"/>
          <ac:picMkLst>
            <pc:docMk/>
            <pc:sldMk cId="793200539" sldId="363"/>
            <ac:picMk id="3" creationId="{8D3439B0-4065-4EC1-802B-CC9AED9FC94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1" v="24271" actId="2696"/>
        <pc:sldMkLst>
          <pc:docMk/>
          <pc:sldMk cId="1572295996" sldId="363"/>
        </pc:sldMkLst>
        <pc:spChg chg="add mod">
          <ac:chgData name="HOWARD LIM" userId="5f46fd05-caa1-48d7-ae1b-d61ec684b443" providerId="ADAL" clId="{85D4B06B-8526-48C3-94A9-E1249FFA20D0}" dt="2021-06-13T06:24:44.355" v="23962" actId="208"/>
          <ac:spMkLst>
            <pc:docMk/>
            <pc:sldMk cId="1572295996" sldId="363"/>
            <ac:spMk id="4" creationId="{E0FB8A83-2403-48D0-9BCB-A68A174D23DA}"/>
          </ac:spMkLst>
        </pc:spChg>
        <pc:spChg chg="add mod">
          <ac:chgData name="HOWARD LIM" userId="5f46fd05-caa1-48d7-ae1b-d61ec684b443" providerId="ADAL" clId="{85D4B06B-8526-48C3-94A9-E1249FFA20D0}" dt="2021-06-13T06:24:44.441" v="23980" actId="208"/>
          <ac:spMkLst>
            <pc:docMk/>
            <pc:sldMk cId="1572295996" sldId="363"/>
            <ac:spMk id="5" creationId="{906A7E71-8BDA-4E31-9630-0B96A0A2891C}"/>
          </ac:spMkLst>
        </pc:spChg>
        <pc:spChg chg="add mod">
          <ac:chgData name="HOWARD LIM" userId="5f46fd05-caa1-48d7-ae1b-d61ec684b443" providerId="ADAL" clId="{85D4B06B-8526-48C3-94A9-E1249FFA20D0}" dt="2021-06-13T06:24:44.543" v="23998" actId="208"/>
          <ac:spMkLst>
            <pc:docMk/>
            <pc:sldMk cId="1572295996" sldId="363"/>
            <ac:spMk id="6" creationId="{86F57D46-C9BB-47D0-948C-DD774E5A8611}"/>
          </ac:spMkLst>
        </pc:spChg>
        <pc:spChg chg="add mod">
          <ac:chgData name="HOWARD LIM" userId="5f46fd05-caa1-48d7-ae1b-d61ec684b443" providerId="ADAL" clId="{85D4B06B-8526-48C3-94A9-E1249FFA20D0}" dt="2021-06-13T06:24:44.616" v="24016" actId="208"/>
          <ac:spMkLst>
            <pc:docMk/>
            <pc:sldMk cId="1572295996" sldId="363"/>
            <ac:spMk id="7" creationId="{6BC98E68-7295-4518-A184-B88E242C0577}"/>
          </ac:spMkLst>
        </pc:spChg>
        <pc:picChg chg="add mod">
          <ac:chgData name="HOWARD LIM" userId="5f46fd05-caa1-48d7-ae1b-d61ec684b443" providerId="ADAL" clId="{85D4B06B-8526-48C3-94A9-E1249FFA20D0}" dt="2021-06-13T06:24:44.217" v="23944"/>
          <ac:picMkLst>
            <pc:docMk/>
            <pc:sldMk cId="1572295996" sldId="363"/>
            <ac:picMk id="3" creationId="{9887BB6E-ADD5-471E-8288-541E601C590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38" v="26409" actId="2696"/>
        <pc:sldMkLst>
          <pc:docMk/>
          <pc:sldMk cId="1836644943" sldId="363"/>
        </pc:sldMkLst>
        <pc:spChg chg="add mod">
          <ac:chgData name="HOWARD LIM" userId="5f46fd05-caa1-48d7-ae1b-d61ec684b443" providerId="ADAL" clId="{85D4B06B-8526-48C3-94A9-E1249FFA20D0}" dt="2021-06-13T06:25:49.662" v="26106" actId="208"/>
          <ac:spMkLst>
            <pc:docMk/>
            <pc:sldMk cId="1836644943" sldId="363"/>
            <ac:spMk id="4" creationId="{EDBD2AC5-F73C-4AD4-BB9B-BB3EF9A5CBF8}"/>
          </ac:spMkLst>
        </pc:spChg>
        <pc:spChg chg="add mod">
          <ac:chgData name="HOWARD LIM" userId="5f46fd05-caa1-48d7-ae1b-d61ec684b443" providerId="ADAL" clId="{85D4B06B-8526-48C3-94A9-E1249FFA20D0}" dt="2021-06-13T06:25:49.742" v="26124" actId="208"/>
          <ac:spMkLst>
            <pc:docMk/>
            <pc:sldMk cId="1836644943" sldId="363"/>
            <ac:spMk id="5" creationId="{A2F53A6E-6052-4DF4-887F-DAE6788D2E8C}"/>
          </ac:spMkLst>
        </pc:spChg>
        <pc:spChg chg="add mod">
          <ac:chgData name="HOWARD LIM" userId="5f46fd05-caa1-48d7-ae1b-d61ec684b443" providerId="ADAL" clId="{85D4B06B-8526-48C3-94A9-E1249FFA20D0}" dt="2021-06-13T06:25:49.822" v="26142" actId="208"/>
          <ac:spMkLst>
            <pc:docMk/>
            <pc:sldMk cId="1836644943" sldId="363"/>
            <ac:spMk id="6" creationId="{D3B079A7-10CE-4CC4-A171-819B9398DEA9}"/>
          </ac:spMkLst>
        </pc:spChg>
        <pc:spChg chg="add mod">
          <ac:chgData name="HOWARD LIM" userId="5f46fd05-caa1-48d7-ae1b-d61ec684b443" providerId="ADAL" clId="{85D4B06B-8526-48C3-94A9-E1249FFA20D0}" dt="2021-06-13T06:25:49.913" v="26160" actId="208"/>
          <ac:spMkLst>
            <pc:docMk/>
            <pc:sldMk cId="1836644943" sldId="363"/>
            <ac:spMk id="7" creationId="{F86AF206-C684-415B-BA7C-D257ADA6EEAD}"/>
          </ac:spMkLst>
        </pc:spChg>
        <pc:picChg chg="add mod">
          <ac:chgData name="HOWARD LIM" userId="5f46fd05-caa1-48d7-ae1b-d61ec684b443" providerId="ADAL" clId="{85D4B06B-8526-48C3-94A9-E1249FFA20D0}" dt="2021-06-13T06:25:49.505" v="26088"/>
          <ac:picMkLst>
            <pc:docMk/>
            <pc:sldMk cId="1836644943" sldId="363"/>
            <ac:picMk id="3" creationId="{2CC74AD7-A71C-4193-AFEB-91B577CAE0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11" v="28561" actId="2696"/>
        <pc:sldMkLst>
          <pc:docMk/>
          <pc:sldMk cId="1906099450" sldId="363"/>
        </pc:sldMkLst>
        <pc:spChg chg="add mod">
          <ac:chgData name="HOWARD LIM" userId="5f46fd05-caa1-48d7-ae1b-d61ec684b443" providerId="ADAL" clId="{85D4B06B-8526-48C3-94A9-E1249FFA20D0}" dt="2021-06-13T07:02:09.384" v="28244" actId="208"/>
          <ac:spMkLst>
            <pc:docMk/>
            <pc:sldMk cId="1906099450" sldId="363"/>
            <ac:spMk id="4" creationId="{E001426E-C25E-4816-872A-DB2717152C43}"/>
          </ac:spMkLst>
        </pc:spChg>
        <pc:spChg chg="add mod">
          <ac:chgData name="HOWARD LIM" userId="5f46fd05-caa1-48d7-ae1b-d61ec684b443" providerId="ADAL" clId="{85D4B06B-8526-48C3-94A9-E1249FFA20D0}" dt="2021-06-13T07:02:09.587" v="28262" actId="208"/>
          <ac:spMkLst>
            <pc:docMk/>
            <pc:sldMk cId="1906099450" sldId="363"/>
            <ac:spMk id="5" creationId="{E2AC7D57-CC54-4FEA-ABE0-16AE07A5305E}"/>
          </ac:spMkLst>
        </pc:spChg>
        <pc:spChg chg="add mod">
          <ac:chgData name="HOWARD LIM" userId="5f46fd05-caa1-48d7-ae1b-d61ec684b443" providerId="ADAL" clId="{85D4B06B-8526-48C3-94A9-E1249FFA20D0}" dt="2021-06-13T07:02:09.733" v="28280" actId="208"/>
          <ac:spMkLst>
            <pc:docMk/>
            <pc:sldMk cId="1906099450" sldId="363"/>
            <ac:spMk id="6" creationId="{847BEA0F-0C2A-4400-ABD5-F24669454337}"/>
          </ac:spMkLst>
        </pc:spChg>
        <pc:spChg chg="add mod">
          <ac:chgData name="HOWARD LIM" userId="5f46fd05-caa1-48d7-ae1b-d61ec684b443" providerId="ADAL" clId="{85D4B06B-8526-48C3-94A9-E1249FFA20D0}" dt="2021-06-13T07:02:09.846" v="28298" actId="208"/>
          <ac:spMkLst>
            <pc:docMk/>
            <pc:sldMk cId="1906099450" sldId="363"/>
            <ac:spMk id="7" creationId="{0D4DEFC3-A637-4482-B348-D8742BA3D33E}"/>
          </ac:spMkLst>
        </pc:spChg>
        <pc:picChg chg="add mod">
          <ac:chgData name="HOWARD LIM" userId="5f46fd05-caa1-48d7-ae1b-d61ec684b443" providerId="ADAL" clId="{85D4B06B-8526-48C3-94A9-E1249FFA20D0}" dt="2021-06-13T07:02:09.177" v="28226"/>
          <ac:picMkLst>
            <pc:docMk/>
            <pc:sldMk cId="1906099450" sldId="363"/>
            <ac:picMk id="3" creationId="{7834AEA8-DFD0-4EA4-AB46-E4300CFE1BB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11" v="13679" actId="2696"/>
        <pc:sldMkLst>
          <pc:docMk/>
          <pc:sldMk cId="2630155214" sldId="363"/>
        </pc:sldMkLst>
        <pc:spChg chg="add mod">
          <ac:chgData name="HOWARD LIM" userId="5f46fd05-caa1-48d7-ae1b-d61ec684b443" providerId="ADAL" clId="{85D4B06B-8526-48C3-94A9-E1249FFA20D0}" dt="2021-06-13T06:04:29.895" v="13495" actId="208"/>
          <ac:spMkLst>
            <pc:docMk/>
            <pc:sldMk cId="2630155214" sldId="363"/>
            <ac:spMk id="4" creationId="{25755F92-830B-4EA2-9863-777EA6C23FE8}"/>
          </ac:spMkLst>
        </pc:spChg>
        <pc:spChg chg="add mod">
          <ac:chgData name="HOWARD LIM" userId="5f46fd05-caa1-48d7-ae1b-d61ec684b443" providerId="ADAL" clId="{85D4B06B-8526-48C3-94A9-E1249FFA20D0}" dt="2021-06-13T06:04:29.990" v="13505" actId="208"/>
          <ac:spMkLst>
            <pc:docMk/>
            <pc:sldMk cId="2630155214" sldId="363"/>
            <ac:spMk id="5" creationId="{A05EED48-E92D-4A6F-9E57-CEBBACA73977}"/>
          </ac:spMkLst>
        </pc:spChg>
        <pc:spChg chg="add mod">
          <ac:chgData name="HOWARD LIM" userId="5f46fd05-caa1-48d7-ae1b-d61ec684b443" providerId="ADAL" clId="{85D4B06B-8526-48C3-94A9-E1249FFA20D0}" dt="2021-06-13T06:04:30.057" v="13515" actId="208"/>
          <ac:spMkLst>
            <pc:docMk/>
            <pc:sldMk cId="2630155214" sldId="363"/>
            <ac:spMk id="6" creationId="{FAB39955-3CD8-4D61-88EC-247E6C724A8D}"/>
          </ac:spMkLst>
        </pc:spChg>
        <pc:spChg chg="add mod">
          <ac:chgData name="HOWARD LIM" userId="5f46fd05-caa1-48d7-ae1b-d61ec684b443" providerId="ADAL" clId="{85D4B06B-8526-48C3-94A9-E1249FFA20D0}" dt="2021-06-13T06:04:30.133" v="13525" actId="208"/>
          <ac:spMkLst>
            <pc:docMk/>
            <pc:sldMk cId="2630155214" sldId="363"/>
            <ac:spMk id="7" creationId="{0F7AF68C-394D-4BDA-AAB8-ED4A203E4B2A}"/>
          </ac:spMkLst>
        </pc:spChg>
        <pc:picChg chg="add mod">
          <ac:chgData name="HOWARD LIM" userId="5f46fd05-caa1-48d7-ae1b-d61ec684b443" providerId="ADAL" clId="{85D4B06B-8526-48C3-94A9-E1249FFA20D0}" dt="2021-06-13T06:04:29.782" v="13485"/>
          <ac:picMkLst>
            <pc:docMk/>
            <pc:sldMk cId="2630155214" sldId="363"/>
            <ac:picMk id="3" creationId="{C7B75C92-EF28-4404-AD9B-18F5B35770B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64" v="15817" actId="2696"/>
        <pc:sldMkLst>
          <pc:docMk/>
          <pc:sldMk cId="2644682441" sldId="363"/>
        </pc:sldMkLst>
        <pc:spChg chg="add mod">
          <ac:chgData name="HOWARD LIM" userId="5f46fd05-caa1-48d7-ae1b-d61ec684b443" providerId="ADAL" clId="{85D4B06B-8526-48C3-94A9-E1249FFA20D0}" dt="2021-06-13T06:16:50.512" v="15514" actId="208"/>
          <ac:spMkLst>
            <pc:docMk/>
            <pc:sldMk cId="2644682441" sldId="363"/>
            <ac:spMk id="4" creationId="{C2B90F89-DB85-4C5C-9BF5-0F8DCCCEFB1B}"/>
          </ac:spMkLst>
        </pc:spChg>
        <pc:spChg chg="add mod">
          <ac:chgData name="HOWARD LIM" userId="5f46fd05-caa1-48d7-ae1b-d61ec684b443" providerId="ADAL" clId="{85D4B06B-8526-48C3-94A9-E1249FFA20D0}" dt="2021-06-13T06:16:50.595" v="15532" actId="208"/>
          <ac:spMkLst>
            <pc:docMk/>
            <pc:sldMk cId="2644682441" sldId="363"/>
            <ac:spMk id="5" creationId="{D6BF64AF-EB03-4B82-AFCF-4E4056F70C92}"/>
          </ac:spMkLst>
        </pc:spChg>
        <pc:spChg chg="add mod">
          <ac:chgData name="HOWARD LIM" userId="5f46fd05-caa1-48d7-ae1b-d61ec684b443" providerId="ADAL" clId="{85D4B06B-8526-48C3-94A9-E1249FFA20D0}" dt="2021-06-13T06:16:50.674" v="15550" actId="208"/>
          <ac:spMkLst>
            <pc:docMk/>
            <pc:sldMk cId="2644682441" sldId="363"/>
            <ac:spMk id="6" creationId="{7D230DD2-D62F-4787-98B8-FC86CB0149E9}"/>
          </ac:spMkLst>
        </pc:spChg>
        <pc:spChg chg="add mod">
          <ac:chgData name="HOWARD LIM" userId="5f46fd05-caa1-48d7-ae1b-d61ec684b443" providerId="ADAL" clId="{85D4B06B-8526-48C3-94A9-E1249FFA20D0}" dt="2021-06-13T06:16:50.747" v="15568" actId="208"/>
          <ac:spMkLst>
            <pc:docMk/>
            <pc:sldMk cId="2644682441" sldId="363"/>
            <ac:spMk id="7" creationId="{3D17A3DC-4ECA-4974-9FB4-FA4D19908612}"/>
          </ac:spMkLst>
        </pc:spChg>
        <pc:picChg chg="add mod">
          <ac:chgData name="HOWARD LIM" userId="5f46fd05-caa1-48d7-ae1b-d61ec684b443" providerId="ADAL" clId="{85D4B06B-8526-48C3-94A9-E1249FFA20D0}" dt="2021-06-13T06:16:50.349" v="15496"/>
          <ac:picMkLst>
            <pc:docMk/>
            <pc:sldMk cId="2644682441" sldId="363"/>
            <ac:picMk id="3" creationId="{A1BAA232-1525-4D0E-9037-FFBDE39521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69" v="9657" actId="2696"/>
        <pc:sldMkLst>
          <pc:docMk/>
          <pc:sldMk cId="3323339337" sldId="363"/>
        </pc:sldMkLst>
        <pc:spChg chg="add mod">
          <ac:chgData name="HOWARD LIM" userId="5f46fd05-caa1-48d7-ae1b-d61ec684b443" providerId="ADAL" clId="{85D4B06B-8526-48C3-94A9-E1249FFA20D0}" dt="2021-05-31T11:47:48.557" v="8285" actId="208"/>
          <ac:spMkLst>
            <pc:docMk/>
            <pc:sldMk cId="3323339337" sldId="363"/>
            <ac:spMk id="4" creationId="{2AE8BE78-D8A3-4C9A-8CC2-F7C3BE6810AA}"/>
          </ac:spMkLst>
        </pc:spChg>
        <pc:spChg chg="add mod">
          <ac:chgData name="HOWARD LIM" userId="5f46fd05-caa1-48d7-ae1b-d61ec684b443" providerId="ADAL" clId="{85D4B06B-8526-48C3-94A9-E1249FFA20D0}" dt="2021-05-31T11:47:48.640" v="8295" actId="208"/>
          <ac:spMkLst>
            <pc:docMk/>
            <pc:sldMk cId="3323339337" sldId="363"/>
            <ac:spMk id="5" creationId="{A4B7DF82-D08A-4FFA-B054-D3B0423951D3}"/>
          </ac:spMkLst>
        </pc:spChg>
        <pc:spChg chg="add mod">
          <ac:chgData name="HOWARD LIM" userId="5f46fd05-caa1-48d7-ae1b-d61ec684b443" providerId="ADAL" clId="{85D4B06B-8526-48C3-94A9-E1249FFA20D0}" dt="2021-05-31T11:47:48.707" v="8305" actId="208"/>
          <ac:spMkLst>
            <pc:docMk/>
            <pc:sldMk cId="3323339337" sldId="363"/>
            <ac:spMk id="6" creationId="{A6EA0332-0F52-41E6-B589-FF46156560A1}"/>
          </ac:spMkLst>
        </pc:spChg>
        <pc:spChg chg="add mod">
          <ac:chgData name="HOWARD LIM" userId="5f46fd05-caa1-48d7-ae1b-d61ec684b443" providerId="ADAL" clId="{85D4B06B-8526-48C3-94A9-E1249FFA20D0}" dt="2021-05-31T11:47:48.799" v="8315" actId="208"/>
          <ac:spMkLst>
            <pc:docMk/>
            <pc:sldMk cId="3323339337" sldId="363"/>
            <ac:spMk id="7" creationId="{C7CAC2AB-ABB8-42B7-BD9E-2D052FEF9404}"/>
          </ac:spMkLst>
        </pc:spChg>
        <pc:picChg chg="add mod">
          <ac:chgData name="HOWARD LIM" userId="5f46fd05-caa1-48d7-ae1b-d61ec684b443" providerId="ADAL" clId="{85D4B06B-8526-48C3-94A9-E1249FFA20D0}" dt="2021-05-31T11:47:48.434" v="8275"/>
          <ac:picMkLst>
            <pc:docMk/>
            <pc:sldMk cId="3323339337" sldId="363"/>
            <ac:picMk id="3" creationId="{677687EB-D795-4B53-80E3-C97C773690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27" v="22125" actId="2696"/>
        <pc:sldMkLst>
          <pc:docMk/>
          <pc:sldMk cId="3366702436" sldId="363"/>
        </pc:sldMkLst>
        <pc:spChg chg="add mod">
          <ac:chgData name="HOWARD LIM" userId="5f46fd05-caa1-48d7-ae1b-d61ec684b443" providerId="ADAL" clId="{85D4B06B-8526-48C3-94A9-E1249FFA20D0}" dt="2021-06-13T06:24:02.158" v="21822" actId="208"/>
          <ac:spMkLst>
            <pc:docMk/>
            <pc:sldMk cId="3366702436" sldId="363"/>
            <ac:spMk id="4" creationId="{66D96AB3-9A1D-42C3-957C-BB59E14333CD}"/>
          </ac:spMkLst>
        </pc:spChg>
        <pc:spChg chg="add mod">
          <ac:chgData name="HOWARD LIM" userId="5f46fd05-caa1-48d7-ae1b-d61ec684b443" providerId="ADAL" clId="{85D4B06B-8526-48C3-94A9-E1249FFA20D0}" dt="2021-06-13T06:24:02.257" v="21840" actId="208"/>
          <ac:spMkLst>
            <pc:docMk/>
            <pc:sldMk cId="3366702436" sldId="363"/>
            <ac:spMk id="5" creationId="{79FEB030-3AC7-43E6-9D65-A2018B4A8D28}"/>
          </ac:spMkLst>
        </pc:spChg>
        <pc:spChg chg="add mod">
          <ac:chgData name="HOWARD LIM" userId="5f46fd05-caa1-48d7-ae1b-d61ec684b443" providerId="ADAL" clId="{85D4B06B-8526-48C3-94A9-E1249FFA20D0}" dt="2021-06-13T06:24:02.348" v="21858" actId="208"/>
          <ac:spMkLst>
            <pc:docMk/>
            <pc:sldMk cId="3366702436" sldId="363"/>
            <ac:spMk id="6" creationId="{001B1352-2C95-4F14-99CD-6A602A5E143F}"/>
          </ac:spMkLst>
        </pc:spChg>
        <pc:spChg chg="add mod">
          <ac:chgData name="HOWARD LIM" userId="5f46fd05-caa1-48d7-ae1b-d61ec684b443" providerId="ADAL" clId="{85D4B06B-8526-48C3-94A9-E1249FFA20D0}" dt="2021-06-13T06:24:02.442" v="21876" actId="208"/>
          <ac:spMkLst>
            <pc:docMk/>
            <pc:sldMk cId="3366702436" sldId="363"/>
            <ac:spMk id="7" creationId="{63A1FAB3-E0AB-45CB-94DA-92AFD5125B7A}"/>
          </ac:spMkLst>
        </pc:spChg>
        <pc:picChg chg="add mod">
          <ac:chgData name="HOWARD LIM" userId="5f46fd05-caa1-48d7-ae1b-d61ec684b443" providerId="ADAL" clId="{85D4B06B-8526-48C3-94A9-E1249FFA20D0}" dt="2021-06-13T06:24:02.055" v="21804"/>
          <ac:picMkLst>
            <pc:docMk/>
            <pc:sldMk cId="3366702436" sldId="363"/>
            <ac:picMk id="3" creationId="{B5C47CDE-551E-4672-85CE-F07FCD6E4FD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74" v="6465" actId="2696"/>
        <pc:sldMkLst>
          <pc:docMk/>
          <pc:sldMk cId="3758671941" sldId="363"/>
        </pc:sldMkLst>
        <pc:spChg chg="add mod">
          <ac:chgData name="HOWARD LIM" userId="5f46fd05-caa1-48d7-ae1b-d61ec684b443" providerId="ADAL" clId="{85D4B06B-8526-48C3-94A9-E1249FFA20D0}" dt="2021-05-31T10:44:26.881" v="6153" actId="208"/>
          <ac:spMkLst>
            <pc:docMk/>
            <pc:sldMk cId="3758671941" sldId="363"/>
            <ac:spMk id="4" creationId="{EF54223D-8F3A-404C-B349-4D5832EA610B}"/>
          </ac:spMkLst>
        </pc:spChg>
        <pc:spChg chg="add mod">
          <ac:chgData name="HOWARD LIM" userId="5f46fd05-caa1-48d7-ae1b-d61ec684b443" providerId="ADAL" clId="{85D4B06B-8526-48C3-94A9-E1249FFA20D0}" dt="2021-05-31T10:44:26.946" v="6163" actId="208"/>
          <ac:spMkLst>
            <pc:docMk/>
            <pc:sldMk cId="3758671941" sldId="363"/>
            <ac:spMk id="5" creationId="{DD6713E4-BF7D-42CE-A385-FE38897F975E}"/>
          </ac:spMkLst>
        </pc:spChg>
        <pc:spChg chg="add mod">
          <ac:chgData name="HOWARD LIM" userId="5f46fd05-caa1-48d7-ae1b-d61ec684b443" providerId="ADAL" clId="{85D4B06B-8526-48C3-94A9-E1249FFA20D0}" dt="2021-05-31T10:44:27.152" v="6173" actId="208"/>
          <ac:spMkLst>
            <pc:docMk/>
            <pc:sldMk cId="3758671941" sldId="363"/>
            <ac:spMk id="6" creationId="{9A6292BA-A0A1-4E48-B3C0-4EC43B66E5C6}"/>
          </ac:spMkLst>
        </pc:spChg>
        <pc:spChg chg="add mod">
          <ac:chgData name="HOWARD LIM" userId="5f46fd05-caa1-48d7-ae1b-d61ec684b443" providerId="ADAL" clId="{85D4B06B-8526-48C3-94A9-E1249FFA20D0}" dt="2021-05-31T10:44:27.269" v="6183" actId="208"/>
          <ac:spMkLst>
            <pc:docMk/>
            <pc:sldMk cId="3758671941" sldId="363"/>
            <ac:spMk id="7" creationId="{E02750CB-BB0B-4C94-AFE0-6F4508C008ED}"/>
          </ac:spMkLst>
        </pc:spChg>
        <pc:picChg chg="add mod">
          <ac:chgData name="HOWARD LIM" userId="5f46fd05-caa1-48d7-ae1b-d61ec684b443" providerId="ADAL" clId="{85D4B06B-8526-48C3-94A9-E1249FFA20D0}" dt="2021-05-31T10:44:26.767" v="6143"/>
          <ac:picMkLst>
            <pc:docMk/>
            <pc:sldMk cId="3758671941" sldId="363"/>
            <ac:picMk id="3" creationId="{53B8F84B-5C38-46B2-BF6E-029E223B2F2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16" v="19987" actId="2696"/>
        <pc:sldMkLst>
          <pc:docMk/>
          <pc:sldMk cId="4206916635" sldId="363"/>
        </pc:sldMkLst>
        <pc:spChg chg="add mod">
          <ac:chgData name="HOWARD LIM" userId="5f46fd05-caa1-48d7-ae1b-d61ec684b443" providerId="ADAL" clId="{85D4B06B-8526-48C3-94A9-E1249FFA20D0}" dt="2021-06-13T06:21:00.253" v="19696" actId="208"/>
          <ac:spMkLst>
            <pc:docMk/>
            <pc:sldMk cId="4206916635" sldId="363"/>
            <ac:spMk id="4" creationId="{8FA6C7BD-0E76-4148-B9F9-99CFEE896770}"/>
          </ac:spMkLst>
        </pc:spChg>
        <pc:spChg chg="add mod">
          <ac:chgData name="HOWARD LIM" userId="5f46fd05-caa1-48d7-ae1b-d61ec684b443" providerId="ADAL" clId="{85D4B06B-8526-48C3-94A9-E1249FFA20D0}" dt="2021-06-13T06:21:00.334" v="19713" actId="208"/>
          <ac:spMkLst>
            <pc:docMk/>
            <pc:sldMk cId="4206916635" sldId="363"/>
            <ac:spMk id="5" creationId="{AA6A2D26-4D6E-4C16-8420-C1E7F62DDFCF}"/>
          </ac:spMkLst>
        </pc:spChg>
        <pc:spChg chg="add mod">
          <ac:chgData name="HOWARD LIM" userId="5f46fd05-caa1-48d7-ae1b-d61ec684b443" providerId="ADAL" clId="{85D4B06B-8526-48C3-94A9-E1249FFA20D0}" dt="2021-06-13T06:21:00.413" v="19730" actId="208"/>
          <ac:spMkLst>
            <pc:docMk/>
            <pc:sldMk cId="4206916635" sldId="363"/>
            <ac:spMk id="6" creationId="{EFE87264-8396-41DB-8659-2AD9CFE4DB0C}"/>
          </ac:spMkLst>
        </pc:spChg>
        <pc:spChg chg="add mod">
          <ac:chgData name="HOWARD LIM" userId="5f46fd05-caa1-48d7-ae1b-d61ec684b443" providerId="ADAL" clId="{85D4B06B-8526-48C3-94A9-E1249FFA20D0}" dt="2021-06-13T06:21:00.512" v="19747" actId="208"/>
          <ac:spMkLst>
            <pc:docMk/>
            <pc:sldMk cId="4206916635" sldId="363"/>
            <ac:spMk id="7" creationId="{32E147F6-951E-4E53-AEBF-D5AEE9781DA2}"/>
          </ac:spMkLst>
        </pc:spChg>
        <pc:picChg chg="add mod">
          <ac:chgData name="HOWARD LIM" userId="5f46fd05-caa1-48d7-ae1b-d61ec684b443" providerId="ADAL" clId="{85D4B06B-8526-48C3-94A9-E1249FFA20D0}" dt="2021-06-13T06:21:00.117" v="19678"/>
          <ac:picMkLst>
            <pc:docMk/>
            <pc:sldMk cId="4206916635" sldId="363"/>
            <ac:picMk id="3" creationId="{4134B329-FC02-4EAC-924F-E3C56C18F434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3" v="9658" actId="2696"/>
        <pc:sldMkLst>
          <pc:docMk/>
          <pc:sldMk cId="578698138" sldId="364"/>
        </pc:sldMkLst>
        <pc:spChg chg="add mod">
          <ac:chgData name="HOWARD LIM" userId="5f46fd05-caa1-48d7-ae1b-d61ec684b443" providerId="ADAL" clId="{85D4B06B-8526-48C3-94A9-E1249FFA20D0}" dt="2021-05-31T11:47:49.067" v="8328" actId="208"/>
          <ac:spMkLst>
            <pc:docMk/>
            <pc:sldMk cId="578698138" sldId="364"/>
            <ac:spMk id="4" creationId="{5CB1E1AB-E27D-4776-A2E9-DBFEFCA27539}"/>
          </ac:spMkLst>
        </pc:spChg>
        <pc:spChg chg="add mod">
          <ac:chgData name="HOWARD LIM" userId="5f46fd05-caa1-48d7-ae1b-d61ec684b443" providerId="ADAL" clId="{85D4B06B-8526-48C3-94A9-E1249FFA20D0}" dt="2021-05-31T11:47:49.133" v="8338" actId="208"/>
          <ac:spMkLst>
            <pc:docMk/>
            <pc:sldMk cId="578698138" sldId="364"/>
            <ac:spMk id="5" creationId="{056C5F0A-5FE7-46CD-AFD3-DE4804E89C92}"/>
          </ac:spMkLst>
        </pc:spChg>
        <pc:spChg chg="add mod">
          <ac:chgData name="HOWARD LIM" userId="5f46fd05-caa1-48d7-ae1b-d61ec684b443" providerId="ADAL" clId="{85D4B06B-8526-48C3-94A9-E1249FFA20D0}" dt="2021-05-31T11:47:49.192" v="8348" actId="208"/>
          <ac:spMkLst>
            <pc:docMk/>
            <pc:sldMk cId="578698138" sldId="364"/>
            <ac:spMk id="6" creationId="{7C8DC43A-4E11-4866-B3E7-A96DD39D699E}"/>
          </ac:spMkLst>
        </pc:spChg>
        <pc:spChg chg="add mod">
          <ac:chgData name="HOWARD LIM" userId="5f46fd05-caa1-48d7-ae1b-d61ec684b443" providerId="ADAL" clId="{85D4B06B-8526-48C3-94A9-E1249FFA20D0}" dt="2021-05-31T11:47:49.243" v="8358" actId="208"/>
          <ac:spMkLst>
            <pc:docMk/>
            <pc:sldMk cId="578698138" sldId="364"/>
            <ac:spMk id="7" creationId="{0284F9CD-7582-40C4-965E-4E441040125C}"/>
          </ac:spMkLst>
        </pc:spChg>
        <pc:picChg chg="add mod">
          <ac:chgData name="HOWARD LIM" userId="5f46fd05-caa1-48d7-ae1b-d61ec684b443" providerId="ADAL" clId="{85D4B06B-8526-48C3-94A9-E1249FFA20D0}" dt="2021-05-31T11:47:48.955" v="8318"/>
          <ac:picMkLst>
            <pc:docMk/>
            <pc:sldMk cId="578698138" sldId="364"/>
            <ac:picMk id="3" creationId="{D48EC5DE-0232-4997-8AE2-F970B1675E9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59" v="30727" actId="2696"/>
        <pc:sldMkLst>
          <pc:docMk/>
          <pc:sldMk cId="615389216" sldId="364"/>
        </pc:sldMkLst>
        <pc:spChg chg="add mod">
          <ac:chgData name="HOWARD LIM" userId="5f46fd05-caa1-48d7-ae1b-d61ec684b443" providerId="ADAL" clId="{85D4B06B-8526-48C3-94A9-E1249FFA20D0}" dt="2021-06-13T07:05:35.155" v="30471" actId="208"/>
          <ac:spMkLst>
            <pc:docMk/>
            <pc:sldMk cId="615389216" sldId="364"/>
            <ac:spMk id="4" creationId="{22AD11DA-739F-4A54-8C2E-F5AF828AC58C}"/>
          </ac:spMkLst>
        </pc:spChg>
        <pc:spChg chg="add mod">
          <ac:chgData name="HOWARD LIM" userId="5f46fd05-caa1-48d7-ae1b-d61ec684b443" providerId="ADAL" clId="{85D4B06B-8526-48C3-94A9-E1249FFA20D0}" dt="2021-06-13T07:05:35.261" v="30489" actId="208"/>
          <ac:spMkLst>
            <pc:docMk/>
            <pc:sldMk cId="615389216" sldId="364"/>
            <ac:spMk id="5" creationId="{C15521F1-D96E-4CB3-8962-684C019EA749}"/>
          </ac:spMkLst>
        </pc:spChg>
        <pc:spChg chg="add mod">
          <ac:chgData name="HOWARD LIM" userId="5f46fd05-caa1-48d7-ae1b-d61ec684b443" providerId="ADAL" clId="{85D4B06B-8526-48C3-94A9-E1249FFA20D0}" dt="2021-06-13T07:05:35.389" v="30507" actId="208"/>
          <ac:spMkLst>
            <pc:docMk/>
            <pc:sldMk cId="615389216" sldId="364"/>
            <ac:spMk id="6" creationId="{3A8DA2EE-5A21-4E95-9C94-4EFAB5937D02}"/>
          </ac:spMkLst>
        </pc:spChg>
        <pc:spChg chg="add mod">
          <ac:chgData name="HOWARD LIM" userId="5f46fd05-caa1-48d7-ae1b-d61ec684b443" providerId="ADAL" clId="{85D4B06B-8526-48C3-94A9-E1249FFA20D0}" dt="2021-06-13T07:05:35.489" v="30525" actId="208"/>
          <ac:spMkLst>
            <pc:docMk/>
            <pc:sldMk cId="615389216" sldId="364"/>
            <ac:spMk id="7" creationId="{D59772B1-5C0B-4A7F-B87C-666B56A072C8}"/>
          </ac:spMkLst>
        </pc:spChg>
        <pc:picChg chg="add mod">
          <ac:chgData name="HOWARD LIM" userId="5f46fd05-caa1-48d7-ae1b-d61ec684b443" providerId="ADAL" clId="{85D4B06B-8526-48C3-94A9-E1249FFA20D0}" dt="2021-06-13T07:05:35.001" v="30453"/>
          <ac:picMkLst>
            <pc:docMk/>
            <pc:sldMk cId="615389216" sldId="364"/>
            <ac:picMk id="3" creationId="{24351991-F7A2-4624-831F-E536A7E35F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3" actId="2696"/>
        <pc:sldMkLst>
          <pc:docMk/>
          <pc:sldMk cId="1290683867" sldId="364"/>
        </pc:sldMkLst>
        <pc:spChg chg="add mod">
          <ac:chgData name="HOWARD LIM" userId="5f46fd05-caa1-48d7-ae1b-d61ec684b443" providerId="ADAL" clId="{85D4B06B-8526-48C3-94A9-E1249FFA20D0}" dt="2021-06-07T15:48:30.856" v="11072" actId="208"/>
          <ac:spMkLst>
            <pc:docMk/>
            <pc:sldMk cId="1290683867" sldId="364"/>
            <ac:spMk id="4" creationId="{FDEB029A-94D2-4315-A476-4A3B1BAAA2E8}"/>
          </ac:spMkLst>
        </pc:spChg>
        <pc:spChg chg="add mod">
          <ac:chgData name="HOWARD LIM" userId="5f46fd05-caa1-48d7-ae1b-d61ec684b443" providerId="ADAL" clId="{85D4B06B-8526-48C3-94A9-E1249FFA20D0}" dt="2021-06-07T15:48:30.902" v="11082" actId="208"/>
          <ac:spMkLst>
            <pc:docMk/>
            <pc:sldMk cId="1290683867" sldId="364"/>
            <ac:spMk id="5" creationId="{9377705E-DF3F-4D65-82D6-FCA5F9271AD2}"/>
          </ac:spMkLst>
        </pc:spChg>
        <pc:spChg chg="add mod">
          <ac:chgData name="HOWARD LIM" userId="5f46fd05-caa1-48d7-ae1b-d61ec684b443" providerId="ADAL" clId="{85D4B06B-8526-48C3-94A9-E1249FFA20D0}" dt="2021-06-07T15:48:30.949" v="11092" actId="208"/>
          <ac:spMkLst>
            <pc:docMk/>
            <pc:sldMk cId="1290683867" sldId="364"/>
            <ac:spMk id="6" creationId="{41D3AB24-59B4-4E0C-B56E-4721AC3C4CD2}"/>
          </ac:spMkLst>
        </pc:spChg>
        <pc:spChg chg="add mod">
          <ac:chgData name="HOWARD LIM" userId="5f46fd05-caa1-48d7-ae1b-d61ec684b443" providerId="ADAL" clId="{85D4B06B-8526-48C3-94A9-E1249FFA20D0}" dt="2021-06-07T15:48:30.996" v="11102" actId="208"/>
          <ac:spMkLst>
            <pc:docMk/>
            <pc:sldMk cId="1290683867" sldId="364"/>
            <ac:spMk id="7" creationId="{15B120CA-3296-4CC1-8BEC-710FED3B101E}"/>
          </ac:spMkLst>
        </pc:spChg>
        <pc:picChg chg="add mod">
          <ac:chgData name="HOWARD LIM" userId="5f46fd05-caa1-48d7-ae1b-d61ec684b443" providerId="ADAL" clId="{85D4B06B-8526-48C3-94A9-E1249FFA20D0}" dt="2021-06-07T15:48:30.777" v="11062"/>
          <ac:picMkLst>
            <pc:docMk/>
            <pc:sldMk cId="1290683867" sldId="364"/>
            <ac:picMk id="3" creationId="{24CE534A-AC51-4447-82D6-A7625730AB4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1" v="15818" actId="2696"/>
        <pc:sldMkLst>
          <pc:docMk/>
          <pc:sldMk cId="1387302514" sldId="364"/>
        </pc:sldMkLst>
        <pc:spChg chg="add mod">
          <ac:chgData name="HOWARD LIM" userId="5f46fd05-caa1-48d7-ae1b-d61ec684b443" providerId="ADAL" clId="{85D4B06B-8526-48C3-94A9-E1249FFA20D0}" dt="2021-06-13T06:16:51.024" v="15589" actId="208"/>
          <ac:spMkLst>
            <pc:docMk/>
            <pc:sldMk cId="1387302514" sldId="364"/>
            <ac:spMk id="4" creationId="{27E0F340-CB96-4002-A597-61725888FD24}"/>
          </ac:spMkLst>
        </pc:spChg>
        <pc:spChg chg="add mod">
          <ac:chgData name="HOWARD LIM" userId="5f46fd05-caa1-48d7-ae1b-d61ec684b443" providerId="ADAL" clId="{85D4B06B-8526-48C3-94A9-E1249FFA20D0}" dt="2021-06-13T06:16:51.108" v="15607" actId="208"/>
          <ac:spMkLst>
            <pc:docMk/>
            <pc:sldMk cId="1387302514" sldId="364"/>
            <ac:spMk id="5" creationId="{B9C28F1B-6314-4216-813B-EF3B68E2B047}"/>
          </ac:spMkLst>
        </pc:spChg>
        <pc:spChg chg="add mod">
          <ac:chgData name="HOWARD LIM" userId="5f46fd05-caa1-48d7-ae1b-d61ec684b443" providerId="ADAL" clId="{85D4B06B-8526-48C3-94A9-E1249FFA20D0}" dt="2021-06-13T06:16:51.192" v="15625" actId="208"/>
          <ac:spMkLst>
            <pc:docMk/>
            <pc:sldMk cId="1387302514" sldId="364"/>
            <ac:spMk id="6" creationId="{1B2F2F10-FC7C-4246-B386-5B2F3A764703}"/>
          </ac:spMkLst>
        </pc:spChg>
        <pc:spChg chg="add mod">
          <ac:chgData name="HOWARD LIM" userId="5f46fd05-caa1-48d7-ae1b-d61ec684b443" providerId="ADAL" clId="{85D4B06B-8526-48C3-94A9-E1249FFA20D0}" dt="2021-06-13T06:16:51.288" v="15643" actId="208"/>
          <ac:spMkLst>
            <pc:docMk/>
            <pc:sldMk cId="1387302514" sldId="364"/>
            <ac:spMk id="7" creationId="{587ED537-BEFD-40EE-8B6B-379556822285}"/>
          </ac:spMkLst>
        </pc:spChg>
        <pc:picChg chg="add mod">
          <ac:chgData name="HOWARD LIM" userId="5f46fd05-caa1-48d7-ae1b-d61ec684b443" providerId="ADAL" clId="{85D4B06B-8526-48C3-94A9-E1249FFA20D0}" dt="2021-06-13T06:16:50.891" v="15571"/>
          <ac:picMkLst>
            <pc:docMk/>
            <pc:sldMk cId="1387302514" sldId="364"/>
            <ac:picMk id="3" creationId="{83834FEE-3E31-4778-B57C-87F13250B0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60" v="12437" actId="2696"/>
        <pc:sldMkLst>
          <pc:docMk/>
          <pc:sldMk cId="1421943792" sldId="364"/>
        </pc:sldMkLst>
        <pc:spChg chg="add mod">
          <ac:chgData name="HOWARD LIM" userId="5f46fd05-caa1-48d7-ae1b-d61ec684b443" providerId="ADAL" clId="{85D4B06B-8526-48C3-94A9-E1249FFA20D0}" dt="2021-06-13T05:50:12.868" v="12272" actId="208"/>
          <ac:spMkLst>
            <pc:docMk/>
            <pc:sldMk cId="1421943792" sldId="364"/>
            <ac:spMk id="4" creationId="{B35C6A47-FEE7-4A5F-9CA8-98BD7A0041B4}"/>
          </ac:spMkLst>
        </pc:spChg>
        <pc:spChg chg="add mod">
          <ac:chgData name="HOWARD LIM" userId="5f46fd05-caa1-48d7-ae1b-d61ec684b443" providerId="ADAL" clId="{85D4B06B-8526-48C3-94A9-E1249FFA20D0}" dt="2021-06-13T05:50:12.963" v="12282" actId="208"/>
          <ac:spMkLst>
            <pc:docMk/>
            <pc:sldMk cId="1421943792" sldId="364"/>
            <ac:spMk id="5" creationId="{325935F1-EB38-49BF-9525-5FBCCA74E2EC}"/>
          </ac:spMkLst>
        </pc:spChg>
        <pc:spChg chg="add mod">
          <ac:chgData name="HOWARD LIM" userId="5f46fd05-caa1-48d7-ae1b-d61ec684b443" providerId="ADAL" clId="{85D4B06B-8526-48C3-94A9-E1249FFA20D0}" dt="2021-06-13T05:50:13.091" v="12292" actId="208"/>
          <ac:spMkLst>
            <pc:docMk/>
            <pc:sldMk cId="1421943792" sldId="364"/>
            <ac:spMk id="6" creationId="{AF2050E8-B463-435C-A1EC-95A5444A3B54}"/>
          </ac:spMkLst>
        </pc:spChg>
        <pc:spChg chg="add mod">
          <ac:chgData name="HOWARD LIM" userId="5f46fd05-caa1-48d7-ae1b-d61ec684b443" providerId="ADAL" clId="{85D4B06B-8526-48C3-94A9-E1249FFA20D0}" dt="2021-06-13T05:50:13.153" v="12302" actId="208"/>
          <ac:spMkLst>
            <pc:docMk/>
            <pc:sldMk cId="1421943792" sldId="364"/>
            <ac:spMk id="7" creationId="{CDA68055-DCDC-4EDF-B1A1-CB1759A928D3}"/>
          </ac:spMkLst>
        </pc:spChg>
        <pc:picChg chg="add mod">
          <ac:chgData name="HOWARD LIM" userId="5f46fd05-caa1-48d7-ae1b-d61ec684b443" providerId="ADAL" clId="{85D4B06B-8526-48C3-94A9-E1249FFA20D0}" dt="2021-06-13T05:50:12.759" v="12262"/>
          <ac:picMkLst>
            <pc:docMk/>
            <pc:sldMk cId="1421943792" sldId="364"/>
            <ac:picMk id="3" creationId="{1ACF7153-B5CD-49F6-914A-4843D3EEFE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35" v="28562" actId="2696"/>
        <pc:sldMkLst>
          <pc:docMk/>
          <pc:sldMk cId="1458805906" sldId="364"/>
        </pc:sldMkLst>
        <pc:spChg chg="add mod">
          <ac:chgData name="HOWARD LIM" userId="5f46fd05-caa1-48d7-ae1b-d61ec684b443" providerId="ADAL" clId="{85D4B06B-8526-48C3-94A9-E1249FFA20D0}" dt="2021-06-13T07:02:10.245" v="28319" actId="208"/>
          <ac:spMkLst>
            <pc:docMk/>
            <pc:sldMk cId="1458805906" sldId="364"/>
            <ac:spMk id="4" creationId="{F30777F4-46C3-4823-9BF1-FF366520CC87}"/>
          </ac:spMkLst>
        </pc:spChg>
        <pc:spChg chg="add mod">
          <ac:chgData name="HOWARD LIM" userId="5f46fd05-caa1-48d7-ae1b-d61ec684b443" providerId="ADAL" clId="{85D4B06B-8526-48C3-94A9-E1249FFA20D0}" dt="2021-06-13T07:02:10.428" v="28337" actId="208"/>
          <ac:spMkLst>
            <pc:docMk/>
            <pc:sldMk cId="1458805906" sldId="364"/>
            <ac:spMk id="5" creationId="{44A497B8-3136-419C-97A2-A896DD36F3ED}"/>
          </ac:spMkLst>
        </pc:spChg>
        <pc:spChg chg="add mod">
          <ac:chgData name="HOWARD LIM" userId="5f46fd05-caa1-48d7-ae1b-d61ec684b443" providerId="ADAL" clId="{85D4B06B-8526-48C3-94A9-E1249FFA20D0}" dt="2021-06-13T07:02:10.685" v="28355" actId="208"/>
          <ac:spMkLst>
            <pc:docMk/>
            <pc:sldMk cId="1458805906" sldId="364"/>
            <ac:spMk id="6" creationId="{DEB1576D-77AD-4CA3-BFD4-73D6CDBDEEA5}"/>
          </ac:spMkLst>
        </pc:spChg>
        <pc:spChg chg="add mod">
          <ac:chgData name="HOWARD LIM" userId="5f46fd05-caa1-48d7-ae1b-d61ec684b443" providerId="ADAL" clId="{85D4B06B-8526-48C3-94A9-E1249FFA20D0}" dt="2021-06-13T07:02:10.861" v="28373" actId="208"/>
          <ac:spMkLst>
            <pc:docMk/>
            <pc:sldMk cId="1458805906" sldId="364"/>
            <ac:spMk id="7" creationId="{AEB48B45-1A0B-4B8C-BFF6-B1DFA2AEFE2C}"/>
          </ac:spMkLst>
        </pc:spChg>
        <pc:picChg chg="add mod">
          <ac:chgData name="HOWARD LIM" userId="5f46fd05-caa1-48d7-ae1b-d61ec684b443" providerId="ADAL" clId="{85D4B06B-8526-48C3-94A9-E1249FFA20D0}" dt="2021-06-13T07:02:10.001" v="28301"/>
          <ac:picMkLst>
            <pc:docMk/>
            <pc:sldMk cId="1458805906" sldId="364"/>
            <ac:picMk id="3" creationId="{4EF35F4D-DCBB-477C-A6C6-696C14D59C7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44" v="22126" actId="2696"/>
        <pc:sldMkLst>
          <pc:docMk/>
          <pc:sldMk cId="1556412412" sldId="364"/>
        </pc:sldMkLst>
        <pc:spChg chg="add mod">
          <ac:chgData name="HOWARD LIM" userId="5f46fd05-caa1-48d7-ae1b-d61ec684b443" providerId="ADAL" clId="{85D4B06B-8526-48C3-94A9-E1249FFA20D0}" dt="2021-06-13T06:24:02.701" v="21897" actId="208"/>
          <ac:spMkLst>
            <pc:docMk/>
            <pc:sldMk cId="1556412412" sldId="364"/>
            <ac:spMk id="4" creationId="{85AFE125-7597-4FAE-92B4-D66F3D13CB08}"/>
          </ac:spMkLst>
        </pc:spChg>
        <pc:spChg chg="add mod">
          <ac:chgData name="HOWARD LIM" userId="5f46fd05-caa1-48d7-ae1b-d61ec684b443" providerId="ADAL" clId="{85D4B06B-8526-48C3-94A9-E1249FFA20D0}" dt="2021-06-13T06:24:02.784" v="21915" actId="208"/>
          <ac:spMkLst>
            <pc:docMk/>
            <pc:sldMk cId="1556412412" sldId="364"/>
            <ac:spMk id="5" creationId="{7D5F4DFA-4422-42F3-A6DA-F4935BDB6404}"/>
          </ac:spMkLst>
        </pc:spChg>
        <pc:spChg chg="add mod">
          <ac:chgData name="HOWARD LIM" userId="5f46fd05-caa1-48d7-ae1b-d61ec684b443" providerId="ADAL" clId="{85D4B06B-8526-48C3-94A9-E1249FFA20D0}" dt="2021-06-13T06:24:02.868" v="21933" actId="208"/>
          <ac:spMkLst>
            <pc:docMk/>
            <pc:sldMk cId="1556412412" sldId="364"/>
            <ac:spMk id="6" creationId="{F3144E51-E857-4C70-84F7-648E334484C8}"/>
          </ac:spMkLst>
        </pc:spChg>
        <pc:spChg chg="add mod">
          <ac:chgData name="HOWARD LIM" userId="5f46fd05-caa1-48d7-ae1b-d61ec684b443" providerId="ADAL" clId="{85D4B06B-8526-48C3-94A9-E1249FFA20D0}" dt="2021-06-13T06:24:02.944" v="21951" actId="208"/>
          <ac:spMkLst>
            <pc:docMk/>
            <pc:sldMk cId="1556412412" sldId="364"/>
            <ac:spMk id="7" creationId="{2F34A085-FCB7-47EA-82C4-B119284F2596}"/>
          </ac:spMkLst>
        </pc:spChg>
        <pc:picChg chg="add mod">
          <ac:chgData name="HOWARD LIM" userId="5f46fd05-caa1-48d7-ae1b-d61ec684b443" providerId="ADAL" clId="{85D4B06B-8526-48C3-94A9-E1249FFA20D0}" dt="2021-06-13T06:24:02.590" v="21879"/>
          <ac:picMkLst>
            <pc:docMk/>
            <pc:sldMk cId="1556412412" sldId="364"/>
            <ac:picMk id="3" creationId="{59EC3B52-F50E-4A87-90E4-FB1CEA5B2E3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61" v="26410" actId="2696"/>
        <pc:sldMkLst>
          <pc:docMk/>
          <pc:sldMk cId="1861582406" sldId="364"/>
        </pc:sldMkLst>
        <pc:spChg chg="add mod">
          <ac:chgData name="HOWARD LIM" userId="5f46fd05-caa1-48d7-ae1b-d61ec684b443" providerId="ADAL" clId="{85D4B06B-8526-48C3-94A9-E1249FFA20D0}" dt="2021-06-13T06:25:50.198" v="26181" actId="208"/>
          <ac:spMkLst>
            <pc:docMk/>
            <pc:sldMk cId="1861582406" sldId="364"/>
            <ac:spMk id="4" creationId="{B8F3C0D8-AA12-4EF1-AD70-E34F498DC3A3}"/>
          </ac:spMkLst>
        </pc:spChg>
        <pc:spChg chg="add mod">
          <ac:chgData name="HOWARD LIM" userId="5f46fd05-caa1-48d7-ae1b-d61ec684b443" providerId="ADAL" clId="{85D4B06B-8526-48C3-94A9-E1249FFA20D0}" dt="2021-06-13T06:25:50.285" v="26199" actId="208"/>
          <ac:spMkLst>
            <pc:docMk/>
            <pc:sldMk cId="1861582406" sldId="364"/>
            <ac:spMk id="5" creationId="{E1857E90-9982-4F62-846D-7CF5CB373A3F}"/>
          </ac:spMkLst>
        </pc:spChg>
        <pc:spChg chg="add mod">
          <ac:chgData name="HOWARD LIM" userId="5f46fd05-caa1-48d7-ae1b-d61ec684b443" providerId="ADAL" clId="{85D4B06B-8526-48C3-94A9-E1249FFA20D0}" dt="2021-06-13T06:25:50.358" v="26217" actId="208"/>
          <ac:spMkLst>
            <pc:docMk/>
            <pc:sldMk cId="1861582406" sldId="364"/>
            <ac:spMk id="6" creationId="{C892B7E9-C8E3-4940-87E4-B9C6616AA7C0}"/>
          </ac:spMkLst>
        </pc:spChg>
        <pc:spChg chg="add mod">
          <ac:chgData name="HOWARD LIM" userId="5f46fd05-caa1-48d7-ae1b-d61ec684b443" providerId="ADAL" clId="{85D4B06B-8526-48C3-94A9-E1249FFA20D0}" dt="2021-06-13T06:25:50.448" v="26235" actId="208"/>
          <ac:spMkLst>
            <pc:docMk/>
            <pc:sldMk cId="1861582406" sldId="364"/>
            <ac:spMk id="7" creationId="{92484E05-23EE-48D7-ACF9-7D74ADA66FDD}"/>
          </ac:spMkLst>
        </pc:spChg>
        <pc:picChg chg="add mod">
          <ac:chgData name="HOWARD LIM" userId="5f46fd05-caa1-48d7-ae1b-d61ec684b443" providerId="ADAL" clId="{85D4B06B-8526-48C3-94A9-E1249FFA20D0}" dt="2021-06-13T06:25:50.065" v="26163"/>
          <ac:picMkLst>
            <pc:docMk/>
            <pc:sldMk cId="1861582406" sldId="364"/>
            <ac:picMk id="3" creationId="{191EF08B-9832-4582-BBD8-BD9736C81E0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23" v="19988" actId="2696"/>
        <pc:sldMkLst>
          <pc:docMk/>
          <pc:sldMk cId="2133639383" sldId="364"/>
        </pc:sldMkLst>
        <pc:spChg chg="add mod">
          <ac:chgData name="HOWARD LIM" userId="5f46fd05-caa1-48d7-ae1b-d61ec684b443" providerId="ADAL" clId="{85D4B06B-8526-48C3-94A9-E1249FFA20D0}" dt="2021-06-13T06:21:00.816" v="19768" actId="208"/>
          <ac:spMkLst>
            <pc:docMk/>
            <pc:sldMk cId="2133639383" sldId="364"/>
            <ac:spMk id="4" creationId="{9422C68E-17C5-4818-A7D5-A1D1FFCACBD6}"/>
          </ac:spMkLst>
        </pc:spChg>
        <pc:spChg chg="add mod">
          <ac:chgData name="HOWARD LIM" userId="5f46fd05-caa1-48d7-ae1b-d61ec684b443" providerId="ADAL" clId="{85D4B06B-8526-48C3-94A9-E1249FFA20D0}" dt="2021-06-13T06:21:00.904" v="19785" actId="208"/>
          <ac:spMkLst>
            <pc:docMk/>
            <pc:sldMk cId="2133639383" sldId="364"/>
            <ac:spMk id="5" creationId="{C5CCA4CD-225E-4226-ABFC-258A614FB207}"/>
          </ac:spMkLst>
        </pc:spChg>
        <pc:spChg chg="add mod">
          <ac:chgData name="HOWARD LIM" userId="5f46fd05-caa1-48d7-ae1b-d61ec684b443" providerId="ADAL" clId="{85D4B06B-8526-48C3-94A9-E1249FFA20D0}" dt="2021-06-13T06:21:00.980" v="19802" actId="208"/>
          <ac:spMkLst>
            <pc:docMk/>
            <pc:sldMk cId="2133639383" sldId="364"/>
            <ac:spMk id="6" creationId="{C14F9525-B11C-4AA9-94F6-C299F47D9060}"/>
          </ac:spMkLst>
        </pc:spChg>
        <pc:spChg chg="add mod">
          <ac:chgData name="HOWARD LIM" userId="5f46fd05-caa1-48d7-ae1b-d61ec684b443" providerId="ADAL" clId="{85D4B06B-8526-48C3-94A9-E1249FFA20D0}" dt="2021-06-13T06:21:01.060" v="19819" actId="208"/>
          <ac:spMkLst>
            <pc:docMk/>
            <pc:sldMk cId="2133639383" sldId="364"/>
            <ac:spMk id="7" creationId="{046ABB8A-38BE-49AD-9778-EC18B14C5A4A}"/>
          </ac:spMkLst>
        </pc:spChg>
        <pc:picChg chg="add mod">
          <ac:chgData name="HOWARD LIM" userId="5f46fd05-caa1-48d7-ae1b-d61ec684b443" providerId="ADAL" clId="{85D4B06B-8526-48C3-94A9-E1249FFA20D0}" dt="2021-06-13T06:21:00.665" v="19750"/>
          <ac:picMkLst>
            <pc:docMk/>
            <pc:sldMk cId="2133639383" sldId="364"/>
            <ac:picMk id="3" creationId="{B098AB83-AE3C-4736-9EE6-16C5012C3FA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88" v="24272" actId="2696"/>
        <pc:sldMkLst>
          <pc:docMk/>
          <pc:sldMk cId="2936134172" sldId="364"/>
        </pc:sldMkLst>
        <pc:spChg chg="add mod">
          <ac:chgData name="HOWARD LIM" userId="5f46fd05-caa1-48d7-ae1b-d61ec684b443" providerId="ADAL" clId="{85D4B06B-8526-48C3-94A9-E1249FFA20D0}" dt="2021-06-13T06:24:44.901" v="24037" actId="208"/>
          <ac:spMkLst>
            <pc:docMk/>
            <pc:sldMk cId="2936134172" sldId="364"/>
            <ac:spMk id="4" creationId="{FEB3E04F-A6DE-4AA2-976C-A11935143D7D}"/>
          </ac:spMkLst>
        </pc:spChg>
        <pc:spChg chg="add mod">
          <ac:chgData name="HOWARD LIM" userId="5f46fd05-caa1-48d7-ae1b-d61ec684b443" providerId="ADAL" clId="{85D4B06B-8526-48C3-94A9-E1249FFA20D0}" dt="2021-06-13T06:24:44.986" v="24055" actId="208"/>
          <ac:spMkLst>
            <pc:docMk/>
            <pc:sldMk cId="2936134172" sldId="364"/>
            <ac:spMk id="5" creationId="{EEFFDE8E-C427-48DD-9F10-CE0DB8ABF92B}"/>
          </ac:spMkLst>
        </pc:spChg>
        <pc:spChg chg="add mod">
          <ac:chgData name="HOWARD LIM" userId="5f46fd05-caa1-48d7-ae1b-d61ec684b443" providerId="ADAL" clId="{85D4B06B-8526-48C3-94A9-E1249FFA20D0}" dt="2021-06-13T06:24:45.074" v="24073" actId="208"/>
          <ac:spMkLst>
            <pc:docMk/>
            <pc:sldMk cId="2936134172" sldId="364"/>
            <ac:spMk id="6" creationId="{818D175C-4C9C-4DFC-BD0F-ABEC2F0E650F}"/>
          </ac:spMkLst>
        </pc:spChg>
        <pc:spChg chg="add mod">
          <ac:chgData name="HOWARD LIM" userId="5f46fd05-caa1-48d7-ae1b-d61ec684b443" providerId="ADAL" clId="{85D4B06B-8526-48C3-94A9-E1249FFA20D0}" dt="2021-06-13T06:24:45.169" v="24091" actId="208"/>
          <ac:spMkLst>
            <pc:docMk/>
            <pc:sldMk cId="2936134172" sldId="364"/>
            <ac:spMk id="7" creationId="{681944B3-6E35-484E-98E7-0206288B091B}"/>
          </ac:spMkLst>
        </pc:spChg>
        <pc:picChg chg="add mod">
          <ac:chgData name="HOWARD LIM" userId="5f46fd05-caa1-48d7-ae1b-d61ec684b443" providerId="ADAL" clId="{85D4B06B-8526-48C3-94A9-E1249FFA20D0}" dt="2021-06-13T06:24:44.764" v="24019"/>
          <ac:picMkLst>
            <pc:docMk/>
            <pc:sldMk cId="2936134172" sldId="364"/>
            <ac:picMk id="3" creationId="{75310D75-A326-4DAC-8878-562389F4BF45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83" v="6466" actId="2696"/>
        <pc:sldMkLst>
          <pc:docMk/>
          <pc:sldMk cId="2944142666" sldId="364"/>
        </pc:sldMkLst>
        <pc:spChg chg="add mod">
          <ac:chgData name="HOWARD LIM" userId="5f46fd05-caa1-48d7-ae1b-d61ec684b443" providerId="ADAL" clId="{85D4B06B-8526-48C3-94A9-E1249FFA20D0}" dt="2021-05-31T10:44:27.509" v="6196" actId="208"/>
          <ac:spMkLst>
            <pc:docMk/>
            <pc:sldMk cId="2944142666" sldId="364"/>
            <ac:spMk id="4" creationId="{A2FB794C-3530-48F9-8074-72E967B62409}"/>
          </ac:spMkLst>
        </pc:spChg>
        <pc:spChg chg="add mod">
          <ac:chgData name="HOWARD LIM" userId="5f46fd05-caa1-48d7-ae1b-d61ec684b443" providerId="ADAL" clId="{85D4B06B-8526-48C3-94A9-E1249FFA20D0}" dt="2021-05-31T10:44:27.562" v="6206" actId="208"/>
          <ac:spMkLst>
            <pc:docMk/>
            <pc:sldMk cId="2944142666" sldId="364"/>
            <ac:spMk id="5" creationId="{92592A55-77A5-4AE9-834D-CD453008FD6B}"/>
          </ac:spMkLst>
        </pc:spChg>
        <pc:spChg chg="add mod">
          <ac:chgData name="HOWARD LIM" userId="5f46fd05-caa1-48d7-ae1b-d61ec684b443" providerId="ADAL" clId="{85D4B06B-8526-48C3-94A9-E1249FFA20D0}" dt="2021-05-31T10:44:27.653" v="6216" actId="208"/>
          <ac:spMkLst>
            <pc:docMk/>
            <pc:sldMk cId="2944142666" sldId="364"/>
            <ac:spMk id="6" creationId="{FC49256C-403D-4A6A-BD37-39020281790E}"/>
          </ac:spMkLst>
        </pc:spChg>
        <pc:spChg chg="add mod">
          <ac:chgData name="HOWARD LIM" userId="5f46fd05-caa1-48d7-ae1b-d61ec684b443" providerId="ADAL" clId="{85D4B06B-8526-48C3-94A9-E1249FFA20D0}" dt="2021-05-31T10:44:27.706" v="6226" actId="208"/>
          <ac:spMkLst>
            <pc:docMk/>
            <pc:sldMk cId="2944142666" sldId="364"/>
            <ac:spMk id="7" creationId="{EA122D19-ED89-46BD-A301-759D7EA336E5}"/>
          </ac:spMkLst>
        </pc:spChg>
        <pc:picChg chg="add mod">
          <ac:chgData name="HOWARD LIM" userId="5f46fd05-caa1-48d7-ae1b-d61ec684b443" providerId="ADAL" clId="{85D4B06B-8526-48C3-94A9-E1249FFA20D0}" dt="2021-05-31T10:44:27.416" v="6186"/>
          <ac:picMkLst>
            <pc:docMk/>
            <pc:sldMk cId="2944142666" sldId="364"/>
            <ac:picMk id="3" creationId="{63D0B770-0F90-4FE9-8851-55E3623F19D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74" v="17956" actId="2696"/>
        <pc:sldMkLst>
          <pc:docMk/>
          <pc:sldMk cId="3264213520" sldId="364"/>
        </pc:sldMkLst>
        <pc:spChg chg="add mod">
          <ac:chgData name="HOWARD LIM" userId="5f46fd05-caa1-48d7-ae1b-d61ec684b443" providerId="ADAL" clId="{85D4B06B-8526-48C3-94A9-E1249FFA20D0}" dt="2021-06-13T06:18:47.251" v="17727" actId="208"/>
          <ac:spMkLst>
            <pc:docMk/>
            <pc:sldMk cId="3264213520" sldId="364"/>
            <ac:spMk id="4" creationId="{EF6F201D-14C5-45DF-BFC5-A03AB74B679C}"/>
          </ac:spMkLst>
        </pc:spChg>
        <pc:spChg chg="add mod">
          <ac:chgData name="HOWARD LIM" userId="5f46fd05-caa1-48d7-ae1b-d61ec684b443" providerId="ADAL" clId="{85D4B06B-8526-48C3-94A9-E1249FFA20D0}" dt="2021-06-13T06:18:47.334" v="17745" actId="208"/>
          <ac:spMkLst>
            <pc:docMk/>
            <pc:sldMk cId="3264213520" sldId="364"/>
            <ac:spMk id="5" creationId="{A21D115F-3DB0-4D37-9421-16969917E758}"/>
          </ac:spMkLst>
        </pc:spChg>
        <pc:spChg chg="add mod">
          <ac:chgData name="HOWARD LIM" userId="5f46fd05-caa1-48d7-ae1b-d61ec684b443" providerId="ADAL" clId="{85D4B06B-8526-48C3-94A9-E1249FFA20D0}" dt="2021-06-13T06:18:47.418" v="17763" actId="208"/>
          <ac:spMkLst>
            <pc:docMk/>
            <pc:sldMk cId="3264213520" sldId="364"/>
            <ac:spMk id="6" creationId="{26E8BCD7-A675-44B0-BF50-1C98BC798072}"/>
          </ac:spMkLst>
        </pc:spChg>
        <pc:spChg chg="add mod">
          <ac:chgData name="HOWARD LIM" userId="5f46fd05-caa1-48d7-ae1b-d61ec684b443" providerId="ADAL" clId="{85D4B06B-8526-48C3-94A9-E1249FFA20D0}" dt="2021-06-13T06:18:47.509" v="17781" actId="208"/>
          <ac:spMkLst>
            <pc:docMk/>
            <pc:sldMk cId="3264213520" sldId="364"/>
            <ac:spMk id="7" creationId="{46141778-AEB0-4829-98E6-8EDA9F82A219}"/>
          </ac:spMkLst>
        </pc:spChg>
        <pc:picChg chg="add mod">
          <ac:chgData name="HOWARD LIM" userId="5f46fd05-caa1-48d7-ae1b-d61ec684b443" providerId="ADAL" clId="{85D4B06B-8526-48C3-94A9-E1249FFA20D0}" dt="2021-06-13T06:18:47.139" v="17709"/>
          <ac:picMkLst>
            <pc:docMk/>
            <pc:sldMk cId="3264213520" sldId="364"/>
            <ac:picMk id="3" creationId="{6F58D473-8F66-46DE-9CC5-B96C9FC573A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30" v="13680" actId="2696"/>
        <pc:sldMkLst>
          <pc:docMk/>
          <pc:sldMk cId="3760433454" sldId="364"/>
        </pc:sldMkLst>
        <pc:spChg chg="add mod">
          <ac:chgData name="HOWARD LIM" userId="5f46fd05-caa1-48d7-ae1b-d61ec684b443" providerId="ADAL" clId="{85D4B06B-8526-48C3-94A9-E1249FFA20D0}" dt="2021-06-13T06:04:30.368" v="13538" actId="208"/>
          <ac:spMkLst>
            <pc:docMk/>
            <pc:sldMk cId="3760433454" sldId="364"/>
            <ac:spMk id="4" creationId="{8CF41E83-2B18-4803-B468-F4F403B25DA1}"/>
          </ac:spMkLst>
        </pc:spChg>
        <pc:spChg chg="add mod">
          <ac:chgData name="HOWARD LIM" userId="5f46fd05-caa1-48d7-ae1b-d61ec684b443" providerId="ADAL" clId="{85D4B06B-8526-48C3-94A9-E1249FFA20D0}" dt="2021-06-13T06:04:30.502" v="13548" actId="208"/>
          <ac:spMkLst>
            <pc:docMk/>
            <pc:sldMk cId="3760433454" sldId="364"/>
            <ac:spMk id="5" creationId="{73755F1B-C24D-4068-B63B-C39EB1C4C8DD}"/>
          </ac:spMkLst>
        </pc:spChg>
        <pc:spChg chg="add mod">
          <ac:chgData name="HOWARD LIM" userId="5f46fd05-caa1-48d7-ae1b-d61ec684b443" providerId="ADAL" clId="{85D4B06B-8526-48C3-94A9-E1249FFA20D0}" dt="2021-06-13T06:04:30.602" v="13558" actId="208"/>
          <ac:spMkLst>
            <pc:docMk/>
            <pc:sldMk cId="3760433454" sldId="364"/>
            <ac:spMk id="6" creationId="{62C9B965-3792-4FE0-8B17-AB6A4509BA29}"/>
          </ac:spMkLst>
        </pc:spChg>
        <pc:spChg chg="add mod">
          <ac:chgData name="HOWARD LIM" userId="5f46fd05-caa1-48d7-ae1b-d61ec684b443" providerId="ADAL" clId="{85D4B06B-8526-48C3-94A9-E1249FFA20D0}" dt="2021-06-13T06:04:30.667" v="13568" actId="208"/>
          <ac:spMkLst>
            <pc:docMk/>
            <pc:sldMk cId="3760433454" sldId="364"/>
            <ac:spMk id="7" creationId="{73DCF8BA-7CDD-4DDB-B41A-2F6FD3B85437}"/>
          </ac:spMkLst>
        </pc:spChg>
        <pc:picChg chg="add mod">
          <ac:chgData name="HOWARD LIM" userId="5f46fd05-caa1-48d7-ae1b-d61ec684b443" providerId="ADAL" clId="{85D4B06B-8526-48C3-94A9-E1249FFA20D0}" dt="2021-06-13T06:04:30.270" v="13528"/>
          <ac:picMkLst>
            <pc:docMk/>
            <pc:sldMk cId="3760433454" sldId="364"/>
            <ac:picMk id="3" creationId="{A10FCE98-CBAF-41D5-9792-601C7E0B3DDD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79" v="15819" actId="2696"/>
        <pc:sldMkLst>
          <pc:docMk/>
          <pc:sldMk cId="497849690" sldId="365"/>
        </pc:sldMkLst>
        <pc:spChg chg="add mod">
          <ac:chgData name="HOWARD LIM" userId="5f46fd05-caa1-48d7-ae1b-d61ec684b443" providerId="ADAL" clId="{85D4B06B-8526-48C3-94A9-E1249FFA20D0}" dt="2021-06-13T06:16:51.551" v="15664" actId="208"/>
          <ac:spMkLst>
            <pc:docMk/>
            <pc:sldMk cId="497849690" sldId="365"/>
            <ac:spMk id="4" creationId="{BE4411C1-37FD-4EBB-A5DB-E5F08920E84D}"/>
          </ac:spMkLst>
        </pc:spChg>
        <pc:spChg chg="add mod">
          <ac:chgData name="HOWARD LIM" userId="5f46fd05-caa1-48d7-ae1b-d61ec684b443" providerId="ADAL" clId="{85D4B06B-8526-48C3-94A9-E1249FFA20D0}" dt="2021-06-13T06:16:51.649" v="15682" actId="208"/>
          <ac:spMkLst>
            <pc:docMk/>
            <pc:sldMk cId="497849690" sldId="365"/>
            <ac:spMk id="5" creationId="{10727C5A-AE38-4A3A-811B-7F8605351B73}"/>
          </ac:spMkLst>
        </pc:spChg>
        <pc:spChg chg="add mod">
          <ac:chgData name="HOWARD LIM" userId="5f46fd05-caa1-48d7-ae1b-d61ec684b443" providerId="ADAL" clId="{85D4B06B-8526-48C3-94A9-E1249FFA20D0}" dt="2021-06-13T06:16:51.729" v="15700" actId="208"/>
          <ac:spMkLst>
            <pc:docMk/>
            <pc:sldMk cId="497849690" sldId="365"/>
            <ac:spMk id="6" creationId="{315E53C9-B4E6-43E7-86B7-428560596888}"/>
          </ac:spMkLst>
        </pc:spChg>
        <pc:spChg chg="add mod">
          <ac:chgData name="HOWARD LIM" userId="5f46fd05-caa1-48d7-ae1b-d61ec684b443" providerId="ADAL" clId="{85D4B06B-8526-48C3-94A9-E1249FFA20D0}" dt="2021-06-13T06:16:51.815" v="15718" actId="208"/>
          <ac:spMkLst>
            <pc:docMk/>
            <pc:sldMk cId="497849690" sldId="365"/>
            <ac:spMk id="7" creationId="{2E06BB60-CCC3-4EC1-A430-81E1494D24B7}"/>
          </ac:spMkLst>
        </pc:spChg>
        <pc:picChg chg="add mod">
          <ac:chgData name="HOWARD LIM" userId="5f46fd05-caa1-48d7-ae1b-d61ec684b443" providerId="ADAL" clId="{85D4B06B-8526-48C3-94A9-E1249FFA20D0}" dt="2021-06-13T06:16:51.442" v="15646"/>
          <ac:picMkLst>
            <pc:docMk/>
            <pc:sldMk cId="497849690" sldId="365"/>
            <ac:picMk id="3" creationId="{0E2D6482-F29F-4AC5-BB58-29006E99965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5:49:55.376" v="11174" actId="2696"/>
        <pc:sldMkLst>
          <pc:docMk/>
          <pc:sldMk cId="676455998" sldId="365"/>
        </pc:sldMkLst>
        <pc:spChg chg="add mod">
          <ac:chgData name="HOWARD LIM" userId="5f46fd05-caa1-48d7-ae1b-d61ec684b443" providerId="ADAL" clId="{85D4B06B-8526-48C3-94A9-E1249FFA20D0}" dt="2021-06-07T15:48:31.383" v="11115" actId="208"/>
          <ac:spMkLst>
            <pc:docMk/>
            <pc:sldMk cId="676455998" sldId="365"/>
            <ac:spMk id="4" creationId="{47AA48DB-8526-4E43-8C31-35D4978AE0A3}"/>
          </ac:spMkLst>
        </pc:spChg>
        <pc:spChg chg="add mod">
          <ac:chgData name="HOWARD LIM" userId="5f46fd05-caa1-48d7-ae1b-d61ec684b443" providerId="ADAL" clId="{85D4B06B-8526-48C3-94A9-E1249FFA20D0}" dt="2021-06-07T15:48:31.432" v="11125" actId="208"/>
          <ac:spMkLst>
            <pc:docMk/>
            <pc:sldMk cId="676455998" sldId="365"/>
            <ac:spMk id="5" creationId="{AA63E5C0-DA72-4D00-8DA7-1A3108FE7617}"/>
          </ac:spMkLst>
        </pc:spChg>
        <pc:spChg chg="add mod">
          <ac:chgData name="HOWARD LIM" userId="5f46fd05-caa1-48d7-ae1b-d61ec684b443" providerId="ADAL" clId="{85D4B06B-8526-48C3-94A9-E1249FFA20D0}" dt="2021-06-07T15:48:31.479" v="11135" actId="208"/>
          <ac:spMkLst>
            <pc:docMk/>
            <pc:sldMk cId="676455998" sldId="365"/>
            <ac:spMk id="6" creationId="{F60CDB28-9A41-4B09-B348-59C0E9D7C681}"/>
          </ac:spMkLst>
        </pc:spChg>
        <pc:spChg chg="add mod">
          <ac:chgData name="HOWARD LIM" userId="5f46fd05-caa1-48d7-ae1b-d61ec684b443" providerId="ADAL" clId="{85D4B06B-8526-48C3-94A9-E1249FFA20D0}" dt="2021-06-07T15:48:31.527" v="11145" actId="208"/>
          <ac:spMkLst>
            <pc:docMk/>
            <pc:sldMk cId="676455998" sldId="365"/>
            <ac:spMk id="7" creationId="{9AA58A89-8952-42B1-8A94-A79CE67ED8A6}"/>
          </ac:spMkLst>
        </pc:spChg>
        <pc:picChg chg="add mod">
          <ac:chgData name="HOWARD LIM" userId="5f46fd05-caa1-48d7-ae1b-d61ec684b443" providerId="ADAL" clId="{85D4B06B-8526-48C3-94A9-E1249FFA20D0}" dt="2021-06-07T15:48:31.302" v="11105"/>
          <ac:picMkLst>
            <pc:docMk/>
            <pc:sldMk cId="676455998" sldId="365"/>
            <ac:picMk id="3" creationId="{6D934B94-5862-4250-930F-DE39C69AAC4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1" v="19989" actId="2696"/>
        <pc:sldMkLst>
          <pc:docMk/>
          <pc:sldMk cId="1179468019" sldId="365"/>
        </pc:sldMkLst>
        <pc:spChg chg="add mod">
          <ac:chgData name="HOWARD LIM" userId="5f46fd05-caa1-48d7-ae1b-d61ec684b443" providerId="ADAL" clId="{85D4B06B-8526-48C3-94A9-E1249FFA20D0}" dt="2021-06-13T06:21:01.318" v="19839" actId="208"/>
          <ac:spMkLst>
            <pc:docMk/>
            <pc:sldMk cId="1179468019" sldId="365"/>
            <ac:spMk id="4" creationId="{F9ADC5A4-A9D3-4751-AC34-827DB748522F}"/>
          </ac:spMkLst>
        </pc:spChg>
        <pc:spChg chg="add mod">
          <ac:chgData name="HOWARD LIM" userId="5f46fd05-caa1-48d7-ae1b-d61ec684b443" providerId="ADAL" clId="{85D4B06B-8526-48C3-94A9-E1249FFA20D0}" dt="2021-06-13T06:21:01.419" v="19856" actId="208"/>
          <ac:spMkLst>
            <pc:docMk/>
            <pc:sldMk cId="1179468019" sldId="365"/>
            <ac:spMk id="5" creationId="{ABEDEE06-F258-4482-9D36-2F02D126EE2B}"/>
          </ac:spMkLst>
        </pc:spChg>
        <pc:spChg chg="add mod">
          <ac:chgData name="HOWARD LIM" userId="5f46fd05-caa1-48d7-ae1b-d61ec684b443" providerId="ADAL" clId="{85D4B06B-8526-48C3-94A9-E1249FFA20D0}" dt="2021-06-13T06:21:01.498" v="19873" actId="208"/>
          <ac:spMkLst>
            <pc:docMk/>
            <pc:sldMk cId="1179468019" sldId="365"/>
            <ac:spMk id="6" creationId="{2F3134BD-D19E-44D1-8DC4-0E192BB8E237}"/>
          </ac:spMkLst>
        </pc:spChg>
        <pc:spChg chg="add mod">
          <ac:chgData name="HOWARD LIM" userId="5f46fd05-caa1-48d7-ae1b-d61ec684b443" providerId="ADAL" clId="{85D4B06B-8526-48C3-94A9-E1249FFA20D0}" dt="2021-06-13T06:21:01.582" v="19890" actId="208"/>
          <ac:spMkLst>
            <pc:docMk/>
            <pc:sldMk cId="1179468019" sldId="365"/>
            <ac:spMk id="7" creationId="{013B38FC-EB49-42E4-850E-0AE89FB6F4E4}"/>
          </ac:spMkLst>
        </pc:spChg>
        <pc:picChg chg="add mod">
          <ac:chgData name="HOWARD LIM" userId="5f46fd05-caa1-48d7-ae1b-d61ec684b443" providerId="ADAL" clId="{85D4B06B-8526-48C3-94A9-E1249FFA20D0}" dt="2021-06-13T06:21:01.213" v="19822"/>
          <ac:picMkLst>
            <pc:docMk/>
            <pc:sldMk cId="1179468019" sldId="365"/>
            <ac:picMk id="3" creationId="{A6A331A5-D787-4C54-B954-F936798B87E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43" v="28563" actId="2696"/>
        <pc:sldMkLst>
          <pc:docMk/>
          <pc:sldMk cId="1658046766" sldId="365"/>
        </pc:sldMkLst>
        <pc:spChg chg="add mod">
          <ac:chgData name="HOWARD LIM" userId="5f46fd05-caa1-48d7-ae1b-d61ec684b443" providerId="ADAL" clId="{85D4B06B-8526-48C3-94A9-E1249FFA20D0}" dt="2021-06-13T07:02:11.340" v="28394" actId="208"/>
          <ac:spMkLst>
            <pc:docMk/>
            <pc:sldMk cId="1658046766" sldId="365"/>
            <ac:spMk id="4" creationId="{7BB57A3C-5C33-4C1A-99D4-31D9334B4761}"/>
          </ac:spMkLst>
        </pc:spChg>
        <pc:spChg chg="add mod">
          <ac:chgData name="HOWARD LIM" userId="5f46fd05-caa1-48d7-ae1b-d61ec684b443" providerId="ADAL" clId="{85D4B06B-8526-48C3-94A9-E1249FFA20D0}" dt="2021-06-13T07:02:11.638" v="28412" actId="208"/>
          <ac:spMkLst>
            <pc:docMk/>
            <pc:sldMk cId="1658046766" sldId="365"/>
            <ac:spMk id="5" creationId="{0CB7B85D-B5D1-453A-A6AE-B8BC3143D7DB}"/>
          </ac:spMkLst>
        </pc:spChg>
        <pc:spChg chg="add mod">
          <ac:chgData name="HOWARD LIM" userId="5f46fd05-caa1-48d7-ae1b-d61ec684b443" providerId="ADAL" clId="{85D4B06B-8526-48C3-94A9-E1249FFA20D0}" dt="2021-06-13T07:02:11.750" v="28430" actId="208"/>
          <ac:spMkLst>
            <pc:docMk/>
            <pc:sldMk cId="1658046766" sldId="365"/>
            <ac:spMk id="6" creationId="{5EC796B1-4F5B-4E9B-8073-7BA3A785A064}"/>
          </ac:spMkLst>
        </pc:spChg>
        <pc:spChg chg="add mod">
          <ac:chgData name="HOWARD LIM" userId="5f46fd05-caa1-48d7-ae1b-d61ec684b443" providerId="ADAL" clId="{85D4B06B-8526-48C3-94A9-E1249FFA20D0}" dt="2021-06-13T07:02:11.838" v="28448" actId="208"/>
          <ac:spMkLst>
            <pc:docMk/>
            <pc:sldMk cId="1658046766" sldId="365"/>
            <ac:spMk id="7" creationId="{FFD369DF-370E-42D2-90AE-9D8FFCB7E813}"/>
          </ac:spMkLst>
        </pc:spChg>
        <pc:picChg chg="add mod">
          <ac:chgData name="HOWARD LIM" userId="5f46fd05-caa1-48d7-ae1b-d61ec684b443" providerId="ADAL" clId="{85D4B06B-8526-48C3-94A9-E1249FFA20D0}" dt="2021-06-13T07:02:11.028" v="28376"/>
          <ac:picMkLst>
            <pc:docMk/>
            <pc:sldMk cId="1658046766" sldId="365"/>
            <ac:picMk id="3" creationId="{0561ED6B-28A3-413B-BBAC-B8959AA148D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692" v="6467" actId="2696"/>
        <pc:sldMkLst>
          <pc:docMk/>
          <pc:sldMk cId="1824344919" sldId="365"/>
        </pc:sldMkLst>
        <pc:spChg chg="add mod">
          <ac:chgData name="HOWARD LIM" userId="5f46fd05-caa1-48d7-ae1b-d61ec684b443" providerId="ADAL" clId="{85D4B06B-8526-48C3-94A9-E1249FFA20D0}" dt="2021-05-31T10:44:28.098" v="6239" actId="208"/>
          <ac:spMkLst>
            <pc:docMk/>
            <pc:sldMk cId="1824344919" sldId="365"/>
            <ac:spMk id="4" creationId="{5D58A9D6-65B9-4A4E-873C-4BEFA5FAEFAF}"/>
          </ac:spMkLst>
        </pc:spChg>
        <pc:spChg chg="add mod">
          <ac:chgData name="HOWARD LIM" userId="5f46fd05-caa1-48d7-ae1b-d61ec684b443" providerId="ADAL" clId="{85D4B06B-8526-48C3-94A9-E1249FFA20D0}" dt="2021-05-31T10:44:28.153" v="6249" actId="208"/>
          <ac:spMkLst>
            <pc:docMk/>
            <pc:sldMk cId="1824344919" sldId="365"/>
            <ac:spMk id="5" creationId="{DF7E01EA-1460-4955-94BD-197367FEB54F}"/>
          </ac:spMkLst>
        </pc:spChg>
        <pc:spChg chg="add mod">
          <ac:chgData name="HOWARD LIM" userId="5f46fd05-caa1-48d7-ae1b-d61ec684b443" providerId="ADAL" clId="{85D4B06B-8526-48C3-94A9-E1249FFA20D0}" dt="2021-05-31T10:44:28.271" v="6259" actId="208"/>
          <ac:spMkLst>
            <pc:docMk/>
            <pc:sldMk cId="1824344919" sldId="365"/>
            <ac:spMk id="6" creationId="{D697F9F4-A298-4981-8B76-5DE01DDF2145}"/>
          </ac:spMkLst>
        </pc:spChg>
        <pc:spChg chg="add mod">
          <ac:chgData name="HOWARD LIM" userId="5f46fd05-caa1-48d7-ae1b-d61ec684b443" providerId="ADAL" clId="{85D4B06B-8526-48C3-94A9-E1249FFA20D0}" dt="2021-05-31T10:44:28.350" v="6269" actId="208"/>
          <ac:spMkLst>
            <pc:docMk/>
            <pc:sldMk cId="1824344919" sldId="365"/>
            <ac:spMk id="7" creationId="{4B00072B-BAFF-4806-BD01-D769EE123FA0}"/>
          </ac:spMkLst>
        </pc:spChg>
        <pc:picChg chg="add mod">
          <ac:chgData name="HOWARD LIM" userId="5f46fd05-caa1-48d7-ae1b-d61ec684b443" providerId="ADAL" clId="{85D4B06B-8526-48C3-94A9-E1249FFA20D0}" dt="2021-05-31T10:44:28.020" v="6229"/>
          <ac:picMkLst>
            <pc:docMk/>
            <pc:sldMk cId="1824344919" sldId="365"/>
            <ac:picMk id="3" creationId="{A288E4E5-4F46-42A0-8058-F97308F9147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71" v="26411" actId="2696"/>
        <pc:sldMkLst>
          <pc:docMk/>
          <pc:sldMk cId="1887328686" sldId="365"/>
        </pc:sldMkLst>
        <pc:spChg chg="add mod">
          <ac:chgData name="HOWARD LIM" userId="5f46fd05-caa1-48d7-ae1b-d61ec684b443" providerId="ADAL" clId="{85D4B06B-8526-48C3-94A9-E1249FFA20D0}" dt="2021-06-13T06:25:50.733" v="26256" actId="208"/>
          <ac:spMkLst>
            <pc:docMk/>
            <pc:sldMk cId="1887328686" sldId="365"/>
            <ac:spMk id="4" creationId="{0EBD567F-F983-47A1-89DE-79B54EA982CA}"/>
          </ac:spMkLst>
        </pc:spChg>
        <pc:spChg chg="add mod">
          <ac:chgData name="HOWARD LIM" userId="5f46fd05-caa1-48d7-ae1b-d61ec684b443" providerId="ADAL" clId="{85D4B06B-8526-48C3-94A9-E1249FFA20D0}" dt="2021-06-13T06:25:50.815" v="26274" actId="208"/>
          <ac:spMkLst>
            <pc:docMk/>
            <pc:sldMk cId="1887328686" sldId="365"/>
            <ac:spMk id="5" creationId="{6CD556E0-A54B-45C7-AD64-47AEBDB82D30}"/>
          </ac:spMkLst>
        </pc:spChg>
        <pc:spChg chg="add mod">
          <ac:chgData name="HOWARD LIM" userId="5f46fd05-caa1-48d7-ae1b-d61ec684b443" providerId="ADAL" clId="{85D4B06B-8526-48C3-94A9-E1249FFA20D0}" dt="2021-06-13T06:25:50.899" v="26292" actId="208"/>
          <ac:spMkLst>
            <pc:docMk/>
            <pc:sldMk cId="1887328686" sldId="365"/>
            <ac:spMk id="6" creationId="{0BCAB815-F069-49EC-B85A-0F0D41E6B379}"/>
          </ac:spMkLst>
        </pc:spChg>
        <pc:spChg chg="add mod">
          <ac:chgData name="HOWARD LIM" userId="5f46fd05-caa1-48d7-ae1b-d61ec684b443" providerId="ADAL" clId="{85D4B06B-8526-48C3-94A9-E1249FFA20D0}" dt="2021-06-13T06:25:50.991" v="26310" actId="208"/>
          <ac:spMkLst>
            <pc:docMk/>
            <pc:sldMk cId="1887328686" sldId="365"/>
            <ac:spMk id="7" creationId="{D4824973-8E99-41EB-A167-77DD9EFD998A}"/>
          </ac:spMkLst>
        </pc:spChg>
        <pc:picChg chg="add mod">
          <ac:chgData name="HOWARD LIM" userId="5f46fd05-caa1-48d7-ae1b-d61ec684b443" providerId="ADAL" clId="{85D4B06B-8526-48C3-94A9-E1249FFA20D0}" dt="2021-06-13T06:25:50.594" v="26238"/>
          <ac:picMkLst>
            <pc:docMk/>
            <pc:sldMk cId="1887328686" sldId="365"/>
            <ac:picMk id="3" creationId="{260EE27B-3B8F-4C86-BCFC-F66BFC36E847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54" v="22127" actId="2696"/>
        <pc:sldMkLst>
          <pc:docMk/>
          <pc:sldMk cId="2323916316" sldId="365"/>
        </pc:sldMkLst>
        <pc:spChg chg="add mod">
          <ac:chgData name="HOWARD LIM" userId="5f46fd05-caa1-48d7-ae1b-d61ec684b443" providerId="ADAL" clId="{85D4B06B-8526-48C3-94A9-E1249FFA20D0}" dt="2021-06-13T06:24:03.211" v="21972" actId="208"/>
          <ac:spMkLst>
            <pc:docMk/>
            <pc:sldMk cId="2323916316" sldId="365"/>
            <ac:spMk id="4" creationId="{BB62CE73-5BFB-4FC4-ABBC-437B3F3A019E}"/>
          </ac:spMkLst>
        </pc:spChg>
        <pc:spChg chg="add mod">
          <ac:chgData name="HOWARD LIM" userId="5f46fd05-caa1-48d7-ae1b-d61ec684b443" providerId="ADAL" clId="{85D4B06B-8526-48C3-94A9-E1249FFA20D0}" dt="2021-06-13T06:24:03.294" v="21990" actId="208"/>
          <ac:spMkLst>
            <pc:docMk/>
            <pc:sldMk cId="2323916316" sldId="365"/>
            <ac:spMk id="5" creationId="{9B662076-C7E3-4DD9-9DA4-E2CE2746936E}"/>
          </ac:spMkLst>
        </pc:spChg>
        <pc:spChg chg="add mod">
          <ac:chgData name="HOWARD LIM" userId="5f46fd05-caa1-48d7-ae1b-d61ec684b443" providerId="ADAL" clId="{85D4B06B-8526-48C3-94A9-E1249FFA20D0}" dt="2021-06-13T06:24:03.371" v="22008" actId="208"/>
          <ac:spMkLst>
            <pc:docMk/>
            <pc:sldMk cId="2323916316" sldId="365"/>
            <ac:spMk id="6" creationId="{CBEF299A-17D2-4176-B71E-852FE9AAB62E}"/>
          </ac:spMkLst>
        </pc:spChg>
        <pc:spChg chg="add mod">
          <ac:chgData name="HOWARD LIM" userId="5f46fd05-caa1-48d7-ae1b-d61ec684b443" providerId="ADAL" clId="{85D4B06B-8526-48C3-94A9-E1249FFA20D0}" dt="2021-06-13T06:24:03.477" v="22026" actId="208"/>
          <ac:spMkLst>
            <pc:docMk/>
            <pc:sldMk cId="2323916316" sldId="365"/>
            <ac:spMk id="7" creationId="{8CBE683F-7C3A-48BB-8A5D-4E4F2383A08B}"/>
          </ac:spMkLst>
        </pc:spChg>
        <pc:picChg chg="add mod">
          <ac:chgData name="HOWARD LIM" userId="5f46fd05-caa1-48d7-ae1b-d61ec684b443" providerId="ADAL" clId="{85D4B06B-8526-48C3-94A9-E1249FFA20D0}" dt="2021-06-13T06:24:03.097" v="21954"/>
          <ac:picMkLst>
            <pc:docMk/>
            <pc:sldMk cId="2323916316" sldId="365"/>
            <ac:picMk id="3" creationId="{31C9BC0A-4826-411B-9A0E-1137A921E0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695" v="24273" actId="2696"/>
        <pc:sldMkLst>
          <pc:docMk/>
          <pc:sldMk cId="2626795002" sldId="365"/>
        </pc:sldMkLst>
        <pc:spChg chg="add mod">
          <ac:chgData name="HOWARD LIM" userId="5f46fd05-caa1-48d7-ae1b-d61ec684b443" providerId="ADAL" clId="{85D4B06B-8526-48C3-94A9-E1249FFA20D0}" dt="2021-06-13T06:24:45.498" v="24113" actId="208"/>
          <ac:spMkLst>
            <pc:docMk/>
            <pc:sldMk cId="2626795002" sldId="365"/>
            <ac:spMk id="4" creationId="{B71DC539-479C-4373-944D-4A0B04A7F6A3}"/>
          </ac:spMkLst>
        </pc:spChg>
        <pc:spChg chg="add mod">
          <ac:chgData name="HOWARD LIM" userId="5f46fd05-caa1-48d7-ae1b-d61ec684b443" providerId="ADAL" clId="{85D4B06B-8526-48C3-94A9-E1249FFA20D0}" dt="2021-06-13T06:24:45.598" v="24131" actId="208"/>
          <ac:spMkLst>
            <pc:docMk/>
            <pc:sldMk cId="2626795002" sldId="365"/>
            <ac:spMk id="5" creationId="{2E725628-C920-4A9E-9F0A-D3A669F27B69}"/>
          </ac:spMkLst>
        </pc:spChg>
        <pc:spChg chg="add mod">
          <ac:chgData name="HOWARD LIM" userId="5f46fd05-caa1-48d7-ae1b-d61ec684b443" providerId="ADAL" clId="{85D4B06B-8526-48C3-94A9-E1249FFA20D0}" dt="2021-06-13T06:24:45.690" v="24149" actId="208"/>
          <ac:spMkLst>
            <pc:docMk/>
            <pc:sldMk cId="2626795002" sldId="365"/>
            <ac:spMk id="6" creationId="{3A00A575-8CB6-4286-A9BA-9E4C97DCFD50}"/>
          </ac:spMkLst>
        </pc:spChg>
        <pc:spChg chg="add mod">
          <ac:chgData name="HOWARD LIM" userId="5f46fd05-caa1-48d7-ae1b-d61ec684b443" providerId="ADAL" clId="{85D4B06B-8526-48C3-94A9-E1249FFA20D0}" dt="2021-06-13T06:24:45.788" v="24167" actId="208"/>
          <ac:spMkLst>
            <pc:docMk/>
            <pc:sldMk cId="2626795002" sldId="365"/>
            <ac:spMk id="7" creationId="{D3CC3D74-7CC5-4ADD-9369-E92C23BA05C4}"/>
          </ac:spMkLst>
        </pc:spChg>
        <pc:picChg chg="add mod">
          <ac:chgData name="HOWARD LIM" userId="5f46fd05-caa1-48d7-ae1b-d61ec684b443" providerId="ADAL" clId="{85D4B06B-8526-48C3-94A9-E1249FFA20D0}" dt="2021-06-13T06:24:45.310" v="24094"/>
          <ac:picMkLst>
            <pc:docMk/>
            <pc:sldMk cId="2626795002" sldId="365"/>
            <ac:picMk id="3" creationId="{17EF2ADA-3416-4A4C-B9E5-87101381CF5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85" v="9659" actId="2696"/>
        <pc:sldMkLst>
          <pc:docMk/>
          <pc:sldMk cId="2837959120" sldId="365"/>
        </pc:sldMkLst>
        <pc:spChg chg="add mod">
          <ac:chgData name="HOWARD LIM" userId="5f46fd05-caa1-48d7-ae1b-d61ec684b443" providerId="ADAL" clId="{85D4B06B-8526-48C3-94A9-E1249FFA20D0}" dt="2021-05-31T11:47:49.604" v="8371" actId="208"/>
          <ac:spMkLst>
            <pc:docMk/>
            <pc:sldMk cId="2837959120" sldId="365"/>
            <ac:spMk id="4" creationId="{0758FABB-683E-4BA5-B9EF-26F3F4493B80}"/>
          </ac:spMkLst>
        </pc:spChg>
        <pc:spChg chg="add mod">
          <ac:chgData name="HOWARD LIM" userId="5f46fd05-caa1-48d7-ae1b-d61ec684b443" providerId="ADAL" clId="{85D4B06B-8526-48C3-94A9-E1249FFA20D0}" dt="2021-05-31T11:47:49.683" v="8381" actId="208"/>
          <ac:spMkLst>
            <pc:docMk/>
            <pc:sldMk cId="2837959120" sldId="365"/>
            <ac:spMk id="5" creationId="{728A10B6-B7CD-4BFF-8BCF-45AB73A53814}"/>
          </ac:spMkLst>
        </pc:spChg>
        <pc:spChg chg="add mod">
          <ac:chgData name="HOWARD LIM" userId="5f46fd05-caa1-48d7-ae1b-d61ec684b443" providerId="ADAL" clId="{85D4B06B-8526-48C3-94A9-E1249FFA20D0}" dt="2021-05-31T11:47:49.771" v="8391" actId="208"/>
          <ac:spMkLst>
            <pc:docMk/>
            <pc:sldMk cId="2837959120" sldId="365"/>
            <ac:spMk id="6" creationId="{118BB6B9-0DDF-4122-8CC9-FAA5E60769F9}"/>
          </ac:spMkLst>
        </pc:spChg>
        <pc:spChg chg="add mod">
          <ac:chgData name="HOWARD LIM" userId="5f46fd05-caa1-48d7-ae1b-d61ec684b443" providerId="ADAL" clId="{85D4B06B-8526-48C3-94A9-E1249FFA20D0}" dt="2021-05-31T11:47:49.841" v="8401" actId="208"/>
          <ac:spMkLst>
            <pc:docMk/>
            <pc:sldMk cId="2837959120" sldId="365"/>
            <ac:spMk id="7" creationId="{00FFF8C2-C137-4B8D-BFDB-F4E26F005353}"/>
          </ac:spMkLst>
        </pc:spChg>
        <pc:picChg chg="add mod">
          <ac:chgData name="HOWARD LIM" userId="5f46fd05-caa1-48d7-ae1b-d61ec684b443" providerId="ADAL" clId="{85D4B06B-8526-48C3-94A9-E1249FFA20D0}" dt="2021-05-31T11:47:49.479" v="8361"/>
          <ac:picMkLst>
            <pc:docMk/>
            <pc:sldMk cId="2837959120" sldId="365"/>
            <ac:picMk id="3" creationId="{E6C63678-FAD6-4BD3-B3AE-B8FB9800CD9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6:35.940" v="13681" actId="2696"/>
        <pc:sldMkLst>
          <pc:docMk/>
          <pc:sldMk cId="3419532615" sldId="365"/>
        </pc:sldMkLst>
        <pc:spChg chg="add mod">
          <ac:chgData name="HOWARD LIM" userId="5f46fd05-caa1-48d7-ae1b-d61ec684b443" providerId="ADAL" clId="{85D4B06B-8526-48C3-94A9-E1249FFA20D0}" dt="2021-06-13T06:04:30.958" v="13581" actId="208"/>
          <ac:spMkLst>
            <pc:docMk/>
            <pc:sldMk cId="3419532615" sldId="365"/>
            <ac:spMk id="4" creationId="{2FC18B4C-4AC5-4D24-8ECF-6F46CBF7957A}"/>
          </ac:spMkLst>
        </pc:spChg>
        <pc:spChg chg="add mod">
          <ac:chgData name="HOWARD LIM" userId="5f46fd05-caa1-48d7-ae1b-d61ec684b443" providerId="ADAL" clId="{85D4B06B-8526-48C3-94A9-E1249FFA20D0}" dt="2021-06-13T06:04:31.049" v="13591" actId="208"/>
          <ac:spMkLst>
            <pc:docMk/>
            <pc:sldMk cId="3419532615" sldId="365"/>
            <ac:spMk id="5" creationId="{E42F9236-195E-4960-BB69-EED8E26D1B14}"/>
          </ac:spMkLst>
        </pc:spChg>
        <pc:spChg chg="add mod">
          <ac:chgData name="HOWARD LIM" userId="5f46fd05-caa1-48d7-ae1b-d61ec684b443" providerId="ADAL" clId="{85D4B06B-8526-48C3-94A9-E1249FFA20D0}" dt="2021-06-13T06:04:31.166" v="13601" actId="208"/>
          <ac:spMkLst>
            <pc:docMk/>
            <pc:sldMk cId="3419532615" sldId="365"/>
            <ac:spMk id="6" creationId="{7C7EF855-1526-46BD-B097-717051621098}"/>
          </ac:spMkLst>
        </pc:spChg>
        <pc:spChg chg="add mod">
          <ac:chgData name="HOWARD LIM" userId="5f46fd05-caa1-48d7-ae1b-d61ec684b443" providerId="ADAL" clId="{85D4B06B-8526-48C3-94A9-E1249FFA20D0}" dt="2021-06-13T06:04:31.228" v="13611" actId="208"/>
          <ac:spMkLst>
            <pc:docMk/>
            <pc:sldMk cId="3419532615" sldId="365"/>
            <ac:spMk id="7" creationId="{55D409FF-7C31-4C15-A43B-53798A308F28}"/>
          </ac:spMkLst>
        </pc:spChg>
        <pc:picChg chg="add mod">
          <ac:chgData name="HOWARD LIM" userId="5f46fd05-caa1-48d7-ae1b-d61ec684b443" providerId="ADAL" clId="{85D4B06B-8526-48C3-94A9-E1249FFA20D0}" dt="2021-06-13T06:04:30.841" v="13571"/>
          <ac:picMkLst>
            <pc:docMk/>
            <pc:sldMk cId="3419532615" sldId="365"/>
            <ac:picMk id="3" creationId="{92E8BBE5-0432-4172-9463-DD0D47C6862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82" v="17957" actId="2696"/>
        <pc:sldMkLst>
          <pc:docMk/>
          <pc:sldMk cId="3722657645" sldId="365"/>
        </pc:sldMkLst>
        <pc:spChg chg="add mod">
          <ac:chgData name="HOWARD LIM" userId="5f46fd05-caa1-48d7-ae1b-d61ec684b443" providerId="ADAL" clId="{85D4B06B-8526-48C3-94A9-E1249FFA20D0}" dt="2021-06-13T06:18:47.753" v="17802" actId="208"/>
          <ac:spMkLst>
            <pc:docMk/>
            <pc:sldMk cId="3722657645" sldId="365"/>
            <ac:spMk id="4" creationId="{923677BB-DF73-47C5-8548-44E2F440C7F6}"/>
          </ac:spMkLst>
        </pc:spChg>
        <pc:spChg chg="add mod">
          <ac:chgData name="HOWARD LIM" userId="5f46fd05-caa1-48d7-ae1b-d61ec684b443" providerId="ADAL" clId="{85D4B06B-8526-48C3-94A9-E1249FFA20D0}" dt="2021-06-13T06:18:47.845" v="17820" actId="208"/>
          <ac:spMkLst>
            <pc:docMk/>
            <pc:sldMk cId="3722657645" sldId="365"/>
            <ac:spMk id="5" creationId="{3E5ACBB5-D996-437B-9DAF-36EB5DB3A2B0}"/>
          </ac:spMkLst>
        </pc:spChg>
        <pc:spChg chg="add mod">
          <ac:chgData name="HOWARD LIM" userId="5f46fd05-caa1-48d7-ae1b-d61ec684b443" providerId="ADAL" clId="{85D4B06B-8526-48C3-94A9-E1249FFA20D0}" dt="2021-06-13T06:18:47.938" v="17838" actId="208"/>
          <ac:spMkLst>
            <pc:docMk/>
            <pc:sldMk cId="3722657645" sldId="365"/>
            <ac:spMk id="6" creationId="{A26AC66B-B305-418B-8336-3E93BFEC67FD}"/>
          </ac:spMkLst>
        </pc:spChg>
        <pc:spChg chg="add mod">
          <ac:chgData name="HOWARD LIM" userId="5f46fd05-caa1-48d7-ae1b-d61ec684b443" providerId="ADAL" clId="{85D4B06B-8526-48C3-94A9-E1249FFA20D0}" dt="2021-06-13T06:18:48.023" v="17856" actId="208"/>
          <ac:spMkLst>
            <pc:docMk/>
            <pc:sldMk cId="3722657645" sldId="365"/>
            <ac:spMk id="7" creationId="{23C673E7-6ED3-46F0-9FBB-3FCD8D92A1B4}"/>
          </ac:spMkLst>
        </pc:spChg>
        <pc:picChg chg="add mod">
          <ac:chgData name="HOWARD LIM" userId="5f46fd05-caa1-48d7-ae1b-d61ec684b443" providerId="ADAL" clId="{85D4B06B-8526-48C3-94A9-E1249FFA20D0}" dt="2021-06-13T06:18:47.653" v="17784"/>
          <ac:picMkLst>
            <pc:docMk/>
            <pc:sldMk cId="3722657645" sldId="365"/>
            <ac:picMk id="3" creationId="{2B9A8254-34B8-47C4-A6A3-E50A2290A928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76" v="12438" actId="2696"/>
        <pc:sldMkLst>
          <pc:docMk/>
          <pc:sldMk cId="3910735178" sldId="365"/>
        </pc:sldMkLst>
        <pc:spChg chg="add mod">
          <ac:chgData name="HOWARD LIM" userId="5f46fd05-caa1-48d7-ae1b-d61ec684b443" providerId="ADAL" clId="{85D4B06B-8526-48C3-94A9-E1249FFA20D0}" dt="2021-06-13T05:50:13.480" v="12315" actId="208"/>
          <ac:spMkLst>
            <pc:docMk/>
            <pc:sldMk cId="3910735178" sldId="365"/>
            <ac:spMk id="4" creationId="{30EF1982-1C5B-4063-A834-CBBB9E726A95}"/>
          </ac:spMkLst>
        </pc:spChg>
        <pc:spChg chg="add mod">
          <ac:chgData name="HOWARD LIM" userId="5f46fd05-caa1-48d7-ae1b-d61ec684b443" providerId="ADAL" clId="{85D4B06B-8526-48C3-94A9-E1249FFA20D0}" dt="2021-06-13T05:50:13.543" v="12325" actId="208"/>
          <ac:spMkLst>
            <pc:docMk/>
            <pc:sldMk cId="3910735178" sldId="365"/>
            <ac:spMk id="5" creationId="{E40937C0-8B6B-42F0-9967-5F4856BB5B6B}"/>
          </ac:spMkLst>
        </pc:spChg>
        <pc:spChg chg="add mod">
          <ac:chgData name="HOWARD LIM" userId="5f46fd05-caa1-48d7-ae1b-d61ec684b443" providerId="ADAL" clId="{85D4B06B-8526-48C3-94A9-E1249FFA20D0}" dt="2021-06-13T05:50:13.621" v="12335" actId="208"/>
          <ac:spMkLst>
            <pc:docMk/>
            <pc:sldMk cId="3910735178" sldId="365"/>
            <ac:spMk id="6" creationId="{B6E9CDD9-E06F-4614-B5F3-3590E926275D}"/>
          </ac:spMkLst>
        </pc:spChg>
        <pc:spChg chg="add mod">
          <ac:chgData name="HOWARD LIM" userId="5f46fd05-caa1-48d7-ae1b-d61ec684b443" providerId="ADAL" clId="{85D4B06B-8526-48C3-94A9-E1249FFA20D0}" dt="2021-06-13T05:50:13.683" v="12345" actId="208"/>
          <ac:spMkLst>
            <pc:docMk/>
            <pc:sldMk cId="3910735178" sldId="365"/>
            <ac:spMk id="7" creationId="{3E89A1A0-8357-4EF2-B1DD-A15ABBE086A1}"/>
          </ac:spMkLst>
        </pc:spChg>
        <pc:picChg chg="add mod">
          <ac:chgData name="HOWARD LIM" userId="5f46fd05-caa1-48d7-ae1b-d61ec684b443" providerId="ADAL" clId="{85D4B06B-8526-48C3-94A9-E1249FFA20D0}" dt="2021-06-13T05:50:13.340" v="12305"/>
          <ac:picMkLst>
            <pc:docMk/>
            <pc:sldMk cId="3910735178" sldId="365"/>
            <ac:picMk id="3" creationId="{EA5FB210-1AC7-419B-A214-7BF4D98C13F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68" v="30728" actId="2696"/>
        <pc:sldMkLst>
          <pc:docMk/>
          <pc:sldMk cId="4218287868" sldId="365"/>
        </pc:sldMkLst>
        <pc:spChg chg="add mod">
          <ac:chgData name="HOWARD LIM" userId="5f46fd05-caa1-48d7-ae1b-d61ec684b443" providerId="ADAL" clId="{85D4B06B-8526-48C3-94A9-E1249FFA20D0}" dt="2021-06-13T07:05:35.815" v="30546" actId="208"/>
          <ac:spMkLst>
            <pc:docMk/>
            <pc:sldMk cId="4218287868" sldId="365"/>
            <ac:spMk id="4" creationId="{C658FF0E-A7E5-4C48-AD51-8221895A5355}"/>
          </ac:spMkLst>
        </pc:spChg>
        <pc:spChg chg="add mod">
          <ac:chgData name="HOWARD LIM" userId="5f46fd05-caa1-48d7-ae1b-d61ec684b443" providerId="ADAL" clId="{85D4B06B-8526-48C3-94A9-E1249FFA20D0}" dt="2021-06-13T07:05:35.916" v="30564" actId="208"/>
          <ac:spMkLst>
            <pc:docMk/>
            <pc:sldMk cId="4218287868" sldId="365"/>
            <ac:spMk id="5" creationId="{89031CF4-1ED0-41DF-A424-3B1F08038AB3}"/>
          </ac:spMkLst>
        </pc:spChg>
        <pc:spChg chg="add mod">
          <ac:chgData name="HOWARD LIM" userId="5f46fd05-caa1-48d7-ae1b-d61ec684b443" providerId="ADAL" clId="{85D4B06B-8526-48C3-94A9-E1249FFA20D0}" dt="2021-06-13T07:05:36.048" v="30582" actId="208"/>
          <ac:spMkLst>
            <pc:docMk/>
            <pc:sldMk cId="4218287868" sldId="365"/>
            <ac:spMk id="6" creationId="{5D9BF3CD-5845-4D21-8AF8-E04E0F516D89}"/>
          </ac:spMkLst>
        </pc:spChg>
        <pc:spChg chg="add mod">
          <ac:chgData name="HOWARD LIM" userId="5f46fd05-caa1-48d7-ae1b-d61ec684b443" providerId="ADAL" clId="{85D4B06B-8526-48C3-94A9-E1249FFA20D0}" dt="2021-06-13T07:05:36.158" v="30600" actId="208"/>
          <ac:spMkLst>
            <pc:docMk/>
            <pc:sldMk cId="4218287868" sldId="365"/>
            <ac:spMk id="7" creationId="{080082EE-C9D6-4384-8377-D16D8BE21514}"/>
          </ac:spMkLst>
        </pc:spChg>
        <pc:picChg chg="add mod">
          <ac:chgData name="HOWARD LIM" userId="5f46fd05-caa1-48d7-ae1b-d61ec684b443" providerId="ADAL" clId="{85D4B06B-8526-48C3-94A9-E1249FFA20D0}" dt="2021-06-13T07:05:35.665" v="30528"/>
          <ac:picMkLst>
            <pc:docMk/>
            <pc:sldMk cId="4218287868" sldId="365"/>
            <ac:picMk id="3" creationId="{97A5022F-69C1-4AD1-8E7C-08011250CC5E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01" v="6468" actId="2696"/>
        <pc:sldMkLst>
          <pc:docMk/>
          <pc:sldMk cId="130243086" sldId="366"/>
        </pc:sldMkLst>
        <pc:spChg chg="add mod">
          <ac:chgData name="HOWARD LIM" userId="5f46fd05-caa1-48d7-ae1b-d61ec684b443" providerId="ADAL" clId="{85D4B06B-8526-48C3-94A9-E1249FFA20D0}" dt="2021-05-31T10:44:28.526" v="6282" actId="208"/>
          <ac:spMkLst>
            <pc:docMk/>
            <pc:sldMk cId="130243086" sldId="366"/>
            <ac:spMk id="4" creationId="{B7679626-D618-4EAA-ADF7-B9156B83CB03}"/>
          </ac:spMkLst>
        </pc:spChg>
        <pc:spChg chg="add mod">
          <ac:chgData name="HOWARD LIM" userId="5f46fd05-caa1-48d7-ae1b-d61ec684b443" providerId="ADAL" clId="{85D4B06B-8526-48C3-94A9-E1249FFA20D0}" dt="2021-05-31T10:44:28.586" v="6292" actId="208"/>
          <ac:spMkLst>
            <pc:docMk/>
            <pc:sldMk cId="130243086" sldId="366"/>
            <ac:spMk id="5" creationId="{6DE2C965-00E0-467B-9092-7188BED19403}"/>
          </ac:spMkLst>
        </pc:spChg>
        <pc:spChg chg="add mod">
          <ac:chgData name="HOWARD LIM" userId="5f46fd05-caa1-48d7-ae1b-d61ec684b443" providerId="ADAL" clId="{85D4B06B-8526-48C3-94A9-E1249FFA20D0}" dt="2021-05-31T10:44:28.668" v="6302" actId="208"/>
          <ac:spMkLst>
            <pc:docMk/>
            <pc:sldMk cId="130243086" sldId="366"/>
            <ac:spMk id="6" creationId="{0493C4D4-6B34-4EC4-A654-4883E1434C8F}"/>
          </ac:spMkLst>
        </pc:spChg>
        <pc:spChg chg="add mod">
          <ac:chgData name="HOWARD LIM" userId="5f46fd05-caa1-48d7-ae1b-d61ec684b443" providerId="ADAL" clId="{85D4B06B-8526-48C3-94A9-E1249FFA20D0}" dt="2021-05-31T10:44:28.730" v="6312" actId="208"/>
          <ac:spMkLst>
            <pc:docMk/>
            <pc:sldMk cId="130243086" sldId="366"/>
            <ac:spMk id="7" creationId="{9226EC37-81E0-4B6A-B3AC-4979688C854E}"/>
          </ac:spMkLst>
        </pc:spChg>
        <pc:picChg chg="add mod">
          <ac:chgData name="HOWARD LIM" userId="5f46fd05-caa1-48d7-ae1b-d61ec684b443" providerId="ADAL" clId="{85D4B06B-8526-48C3-94A9-E1249FFA20D0}" dt="2021-05-31T10:44:28.445" v="6272"/>
          <ac:picMkLst>
            <pc:docMk/>
            <pc:sldMk cId="130243086" sldId="366"/>
            <ac:picMk id="3" creationId="{E104CDB7-30CA-4505-9FF2-B637A08E9E5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39" actId="2696"/>
        <pc:sldMkLst>
          <pc:docMk/>
          <pc:sldMk cId="171890606" sldId="366"/>
        </pc:sldMkLst>
        <pc:spChg chg="add mod">
          <ac:chgData name="HOWARD LIM" userId="5f46fd05-caa1-48d7-ae1b-d61ec684b443" providerId="ADAL" clId="{85D4B06B-8526-48C3-94A9-E1249FFA20D0}" dt="2021-06-13T05:52:41.872" v="12403"/>
          <ac:spMkLst>
            <pc:docMk/>
            <pc:sldMk cId="171890606" sldId="366"/>
            <ac:spMk id="4" creationId="{E5A11899-B79D-4A55-84C9-F5E57BDDB35A}"/>
          </ac:spMkLst>
        </pc:spChg>
        <pc:spChg chg="add mod">
          <ac:chgData name="HOWARD LIM" userId="5f46fd05-caa1-48d7-ae1b-d61ec684b443" providerId="ADAL" clId="{85D4B06B-8526-48C3-94A9-E1249FFA20D0}" dt="2021-06-13T05:51:54.947" v="12402" actId="2711"/>
          <ac:spMkLst>
            <pc:docMk/>
            <pc:sldMk cId="171890606" sldId="366"/>
            <ac:spMk id="5" creationId="{AB497B29-0294-4A29-990A-C94717A2175C}"/>
          </ac:spMkLst>
        </pc:spChg>
        <pc:spChg chg="add mod">
          <ac:chgData name="HOWARD LIM" userId="5f46fd05-caa1-48d7-ae1b-d61ec684b443" providerId="ADAL" clId="{85D4B06B-8526-48C3-94A9-E1249FFA20D0}" dt="2021-06-13T05:50:44.979" v="12397" actId="2711"/>
          <ac:spMkLst>
            <pc:docMk/>
            <pc:sldMk cId="171890606" sldId="366"/>
            <ac:spMk id="6" creationId="{CF01495C-E07B-41B5-82F3-DC80DA56D499}"/>
          </ac:spMkLst>
        </pc:spChg>
        <pc:spChg chg="add mod">
          <ac:chgData name="HOWARD LIM" userId="5f46fd05-caa1-48d7-ae1b-d61ec684b443" providerId="ADAL" clId="{85D4B06B-8526-48C3-94A9-E1249FFA20D0}" dt="2021-06-13T05:50:14.237" v="12388" actId="208"/>
          <ac:spMkLst>
            <pc:docMk/>
            <pc:sldMk cId="171890606" sldId="366"/>
            <ac:spMk id="7" creationId="{89E59FB7-5E6E-4571-BB35-3EAE580DB8E6}"/>
          </ac:spMkLst>
        </pc:spChg>
        <pc:picChg chg="add mod">
          <ac:chgData name="HOWARD LIM" userId="5f46fd05-caa1-48d7-ae1b-d61ec684b443" providerId="ADAL" clId="{85D4B06B-8526-48C3-94A9-E1249FFA20D0}" dt="2021-06-13T05:50:13.824" v="12348"/>
          <ac:picMkLst>
            <pc:docMk/>
            <pc:sldMk cId="171890606" sldId="366"/>
            <ac:picMk id="3" creationId="{9A3DCA03-0D26-48F0-B04B-E2D612A70613}"/>
          </ac:picMkLst>
        </pc:picChg>
      </pc:sldChg>
      <pc:sldChg chg="add del">
        <pc:chgData name="HOWARD LIM" userId="5f46fd05-caa1-48d7-ae1b-d61ec684b443" providerId="ADAL" clId="{85D4B06B-8526-48C3-94A9-E1249FFA20D0}" dt="2021-06-07T15:50:18.184" v="11146" actId="47"/>
        <pc:sldMkLst>
          <pc:docMk/>
          <pc:sldMk cId="301951684" sldId="366"/>
        </pc:sldMkLst>
      </pc:sldChg>
      <pc:sldChg chg="addSp modSp add del mod">
        <pc:chgData name="HOWARD LIM" userId="5f46fd05-caa1-48d7-ae1b-d61ec684b443" providerId="ADAL" clId="{85D4B06B-8526-48C3-94A9-E1249FFA20D0}" dt="2021-06-13T06:16:35.950" v="13682" actId="2696"/>
        <pc:sldMkLst>
          <pc:docMk/>
          <pc:sldMk cId="378468194" sldId="366"/>
        </pc:sldMkLst>
        <pc:spChg chg="add mod">
          <ac:chgData name="HOWARD LIM" userId="5f46fd05-caa1-48d7-ae1b-d61ec684b443" providerId="ADAL" clId="{85D4B06B-8526-48C3-94A9-E1249FFA20D0}" dt="2021-06-13T06:13:18.830" v="13655"/>
          <ac:spMkLst>
            <pc:docMk/>
            <pc:sldMk cId="378468194" sldId="366"/>
            <ac:spMk id="4" creationId="{7CB70545-4F40-40C3-860D-67BC2C059D11}"/>
          </ac:spMkLst>
        </pc:spChg>
        <pc:spChg chg="add mod">
          <ac:chgData name="HOWARD LIM" userId="5f46fd05-caa1-48d7-ae1b-d61ec684b443" providerId="ADAL" clId="{85D4B06B-8526-48C3-94A9-E1249FFA20D0}" dt="2021-06-13T06:04:31.760" v="13634" actId="208"/>
          <ac:spMkLst>
            <pc:docMk/>
            <pc:sldMk cId="378468194" sldId="366"/>
            <ac:spMk id="5" creationId="{E98C354E-7DB4-4A3D-B172-866A4265D682}"/>
          </ac:spMkLst>
        </pc:spChg>
        <pc:spChg chg="add mod">
          <ac:chgData name="HOWARD LIM" userId="5f46fd05-caa1-48d7-ae1b-d61ec684b443" providerId="ADAL" clId="{85D4B06B-8526-48C3-94A9-E1249FFA20D0}" dt="2021-06-13T06:04:31.852" v="13644" actId="208"/>
          <ac:spMkLst>
            <pc:docMk/>
            <pc:sldMk cId="378468194" sldId="366"/>
            <ac:spMk id="6" creationId="{BC1C7219-546E-4061-976D-43D9A5EDA22A}"/>
          </ac:spMkLst>
        </pc:spChg>
        <pc:spChg chg="add mod">
          <ac:chgData name="HOWARD LIM" userId="5f46fd05-caa1-48d7-ae1b-d61ec684b443" providerId="ADAL" clId="{85D4B06B-8526-48C3-94A9-E1249FFA20D0}" dt="2021-06-13T06:04:31.920" v="13654" actId="208"/>
          <ac:spMkLst>
            <pc:docMk/>
            <pc:sldMk cId="378468194" sldId="366"/>
            <ac:spMk id="7" creationId="{95CC5528-41DF-4E93-B381-8853E1DAED33}"/>
          </ac:spMkLst>
        </pc:spChg>
        <pc:picChg chg="add mod">
          <ac:chgData name="HOWARD LIM" userId="5f46fd05-caa1-48d7-ae1b-d61ec684b443" providerId="ADAL" clId="{85D4B06B-8526-48C3-94A9-E1249FFA20D0}" dt="2021-06-13T06:04:31.502" v="13614"/>
          <ac:picMkLst>
            <pc:docMk/>
            <pc:sldMk cId="378468194" sldId="366"/>
            <ac:picMk id="3" creationId="{9BCAE10A-4B00-4B04-95EE-E5297BF82BD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5:35.702" v="24274" actId="2696"/>
        <pc:sldMkLst>
          <pc:docMk/>
          <pc:sldMk cId="442647474" sldId="366"/>
        </pc:sldMkLst>
        <pc:spChg chg="add mod">
          <ac:chgData name="HOWARD LIM" userId="5f46fd05-caa1-48d7-ae1b-d61ec684b443" providerId="ADAL" clId="{85D4B06B-8526-48C3-94A9-E1249FFA20D0}" dt="2021-06-13T06:24:46.163" v="24188" actId="208"/>
          <ac:spMkLst>
            <pc:docMk/>
            <pc:sldMk cId="442647474" sldId="366"/>
            <ac:spMk id="4" creationId="{227742B5-CB5A-4A34-878A-2CBF30C5EBC0}"/>
          </ac:spMkLst>
        </pc:spChg>
        <pc:spChg chg="add mod">
          <ac:chgData name="HOWARD LIM" userId="5f46fd05-caa1-48d7-ae1b-d61ec684b443" providerId="ADAL" clId="{85D4B06B-8526-48C3-94A9-E1249FFA20D0}" dt="2021-06-13T06:24:46.245" v="24206" actId="208"/>
          <ac:spMkLst>
            <pc:docMk/>
            <pc:sldMk cId="442647474" sldId="366"/>
            <ac:spMk id="5" creationId="{387FD654-B2FF-4CBE-B90A-81A38771601B}"/>
          </ac:spMkLst>
        </pc:spChg>
        <pc:spChg chg="add mod">
          <ac:chgData name="HOWARD LIM" userId="5f46fd05-caa1-48d7-ae1b-d61ec684b443" providerId="ADAL" clId="{85D4B06B-8526-48C3-94A9-E1249FFA20D0}" dt="2021-06-13T06:24:46.351" v="24224" actId="208"/>
          <ac:spMkLst>
            <pc:docMk/>
            <pc:sldMk cId="442647474" sldId="366"/>
            <ac:spMk id="6" creationId="{542599DF-FC7D-4D2C-A477-8EC053E6767E}"/>
          </ac:spMkLst>
        </pc:spChg>
        <pc:spChg chg="add mod">
          <ac:chgData name="HOWARD LIM" userId="5f46fd05-caa1-48d7-ae1b-d61ec684b443" providerId="ADAL" clId="{85D4B06B-8526-48C3-94A9-E1249FFA20D0}" dt="2021-06-13T06:24:46.433" v="24242" actId="208"/>
          <ac:spMkLst>
            <pc:docMk/>
            <pc:sldMk cId="442647474" sldId="366"/>
            <ac:spMk id="7" creationId="{EC90AED5-A2F4-48D9-9752-89AEFAB73AA3}"/>
          </ac:spMkLst>
        </pc:spChg>
        <pc:picChg chg="add mod">
          <ac:chgData name="HOWARD LIM" userId="5f46fd05-caa1-48d7-ae1b-d61ec684b443" providerId="ADAL" clId="{85D4B06B-8526-48C3-94A9-E1249FFA20D0}" dt="2021-06-13T06:24:46" v="24170"/>
          <ac:picMkLst>
            <pc:docMk/>
            <pc:sldMk cId="442647474" sldId="366"/>
            <ac:picMk id="3" creationId="{9D1B1FC5-B03E-4008-B68A-8E8B78EE686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3:46.139" v="19990" actId="2696"/>
        <pc:sldMkLst>
          <pc:docMk/>
          <pc:sldMk cId="610611101" sldId="366"/>
        </pc:sldMkLst>
        <pc:spChg chg="add mod">
          <ac:chgData name="HOWARD LIM" userId="5f46fd05-caa1-48d7-ae1b-d61ec684b443" providerId="ADAL" clId="{85D4B06B-8526-48C3-94A9-E1249FFA20D0}" dt="2021-06-13T06:21:01.875" v="19910" actId="208"/>
          <ac:spMkLst>
            <pc:docMk/>
            <pc:sldMk cId="610611101" sldId="366"/>
            <ac:spMk id="4" creationId="{4575A5F3-A519-41B9-B05C-19614A9A7F59}"/>
          </ac:spMkLst>
        </pc:spChg>
        <pc:spChg chg="add mod">
          <ac:chgData name="HOWARD LIM" userId="5f46fd05-caa1-48d7-ae1b-d61ec684b443" providerId="ADAL" clId="{85D4B06B-8526-48C3-94A9-E1249FFA20D0}" dt="2021-06-13T06:21:01.956" v="19927" actId="208"/>
          <ac:spMkLst>
            <pc:docMk/>
            <pc:sldMk cId="610611101" sldId="366"/>
            <ac:spMk id="5" creationId="{8E3F3778-26F7-46B8-96AC-108E173BFB51}"/>
          </ac:spMkLst>
        </pc:spChg>
        <pc:spChg chg="add mod">
          <ac:chgData name="HOWARD LIM" userId="5f46fd05-caa1-48d7-ae1b-d61ec684b443" providerId="ADAL" clId="{85D4B06B-8526-48C3-94A9-E1249FFA20D0}" dt="2021-06-13T06:21:02.059" v="19945" actId="208"/>
          <ac:spMkLst>
            <pc:docMk/>
            <pc:sldMk cId="610611101" sldId="366"/>
            <ac:spMk id="6" creationId="{806AF181-8C28-4577-8873-6699578EB4C9}"/>
          </ac:spMkLst>
        </pc:spChg>
        <pc:spChg chg="add mod">
          <ac:chgData name="HOWARD LIM" userId="5f46fd05-caa1-48d7-ae1b-d61ec684b443" providerId="ADAL" clId="{85D4B06B-8526-48C3-94A9-E1249FFA20D0}" dt="2021-06-13T06:21:02.143" v="19962" actId="208"/>
          <ac:spMkLst>
            <pc:docMk/>
            <pc:sldMk cId="610611101" sldId="366"/>
            <ac:spMk id="7" creationId="{CD1E6DA5-B2FD-441C-A40C-5BF5B050B3CA}"/>
          </ac:spMkLst>
        </pc:spChg>
        <pc:picChg chg="add mod">
          <ac:chgData name="HOWARD LIM" userId="5f46fd05-caa1-48d7-ae1b-d61ec684b443" providerId="ADAL" clId="{85D4B06B-8526-48C3-94A9-E1249FFA20D0}" dt="2021-06-13T06:21:01.743" v="19893"/>
          <ac:picMkLst>
            <pc:docMk/>
            <pc:sldMk cId="610611101" sldId="366"/>
            <ac:picMk id="3" creationId="{AD7EBF21-A006-4C44-B39B-3150714C7DD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799" v="9660" actId="2696"/>
        <pc:sldMkLst>
          <pc:docMk/>
          <pc:sldMk cId="1619569712" sldId="366"/>
        </pc:sldMkLst>
        <pc:spChg chg="add mod">
          <ac:chgData name="HOWARD LIM" userId="5f46fd05-caa1-48d7-ae1b-d61ec684b443" providerId="ADAL" clId="{85D4B06B-8526-48C3-94A9-E1249FFA20D0}" dt="2021-05-31T11:47:50.050" v="8414" actId="208"/>
          <ac:spMkLst>
            <pc:docMk/>
            <pc:sldMk cId="1619569712" sldId="366"/>
            <ac:spMk id="4" creationId="{8808913F-E18A-42B2-B3EF-1CEFFD47E84F}"/>
          </ac:spMkLst>
        </pc:spChg>
        <pc:spChg chg="add mod">
          <ac:chgData name="HOWARD LIM" userId="5f46fd05-caa1-48d7-ae1b-d61ec684b443" providerId="ADAL" clId="{85D4B06B-8526-48C3-94A9-E1249FFA20D0}" dt="2021-05-31T11:47:50.149" v="8424" actId="208"/>
          <ac:spMkLst>
            <pc:docMk/>
            <pc:sldMk cId="1619569712" sldId="366"/>
            <ac:spMk id="5" creationId="{E936C01D-4E02-45E6-8A3A-D01DC3EF3FD1}"/>
          </ac:spMkLst>
        </pc:spChg>
        <pc:spChg chg="add mod">
          <ac:chgData name="HOWARD LIM" userId="5f46fd05-caa1-48d7-ae1b-d61ec684b443" providerId="ADAL" clId="{85D4B06B-8526-48C3-94A9-E1249FFA20D0}" dt="2021-05-31T11:47:50.226" v="8434" actId="208"/>
          <ac:spMkLst>
            <pc:docMk/>
            <pc:sldMk cId="1619569712" sldId="366"/>
            <ac:spMk id="6" creationId="{E27FF555-858F-45A6-9C4B-182BAA28DAF1}"/>
          </ac:spMkLst>
        </pc:spChg>
        <pc:spChg chg="add mod">
          <ac:chgData name="HOWARD LIM" userId="5f46fd05-caa1-48d7-ae1b-d61ec684b443" providerId="ADAL" clId="{85D4B06B-8526-48C3-94A9-E1249FFA20D0}" dt="2021-05-31T11:47:50.286" v="8444" actId="208"/>
          <ac:spMkLst>
            <pc:docMk/>
            <pc:sldMk cId="1619569712" sldId="366"/>
            <ac:spMk id="7" creationId="{1ABAF820-BF26-4622-AFD2-4A3F48DD421A}"/>
          </ac:spMkLst>
        </pc:spChg>
        <pc:picChg chg="add mod">
          <ac:chgData name="HOWARD LIM" userId="5f46fd05-caa1-48d7-ae1b-d61ec684b443" providerId="ADAL" clId="{85D4B06B-8526-48C3-94A9-E1249FFA20D0}" dt="2021-05-31T11:47:49.954" v="8404"/>
          <ac:picMkLst>
            <pc:docMk/>
            <pc:sldMk cId="1619569712" sldId="366"/>
            <ac:picMk id="3" creationId="{7DD218D7-9FB1-4561-8DA4-338DF870B9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1:47.182" v="26412" actId="2696"/>
        <pc:sldMkLst>
          <pc:docMk/>
          <pc:sldMk cId="2615862475" sldId="366"/>
        </pc:sldMkLst>
        <pc:spChg chg="add mod">
          <ac:chgData name="HOWARD LIM" userId="5f46fd05-caa1-48d7-ae1b-d61ec684b443" providerId="ADAL" clId="{85D4B06B-8526-48C3-94A9-E1249FFA20D0}" dt="2021-06-13T06:25:51.285" v="26331" actId="208"/>
          <ac:spMkLst>
            <pc:docMk/>
            <pc:sldMk cId="2615862475" sldId="366"/>
            <ac:spMk id="4" creationId="{D2E8A608-09DB-4D20-88D4-464C3E47278F}"/>
          </ac:spMkLst>
        </pc:spChg>
        <pc:spChg chg="add mod">
          <ac:chgData name="HOWARD LIM" userId="5f46fd05-caa1-48d7-ae1b-d61ec684b443" providerId="ADAL" clId="{85D4B06B-8526-48C3-94A9-E1249FFA20D0}" dt="2021-06-13T06:25:51.376" v="26349" actId="208"/>
          <ac:spMkLst>
            <pc:docMk/>
            <pc:sldMk cId="2615862475" sldId="366"/>
            <ac:spMk id="5" creationId="{301A8231-D39D-4B2B-B365-DDB4E539E54C}"/>
          </ac:spMkLst>
        </pc:spChg>
        <pc:spChg chg="add mod">
          <ac:chgData name="HOWARD LIM" userId="5f46fd05-caa1-48d7-ae1b-d61ec684b443" providerId="ADAL" clId="{85D4B06B-8526-48C3-94A9-E1249FFA20D0}" dt="2021-06-13T06:25:51.464" v="26367" actId="208"/>
          <ac:spMkLst>
            <pc:docMk/>
            <pc:sldMk cId="2615862475" sldId="366"/>
            <ac:spMk id="6" creationId="{1A4BD308-2D77-4C34-A83F-5F80CEAFA3F0}"/>
          </ac:spMkLst>
        </pc:spChg>
        <pc:spChg chg="add mod">
          <ac:chgData name="HOWARD LIM" userId="5f46fd05-caa1-48d7-ae1b-d61ec684b443" providerId="ADAL" clId="{85D4B06B-8526-48C3-94A9-E1249FFA20D0}" dt="2021-06-13T06:25:51.537" v="26385" actId="208"/>
          <ac:spMkLst>
            <pc:docMk/>
            <pc:sldMk cId="2615862475" sldId="366"/>
            <ac:spMk id="7" creationId="{9539CFE8-4591-4EF9-8F5B-C56E19224618}"/>
          </ac:spMkLst>
        </pc:spChg>
        <pc:picChg chg="add mod">
          <ac:chgData name="HOWARD LIM" userId="5f46fd05-caa1-48d7-ae1b-d61ec684b443" providerId="ADAL" clId="{85D4B06B-8526-48C3-94A9-E1249FFA20D0}" dt="2021-06-13T06:25:51.143" v="26313"/>
          <ac:picMkLst>
            <pc:docMk/>
            <pc:sldMk cId="2615862475" sldId="366"/>
            <ac:picMk id="3" creationId="{9535C764-DF34-465C-B8F1-604B8A165C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4:26.561" v="22128" actId="2696"/>
        <pc:sldMkLst>
          <pc:docMk/>
          <pc:sldMk cId="2987291557" sldId="366"/>
        </pc:sldMkLst>
        <pc:spChg chg="add mod">
          <ac:chgData name="HOWARD LIM" userId="5f46fd05-caa1-48d7-ae1b-d61ec684b443" providerId="ADAL" clId="{85D4B06B-8526-48C3-94A9-E1249FFA20D0}" dt="2021-06-13T06:24:03.729" v="22047" actId="208"/>
          <ac:spMkLst>
            <pc:docMk/>
            <pc:sldMk cId="2987291557" sldId="366"/>
            <ac:spMk id="4" creationId="{1DB0D5D4-E1DE-41A4-970F-EF26FC3186D0}"/>
          </ac:spMkLst>
        </pc:spChg>
        <pc:spChg chg="add mod">
          <ac:chgData name="HOWARD LIM" userId="5f46fd05-caa1-48d7-ae1b-d61ec684b443" providerId="ADAL" clId="{85D4B06B-8526-48C3-94A9-E1249FFA20D0}" dt="2021-06-13T06:24:03.809" v="22065" actId="208"/>
          <ac:spMkLst>
            <pc:docMk/>
            <pc:sldMk cId="2987291557" sldId="366"/>
            <ac:spMk id="5" creationId="{43D07CD2-9811-4CB0-B7F2-671D31954462}"/>
          </ac:spMkLst>
        </pc:spChg>
        <pc:spChg chg="add mod">
          <ac:chgData name="HOWARD LIM" userId="5f46fd05-caa1-48d7-ae1b-d61ec684b443" providerId="ADAL" clId="{85D4B06B-8526-48C3-94A9-E1249FFA20D0}" dt="2021-06-13T06:24:03.898" v="22083" actId="208"/>
          <ac:spMkLst>
            <pc:docMk/>
            <pc:sldMk cId="2987291557" sldId="366"/>
            <ac:spMk id="6" creationId="{B8DCAF0E-709B-4047-937D-F434A388B83B}"/>
          </ac:spMkLst>
        </pc:spChg>
        <pc:spChg chg="add mod">
          <ac:chgData name="HOWARD LIM" userId="5f46fd05-caa1-48d7-ae1b-d61ec684b443" providerId="ADAL" clId="{85D4B06B-8526-48C3-94A9-E1249FFA20D0}" dt="2021-06-13T06:24:03.980" v="22101" actId="208"/>
          <ac:spMkLst>
            <pc:docMk/>
            <pc:sldMk cId="2987291557" sldId="366"/>
            <ac:spMk id="7" creationId="{E24A9004-AA56-43EB-A7F6-BDEC622BDB34}"/>
          </ac:spMkLst>
        </pc:spChg>
        <pc:picChg chg="add mod">
          <ac:chgData name="HOWARD LIM" userId="5f46fd05-caa1-48d7-ae1b-d61ec684b443" providerId="ADAL" clId="{85D4B06B-8526-48C3-94A9-E1249FFA20D0}" dt="2021-06-13T06:24:03.627" v="22029"/>
          <ac:picMkLst>
            <pc:docMk/>
            <pc:sldMk cId="2987291557" sldId="366"/>
            <ac:picMk id="3" creationId="{F0B3E67D-2BB5-4031-9596-EDC9AACC425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18:30.986" v="15820" actId="2696"/>
        <pc:sldMkLst>
          <pc:docMk/>
          <pc:sldMk cId="3245467491" sldId="366"/>
        </pc:sldMkLst>
        <pc:spChg chg="add mod">
          <ac:chgData name="HOWARD LIM" userId="5f46fd05-caa1-48d7-ae1b-d61ec684b443" providerId="ADAL" clId="{85D4B06B-8526-48C3-94A9-E1249FFA20D0}" dt="2021-06-13T06:16:52.091" v="15739" actId="208"/>
          <ac:spMkLst>
            <pc:docMk/>
            <pc:sldMk cId="3245467491" sldId="366"/>
            <ac:spMk id="4" creationId="{204800D1-41E2-4382-949A-7812547788D0}"/>
          </ac:spMkLst>
        </pc:spChg>
        <pc:spChg chg="add mod">
          <ac:chgData name="HOWARD LIM" userId="5f46fd05-caa1-48d7-ae1b-d61ec684b443" providerId="ADAL" clId="{85D4B06B-8526-48C3-94A9-E1249FFA20D0}" dt="2021-06-13T06:16:52.177" v="15757" actId="208"/>
          <ac:spMkLst>
            <pc:docMk/>
            <pc:sldMk cId="3245467491" sldId="366"/>
            <ac:spMk id="5" creationId="{418C2487-92C4-40DF-AC9A-B3B7E213527B}"/>
          </ac:spMkLst>
        </pc:spChg>
        <pc:spChg chg="add mod">
          <ac:chgData name="HOWARD LIM" userId="5f46fd05-caa1-48d7-ae1b-d61ec684b443" providerId="ADAL" clId="{85D4B06B-8526-48C3-94A9-E1249FFA20D0}" dt="2021-06-13T06:16:52.261" v="15775" actId="208"/>
          <ac:spMkLst>
            <pc:docMk/>
            <pc:sldMk cId="3245467491" sldId="366"/>
            <ac:spMk id="6" creationId="{756FEB35-C85E-47B4-9130-1EA1091F8AF7}"/>
          </ac:spMkLst>
        </pc:spChg>
        <pc:spChg chg="add mod">
          <ac:chgData name="HOWARD LIM" userId="5f46fd05-caa1-48d7-ae1b-d61ec684b443" providerId="ADAL" clId="{85D4B06B-8526-48C3-94A9-E1249FFA20D0}" dt="2021-06-13T06:16:52.366" v="15793" actId="208"/>
          <ac:spMkLst>
            <pc:docMk/>
            <pc:sldMk cId="3245467491" sldId="366"/>
            <ac:spMk id="7" creationId="{CD837419-57BA-4E36-857E-A12D0482F20E}"/>
          </ac:spMkLst>
        </pc:spChg>
        <pc:picChg chg="add mod">
          <ac:chgData name="HOWARD LIM" userId="5f46fd05-caa1-48d7-ae1b-d61ec684b443" providerId="ADAL" clId="{85D4B06B-8526-48C3-94A9-E1249FFA20D0}" dt="2021-06-13T06:16:51.967" v="15721"/>
          <ac:picMkLst>
            <pc:docMk/>
            <pc:sldMk cId="3245467491" sldId="366"/>
            <ac:picMk id="3" creationId="{1BA85CEA-BB26-4916-8869-4FECE53162B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05:12.251" v="28564" actId="2696"/>
        <pc:sldMkLst>
          <pc:docMk/>
          <pc:sldMk cId="3658252307" sldId="366"/>
        </pc:sldMkLst>
        <pc:spChg chg="add mod">
          <ac:chgData name="HOWARD LIM" userId="5f46fd05-caa1-48d7-ae1b-d61ec684b443" providerId="ADAL" clId="{85D4B06B-8526-48C3-94A9-E1249FFA20D0}" dt="2021-06-13T07:02:12.327" v="28469" actId="208"/>
          <ac:spMkLst>
            <pc:docMk/>
            <pc:sldMk cId="3658252307" sldId="366"/>
            <ac:spMk id="4" creationId="{CF690B07-DF2D-4A56-B126-412A912B662B}"/>
          </ac:spMkLst>
        </pc:spChg>
        <pc:spChg chg="add mod">
          <ac:chgData name="HOWARD LIM" userId="5f46fd05-caa1-48d7-ae1b-d61ec684b443" providerId="ADAL" clId="{85D4B06B-8526-48C3-94A9-E1249FFA20D0}" dt="2021-06-13T07:02:12.483" v="28487" actId="208"/>
          <ac:spMkLst>
            <pc:docMk/>
            <pc:sldMk cId="3658252307" sldId="366"/>
            <ac:spMk id="5" creationId="{AA9738A9-DF73-453D-88F0-64CEBDB72A7E}"/>
          </ac:spMkLst>
        </pc:spChg>
        <pc:spChg chg="add mod">
          <ac:chgData name="HOWARD LIM" userId="5f46fd05-caa1-48d7-ae1b-d61ec684b443" providerId="ADAL" clId="{85D4B06B-8526-48C3-94A9-E1249FFA20D0}" dt="2021-06-13T07:02:12.584" v="28505" actId="208"/>
          <ac:spMkLst>
            <pc:docMk/>
            <pc:sldMk cId="3658252307" sldId="366"/>
            <ac:spMk id="6" creationId="{60038544-9C93-44D3-B963-2FEA7A5DE46D}"/>
          </ac:spMkLst>
        </pc:spChg>
        <pc:spChg chg="add mod">
          <ac:chgData name="HOWARD LIM" userId="5f46fd05-caa1-48d7-ae1b-d61ec684b443" providerId="ADAL" clId="{85D4B06B-8526-48C3-94A9-E1249FFA20D0}" dt="2021-06-13T07:02:12.696" v="28523" actId="208"/>
          <ac:spMkLst>
            <pc:docMk/>
            <pc:sldMk cId="3658252307" sldId="366"/>
            <ac:spMk id="7" creationId="{C0F376C9-25D3-4A0F-9A48-96A0609199D9}"/>
          </ac:spMkLst>
        </pc:spChg>
        <pc:picChg chg="add mod">
          <ac:chgData name="HOWARD LIM" userId="5f46fd05-caa1-48d7-ae1b-d61ec684b443" providerId="ADAL" clId="{85D4B06B-8526-48C3-94A9-E1249FFA20D0}" dt="2021-06-13T07:02:12.049" v="28451"/>
          <ac:picMkLst>
            <pc:docMk/>
            <pc:sldMk cId="3658252307" sldId="366"/>
            <ac:picMk id="3" creationId="{188CAFA1-05E5-4B17-B4AC-A650D8DDB7B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20:44.893" v="17958" actId="2696"/>
        <pc:sldMkLst>
          <pc:docMk/>
          <pc:sldMk cId="4137681969" sldId="366"/>
        </pc:sldMkLst>
        <pc:spChg chg="add mod">
          <ac:chgData name="HOWARD LIM" userId="5f46fd05-caa1-48d7-ae1b-d61ec684b443" providerId="ADAL" clId="{85D4B06B-8526-48C3-94A9-E1249FFA20D0}" dt="2021-06-13T06:18:48.279" v="17877" actId="208"/>
          <ac:spMkLst>
            <pc:docMk/>
            <pc:sldMk cId="4137681969" sldId="366"/>
            <ac:spMk id="4" creationId="{68F6B22F-61C3-440F-AFE5-ADD9F1243717}"/>
          </ac:spMkLst>
        </pc:spChg>
        <pc:spChg chg="add mod">
          <ac:chgData name="HOWARD LIM" userId="5f46fd05-caa1-48d7-ae1b-d61ec684b443" providerId="ADAL" clId="{85D4B06B-8526-48C3-94A9-E1249FFA20D0}" dt="2021-06-13T06:18:48.355" v="17895" actId="208"/>
          <ac:spMkLst>
            <pc:docMk/>
            <pc:sldMk cId="4137681969" sldId="366"/>
            <ac:spMk id="5" creationId="{C6CB71D5-8DF2-43F5-8100-E701CE1FC768}"/>
          </ac:spMkLst>
        </pc:spChg>
        <pc:spChg chg="add mod">
          <ac:chgData name="HOWARD LIM" userId="5f46fd05-caa1-48d7-ae1b-d61ec684b443" providerId="ADAL" clId="{85D4B06B-8526-48C3-94A9-E1249FFA20D0}" dt="2021-06-13T06:18:48.441" v="17913" actId="208"/>
          <ac:spMkLst>
            <pc:docMk/>
            <pc:sldMk cId="4137681969" sldId="366"/>
            <ac:spMk id="6" creationId="{48161A4C-D578-4E86-BC4C-A198BC4FA5B7}"/>
          </ac:spMkLst>
        </pc:spChg>
        <pc:spChg chg="add mod">
          <ac:chgData name="HOWARD LIM" userId="5f46fd05-caa1-48d7-ae1b-d61ec684b443" providerId="ADAL" clId="{85D4B06B-8526-48C3-94A9-E1249FFA20D0}" dt="2021-06-13T06:18:48.530" v="17931" actId="208"/>
          <ac:spMkLst>
            <pc:docMk/>
            <pc:sldMk cId="4137681969" sldId="366"/>
            <ac:spMk id="7" creationId="{136F771C-8C7B-4521-8482-83A78357F47E}"/>
          </ac:spMkLst>
        </pc:spChg>
        <pc:picChg chg="add mod">
          <ac:chgData name="HOWARD LIM" userId="5f46fd05-caa1-48d7-ae1b-d61ec684b443" providerId="ADAL" clId="{85D4B06B-8526-48C3-94A9-E1249FFA20D0}" dt="2021-06-13T06:18:48.171" v="17859"/>
          <ac:picMkLst>
            <pc:docMk/>
            <pc:sldMk cId="4137681969" sldId="366"/>
            <ac:picMk id="3" creationId="{1484B6E5-5389-4655-8A48-97534B737B9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13:04.076" v="30729" actId="2696"/>
        <pc:sldMkLst>
          <pc:docMk/>
          <pc:sldMk cId="4227698308" sldId="366"/>
        </pc:sldMkLst>
        <pc:spChg chg="add mod">
          <ac:chgData name="HOWARD LIM" userId="5f46fd05-caa1-48d7-ae1b-d61ec684b443" providerId="ADAL" clId="{85D4B06B-8526-48C3-94A9-E1249FFA20D0}" dt="2021-06-13T07:05:36.495" v="30621" actId="208"/>
          <ac:spMkLst>
            <pc:docMk/>
            <pc:sldMk cId="4227698308" sldId="366"/>
            <ac:spMk id="4" creationId="{6482730E-DA37-4A5A-B674-3D58CA7B2127}"/>
          </ac:spMkLst>
        </pc:spChg>
        <pc:spChg chg="add mod">
          <ac:chgData name="HOWARD LIM" userId="5f46fd05-caa1-48d7-ae1b-d61ec684b443" providerId="ADAL" clId="{85D4B06B-8526-48C3-94A9-E1249FFA20D0}" dt="2021-06-13T07:05:36.599" v="30639" actId="208"/>
          <ac:spMkLst>
            <pc:docMk/>
            <pc:sldMk cId="4227698308" sldId="366"/>
            <ac:spMk id="5" creationId="{09BA5797-36A9-4C7E-BE06-095C23D6332D}"/>
          </ac:spMkLst>
        </pc:spChg>
        <pc:spChg chg="add mod">
          <ac:chgData name="HOWARD LIM" userId="5f46fd05-caa1-48d7-ae1b-d61ec684b443" providerId="ADAL" clId="{85D4B06B-8526-48C3-94A9-E1249FFA20D0}" dt="2021-06-13T07:05:36.734" v="30657" actId="208"/>
          <ac:spMkLst>
            <pc:docMk/>
            <pc:sldMk cId="4227698308" sldId="366"/>
            <ac:spMk id="6" creationId="{D5229B8D-90CD-4030-A68D-F8F14C3E0239}"/>
          </ac:spMkLst>
        </pc:spChg>
        <pc:spChg chg="add mod">
          <ac:chgData name="HOWARD LIM" userId="5f46fd05-caa1-48d7-ae1b-d61ec684b443" providerId="ADAL" clId="{85D4B06B-8526-48C3-94A9-E1249FFA20D0}" dt="2021-06-13T07:05:36.831" v="30675" actId="208"/>
          <ac:spMkLst>
            <pc:docMk/>
            <pc:sldMk cId="4227698308" sldId="366"/>
            <ac:spMk id="7" creationId="{66E2F97F-7C1E-401C-8A2E-B45F42F17E90}"/>
          </ac:spMkLst>
        </pc:spChg>
        <pc:picChg chg="add mod">
          <ac:chgData name="HOWARD LIM" userId="5f46fd05-caa1-48d7-ae1b-d61ec684b443" providerId="ADAL" clId="{85D4B06B-8526-48C3-94A9-E1249FFA20D0}" dt="2021-06-13T07:05:36.321" v="30603"/>
          <ac:picMkLst>
            <pc:docMk/>
            <pc:sldMk cId="4227698308" sldId="366"/>
            <ac:picMk id="3" creationId="{9E6639FC-3924-4A21-BB43-E9C4AC5AE57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6:04:13.892" v="12440" actId="2696"/>
        <pc:sldMkLst>
          <pc:docMk/>
          <pc:sldMk cId="459948865" sldId="367"/>
        </pc:sldMkLst>
        <pc:spChg chg="add mod ord">
          <ac:chgData name="HOWARD LIM" userId="5f46fd05-caa1-48d7-ae1b-d61ec684b443" providerId="ADAL" clId="{85D4B06B-8526-48C3-94A9-E1249FFA20D0}" dt="2021-06-13T05:56:03.267" v="12412" actId="167"/>
          <ac:spMkLst>
            <pc:docMk/>
            <pc:sldMk cId="459948865" sldId="367"/>
            <ac:spMk id="2" creationId="{496F1BA5-E8EE-47E7-95AF-422EFB84B139}"/>
          </ac:spMkLst>
        </pc:spChg>
        <pc:picChg chg="add mod ord">
          <ac:chgData name="HOWARD LIM" userId="5f46fd05-caa1-48d7-ae1b-d61ec684b443" providerId="ADAL" clId="{85D4B06B-8526-48C3-94A9-E1249FFA20D0}" dt="2021-06-13T05:55:46.918" v="12409" actId="167"/>
          <ac:picMkLst>
            <pc:docMk/>
            <pc:sldMk cId="459948865" sldId="367"/>
            <ac:picMk id="4" creationId="{B7C70A27-6DC0-499F-9814-315817015570}"/>
          </ac:picMkLst>
        </pc:picChg>
      </pc:sldChg>
      <pc:sldChg chg="add del">
        <pc:chgData name="HOWARD LIM" userId="5f46fd05-caa1-48d7-ae1b-d61ec684b443" providerId="ADAL" clId="{85D4B06B-8526-48C3-94A9-E1249FFA20D0}" dt="2021-06-13T06:24:26.569" v="22129" actId="2696"/>
        <pc:sldMkLst>
          <pc:docMk/>
          <pc:sldMk cId="832700641" sldId="367"/>
        </pc:sldMkLst>
      </pc:sldChg>
      <pc:sldChg chg="add del">
        <pc:chgData name="HOWARD LIM" userId="5f46fd05-caa1-48d7-ae1b-d61ec684b443" providerId="ADAL" clId="{85D4B06B-8526-48C3-94A9-E1249FFA20D0}" dt="2021-06-13T07:05:12.259" v="28565" actId="2696"/>
        <pc:sldMkLst>
          <pc:docMk/>
          <pc:sldMk cId="1063255983" sldId="367"/>
        </pc:sldMkLst>
      </pc:sldChg>
      <pc:sldChg chg="add del">
        <pc:chgData name="HOWARD LIM" userId="5f46fd05-caa1-48d7-ae1b-d61ec684b443" providerId="ADAL" clId="{85D4B06B-8526-48C3-94A9-E1249FFA20D0}" dt="2021-06-13T06:16:35.961" v="13683" actId="2696"/>
        <pc:sldMkLst>
          <pc:docMk/>
          <pc:sldMk cId="1514203910" sldId="367"/>
        </pc:sldMkLst>
      </pc:sldChg>
      <pc:sldChg chg="add del">
        <pc:chgData name="HOWARD LIM" userId="5f46fd05-caa1-48d7-ae1b-d61ec684b443" providerId="ADAL" clId="{85D4B06B-8526-48C3-94A9-E1249FFA20D0}" dt="2021-06-13T06:25:35.710" v="24275" actId="2696"/>
        <pc:sldMkLst>
          <pc:docMk/>
          <pc:sldMk cId="1530068152" sldId="367"/>
        </pc:sldMkLst>
      </pc:sldChg>
      <pc:sldChg chg="add del">
        <pc:chgData name="HOWARD LIM" userId="5f46fd05-caa1-48d7-ae1b-d61ec684b443" providerId="ADAL" clId="{85D4B06B-8526-48C3-94A9-E1249FFA20D0}" dt="2021-06-13T07:01:47.190" v="26413" actId="2696"/>
        <pc:sldMkLst>
          <pc:docMk/>
          <pc:sldMk cId="2083882668" sldId="367"/>
        </pc:sldMkLst>
      </pc:sldChg>
      <pc:sldChg chg="addSp modSp add del mod">
        <pc:chgData name="HOWARD LIM" userId="5f46fd05-caa1-48d7-ae1b-d61ec684b443" providerId="ADAL" clId="{85D4B06B-8526-48C3-94A9-E1249FFA20D0}" dt="2021-05-31T11:24:43.731" v="6469" actId="2696"/>
        <pc:sldMkLst>
          <pc:docMk/>
          <pc:sldMk cId="2411813831" sldId="367"/>
        </pc:sldMkLst>
        <pc:spChg chg="add mod">
          <ac:chgData name="HOWARD LIM" userId="5f46fd05-caa1-48d7-ae1b-d61ec684b443" providerId="ADAL" clId="{85D4B06B-8526-48C3-94A9-E1249FFA20D0}" dt="2021-05-31T10:44:28.899" v="6325" actId="208"/>
          <ac:spMkLst>
            <pc:docMk/>
            <pc:sldMk cId="2411813831" sldId="367"/>
            <ac:spMk id="4" creationId="{92C4B8C1-9E8C-491A-B13F-7584ABD1B7AE}"/>
          </ac:spMkLst>
        </pc:spChg>
        <pc:spChg chg="add mod">
          <ac:chgData name="HOWARD LIM" userId="5f46fd05-caa1-48d7-ae1b-d61ec684b443" providerId="ADAL" clId="{85D4B06B-8526-48C3-94A9-E1249FFA20D0}" dt="2021-05-31T10:44:28.954" v="6335" actId="208"/>
          <ac:spMkLst>
            <pc:docMk/>
            <pc:sldMk cId="2411813831" sldId="367"/>
            <ac:spMk id="5" creationId="{A116C4BF-E107-44D0-BEE2-2F8C73B9DD74}"/>
          </ac:spMkLst>
        </pc:spChg>
        <pc:spChg chg="add mod">
          <ac:chgData name="HOWARD LIM" userId="5f46fd05-caa1-48d7-ae1b-d61ec684b443" providerId="ADAL" clId="{85D4B06B-8526-48C3-94A9-E1249FFA20D0}" dt="2021-05-31T10:44:29.076" v="6345" actId="208"/>
          <ac:spMkLst>
            <pc:docMk/>
            <pc:sldMk cId="2411813831" sldId="367"/>
            <ac:spMk id="6" creationId="{30731D78-9673-401C-80F1-81DD63F74880}"/>
          </ac:spMkLst>
        </pc:spChg>
        <pc:spChg chg="add mod">
          <ac:chgData name="HOWARD LIM" userId="5f46fd05-caa1-48d7-ae1b-d61ec684b443" providerId="ADAL" clId="{85D4B06B-8526-48C3-94A9-E1249FFA20D0}" dt="2021-05-31T10:44:29.132" v="6355" actId="208"/>
          <ac:spMkLst>
            <pc:docMk/>
            <pc:sldMk cId="2411813831" sldId="367"/>
            <ac:spMk id="7" creationId="{4AB05592-BD6C-4F66-9E80-185BF80AACD1}"/>
          </ac:spMkLst>
        </pc:spChg>
        <pc:picChg chg="add mod">
          <ac:chgData name="HOWARD LIM" userId="5f46fd05-caa1-48d7-ae1b-d61ec684b443" providerId="ADAL" clId="{85D4B06B-8526-48C3-94A9-E1249FFA20D0}" dt="2021-05-31T10:44:28.828" v="6315"/>
          <ac:picMkLst>
            <pc:docMk/>
            <pc:sldMk cId="2411813831" sldId="367"/>
            <ac:picMk id="3" creationId="{A65C479D-EBCD-4C62-8D55-E998A5BB2A4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02" v="9661" actId="2696"/>
        <pc:sldMkLst>
          <pc:docMk/>
          <pc:sldMk cId="2783676906" sldId="367"/>
        </pc:sldMkLst>
        <pc:spChg chg="add mod">
          <ac:chgData name="HOWARD LIM" userId="5f46fd05-caa1-48d7-ae1b-d61ec684b443" providerId="ADAL" clId="{85D4B06B-8526-48C3-94A9-E1249FFA20D0}" dt="2021-05-31T11:47:50.585" v="8457" actId="208"/>
          <ac:spMkLst>
            <pc:docMk/>
            <pc:sldMk cId="2783676906" sldId="367"/>
            <ac:spMk id="4" creationId="{3EE1E233-F43F-42F8-8657-A177498AF314}"/>
          </ac:spMkLst>
        </pc:spChg>
        <pc:spChg chg="add mod">
          <ac:chgData name="HOWARD LIM" userId="5f46fd05-caa1-48d7-ae1b-d61ec684b443" providerId="ADAL" clId="{85D4B06B-8526-48C3-94A9-E1249FFA20D0}" dt="2021-05-31T11:47:50.654" v="8467" actId="208"/>
          <ac:spMkLst>
            <pc:docMk/>
            <pc:sldMk cId="2783676906" sldId="367"/>
            <ac:spMk id="5" creationId="{3B0A24EB-54B9-41AA-AFF8-993A88C7E2D1}"/>
          </ac:spMkLst>
        </pc:spChg>
        <pc:spChg chg="add mod">
          <ac:chgData name="HOWARD LIM" userId="5f46fd05-caa1-48d7-ae1b-d61ec684b443" providerId="ADAL" clId="{85D4B06B-8526-48C3-94A9-E1249FFA20D0}" dt="2021-05-31T11:47:50.719" v="8477" actId="208"/>
          <ac:spMkLst>
            <pc:docMk/>
            <pc:sldMk cId="2783676906" sldId="367"/>
            <ac:spMk id="6" creationId="{B4C3D01A-7E44-4F3A-8E9E-80FCCDD8E5BF}"/>
          </ac:spMkLst>
        </pc:spChg>
        <pc:spChg chg="add mod">
          <ac:chgData name="HOWARD LIM" userId="5f46fd05-caa1-48d7-ae1b-d61ec684b443" providerId="ADAL" clId="{85D4B06B-8526-48C3-94A9-E1249FFA20D0}" dt="2021-05-31T11:47:50.796" v="8487" actId="208"/>
          <ac:spMkLst>
            <pc:docMk/>
            <pc:sldMk cId="2783676906" sldId="367"/>
            <ac:spMk id="7" creationId="{CBE5A5A2-68D9-4846-99B0-0A1BB9EC2C00}"/>
          </ac:spMkLst>
        </pc:spChg>
        <pc:picChg chg="add mod">
          <ac:chgData name="HOWARD LIM" userId="5f46fd05-caa1-48d7-ae1b-d61ec684b443" providerId="ADAL" clId="{85D4B06B-8526-48C3-94A9-E1249FFA20D0}" dt="2021-05-31T11:47:50.456" v="8447"/>
          <ac:picMkLst>
            <pc:docMk/>
            <pc:sldMk cId="2783676906" sldId="367"/>
            <ac:picMk id="3" creationId="{104A1B20-25AB-4D54-9211-2B6A2DE981CB}"/>
          </ac:picMkLst>
        </pc:picChg>
      </pc:sldChg>
      <pc:sldChg chg="add del">
        <pc:chgData name="HOWARD LIM" userId="5f46fd05-caa1-48d7-ae1b-d61ec684b443" providerId="ADAL" clId="{85D4B06B-8526-48C3-94A9-E1249FFA20D0}" dt="2021-06-13T06:20:44.900" v="17959" actId="2696"/>
        <pc:sldMkLst>
          <pc:docMk/>
          <pc:sldMk cId="3588014820" sldId="367"/>
        </pc:sldMkLst>
      </pc:sldChg>
      <pc:sldChg chg="add del">
        <pc:chgData name="HOWARD LIM" userId="5f46fd05-caa1-48d7-ae1b-d61ec684b443" providerId="ADAL" clId="{85D4B06B-8526-48C3-94A9-E1249FFA20D0}" dt="2021-06-13T07:07:11.931" v="30699" actId="47"/>
        <pc:sldMkLst>
          <pc:docMk/>
          <pc:sldMk cId="3962802909" sldId="367"/>
        </pc:sldMkLst>
      </pc:sldChg>
      <pc:sldChg chg="add del">
        <pc:chgData name="HOWARD LIM" userId="5f46fd05-caa1-48d7-ae1b-d61ec684b443" providerId="ADAL" clId="{85D4B06B-8526-48C3-94A9-E1249FFA20D0}" dt="2021-06-13T06:18:30.992" v="15821" actId="2696"/>
        <pc:sldMkLst>
          <pc:docMk/>
          <pc:sldMk cId="4267465245" sldId="367"/>
        </pc:sldMkLst>
      </pc:sldChg>
      <pc:sldChg chg="add del">
        <pc:chgData name="HOWARD LIM" userId="5f46fd05-caa1-48d7-ae1b-d61ec684b443" providerId="ADAL" clId="{85D4B06B-8526-48C3-94A9-E1249FFA20D0}" dt="2021-06-13T06:23:46.160" v="19991" actId="2696"/>
        <pc:sldMkLst>
          <pc:docMk/>
          <pc:sldMk cId="4278249493" sldId="367"/>
        </pc:sldMkLst>
      </pc:sldChg>
      <pc:sldChg chg="addSp delSp modSp add del mod">
        <pc:chgData name="HOWARD LIM" userId="5f46fd05-caa1-48d7-ae1b-d61ec684b443" providerId="ADAL" clId="{85D4B06B-8526-48C3-94A9-E1249FFA20D0}" dt="2021-06-13T07:05:11.881" v="28539" actId="2696"/>
        <pc:sldMkLst>
          <pc:docMk/>
          <pc:sldMk cId="1445457597" sldId="368"/>
        </pc:sldMkLst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4" creationId="{0425574E-3CD9-44B3-A082-6688663AF6DB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5" creationId="{A5DEA9B7-213F-4DD5-BA5D-FD37026CB6CC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6" creationId="{E9F58F68-F701-4E1E-AE08-186F66DD5D10}"/>
          </ac:spMkLst>
        </pc:spChg>
        <pc:spChg chg="del">
          <ac:chgData name="HOWARD LIM" userId="5f46fd05-caa1-48d7-ae1b-d61ec684b443" providerId="ADAL" clId="{85D4B06B-8526-48C3-94A9-E1249FFA20D0}" dt="2021-06-13T07:04:17.636" v="28530" actId="478"/>
          <ac:spMkLst>
            <pc:docMk/>
            <pc:sldMk cId="1445457597" sldId="368"/>
            <ac:spMk id="7" creationId="{EBD31AD8-7B25-423D-9B55-7DD3B12E16D2}"/>
          </ac:spMkLst>
        </pc:spChg>
        <pc:picChg chg="add mod">
          <ac:chgData name="HOWARD LIM" userId="5f46fd05-caa1-48d7-ae1b-d61ec684b443" providerId="ADAL" clId="{85D4B06B-8526-48C3-94A9-E1249FFA20D0}" dt="2021-06-13T07:04:47.436" v="28536" actId="1076"/>
          <ac:picMkLst>
            <pc:docMk/>
            <pc:sldMk cId="1445457597" sldId="368"/>
            <ac:picMk id="8" creationId="{9360A252-BF38-449D-B05F-ACBF04C3E1C6}"/>
          </ac:picMkLst>
        </pc:picChg>
      </pc:sldChg>
      <pc:sldChg chg="addSp modSp add del mod">
        <pc:chgData name="HOWARD LIM" userId="5f46fd05-caa1-48d7-ae1b-d61ec684b443" providerId="ADAL" clId="{85D4B06B-8526-48C3-94A9-E1249FFA20D0}" dt="2021-05-31T11:24:43.738" v="6470" actId="2696"/>
        <pc:sldMkLst>
          <pc:docMk/>
          <pc:sldMk cId="1887190861" sldId="368"/>
        </pc:sldMkLst>
        <pc:spChg chg="add mod">
          <ac:chgData name="HOWARD LIM" userId="5f46fd05-caa1-48d7-ae1b-d61ec684b443" providerId="ADAL" clId="{85D4B06B-8526-48C3-94A9-E1249FFA20D0}" dt="2021-05-31T10:44:29.603" v="6368" actId="208"/>
          <ac:spMkLst>
            <pc:docMk/>
            <pc:sldMk cId="1887190861" sldId="368"/>
            <ac:spMk id="4" creationId="{BCC92BB9-171D-47E2-A7E8-0535AA14826F}"/>
          </ac:spMkLst>
        </pc:spChg>
        <pc:spChg chg="add mod">
          <ac:chgData name="HOWARD LIM" userId="5f46fd05-caa1-48d7-ae1b-d61ec684b443" providerId="ADAL" clId="{85D4B06B-8526-48C3-94A9-E1249FFA20D0}" dt="2021-05-31T10:44:29.664" v="6378" actId="208"/>
          <ac:spMkLst>
            <pc:docMk/>
            <pc:sldMk cId="1887190861" sldId="368"/>
            <ac:spMk id="5" creationId="{75BA7332-5E43-4869-A207-81A38F77DF17}"/>
          </ac:spMkLst>
        </pc:spChg>
        <pc:spChg chg="add mod">
          <ac:chgData name="HOWARD LIM" userId="5f46fd05-caa1-48d7-ae1b-d61ec684b443" providerId="ADAL" clId="{85D4B06B-8526-48C3-94A9-E1249FFA20D0}" dt="2021-05-31T10:44:29.756" v="6388" actId="208"/>
          <ac:spMkLst>
            <pc:docMk/>
            <pc:sldMk cId="1887190861" sldId="368"/>
            <ac:spMk id="6" creationId="{84F3D942-5216-4F1D-8925-931ABF900ED1}"/>
          </ac:spMkLst>
        </pc:spChg>
        <pc:spChg chg="add mod">
          <ac:chgData name="HOWARD LIM" userId="5f46fd05-caa1-48d7-ae1b-d61ec684b443" providerId="ADAL" clId="{85D4B06B-8526-48C3-94A9-E1249FFA20D0}" dt="2021-05-31T10:44:29.817" v="6398" actId="208"/>
          <ac:spMkLst>
            <pc:docMk/>
            <pc:sldMk cId="1887190861" sldId="368"/>
            <ac:spMk id="7" creationId="{092E342A-7222-42F4-8AB1-4AD121B164C9}"/>
          </ac:spMkLst>
        </pc:spChg>
        <pc:picChg chg="add mod">
          <ac:chgData name="HOWARD LIM" userId="5f46fd05-caa1-48d7-ae1b-d61ec684b443" providerId="ADAL" clId="{85D4B06B-8526-48C3-94A9-E1249FFA20D0}" dt="2021-05-31T10:44:29.519" v="6358"/>
          <ac:picMkLst>
            <pc:docMk/>
            <pc:sldMk cId="1887190861" sldId="368"/>
            <ac:picMk id="3" creationId="{C4336BAE-52B4-48B3-B923-493953670FE2}"/>
          </ac:picMkLst>
        </pc:picChg>
      </pc:sldChg>
      <pc:sldChg chg="addSp delSp modSp add del mod">
        <pc:chgData name="HOWARD LIM" userId="5f46fd05-caa1-48d7-ae1b-d61ec684b443" providerId="ADAL" clId="{85D4B06B-8526-48C3-94A9-E1249FFA20D0}" dt="2021-06-13T07:31:04.030" v="32846" actId="2696"/>
        <pc:sldMkLst>
          <pc:docMk/>
          <pc:sldMk cId="3773899277" sldId="368"/>
        </pc:sldMkLst>
        <pc:spChg chg="del mod">
          <ac:chgData name="HOWARD LIM" userId="5f46fd05-caa1-48d7-ae1b-d61ec684b443" providerId="ADAL" clId="{85D4B06B-8526-48C3-94A9-E1249FFA20D0}" dt="2021-06-13T07:13:04.108" v="30733"/>
          <ac:spMkLst>
            <pc:docMk/>
            <pc:sldMk cId="3773899277" sldId="368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13:04.093" v="30731"/>
          <ac:spMkLst>
            <pc:docMk/>
            <pc:sldMk cId="3773899277" sldId="368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13:04.961" v="30756" actId="208"/>
          <ac:spMkLst>
            <pc:docMk/>
            <pc:sldMk cId="3773899277" sldId="368"/>
            <ac:spMk id="7" creationId="{3234B9DB-ACC2-4C10-B6A5-2302241871D1}"/>
          </ac:spMkLst>
        </pc:spChg>
        <pc:spChg chg="add mod">
          <ac:chgData name="HOWARD LIM" userId="5f46fd05-caa1-48d7-ae1b-d61ec684b443" providerId="ADAL" clId="{85D4B06B-8526-48C3-94A9-E1249FFA20D0}" dt="2021-06-13T07:13:05.125" v="30774" actId="208"/>
          <ac:spMkLst>
            <pc:docMk/>
            <pc:sldMk cId="3773899277" sldId="368"/>
            <ac:spMk id="8" creationId="{BB0832EF-5640-461E-B15C-95B89264C24C}"/>
          </ac:spMkLst>
        </pc:spChg>
        <pc:spChg chg="add mod">
          <ac:chgData name="HOWARD LIM" userId="5f46fd05-caa1-48d7-ae1b-d61ec684b443" providerId="ADAL" clId="{85D4B06B-8526-48C3-94A9-E1249FFA20D0}" dt="2021-06-13T07:13:05.321" v="30792" actId="208"/>
          <ac:spMkLst>
            <pc:docMk/>
            <pc:sldMk cId="3773899277" sldId="368"/>
            <ac:spMk id="9" creationId="{06AB2CC0-14AE-4522-B85F-A7151972F222}"/>
          </ac:spMkLst>
        </pc:spChg>
        <pc:spChg chg="add mod">
          <ac:chgData name="HOWARD LIM" userId="5f46fd05-caa1-48d7-ae1b-d61ec684b443" providerId="ADAL" clId="{85D4B06B-8526-48C3-94A9-E1249FFA20D0}" dt="2021-06-13T07:13:05.554" v="30810" actId="208"/>
          <ac:spMkLst>
            <pc:docMk/>
            <pc:sldMk cId="3773899277" sldId="368"/>
            <ac:spMk id="10" creationId="{48BBA1E3-9A0B-44EE-AD47-2E4ABE4E43A4}"/>
          </ac:spMkLst>
        </pc:spChg>
        <pc:picChg chg="add mod">
          <ac:chgData name="HOWARD LIM" userId="5f46fd05-caa1-48d7-ae1b-d61ec684b443" providerId="ADAL" clId="{85D4B06B-8526-48C3-94A9-E1249FFA20D0}" dt="2021-06-13T07:13:04.766" v="30738"/>
          <ac:picMkLst>
            <pc:docMk/>
            <pc:sldMk cId="3773899277" sldId="368"/>
            <ac:picMk id="3" creationId="{36C961A4-BF04-4AD0-B17A-0156631507CE}"/>
          </ac:picMkLst>
        </pc:picChg>
        <pc:picChg chg="del">
          <ac:chgData name="HOWARD LIM" userId="5f46fd05-caa1-48d7-ae1b-d61ec684b443" providerId="ADAL" clId="{85D4B06B-8526-48C3-94A9-E1249FFA20D0}" dt="2021-06-13T07:13:04.120" v="30735"/>
          <ac:picMkLst>
            <pc:docMk/>
            <pc:sldMk cId="3773899277" sldId="368"/>
            <ac:picMk id="5" creationId="{E2F41A02-C7DE-4CCE-B13A-D4BF48283D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6" v="9662" actId="2696"/>
        <pc:sldMkLst>
          <pc:docMk/>
          <pc:sldMk cId="3959337255" sldId="368"/>
        </pc:sldMkLst>
        <pc:spChg chg="add mod">
          <ac:chgData name="HOWARD LIM" userId="5f46fd05-caa1-48d7-ae1b-d61ec684b443" providerId="ADAL" clId="{85D4B06B-8526-48C3-94A9-E1249FFA20D0}" dt="2021-05-31T11:47:51.006" v="8500" actId="208"/>
          <ac:spMkLst>
            <pc:docMk/>
            <pc:sldMk cId="3959337255" sldId="368"/>
            <ac:spMk id="4" creationId="{C48A28AB-7070-4CAD-81AE-2341643D826E}"/>
          </ac:spMkLst>
        </pc:spChg>
        <pc:spChg chg="add mod">
          <ac:chgData name="HOWARD LIM" userId="5f46fd05-caa1-48d7-ae1b-d61ec684b443" providerId="ADAL" clId="{85D4B06B-8526-48C3-94A9-E1249FFA20D0}" dt="2021-05-31T11:47:51.113" v="8510" actId="208"/>
          <ac:spMkLst>
            <pc:docMk/>
            <pc:sldMk cId="3959337255" sldId="368"/>
            <ac:spMk id="5" creationId="{6FB0B183-0AFF-479B-B90C-040AC61855CE}"/>
          </ac:spMkLst>
        </pc:spChg>
        <pc:spChg chg="add mod">
          <ac:chgData name="HOWARD LIM" userId="5f46fd05-caa1-48d7-ae1b-d61ec684b443" providerId="ADAL" clId="{85D4B06B-8526-48C3-94A9-E1249FFA20D0}" dt="2021-05-31T11:47:51.179" v="8520" actId="208"/>
          <ac:spMkLst>
            <pc:docMk/>
            <pc:sldMk cId="3959337255" sldId="368"/>
            <ac:spMk id="6" creationId="{32FACAA3-C52D-487A-97E0-E305D389431D}"/>
          </ac:spMkLst>
        </pc:spChg>
        <pc:spChg chg="add mod">
          <ac:chgData name="HOWARD LIM" userId="5f46fd05-caa1-48d7-ae1b-d61ec684b443" providerId="ADAL" clId="{85D4B06B-8526-48C3-94A9-E1249FFA20D0}" dt="2021-05-31T11:47:51.240" v="8530" actId="208"/>
          <ac:spMkLst>
            <pc:docMk/>
            <pc:sldMk cId="3959337255" sldId="368"/>
            <ac:spMk id="7" creationId="{13506A5C-BEA3-4D91-888E-788D99248900}"/>
          </ac:spMkLst>
        </pc:spChg>
        <pc:picChg chg="add mod">
          <ac:chgData name="HOWARD LIM" userId="5f46fd05-caa1-48d7-ae1b-d61ec684b443" providerId="ADAL" clId="{85D4B06B-8526-48C3-94A9-E1249FFA20D0}" dt="2021-05-31T11:47:50.912" v="8490"/>
          <ac:picMkLst>
            <pc:docMk/>
            <pc:sldMk cId="3959337255" sldId="368"/>
            <ac:picMk id="3" creationId="{ADD24CE6-1F51-4FE0-A639-4B5C57DBB1A1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19" v="9663" actId="2696"/>
        <pc:sldMkLst>
          <pc:docMk/>
          <pc:sldMk cId="1700324678" sldId="369"/>
        </pc:sldMkLst>
        <pc:spChg chg="add mod">
          <ac:chgData name="HOWARD LIM" userId="5f46fd05-caa1-48d7-ae1b-d61ec684b443" providerId="ADAL" clId="{85D4B06B-8526-48C3-94A9-E1249FFA20D0}" dt="2021-05-31T11:47:51.588" v="8543" actId="208"/>
          <ac:spMkLst>
            <pc:docMk/>
            <pc:sldMk cId="1700324678" sldId="369"/>
            <ac:spMk id="4" creationId="{87D82FD5-D5BA-41BF-B439-33A4F7AC30CE}"/>
          </ac:spMkLst>
        </pc:spChg>
        <pc:spChg chg="add mod">
          <ac:chgData name="HOWARD LIM" userId="5f46fd05-caa1-48d7-ae1b-d61ec684b443" providerId="ADAL" clId="{85D4B06B-8526-48C3-94A9-E1249FFA20D0}" dt="2021-05-31T11:47:51.665" v="8553" actId="208"/>
          <ac:spMkLst>
            <pc:docMk/>
            <pc:sldMk cId="1700324678" sldId="369"/>
            <ac:spMk id="5" creationId="{EB124063-BD9F-4C0B-951F-73E8605F1385}"/>
          </ac:spMkLst>
        </pc:spChg>
        <pc:spChg chg="add mod">
          <ac:chgData name="HOWARD LIM" userId="5f46fd05-caa1-48d7-ae1b-d61ec684b443" providerId="ADAL" clId="{85D4B06B-8526-48C3-94A9-E1249FFA20D0}" dt="2021-05-31T11:47:51.743" v="8563" actId="208"/>
          <ac:spMkLst>
            <pc:docMk/>
            <pc:sldMk cId="1700324678" sldId="369"/>
            <ac:spMk id="6" creationId="{45B6EA17-D08A-417C-AE73-70B9089C0047}"/>
          </ac:spMkLst>
        </pc:spChg>
        <pc:spChg chg="add mod">
          <ac:chgData name="HOWARD LIM" userId="5f46fd05-caa1-48d7-ae1b-d61ec684b443" providerId="ADAL" clId="{85D4B06B-8526-48C3-94A9-E1249FFA20D0}" dt="2021-05-31T11:47:51.845" v="8573" actId="208"/>
          <ac:spMkLst>
            <pc:docMk/>
            <pc:sldMk cId="1700324678" sldId="369"/>
            <ac:spMk id="7" creationId="{F41D34DF-83F1-463A-883D-118CF9C3F911}"/>
          </ac:spMkLst>
        </pc:spChg>
        <pc:picChg chg="add mod">
          <ac:chgData name="HOWARD LIM" userId="5f46fd05-caa1-48d7-ae1b-d61ec684b443" providerId="ADAL" clId="{85D4B06B-8526-48C3-94A9-E1249FFA20D0}" dt="2021-05-31T11:47:51.484" v="8533"/>
          <ac:picMkLst>
            <pc:docMk/>
            <pc:sldMk cId="1700324678" sldId="369"/>
            <ac:picMk id="3" creationId="{8C50D25B-0EFF-4EEB-A9A7-4042D28A030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46" v="32847" actId="2696"/>
        <pc:sldMkLst>
          <pc:docMk/>
          <pc:sldMk cId="1722706901" sldId="369"/>
        </pc:sldMkLst>
        <pc:spChg chg="add mod">
          <ac:chgData name="HOWARD LIM" userId="5f46fd05-caa1-48d7-ae1b-d61ec684b443" providerId="ADAL" clId="{85D4B06B-8526-48C3-94A9-E1249FFA20D0}" dt="2021-06-13T07:13:05.946" v="30831" actId="208"/>
          <ac:spMkLst>
            <pc:docMk/>
            <pc:sldMk cId="1722706901" sldId="369"/>
            <ac:spMk id="4" creationId="{BF2C6F8B-AAE6-4AB3-B3B2-B0E17396AD14}"/>
          </ac:spMkLst>
        </pc:spChg>
        <pc:spChg chg="add mod">
          <ac:chgData name="HOWARD LIM" userId="5f46fd05-caa1-48d7-ae1b-d61ec684b443" providerId="ADAL" clId="{85D4B06B-8526-48C3-94A9-E1249FFA20D0}" dt="2021-06-13T07:13:06.060" v="30849" actId="208"/>
          <ac:spMkLst>
            <pc:docMk/>
            <pc:sldMk cId="1722706901" sldId="369"/>
            <ac:spMk id="5" creationId="{7E9AA64D-B653-47D6-93D5-A3D9D1FDDDAC}"/>
          </ac:spMkLst>
        </pc:spChg>
        <pc:spChg chg="add mod">
          <ac:chgData name="HOWARD LIM" userId="5f46fd05-caa1-48d7-ae1b-d61ec684b443" providerId="ADAL" clId="{85D4B06B-8526-48C3-94A9-E1249FFA20D0}" dt="2021-06-13T07:13:06.155" v="30867" actId="208"/>
          <ac:spMkLst>
            <pc:docMk/>
            <pc:sldMk cId="1722706901" sldId="369"/>
            <ac:spMk id="6" creationId="{A9626667-79AC-480D-98A2-83B86383C1BD}"/>
          </ac:spMkLst>
        </pc:spChg>
        <pc:spChg chg="add mod">
          <ac:chgData name="HOWARD LIM" userId="5f46fd05-caa1-48d7-ae1b-d61ec684b443" providerId="ADAL" clId="{85D4B06B-8526-48C3-94A9-E1249FFA20D0}" dt="2021-06-13T07:13:06.236" v="30885" actId="208"/>
          <ac:spMkLst>
            <pc:docMk/>
            <pc:sldMk cId="1722706901" sldId="369"/>
            <ac:spMk id="7" creationId="{AC162EED-8BAB-4551-BD45-2F3E0D243348}"/>
          </ac:spMkLst>
        </pc:spChg>
        <pc:picChg chg="add mod">
          <ac:chgData name="HOWARD LIM" userId="5f46fd05-caa1-48d7-ae1b-d61ec684b443" providerId="ADAL" clId="{85D4B06B-8526-48C3-94A9-E1249FFA20D0}" dt="2021-06-13T07:13:05.729" v="30813"/>
          <ac:picMkLst>
            <pc:docMk/>
            <pc:sldMk cId="1722706901" sldId="369"/>
            <ac:picMk id="3" creationId="{0DFAB11B-CC89-4704-810B-788CC15DA8E7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3.826" v="30708" actId="2696"/>
        <pc:sldMkLst>
          <pc:docMk/>
          <pc:sldMk cId="4003227890" sldId="369"/>
        </pc:sldMkLst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6:40.873" v="30695" actId="14838"/>
          <ac:spMkLst>
            <pc:docMk/>
            <pc:sldMk cId="4003227890" sldId="369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5-31T11:24:43.745" v="6471" actId="2696"/>
        <pc:sldMkLst>
          <pc:docMk/>
          <pc:sldMk cId="4137276635" sldId="369"/>
        </pc:sldMkLst>
        <pc:spChg chg="add mod">
          <ac:chgData name="HOWARD LIM" userId="5f46fd05-caa1-48d7-ae1b-d61ec684b443" providerId="ADAL" clId="{85D4B06B-8526-48C3-94A9-E1249FFA20D0}" dt="2021-05-31T10:44:30.140" v="6411" actId="208"/>
          <ac:spMkLst>
            <pc:docMk/>
            <pc:sldMk cId="4137276635" sldId="369"/>
            <ac:spMk id="4" creationId="{1F1240D3-92BB-4383-84B3-7A4DD7EA94B9}"/>
          </ac:spMkLst>
        </pc:spChg>
        <pc:spChg chg="add mod">
          <ac:chgData name="HOWARD LIM" userId="5f46fd05-caa1-48d7-ae1b-d61ec684b443" providerId="ADAL" clId="{85D4B06B-8526-48C3-94A9-E1249FFA20D0}" dt="2021-05-31T10:44:30.200" v="6421" actId="208"/>
          <ac:spMkLst>
            <pc:docMk/>
            <pc:sldMk cId="4137276635" sldId="369"/>
            <ac:spMk id="5" creationId="{64083F60-3E4B-47B2-8FCF-7AF0B6CEEC20}"/>
          </ac:spMkLst>
        </pc:spChg>
        <pc:spChg chg="add mod">
          <ac:chgData name="HOWARD LIM" userId="5f46fd05-caa1-48d7-ae1b-d61ec684b443" providerId="ADAL" clId="{85D4B06B-8526-48C3-94A9-E1249FFA20D0}" dt="2021-05-31T10:44:30.284" v="6431" actId="208"/>
          <ac:spMkLst>
            <pc:docMk/>
            <pc:sldMk cId="4137276635" sldId="369"/>
            <ac:spMk id="6" creationId="{3E0C5A0D-C64E-47F7-874C-BBF1DF6862D9}"/>
          </ac:spMkLst>
        </pc:spChg>
        <pc:spChg chg="add mod">
          <ac:chgData name="HOWARD LIM" userId="5f46fd05-caa1-48d7-ae1b-d61ec684b443" providerId="ADAL" clId="{85D4B06B-8526-48C3-94A9-E1249FFA20D0}" dt="2021-05-31T10:44:30.341" v="6441" actId="208"/>
          <ac:spMkLst>
            <pc:docMk/>
            <pc:sldMk cId="4137276635" sldId="369"/>
            <ac:spMk id="7" creationId="{1210217E-3BE6-4C18-9AAF-CCA2BA8CDA59}"/>
          </ac:spMkLst>
        </pc:spChg>
        <pc:picChg chg="add mod">
          <ac:chgData name="HOWARD LIM" userId="5f46fd05-caa1-48d7-ae1b-d61ec684b443" providerId="ADAL" clId="{85D4B06B-8526-48C3-94A9-E1249FFA20D0}" dt="2021-05-31T10:44:30.056" v="6401"/>
          <ac:picMkLst>
            <pc:docMk/>
            <pc:sldMk cId="4137276635" sldId="369"/>
            <ac:picMk id="3" creationId="{BDCED596-73C7-4BB3-88D3-FA2C6AB89B84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63" v="32848" actId="2696"/>
        <pc:sldMkLst>
          <pc:docMk/>
          <pc:sldMk cId="1773844518" sldId="370"/>
        </pc:sldMkLst>
        <pc:spChg chg="add mod">
          <ac:chgData name="HOWARD LIM" userId="5f46fd05-caa1-48d7-ae1b-d61ec684b443" providerId="ADAL" clId="{85D4B06B-8526-48C3-94A9-E1249FFA20D0}" dt="2021-06-13T07:13:06.714" v="30906" actId="208"/>
          <ac:spMkLst>
            <pc:docMk/>
            <pc:sldMk cId="1773844518" sldId="370"/>
            <ac:spMk id="4" creationId="{E7ECB15A-F28C-4C1C-BCF0-391C10A85E25}"/>
          </ac:spMkLst>
        </pc:spChg>
        <pc:spChg chg="add mod">
          <ac:chgData name="HOWARD LIM" userId="5f46fd05-caa1-48d7-ae1b-d61ec684b443" providerId="ADAL" clId="{85D4B06B-8526-48C3-94A9-E1249FFA20D0}" dt="2021-06-13T07:13:06.815" v="30924" actId="208"/>
          <ac:spMkLst>
            <pc:docMk/>
            <pc:sldMk cId="1773844518" sldId="370"/>
            <ac:spMk id="5" creationId="{2B590F2E-18FE-4753-87FE-B53376E788E1}"/>
          </ac:spMkLst>
        </pc:spChg>
        <pc:spChg chg="add mod">
          <ac:chgData name="HOWARD LIM" userId="5f46fd05-caa1-48d7-ae1b-d61ec684b443" providerId="ADAL" clId="{85D4B06B-8526-48C3-94A9-E1249FFA20D0}" dt="2021-06-13T07:13:06.933" v="30942" actId="208"/>
          <ac:spMkLst>
            <pc:docMk/>
            <pc:sldMk cId="1773844518" sldId="370"/>
            <ac:spMk id="6" creationId="{987902F2-07EE-41DE-BBC1-A3D9D18B66EF}"/>
          </ac:spMkLst>
        </pc:spChg>
        <pc:spChg chg="add mod">
          <ac:chgData name="HOWARD LIM" userId="5f46fd05-caa1-48d7-ae1b-d61ec684b443" providerId="ADAL" clId="{85D4B06B-8526-48C3-94A9-E1249FFA20D0}" dt="2021-06-13T07:13:07.011" v="30960" actId="208"/>
          <ac:spMkLst>
            <pc:docMk/>
            <pc:sldMk cId="1773844518" sldId="370"/>
            <ac:spMk id="7" creationId="{7A43F365-653A-4100-96F1-B297414D15C1}"/>
          </ac:spMkLst>
        </pc:spChg>
        <pc:picChg chg="add mod">
          <ac:chgData name="HOWARD LIM" userId="5f46fd05-caa1-48d7-ae1b-d61ec684b443" providerId="ADAL" clId="{85D4B06B-8526-48C3-94A9-E1249FFA20D0}" dt="2021-06-13T07:13:06.535" v="30888"/>
          <ac:picMkLst>
            <pc:docMk/>
            <pc:sldMk cId="1773844518" sldId="370"/>
            <ac:picMk id="3" creationId="{00864D0B-1C5A-4CB0-B747-4DC36A23CD39}"/>
          </ac:picMkLst>
        </pc:picChg>
      </pc:sldChg>
      <pc:sldChg chg="add del">
        <pc:chgData name="HOWARD LIM" userId="5f46fd05-caa1-48d7-ae1b-d61ec684b443" providerId="ADAL" clId="{85D4B06B-8526-48C3-94A9-E1249FFA20D0}" dt="2021-05-31T11:24:43.752" v="6472" actId="2696"/>
        <pc:sldMkLst>
          <pc:docMk/>
          <pc:sldMk cId="1786847216" sldId="370"/>
        </pc:sldMkLst>
      </pc:sldChg>
      <pc:sldChg chg="addSp modSp add del mod">
        <pc:chgData name="HOWARD LIM" userId="5f46fd05-caa1-48d7-ae1b-d61ec684b443" providerId="ADAL" clId="{85D4B06B-8526-48C3-94A9-E1249FFA20D0}" dt="2021-06-07T15:39:19.833" v="9664" actId="2696"/>
        <pc:sldMkLst>
          <pc:docMk/>
          <pc:sldMk cId="2266940190" sldId="370"/>
        </pc:sldMkLst>
        <pc:spChg chg="add mod">
          <ac:chgData name="HOWARD LIM" userId="5f46fd05-caa1-48d7-ae1b-d61ec684b443" providerId="ADAL" clId="{85D4B06B-8526-48C3-94A9-E1249FFA20D0}" dt="2021-05-31T11:47:52.583" v="8586" actId="208"/>
          <ac:spMkLst>
            <pc:docMk/>
            <pc:sldMk cId="2266940190" sldId="370"/>
            <ac:spMk id="4" creationId="{F3A5CEB8-628D-4B65-8357-99F544A8ED52}"/>
          </ac:spMkLst>
        </pc:spChg>
        <pc:spChg chg="add mod">
          <ac:chgData name="HOWARD LIM" userId="5f46fd05-caa1-48d7-ae1b-d61ec684b443" providerId="ADAL" clId="{85D4B06B-8526-48C3-94A9-E1249FFA20D0}" dt="2021-05-31T11:47:52.646" v="8596" actId="208"/>
          <ac:spMkLst>
            <pc:docMk/>
            <pc:sldMk cId="2266940190" sldId="370"/>
            <ac:spMk id="5" creationId="{403396FC-E4C8-42C0-8E28-3AA86F896637}"/>
          </ac:spMkLst>
        </pc:spChg>
        <pc:spChg chg="add mod">
          <ac:chgData name="HOWARD LIM" userId="5f46fd05-caa1-48d7-ae1b-d61ec684b443" providerId="ADAL" clId="{85D4B06B-8526-48C3-94A9-E1249FFA20D0}" dt="2021-05-31T11:47:52.711" v="8606" actId="208"/>
          <ac:spMkLst>
            <pc:docMk/>
            <pc:sldMk cId="2266940190" sldId="370"/>
            <ac:spMk id="6" creationId="{9D4B4459-1347-4AF6-BCA3-853EC998A91F}"/>
          </ac:spMkLst>
        </pc:spChg>
        <pc:spChg chg="add mod">
          <ac:chgData name="HOWARD LIM" userId="5f46fd05-caa1-48d7-ae1b-d61ec684b443" providerId="ADAL" clId="{85D4B06B-8526-48C3-94A9-E1249FFA20D0}" dt="2021-05-31T11:47:52.787" v="8616" actId="208"/>
          <ac:spMkLst>
            <pc:docMk/>
            <pc:sldMk cId="2266940190" sldId="370"/>
            <ac:spMk id="7" creationId="{A2B14B66-DF99-490F-9C8A-BF9C8569A9FC}"/>
          </ac:spMkLst>
        </pc:spChg>
        <pc:picChg chg="add mod">
          <ac:chgData name="HOWARD LIM" userId="5f46fd05-caa1-48d7-ae1b-d61ec684b443" providerId="ADAL" clId="{85D4B06B-8526-48C3-94A9-E1249FFA20D0}" dt="2021-05-31T11:47:52.461" v="8576"/>
          <ac:picMkLst>
            <pc:docMk/>
            <pc:sldMk cId="2266940190" sldId="370"/>
            <ac:picMk id="3" creationId="{A663E80A-6E51-4BB7-B58E-B0F6DF11B20E}"/>
          </ac:picMkLst>
        </pc:picChg>
      </pc:sldChg>
      <pc:sldChg chg="modSp add del mod">
        <pc:chgData name="HOWARD LIM" userId="5f46fd05-caa1-48d7-ae1b-d61ec684b443" providerId="ADAL" clId="{85D4B06B-8526-48C3-94A9-E1249FFA20D0}" dt="2021-06-13T07:13:04.012" v="30723" actId="2696"/>
        <pc:sldMkLst>
          <pc:docMk/>
          <pc:sldMk cId="2382825157" sldId="370"/>
        </pc:sldMkLst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07:03.797" v="30698" actId="14838"/>
          <ac:spMkLst>
            <pc:docMk/>
            <pc:sldMk cId="2382825157" sldId="370"/>
            <ac:spMk id="6" creationId="{5ED7E279-DBD9-4E14-9EE6-C3711F1837DB}"/>
          </ac:spMkLst>
        </pc:spChg>
      </pc:sldChg>
      <pc:sldChg chg="addSp modSp add del mod">
        <pc:chgData name="HOWARD LIM" userId="5f46fd05-caa1-48d7-ae1b-d61ec684b443" providerId="ADAL" clId="{85D4B06B-8526-48C3-94A9-E1249FFA20D0}" dt="2021-06-13T07:31:04.079" v="32849" actId="2696"/>
        <pc:sldMkLst>
          <pc:docMk/>
          <pc:sldMk cId="771072417" sldId="371"/>
        </pc:sldMkLst>
        <pc:spChg chg="add mod">
          <ac:chgData name="HOWARD LIM" userId="5f46fd05-caa1-48d7-ae1b-d61ec684b443" providerId="ADAL" clId="{85D4B06B-8526-48C3-94A9-E1249FFA20D0}" dt="2021-06-13T07:13:07.287" v="30981" actId="208"/>
          <ac:spMkLst>
            <pc:docMk/>
            <pc:sldMk cId="771072417" sldId="371"/>
            <ac:spMk id="4" creationId="{9DA2BD90-E023-4279-B958-57AF584F3D4F}"/>
          </ac:spMkLst>
        </pc:spChg>
        <pc:spChg chg="add mod">
          <ac:chgData name="HOWARD LIM" userId="5f46fd05-caa1-48d7-ae1b-d61ec684b443" providerId="ADAL" clId="{85D4B06B-8526-48C3-94A9-E1249FFA20D0}" dt="2021-06-13T07:13:07.380" v="30999" actId="208"/>
          <ac:spMkLst>
            <pc:docMk/>
            <pc:sldMk cId="771072417" sldId="371"/>
            <ac:spMk id="5" creationId="{D8571619-C82B-4E6A-9E9F-D98DFA8717BA}"/>
          </ac:spMkLst>
        </pc:spChg>
        <pc:spChg chg="add mod">
          <ac:chgData name="HOWARD LIM" userId="5f46fd05-caa1-48d7-ae1b-d61ec684b443" providerId="ADAL" clId="{85D4B06B-8526-48C3-94A9-E1249FFA20D0}" dt="2021-06-13T07:13:07.494" v="31017" actId="208"/>
          <ac:spMkLst>
            <pc:docMk/>
            <pc:sldMk cId="771072417" sldId="371"/>
            <ac:spMk id="6" creationId="{79AB5CCD-203D-4881-9E69-30FDF92333F9}"/>
          </ac:spMkLst>
        </pc:spChg>
        <pc:spChg chg="add mod">
          <ac:chgData name="HOWARD LIM" userId="5f46fd05-caa1-48d7-ae1b-d61ec684b443" providerId="ADAL" clId="{85D4B06B-8526-48C3-94A9-E1249FFA20D0}" dt="2021-06-13T07:13:07.569" v="31035" actId="208"/>
          <ac:spMkLst>
            <pc:docMk/>
            <pc:sldMk cId="771072417" sldId="371"/>
            <ac:spMk id="7" creationId="{DD960A70-5AC6-45D1-9342-B7EFF3B87D99}"/>
          </ac:spMkLst>
        </pc:spChg>
        <pc:picChg chg="add mod">
          <ac:chgData name="HOWARD LIM" userId="5f46fd05-caa1-48d7-ae1b-d61ec684b443" providerId="ADAL" clId="{85D4B06B-8526-48C3-94A9-E1249FFA20D0}" dt="2021-06-13T07:13:07.162" v="30963"/>
          <ac:picMkLst>
            <pc:docMk/>
            <pc:sldMk cId="771072417" sldId="371"/>
            <ac:picMk id="3" creationId="{8292A8CA-0F60-46B5-8E1D-FC4F66CC30BF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35" v="9665" actId="2696"/>
        <pc:sldMkLst>
          <pc:docMk/>
          <pc:sldMk cId="2654317826" sldId="371"/>
        </pc:sldMkLst>
        <pc:spChg chg="add mod">
          <ac:chgData name="HOWARD LIM" userId="5f46fd05-caa1-48d7-ae1b-d61ec684b443" providerId="ADAL" clId="{85D4B06B-8526-48C3-94A9-E1249FFA20D0}" dt="2021-05-31T11:47:53.154" v="8629" actId="208"/>
          <ac:spMkLst>
            <pc:docMk/>
            <pc:sldMk cId="2654317826" sldId="371"/>
            <ac:spMk id="4" creationId="{263C5679-C31A-4E6C-B938-2DD0A68B16E7}"/>
          </ac:spMkLst>
        </pc:spChg>
        <pc:spChg chg="add mod">
          <ac:chgData name="HOWARD LIM" userId="5f46fd05-caa1-48d7-ae1b-d61ec684b443" providerId="ADAL" clId="{85D4B06B-8526-48C3-94A9-E1249FFA20D0}" dt="2021-05-31T11:47:53.231" v="8639" actId="208"/>
          <ac:spMkLst>
            <pc:docMk/>
            <pc:sldMk cId="2654317826" sldId="371"/>
            <ac:spMk id="5" creationId="{643E7A82-3343-4DFA-B761-AE33FE7A6C24}"/>
          </ac:spMkLst>
        </pc:spChg>
        <pc:spChg chg="add mod">
          <ac:chgData name="HOWARD LIM" userId="5f46fd05-caa1-48d7-ae1b-d61ec684b443" providerId="ADAL" clId="{85D4B06B-8526-48C3-94A9-E1249FFA20D0}" dt="2021-05-31T11:47:53.299" v="8649" actId="208"/>
          <ac:spMkLst>
            <pc:docMk/>
            <pc:sldMk cId="2654317826" sldId="371"/>
            <ac:spMk id="6" creationId="{6990CD5F-14E8-4882-A972-BA347C3BD71E}"/>
          </ac:spMkLst>
        </pc:spChg>
        <pc:spChg chg="add mod">
          <ac:chgData name="HOWARD LIM" userId="5f46fd05-caa1-48d7-ae1b-d61ec684b443" providerId="ADAL" clId="{85D4B06B-8526-48C3-94A9-E1249FFA20D0}" dt="2021-05-31T11:47:53.396" v="8659" actId="208"/>
          <ac:spMkLst>
            <pc:docMk/>
            <pc:sldMk cId="2654317826" sldId="371"/>
            <ac:spMk id="7" creationId="{0E83A828-1621-4614-B148-130D8F6BB942}"/>
          </ac:spMkLst>
        </pc:spChg>
        <pc:picChg chg="add mod">
          <ac:chgData name="HOWARD LIM" userId="5f46fd05-caa1-48d7-ae1b-d61ec684b443" providerId="ADAL" clId="{85D4B06B-8526-48C3-94A9-E1249FFA20D0}" dt="2021-05-31T11:47:53.011" v="8619"/>
          <ac:picMkLst>
            <pc:docMk/>
            <pc:sldMk cId="2654317826" sldId="371"/>
            <ac:picMk id="3" creationId="{EFDA29B9-F8CE-4340-9BCE-D65EB5609211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87" v="32850" actId="2696"/>
        <pc:sldMkLst>
          <pc:docMk/>
          <pc:sldMk cId="2162520856" sldId="372"/>
        </pc:sldMkLst>
        <pc:spChg chg="add mod">
          <ac:chgData name="HOWARD LIM" userId="5f46fd05-caa1-48d7-ae1b-d61ec684b443" providerId="ADAL" clId="{85D4B06B-8526-48C3-94A9-E1249FFA20D0}" dt="2021-06-13T07:13:07.994" v="31056" actId="208"/>
          <ac:spMkLst>
            <pc:docMk/>
            <pc:sldMk cId="2162520856" sldId="372"/>
            <ac:spMk id="4" creationId="{62EF6CD2-4197-4E81-A38F-815F33082FC1}"/>
          </ac:spMkLst>
        </pc:spChg>
        <pc:spChg chg="add mod">
          <ac:chgData name="HOWARD LIM" userId="5f46fd05-caa1-48d7-ae1b-d61ec684b443" providerId="ADAL" clId="{85D4B06B-8526-48C3-94A9-E1249FFA20D0}" dt="2021-06-13T07:13:08.202" v="31074" actId="208"/>
          <ac:spMkLst>
            <pc:docMk/>
            <pc:sldMk cId="2162520856" sldId="372"/>
            <ac:spMk id="5" creationId="{5EAC9E98-DF17-4900-BCC0-9BA84DCA9696}"/>
          </ac:spMkLst>
        </pc:spChg>
        <pc:spChg chg="add mod">
          <ac:chgData name="HOWARD LIM" userId="5f46fd05-caa1-48d7-ae1b-d61ec684b443" providerId="ADAL" clId="{85D4B06B-8526-48C3-94A9-E1249FFA20D0}" dt="2021-06-13T07:13:08.441" v="31092" actId="208"/>
          <ac:spMkLst>
            <pc:docMk/>
            <pc:sldMk cId="2162520856" sldId="372"/>
            <ac:spMk id="6" creationId="{761F5787-3827-481C-9C99-ACCFACF4EA3D}"/>
          </ac:spMkLst>
        </pc:spChg>
        <pc:spChg chg="add mod">
          <ac:chgData name="HOWARD LIM" userId="5f46fd05-caa1-48d7-ae1b-d61ec684b443" providerId="ADAL" clId="{85D4B06B-8526-48C3-94A9-E1249FFA20D0}" dt="2021-06-13T07:13:08.595" v="31110" actId="208"/>
          <ac:spMkLst>
            <pc:docMk/>
            <pc:sldMk cId="2162520856" sldId="372"/>
            <ac:spMk id="7" creationId="{8DD74199-2630-4C93-BB8C-1EEBCE99A637}"/>
          </ac:spMkLst>
        </pc:spChg>
        <pc:picChg chg="add mod">
          <ac:chgData name="HOWARD LIM" userId="5f46fd05-caa1-48d7-ae1b-d61ec684b443" providerId="ADAL" clId="{85D4B06B-8526-48C3-94A9-E1249FFA20D0}" dt="2021-06-13T07:13:07.772" v="31038"/>
          <ac:picMkLst>
            <pc:docMk/>
            <pc:sldMk cId="2162520856" sldId="372"/>
            <ac:picMk id="3" creationId="{1F8E33CE-633C-44B4-9572-BE2F1D0F077E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49" v="9666" actId="2696"/>
        <pc:sldMkLst>
          <pc:docMk/>
          <pc:sldMk cId="4239765031" sldId="372"/>
        </pc:sldMkLst>
        <pc:spChg chg="add mod">
          <ac:chgData name="HOWARD LIM" userId="5f46fd05-caa1-48d7-ae1b-d61ec684b443" providerId="ADAL" clId="{85D4B06B-8526-48C3-94A9-E1249FFA20D0}" dt="2021-05-31T11:47:53.708" v="8672" actId="208"/>
          <ac:spMkLst>
            <pc:docMk/>
            <pc:sldMk cId="4239765031" sldId="372"/>
            <ac:spMk id="4" creationId="{7947DCA7-78F8-4881-B556-0D2571FD995E}"/>
          </ac:spMkLst>
        </pc:spChg>
        <pc:spChg chg="add mod">
          <ac:chgData name="HOWARD LIM" userId="5f46fd05-caa1-48d7-ae1b-d61ec684b443" providerId="ADAL" clId="{85D4B06B-8526-48C3-94A9-E1249FFA20D0}" dt="2021-05-31T11:47:53.778" v="8682" actId="208"/>
          <ac:spMkLst>
            <pc:docMk/>
            <pc:sldMk cId="4239765031" sldId="372"/>
            <ac:spMk id="5" creationId="{E2FCF00A-DB53-4908-B27A-319C17892851}"/>
          </ac:spMkLst>
        </pc:spChg>
        <pc:spChg chg="add mod">
          <ac:chgData name="HOWARD LIM" userId="5f46fd05-caa1-48d7-ae1b-d61ec684b443" providerId="ADAL" clId="{85D4B06B-8526-48C3-94A9-E1249FFA20D0}" dt="2021-05-31T11:47:53.838" v="8692" actId="208"/>
          <ac:spMkLst>
            <pc:docMk/>
            <pc:sldMk cId="4239765031" sldId="372"/>
            <ac:spMk id="6" creationId="{3D46A0FE-38DF-47D0-A949-2321456B1462}"/>
          </ac:spMkLst>
        </pc:spChg>
        <pc:spChg chg="add mod">
          <ac:chgData name="HOWARD LIM" userId="5f46fd05-caa1-48d7-ae1b-d61ec684b443" providerId="ADAL" clId="{85D4B06B-8526-48C3-94A9-E1249FFA20D0}" dt="2021-05-31T11:47:53.895" v="8702" actId="208"/>
          <ac:spMkLst>
            <pc:docMk/>
            <pc:sldMk cId="4239765031" sldId="372"/>
            <ac:spMk id="7" creationId="{3638132D-D36A-4B8F-ADC0-190980875D2B}"/>
          </ac:spMkLst>
        </pc:spChg>
        <pc:picChg chg="add mod">
          <ac:chgData name="HOWARD LIM" userId="5f46fd05-caa1-48d7-ae1b-d61ec684b443" providerId="ADAL" clId="{85D4B06B-8526-48C3-94A9-E1249FFA20D0}" dt="2021-05-31T11:47:53.536" v="8662"/>
          <ac:picMkLst>
            <pc:docMk/>
            <pc:sldMk cId="4239765031" sldId="372"/>
            <ac:picMk id="3" creationId="{ED437A94-B6D5-446D-AE23-C87724841396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2" v="9667" actId="2696"/>
        <pc:sldMkLst>
          <pc:docMk/>
          <pc:sldMk cId="281608313" sldId="373"/>
        </pc:sldMkLst>
        <pc:spChg chg="add mod">
          <ac:chgData name="HOWARD LIM" userId="5f46fd05-caa1-48d7-ae1b-d61ec684b443" providerId="ADAL" clId="{85D4B06B-8526-48C3-94A9-E1249FFA20D0}" dt="2021-05-31T11:47:54.276" v="8715" actId="208"/>
          <ac:spMkLst>
            <pc:docMk/>
            <pc:sldMk cId="281608313" sldId="373"/>
            <ac:spMk id="4" creationId="{D517C598-D777-444B-837C-51EB6D6F46E2}"/>
          </ac:spMkLst>
        </pc:spChg>
        <pc:spChg chg="add mod">
          <ac:chgData name="HOWARD LIM" userId="5f46fd05-caa1-48d7-ae1b-d61ec684b443" providerId="ADAL" clId="{85D4B06B-8526-48C3-94A9-E1249FFA20D0}" dt="2021-05-31T11:47:54.343" v="8725" actId="208"/>
          <ac:spMkLst>
            <pc:docMk/>
            <pc:sldMk cId="281608313" sldId="373"/>
            <ac:spMk id="5" creationId="{3DFAB229-BE4E-4BCA-97D3-53BEB7A9D50D}"/>
          </ac:spMkLst>
        </pc:spChg>
        <pc:spChg chg="add mod">
          <ac:chgData name="HOWARD LIM" userId="5f46fd05-caa1-48d7-ae1b-d61ec684b443" providerId="ADAL" clId="{85D4B06B-8526-48C3-94A9-E1249FFA20D0}" dt="2021-05-31T11:47:54.414" v="8735" actId="208"/>
          <ac:spMkLst>
            <pc:docMk/>
            <pc:sldMk cId="281608313" sldId="373"/>
            <ac:spMk id="6" creationId="{D6E3A892-48F5-4E76-BE44-0C6882CAF61C}"/>
          </ac:spMkLst>
        </pc:spChg>
        <pc:spChg chg="add mod">
          <ac:chgData name="HOWARD LIM" userId="5f46fd05-caa1-48d7-ae1b-d61ec684b443" providerId="ADAL" clId="{85D4B06B-8526-48C3-94A9-E1249FFA20D0}" dt="2021-05-31T11:47:54.508" v="8745" actId="208"/>
          <ac:spMkLst>
            <pc:docMk/>
            <pc:sldMk cId="281608313" sldId="373"/>
            <ac:spMk id="7" creationId="{CEB4333F-F480-4D03-BB53-69D55A177EB1}"/>
          </ac:spMkLst>
        </pc:spChg>
        <pc:picChg chg="add mod">
          <ac:chgData name="HOWARD LIM" userId="5f46fd05-caa1-48d7-ae1b-d61ec684b443" providerId="ADAL" clId="{85D4B06B-8526-48C3-94A9-E1249FFA20D0}" dt="2021-05-31T11:47:54.149" v="8705"/>
          <ac:picMkLst>
            <pc:docMk/>
            <pc:sldMk cId="281608313" sldId="373"/>
            <ac:picMk id="3" creationId="{96896268-A531-48F8-8A0E-8CCC83F5062F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095" v="32851" actId="2696"/>
        <pc:sldMkLst>
          <pc:docMk/>
          <pc:sldMk cId="2808662516" sldId="373"/>
        </pc:sldMkLst>
        <pc:spChg chg="add mod">
          <ac:chgData name="HOWARD LIM" userId="5f46fd05-caa1-48d7-ae1b-d61ec684b443" providerId="ADAL" clId="{85D4B06B-8526-48C3-94A9-E1249FFA20D0}" dt="2021-06-13T07:13:09.082" v="31131" actId="208"/>
          <ac:spMkLst>
            <pc:docMk/>
            <pc:sldMk cId="2808662516" sldId="373"/>
            <ac:spMk id="4" creationId="{6842278D-E870-4EDE-A1C1-47B67C8BA528}"/>
          </ac:spMkLst>
        </pc:spChg>
        <pc:spChg chg="add mod">
          <ac:chgData name="HOWARD LIM" userId="5f46fd05-caa1-48d7-ae1b-d61ec684b443" providerId="ADAL" clId="{85D4B06B-8526-48C3-94A9-E1249FFA20D0}" dt="2021-06-13T07:13:09.195" v="31149" actId="208"/>
          <ac:spMkLst>
            <pc:docMk/>
            <pc:sldMk cId="2808662516" sldId="373"/>
            <ac:spMk id="5" creationId="{ECD1E060-ADCC-41DE-AB62-A108A171D534}"/>
          </ac:spMkLst>
        </pc:spChg>
        <pc:spChg chg="add mod">
          <ac:chgData name="HOWARD LIM" userId="5f46fd05-caa1-48d7-ae1b-d61ec684b443" providerId="ADAL" clId="{85D4B06B-8526-48C3-94A9-E1249FFA20D0}" dt="2021-06-13T07:13:09.375" v="31167" actId="208"/>
          <ac:spMkLst>
            <pc:docMk/>
            <pc:sldMk cId="2808662516" sldId="373"/>
            <ac:spMk id="6" creationId="{19D6AF03-8510-4C35-A48C-76F5EEC43772}"/>
          </ac:spMkLst>
        </pc:spChg>
        <pc:spChg chg="add mod">
          <ac:chgData name="HOWARD LIM" userId="5f46fd05-caa1-48d7-ae1b-d61ec684b443" providerId="ADAL" clId="{85D4B06B-8526-48C3-94A9-E1249FFA20D0}" dt="2021-06-13T07:13:09.574" v="31185" actId="208"/>
          <ac:spMkLst>
            <pc:docMk/>
            <pc:sldMk cId="2808662516" sldId="373"/>
            <ac:spMk id="7" creationId="{334EE06D-5D2A-4BC3-B7F4-4784F7255693}"/>
          </ac:spMkLst>
        </pc:spChg>
        <pc:picChg chg="add mod">
          <ac:chgData name="HOWARD LIM" userId="5f46fd05-caa1-48d7-ae1b-d61ec684b443" providerId="ADAL" clId="{85D4B06B-8526-48C3-94A9-E1249FFA20D0}" dt="2021-06-13T07:13:08.877" v="31113"/>
          <ac:picMkLst>
            <pc:docMk/>
            <pc:sldMk cId="2808662516" sldId="373"/>
            <ac:picMk id="3" creationId="{4B6EDAE7-8B77-4336-82C5-4178FC4D093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1" v="32852" actId="2696"/>
        <pc:sldMkLst>
          <pc:docMk/>
          <pc:sldMk cId="2770231793" sldId="374"/>
        </pc:sldMkLst>
        <pc:spChg chg="add mod">
          <ac:chgData name="HOWARD LIM" userId="5f46fd05-caa1-48d7-ae1b-d61ec684b443" providerId="ADAL" clId="{85D4B06B-8526-48C3-94A9-E1249FFA20D0}" dt="2021-06-13T07:13:09.962" v="31206" actId="208"/>
          <ac:spMkLst>
            <pc:docMk/>
            <pc:sldMk cId="2770231793" sldId="374"/>
            <ac:spMk id="4" creationId="{1F3F9B2C-09BE-4F2D-8A97-D47642F18487}"/>
          </ac:spMkLst>
        </pc:spChg>
        <pc:spChg chg="add mod">
          <ac:chgData name="HOWARD LIM" userId="5f46fd05-caa1-48d7-ae1b-d61ec684b443" providerId="ADAL" clId="{85D4B06B-8526-48C3-94A9-E1249FFA20D0}" dt="2021-06-13T07:13:10.057" v="31224" actId="208"/>
          <ac:spMkLst>
            <pc:docMk/>
            <pc:sldMk cId="2770231793" sldId="374"/>
            <ac:spMk id="5" creationId="{769F4AD8-FE14-4EC7-978F-071ED80D5C72}"/>
          </ac:spMkLst>
        </pc:spChg>
        <pc:spChg chg="add mod">
          <ac:chgData name="HOWARD LIM" userId="5f46fd05-caa1-48d7-ae1b-d61ec684b443" providerId="ADAL" clId="{85D4B06B-8526-48C3-94A9-E1249FFA20D0}" dt="2021-06-13T07:13:10.248" v="31242" actId="208"/>
          <ac:spMkLst>
            <pc:docMk/>
            <pc:sldMk cId="2770231793" sldId="374"/>
            <ac:spMk id="6" creationId="{639935F7-175C-4A17-BB39-7E662C8AB5A3}"/>
          </ac:spMkLst>
        </pc:spChg>
        <pc:spChg chg="add mod">
          <ac:chgData name="HOWARD LIM" userId="5f46fd05-caa1-48d7-ae1b-d61ec684b443" providerId="ADAL" clId="{85D4B06B-8526-48C3-94A9-E1249FFA20D0}" dt="2021-06-13T07:13:10.435" v="31260" actId="208"/>
          <ac:spMkLst>
            <pc:docMk/>
            <pc:sldMk cId="2770231793" sldId="374"/>
            <ac:spMk id="7" creationId="{58DC9A9B-804E-4B3E-A9E8-65771140AA68}"/>
          </ac:spMkLst>
        </pc:spChg>
        <pc:picChg chg="add mod">
          <ac:chgData name="HOWARD LIM" userId="5f46fd05-caa1-48d7-ae1b-d61ec684b443" providerId="ADAL" clId="{85D4B06B-8526-48C3-94A9-E1249FFA20D0}" dt="2021-06-13T07:13:09.749" v="31188"/>
          <ac:picMkLst>
            <pc:docMk/>
            <pc:sldMk cId="2770231793" sldId="374"/>
            <ac:picMk id="3" creationId="{3AC7C9C4-BA1E-49B9-BC32-EAFB0C87E0FB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4" v="9668" actId="2696"/>
        <pc:sldMkLst>
          <pc:docMk/>
          <pc:sldMk cId="3166272693" sldId="374"/>
        </pc:sldMkLst>
        <pc:spChg chg="add mod">
          <ac:chgData name="HOWARD LIM" userId="5f46fd05-caa1-48d7-ae1b-d61ec684b443" providerId="ADAL" clId="{85D4B06B-8526-48C3-94A9-E1249FFA20D0}" dt="2021-05-31T11:47:54.672" v="8758" actId="208"/>
          <ac:spMkLst>
            <pc:docMk/>
            <pc:sldMk cId="3166272693" sldId="374"/>
            <ac:spMk id="4" creationId="{6305142E-E398-41BC-B126-168776C26120}"/>
          </ac:spMkLst>
        </pc:spChg>
        <pc:spChg chg="add mod">
          <ac:chgData name="HOWARD LIM" userId="5f46fd05-caa1-48d7-ae1b-d61ec684b443" providerId="ADAL" clId="{85D4B06B-8526-48C3-94A9-E1249FFA20D0}" dt="2021-05-31T11:47:54.743" v="8768" actId="208"/>
          <ac:spMkLst>
            <pc:docMk/>
            <pc:sldMk cId="3166272693" sldId="374"/>
            <ac:spMk id="5" creationId="{835B077F-5BBA-4681-976A-A75B3D042E50}"/>
          </ac:spMkLst>
        </pc:spChg>
        <pc:spChg chg="add mod">
          <ac:chgData name="HOWARD LIM" userId="5f46fd05-caa1-48d7-ae1b-d61ec684b443" providerId="ADAL" clId="{85D4B06B-8526-48C3-94A9-E1249FFA20D0}" dt="2021-05-31T11:47:54.830" v="8778" actId="208"/>
          <ac:spMkLst>
            <pc:docMk/>
            <pc:sldMk cId="3166272693" sldId="374"/>
            <ac:spMk id="6" creationId="{61F0263D-A845-4010-B372-F165D33D4705}"/>
          </ac:spMkLst>
        </pc:spChg>
        <pc:spChg chg="add mod">
          <ac:chgData name="HOWARD LIM" userId="5f46fd05-caa1-48d7-ae1b-d61ec684b443" providerId="ADAL" clId="{85D4B06B-8526-48C3-94A9-E1249FFA20D0}" dt="2021-05-31T11:47:54.897" v="8788" actId="208"/>
          <ac:spMkLst>
            <pc:docMk/>
            <pc:sldMk cId="3166272693" sldId="374"/>
            <ac:spMk id="7" creationId="{677989ED-E3F5-48B3-8E5A-00FC18124041}"/>
          </ac:spMkLst>
        </pc:spChg>
        <pc:picChg chg="add mod">
          <ac:chgData name="HOWARD LIM" userId="5f46fd05-caa1-48d7-ae1b-d61ec684b443" providerId="ADAL" clId="{85D4B06B-8526-48C3-94A9-E1249FFA20D0}" dt="2021-05-31T11:47:54.606" v="8748"/>
          <ac:picMkLst>
            <pc:docMk/>
            <pc:sldMk cId="3166272693" sldId="374"/>
            <ac:picMk id="3" creationId="{EA07FE2A-32DD-4C8A-A3E3-321EA69189E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19" v="32853" actId="2696"/>
        <pc:sldMkLst>
          <pc:docMk/>
          <pc:sldMk cId="245083395" sldId="375"/>
        </pc:sldMkLst>
        <pc:spChg chg="add mod">
          <ac:chgData name="HOWARD LIM" userId="5f46fd05-caa1-48d7-ae1b-d61ec684b443" providerId="ADAL" clId="{85D4B06B-8526-48C3-94A9-E1249FFA20D0}" dt="2021-06-13T07:13:10.812" v="31281" actId="208"/>
          <ac:spMkLst>
            <pc:docMk/>
            <pc:sldMk cId="245083395" sldId="375"/>
            <ac:spMk id="4" creationId="{F6689FC8-16DE-444F-AC9F-763A934B9213}"/>
          </ac:spMkLst>
        </pc:spChg>
        <pc:spChg chg="add mod">
          <ac:chgData name="HOWARD LIM" userId="5f46fd05-caa1-48d7-ae1b-d61ec684b443" providerId="ADAL" clId="{85D4B06B-8526-48C3-94A9-E1249FFA20D0}" dt="2021-06-13T07:13:11.002" v="31299" actId="208"/>
          <ac:spMkLst>
            <pc:docMk/>
            <pc:sldMk cId="245083395" sldId="375"/>
            <ac:spMk id="5" creationId="{93D18E53-EED0-49D5-8B62-F89B05E70EDC}"/>
          </ac:spMkLst>
        </pc:spChg>
        <pc:spChg chg="add mod">
          <ac:chgData name="HOWARD LIM" userId="5f46fd05-caa1-48d7-ae1b-d61ec684b443" providerId="ADAL" clId="{85D4B06B-8526-48C3-94A9-E1249FFA20D0}" dt="2021-06-13T07:13:11.169" v="31317" actId="208"/>
          <ac:spMkLst>
            <pc:docMk/>
            <pc:sldMk cId="245083395" sldId="375"/>
            <ac:spMk id="6" creationId="{5A6305CA-5901-435D-A675-043DC62BAE2B}"/>
          </ac:spMkLst>
        </pc:spChg>
        <pc:spChg chg="add mod">
          <ac:chgData name="HOWARD LIM" userId="5f46fd05-caa1-48d7-ae1b-d61ec684b443" providerId="ADAL" clId="{85D4B06B-8526-48C3-94A9-E1249FFA20D0}" dt="2021-06-13T07:13:11.361" v="31335" actId="208"/>
          <ac:spMkLst>
            <pc:docMk/>
            <pc:sldMk cId="245083395" sldId="375"/>
            <ac:spMk id="7" creationId="{C5381BB6-04FA-442E-A544-8BB7A0CA414A}"/>
          </ac:spMkLst>
        </pc:spChg>
        <pc:picChg chg="add mod">
          <ac:chgData name="HOWARD LIM" userId="5f46fd05-caa1-48d7-ae1b-d61ec684b443" providerId="ADAL" clId="{85D4B06B-8526-48C3-94A9-E1249FFA20D0}" dt="2021-06-13T07:13:10.610" v="31263"/>
          <ac:picMkLst>
            <pc:docMk/>
            <pc:sldMk cId="245083395" sldId="375"/>
            <ac:picMk id="3" creationId="{A0A5DE6F-D487-4954-BD32-09DE81B2AA35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5" v="9669" actId="2696"/>
        <pc:sldMkLst>
          <pc:docMk/>
          <pc:sldMk cId="877760538" sldId="375"/>
        </pc:sldMkLst>
        <pc:spChg chg="add mod">
          <ac:chgData name="HOWARD LIM" userId="5f46fd05-caa1-48d7-ae1b-d61ec684b443" providerId="ADAL" clId="{85D4B06B-8526-48C3-94A9-E1249FFA20D0}" dt="2021-05-31T11:47:55.233" v="8801" actId="208"/>
          <ac:spMkLst>
            <pc:docMk/>
            <pc:sldMk cId="877760538" sldId="375"/>
            <ac:spMk id="4" creationId="{7E3268DF-8FFC-43D9-BAC6-9AE991C123AB}"/>
          </ac:spMkLst>
        </pc:spChg>
        <pc:spChg chg="add mod">
          <ac:chgData name="HOWARD LIM" userId="5f46fd05-caa1-48d7-ae1b-d61ec684b443" providerId="ADAL" clId="{85D4B06B-8526-48C3-94A9-E1249FFA20D0}" dt="2021-05-31T11:47:55.318" v="8811" actId="208"/>
          <ac:spMkLst>
            <pc:docMk/>
            <pc:sldMk cId="877760538" sldId="375"/>
            <ac:spMk id="5" creationId="{693486C6-ECFD-4EF2-A67F-E8C5753F954F}"/>
          </ac:spMkLst>
        </pc:spChg>
        <pc:spChg chg="add mod">
          <ac:chgData name="HOWARD LIM" userId="5f46fd05-caa1-48d7-ae1b-d61ec684b443" providerId="ADAL" clId="{85D4B06B-8526-48C3-94A9-E1249FFA20D0}" dt="2021-05-31T11:47:55.388" v="8821" actId="208"/>
          <ac:spMkLst>
            <pc:docMk/>
            <pc:sldMk cId="877760538" sldId="375"/>
            <ac:spMk id="6" creationId="{68487F22-8D4D-4D42-9E61-4E86D2758367}"/>
          </ac:spMkLst>
        </pc:spChg>
        <pc:spChg chg="add mod">
          <ac:chgData name="HOWARD LIM" userId="5f46fd05-caa1-48d7-ae1b-d61ec684b443" providerId="ADAL" clId="{85D4B06B-8526-48C3-94A9-E1249FFA20D0}" dt="2021-05-31T11:47:55.466" v="8831" actId="208"/>
          <ac:spMkLst>
            <pc:docMk/>
            <pc:sldMk cId="877760538" sldId="375"/>
            <ac:spMk id="7" creationId="{CC8AF60F-7B73-4312-BAE8-ED312BC6A2B5}"/>
          </ac:spMkLst>
        </pc:spChg>
        <pc:picChg chg="add mod">
          <ac:chgData name="HOWARD LIM" userId="5f46fd05-caa1-48d7-ae1b-d61ec684b443" providerId="ADAL" clId="{85D4B06B-8526-48C3-94A9-E1249FFA20D0}" dt="2021-05-31T11:47:55.105" v="8791"/>
          <ac:picMkLst>
            <pc:docMk/>
            <pc:sldMk cId="877760538" sldId="375"/>
            <ac:picMk id="3" creationId="{7D0DD716-1EE6-463E-9E31-D61B1A13F812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6" v="9670" actId="2696"/>
        <pc:sldMkLst>
          <pc:docMk/>
          <pc:sldMk cId="2611018836" sldId="376"/>
        </pc:sldMkLst>
        <pc:spChg chg="add mod">
          <ac:chgData name="HOWARD LIM" userId="5f46fd05-caa1-48d7-ae1b-d61ec684b443" providerId="ADAL" clId="{85D4B06B-8526-48C3-94A9-E1249FFA20D0}" dt="2021-05-31T11:47:55.825" v="8844" actId="208"/>
          <ac:spMkLst>
            <pc:docMk/>
            <pc:sldMk cId="2611018836" sldId="376"/>
            <ac:spMk id="4" creationId="{F34E0BB8-66C2-4C6E-BF87-7D73025D31CD}"/>
          </ac:spMkLst>
        </pc:spChg>
        <pc:spChg chg="add mod">
          <ac:chgData name="HOWARD LIM" userId="5f46fd05-caa1-48d7-ae1b-d61ec684b443" providerId="ADAL" clId="{85D4B06B-8526-48C3-94A9-E1249FFA20D0}" dt="2021-05-31T11:47:55.917" v="8854" actId="208"/>
          <ac:spMkLst>
            <pc:docMk/>
            <pc:sldMk cId="2611018836" sldId="376"/>
            <ac:spMk id="5" creationId="{27C6F09A-D627-4442-AFEE-9A69D7F94DEF}"/>
          </ac:spMkLst>
        </pc:spChg>
        <pc:spChg chg="add mod">
          <ac:chgData name="HOWARD LIM" userId="5f46fd05-caa1-48d7-ae1b-d61ec684b443" providerId="ADAL" clId="{85D4B06B-8526-48C3-94A9-E1249FFA20D0}" dt="2021-05-31T11:47:55.996" v="8864" actId="208"/>
          <ac:spMkLst>
            <pc:docMk/>
            <pc:sldMk cId="2611018836" sldId="376"/>
            <ac:spMk id="6" creationId="{FAACF137-5CF6-4A0B-8F78-EFBF7A07B01A}"/>
          </ac:spMkLst>
        </pc:spChg>
        <pc:spChg chg="add mod">
          <ac:chgData name="HOWARD LIM" userId="5f46fd05-caa1-48d7-ae1b-d61ec684b443" providerId="ADAL" clId="{85D4B06B-8526-48C3-94A9-E1249FFA20D0}" dt="2021-05-31T11:47:56.075" v="8874" actId="208"/>
          <ac:spMkLst>
            <pc:docMk/>
            <pc:sldMk cId="2611018836" sldId="376"/>
            <ac:spMk id="7" creationId="{78FD50BE-7657-4669-9220-7A740894AC3A}"/>
          </ac:spMkLst>
        </pc:spChg>
        <pc:picChg chg="add mod">
          <ac:chgData name="HOWARD LIM" userId="5f46fd05-caa1-48d7-ae1b-d61ec684b443" providerId="ADAL" clId="{85D4B06B-8526-48C3-94A9-E1249FFA20D0}" dt="2021-05-31T11:47:55.696" v="8834"/>
          <ac:picMkLst>
            <pc:docMk/>
            <pc:sldMk cId="2611018836" sldId="376"/>
            <ac:picMk id="3" creationId="{88EB170C-5011-4466-8686-3694215FA4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35" v="32855" actId="2696"/>
        <pc:sldMkLst>
          <pc:docMk/>
          <pc:sldMk cId="3053613940" sldId="376"/>
        </pc:sldMkLst>
        <pc:spChg chg="add mod">
          <ac:chgData name="HOWARD LIM" userId="5f46fd05-caa1-48d7-ae1b-d61ec684b443" providerId="ADAL" clId="{85D4B06B-8526-48C3-94A9-E1249FFA20D0}" dt="2021-06-13T07:13:11.961" v="31356" actId="208"/>
          <ac:spMkLst>
            <pc:docMk/>
            <pc:sldMk cId="3053613940" sldId="376"/>
            <ac:spMk id="4" creationId="{D1C6212D-972D-4B6B-86D2-FE17FA8ED3B6}"/>
          </ac:spMkLst>
        </pc:spChg>
        <pc:spChg chg="add mod">
          <ac:chgData name="HOWARD LIM" userId="5f46fd05-caa1-48d7-ae1b-d61ec684b443" providerId="ADAL" clId="{85D4B06B-8526-48C3-94A9-E1249FFA20D0}" dt="2021-06-13T07:13:12.136" v="31374" actId="208"/>
          <ac:spMkLst>
            <pc:docMk/>
            <pc:sldMk cId="3053613940" sldId="376"/>
            <ac:spMk id="5" creationId="{4FB4FF85-FE4E-4605-AADF-C20B43C40C0D}"/>
          </ac:spMkLst>
        </pc:spChg>
        <pc:spChg chg="add mod">
          <ac:chgData name="HOWARD LIM" userId="5f46fd05-caa1-48d7-ae1b-d61ec684b443" providerId="ADAL" clId="{85D4B06B-8526-48C3-94A9-E1249FFA20D0}" dt="2021-06-13T07:13:12.237" v="31392" actId="208"/>
          <ac:spMkLst>
            <pc:docMk/>
            <pc:sldMk cId="3053613940" sldId="376"/>
            <ac:spMk id="6" creationId="{2702A050-F7F5-438E-AF2E-C91144C403E3}"/>
          </ac:spMkLst>
        </pc:spChg>
        <pc:spChg chg="add mod">
          <ac:chgData name="HOWARD LIM" userId="5f46fd05-caa1-48d7-ae1b-d61ec684b443" providerId="ADAL" clId="{85D4B06B-8526-48C3-94A9-E1249FFA20D0}" dt="2021-06-13T07:13:12.359" v="31410" actId="208"/>
          <ac:spMkLst>
            <pc:docMk/>
            <pc:sldMk cId="3053613940" sldId="376"/>
            <ac:spMk id="7" creationId="{3F722BD9-ABB2-4359-9619-5A53BD21044A}"/>
          </ac:spMkLst>
        </pc:spChg>
        <pc:picChg chg="add mod">
          <ac:chgData name="HOWARD LIM" userId="5f46fd05-caa1-48d7-ae1b-d61ec684b443" providerId="ADAL" clId="{85D4B06B-8526-48C3-94A9-E1249FFA20D0}" dt="2021-06-13T07:13:11.747" v="31338"/>
          <ac:picMkLst>
            <pc:docMk/>
            <pc:sldMk cId="3053613940" sldId="376"/>
            <ac:picMk id="3" creationId="{7BAC774E-9916-4525-95C9-F4FDA9F17E80}"/>
          </ac:picMkLst>
        </pc:picChg>
      </pc:sldChg>
      <pc:sldChg chg="addSp modSp add del mod">
        <pc:chgData name="HOWARD LIM" userId="5f46fd05-caa1-48d7-ae1b-d61ec684b443" providerId="ADAL" clId="{85D4B06B-8526-48C3-94A9-E1249FFA20D0}" dt="2021-06-07T15:39:19.858" v="9671" actId="2696"/>
        <pc:sldMkLst>
          <pc:docMk/>
          <pc:sldMk cId="803151513" sldId="377"/>
        </pc:sldMkLst>
        <pc:spChg chg="add mod">
          <ac:chgData name="HOWARD LIM" userId="5f46fd05-caa1-48d7-ae1b-d61ec684b443" providerId="ADAL" clId="{85D4B06B-8526-48C3-94A9-E1249FFA20D0}" dt="2021-05-31T11:47:56.338" v="8887" actId="208"/>
          <ac:spMkLst>
            <pc:docMk/>
            <pc:sldMk cId="803151513" sldId="377"/>
            <ac:spMk id="4" creationId="{7A4388DE-FF14-43EE-9AB4-A54CB79AC578}"/>
          </ac:spMkLst>
        </pc:spChg>
        <pc:spChg chg="add mod">
          <ac:chgData name="HOWARD LIM" userId="5f46fd05-caa1-48d7-ae1b-d61ec684b443" providerId="ADAL" clId="{85D4B06B-8526-48C3-94A9-E1249FFA20D0}" dt="2021-05-31T11:47:56.413" v="8897" actId="208"/>
          <ac:spMkLst>
            <pc:docMk/>
            <pc:sldMk cId="803151513" sldId="377"/>
            <ac:spMk id="5" creationId="{C6899B3D-D75C-4D06-AF93-0271B3732C43}"/>
          </ac:spMkLst>
        </pc:spChg>
        <pc:picChg chg="add mod">
          <ac:chgData name="HOWARD LIM" userId="5f46fd05-caa1-48d7-ae1b-d61ec684b443" providerId="ADAL" clId="{85D4B06B-8526-48C3-94A9-E1249FFA20D0}" dt="2021-05-31T11:47:56.212" v="8877"/>
          <ac:picMkLst>
            <pc:docMk/>
            <pc:sldMk cId="803151513" sldId="377"/>
            <ac:picMk id="3" creationId="{7CBDD5B4-884D-4563-981B-8A109796511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1" v="32856" actId="2696"/>
        <pc:sldMkLst>
          <pc:docMk/>
          <pc:sldMk cId="2983263642" sldId="377"/>
        </pc:sldMkLst>
        <pc:spChg chg="add mod">
          <ac:chgData name="HOWARD LIM" userId="5f46fd05-caa1-48d7-ae1b-d61ec684b443" providerId="ADAL" clId="{85D4B06B-8526-48C3-94A9-E1249FFA20D0}" dt="2021-06-13T07:13:12.692" v="31431" actId="208"/>
          <ac:spMkLst>
            <pc:docMk/>
            <pc:sldMk cId="2983263642" sldId="377"/>
            <ac:spMk id="4" creationId="{ACBF886A-9C8D-43B7-A041-A174B385EBD0}"/>
          </ac:spMkLst>
        </pc:spChg>
        <pc:spChg chg="add mod">
          <ac:chgData name="HOWARD LIM" userId="5f46fd05-caa1-48d7-ae1b-d61ec684b443" providerId="ADAL" clId="{85D4B06B-8526-48C3-94A9-E1249FFA20D0}" dt="2021-06-13T07:13:12.777" v="31449" actId="208"/>
          <ac:spMkLst>
            <pc:docMk/>
            <pc:sldMk cId="2983263642" sldId="377"/>
            <ac:spMk id="5" creationId="{02E17A5B-00DA-4BC5-AE13-8EBEB975F356}"/>
          </ac:spMkLst>
        </pc:spChg>
        <pc:spChg chg="add mod">
          <ac:chgData name="HOWARD LIM" userId="5f46fd05-caa1-48d7-ae1b-d61ec684b443" providerId="ADAL" clId="{85D4B06B-8526-48C3-94A9-E1249FFA20D0}" dt="2021-06-13T07:13:12.871" v="31467" actId="208"/>
          <ac:spMkLst>
            <pc:docMk/>
            <pc:sldMk cId="2983263642" sldId="377"/>
            <ac:spMk id="6" creationId="{E96EED05-B7CA-4432-B2E0-FB947F955579}"/>
          </ac:spMkLst>
        </pc:spChg>
        <pc:spChg chg="add mod">
          <ac:chgData name="HOWARD LIM" userId="5f46fd05-caa1-48d7-ae1b-d61ec684b443" providerId="ADAL" clId="{85D4B06B-8526-48C3-94A9-E1249FFA20D0}" dt="2021-06-13T07:13:12.983" v="31485" actId="208"/>
          <ac:spMkLst>
            <pc:docMk/>
            <pc:sldMk cId="2983263642" sldId="377"/>
            <ac:spMk id="7" creationId="{EC9F0CFB-5162-4B30-8DCC-A15B724590F9}"/>
          </ac:spMkLst>
        </pc:spChg>
        <pc:picChg chg="add mod">
          <ac:chgData name="HOWARD LIM" userId="5f46fd05-caa1-48d7-ae1b-d61ec684b443" providerId="ADAL" clId="{85D4B06B-8526-48C3-94A9-E1249FFA20D0}" dt="2021-06-13T07:13:12.509" v="31413"/>
          <ac:picMkLst>
            <pc:docMk/>
            <pc:sldMk cId="2983263642" sldId="377"/>
            <ac:picMk id="3" creationId="{06BEE170-DE4F-42DF-8D02-D09365FA0A26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159" v="32857" actId="2696"/>
        <pc:sldMkLst>
          <pc:docMk/>
          <pc:sldMk cId="297451003" sldId="378"/>
        </pc:sldMkLst>
        <pc:spChg chg="add mod">
          <ac:chgData name="HOWARD LIM" userId="5f46fd05-caa1-48d7-ae1b-d61ec684b443" providerId="ADAL" clId="{85D4B06B-8526-48C3-94A9-E1249FFA20D0}" dt="2021-06-13T07:13:13.359" v="31506" actId="208"/>
          <ac:spMkLst>
            <pc:docMk/>
            <pc:sldMk cId="297451003" sldId="378"/>
            <ac:spMk id="4" creationId="{582A7FED-0126-4360-836C-0BFC02BA1D3D}"/>
          </ac:spMkLst>
        </pc:spChg>
        <pc:spChg chg="add mod">
          <ac:chgData name="HOWARD LIM" userId="5f46fd05-caa1-48d7-ae1b-d61ec684b443" providerId="ADAL" clId="{85D4B06B-8526-48C3-94A9-E1249FFA20D0}" dt="2021-06-13T07:13:13.521" v="31524" actId="208"/>
          <ac:spMkLst>
            <pc:docMk/>
            <pc:sldMk cId="297451003" sldId="378"/>
            <ac:spMk id="5" creationId="{DC1E3ECB-FF28-447D-9EC5-760315B0C126}"/>
          </ac:spMkLst>
        </pc:spChg>
        <pc:spChg chg="add mod">
          <ac:chgData name="HOWARD LIM" userId="5f46fd05-caa1-48d7-ae1b-d61ec684b443" providerId="ADAL" clId="{85D4B06B-8526-48C3-94A9-E1249FFA20D0}" dt="2021-06-13T07:13:13.776" v="31542" actId="208"/>
          <ac:spMkLst>
            <pc:docMk/>
            <pc:sldMk cId="297451003" sldId="378"/>
            <ac:spMk id="6" creationId="{0BBCB47D-4E23-4288-AA94-6FDAC8DC6D90}"/>
          </ac:spMkLst>
        </pc:spChg>
        <pc:spChg chg="add mod">
          <ac:chgData name="HOWARD LIM" userId="5f46fd05-caa1-48d7-ae1b-d61ec684b443" providerId="ADAL" clId="{85D4B06B-8526-48C3-94A9-E1249FFA20D0}" dt="2021-06-13T07:13:13.937" v="31560" actId="208"/>
          <ac:spMkLst>
            <pc:docMk/>
            <pc:sldMk cId="297451003" sldId="378"/>
            <ac:spMk id="7" creationId="{DC15B971-7B33-4AB4-9AAB-7DBE00B3A9F8}"/>
          </ac:spMkLst>
        </pc:spChg>
        <pc:picChg chg="add mod">
          <ac:chgData name="HOWARD LIM" userId="5f46fd05-caa1-48d7-ae1b-d61ec684b443" providerId="ADAL" clId="{85D4B06B-8526-48C3-94A9-E1249FFA20D0}" dt="2021-06-13T07:13:13.132" v="31488"/>
          <ac:picMkLst>
            <pc:docMk/>
            <pc:sldMk cId="297451003" sldId="378"/>
            <ac:picMk id="3" creationId="{14FB3AAB-5B2E-4EF7-8D7A-4D72907E02E0}"/>
          </ac:picMkLst>
        </pc:picChg>
      </pc:sldChg>
      <pc:sldChg chg="add del">
        <pc:chgData name="HOWARD LIM" userId="5f46fd05-caa1-48d7-ae1b-d61ec684b443" providerId="ADAL" clId="{85D4B06B-8526-48C3-94A9-E1249FFA20D0}" dt="2021-06-07T15:39:19.858" v="9672" actId="2696"/>
        <pc:sldMkLst>
          <pc:docMk/>
          <pc:sldMk cId="2027389193" sldId="378"/>
        </pc:sldMkLst>
      </pc:sldChg>
      <pc:sldChg chg="addSp modSp add del mod">
        <pc:chgData name="HOWARD LIM" userId="5f46fd05-caa1-48d7-ae1b-d61ec684b443" providerId="ADAL" clId="{85D4B06B-8526-48C3-94A9-E1249FFA20D0}" dt="2021-06-13T07:31:04.209" v="32858" actId="2696"/>
        <pc:sldMkLst>
          <pc:docMk/>
          <pc:sldMk cId="310606184" sldId="379"/>
        </pc:sldMkLst>
        <pc:spChg chg="add mod">
          <ac:chgData name="HOWARD LIM" userId="5f46fd05-caa1-48d7-ae1b-d61ec684b443" providerId="ADAL" clId="{85D4B06B-8526-48C3-94A9-E1249FFA20D0}" dt="2021-06-13T07:13:14.250" v="31581" actId="208"/>
          <ac:spMkLst>
            <pc:docMk/>
            <pc:sldMk cId="310606184" sldId="379"/>
            <ac:spMk id="4" creationId="{E15F55C4-3091-455F-89E6-A3749BC51E6D}"/>
          </ac:spMkLst>
        </pc:spChg>
        <pc:spChg chg="add mod">
          <ac:chgData name="HOWARD LIM" userId="5f46fd05-caa1-48d7-ae1b-d61ec684b443" providerId="ADAL" clId="{85D4B06B-8526-48C3-94A9-E1249FFA20D0}" dt="2021-06-13T07:13:14.329" v="31599" actId="208"/>
          <ac:spMkLst>
            <pc:docMk/>
            <pc:sldMk cId="310606184" sldId="379"/>
            <ac:spMk id="5" creationId="{37073400-3BE4-4D16-8E4B-B750CE369289}"/>
          </ac:spMkLst>
        </pc:spChg>
        <pc:spChg chg="add mod">
          <ac:chgData name="HOWARD LIM" userId="5f46fd05-caa1-48d7-ae1b-d61ec684b443" providerId="ADAL" clId="{85D4B06B-8526-48C3-94A9-E1249FFA20D0}" dt="2021-06-13T07:13:14.441" v="31617" actId="208"/>
          <ac:spMkLst>
            <pc:docMk/>
            <pc:sldMk cId="310606184" sldId="379"/>
            <ac:spMk id="6" creationId="{8FF409E7-16CD-452E-82A4-D83438F8B1B0}"/>
          </ac:spMkLst>
        </pc:spChg>
        <pc:spChg chg="add mod">
          <ac:chgData name="HOWARD LIM" userId="5f46fd05-caa1-48d7-ae1b-d61ec684b443" providerId="ADAL" clId="{85D4B06B-8526-48C3-94A9-E1249FFA20D0}" dt="2021-06-13T07:13:14.535" v="31635" actId="208"/>
          <ac:spMkLst>
            <pc:docMk/>
            <pc:sldMk cId="310606184" sldId="379"/>
            <ac:spMk id="7" creationId="{1EC3D22D-A1E6-4E7E-BBD8-5004F74BC4F9}"/>
          </ac:spMkLst>
        </pc:spChg>
        <pc:picChg chg="add mod">
          <ac:chgData name="HOWARD LIM" userId="5f46fd05-caa1-48d7-ae1b-d61ec684b443" providerId="ADAL" clId="{85D4B06B-8526-48C3-94A9-E1249FFA20D0}" dt="2021-06-13T07:13:14.101" v="31563"/>
          <ac:picMkLst>
            <pc:docMk/>
            <pc:sldMk cId="310606184" sldId="379"/>
            <ac:picMk id="3" creationId="{B7F34024-374A-4F36-9302-FA2B39FB8E0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41" v="32859" actId="2696"/>
        <pc:sldMkLst>
          <pc:docMk/>
          <pc:sldMk cId="824865016" sldId="380"/>
        </pc:sldMkLst>
        <pc:spChg chg="add mod">
          <ac:chgData name="HOWARD LIM" userId="5f46fd05-caa1-48d7-ae1b-d61ec684b443" providerId="ADAL" clId="{85D4B06B-8526-48C3-94A9-E1249FFA20D0}" dt="2021-06-13T07:13:14.903" v="31656" actId="208"/>
          <ac:spMkLst>
            <pc:docMk/>
            <pc:sldMk cId="824865016" sldId="380"/>
            <ac:spMk id="4" creationId="{E9819AB7-692A-469E-B453-BEC11BA66BCF}"/>
          </ac:spMkLst>
        </pc:spChg>
        <pc:spChg chg="add mod">
          <ac:chgData name="HOWARD LIM" userId="5f46fd05-caa1-48d7-ae1b-d61ec684b443" providerId="ADAL" clId="{85D4B06B-8526-48C3-94A9-E1249FFA20D0}" dt="2021-06-13T07:13:15.121" v="31674" actId="208"/>
          <ac:spMkLst>
            <pc:docMk/>
            <pc:sldMk cId="824865016" sldId="380"/>
            <ac:spMk id="5" creationId="{FFCC1777-7691-4917-90F5-EEADC469A506}"/>
          </ac:spMkLst>
        </pc:spChg>
        <pc:spChg chg="add mod">
          <ac:chgData name="HOWARD LIM" userId="5f46fd05-caa1-48d7-ae1b-d61ec684b443" providerId="ADAL" clId="{85D4B06B-8526-48C3-94A9-E1249FFA20D0}" dt="2021-06-13T07:13:15.342" v="31692" actId="208"/>
          <ac:spMkLst>
            <pc:docMk/>
            <pc:sldMk cId="824865016" sldId="380"/>
            <ac:spMk id="6" creationId="{43E3913F-5975-4A38-B782-647B377175DE}"/>
          </ac:spMkLst>
        </pc:spChg>
        <pc:spChg chg="add mod">
          <ac:chgData name="HOWARD LIM" userId="5f46fd05-caa1-48d7-ae1b-d61ec684b443" providerId="ADAL" clId="{85D4B06B-8526-48C3-94A9-E1249FFA20D0}" dt="2021-06-13T07:13:15.499" v="31710" actId="208"/>
          <ac:spMkLst>
            <pc:docMk/>
            <pc:sldMk cId="824865016" sldId="380"/>
            <ac:spMk id="7" creationId="{BB29D839-F0A6-4F5E-A460-F4EE74C71F87}"/>
          </ac:spMkLst>
        </pc:spChg>
        <pc:picChg chg="add mod">
          <ac:chgData name="HOWARD LIM" userId="5f46fd05-caa1-48d7-ae1b-d61ec684b443" providerId="ADAL" clId="{85D4B06B-8526-48C3-94A9-E1249FFA20D0}" dt="2021-06-13T07:13:14.683" v="31638"/>
          <ac:picMkLst>
            <pc:docMk/>
            <pc:sldMk cId="824865016" sldId="380"/>
            <ac:picMk id="3" creationId="{FE8E6205-65CE-4503-8951-B6ECB413A24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59" v="32860" actId="2696"/>
        <pc:sldMkLst>
          <pc:docMk/>
          <pc:sldMk cId="3428320092" sldId="381"/>
        </pc:sldMkLst>
        <pc:spChg chg="add mod">
          <ac:chgData name="HOWARD LIM" userId="5f46fd05-caa1-48d7-ae1b-d61ec684b443" providerId="ADAL" clId="{85D4B06B-8526-48C3-94A9-E1249FFA20D0}" dt="2021-06-13T07:13:15.896" v="31731" actId="208"/>
          <ac:spMkLst>
            <pc:docMk/>
            <pc:sldMk cId="3428320092" sldId="381"/>
            <ac:spMk id="4" creationId="{B029248A-0CC8-44CD-A3CC-74565989D0CD}"/>
          </ac:spMkLst>
        </pc:spChg>
        <pc:spChg chg="add mod">
          <ac:chgData name="HOWARD LIM" userId="5f46fd05-caa1-48d7-ae1b-d61ec684b443" providerId="ADAL" clId="{85D4B06B-8526-48C3-94A9-E1249FFA20D0}" dt="2021-06-13T07:13:16.099" v="31749" actId="208"/>
          <ac:spMkLst>
            <pc:docMk/>
            <pc:sldMk cId="3428320092" sldId="381"/>
            <ac:spMk id="5" creationId="{EE2FF92F-CD3E-4FA8-8843-E2549D2EA2EE}"/>
          </ac:spMkLst>
        </pc:spChg>
        <pc:spChg chg="add mod">
          <ac:chgData name="HOWARD LIM" userId="5f46fd05-caa1-48d7-ae1b-d61ec684b443" providerId="ADAL" clId="{85D4B06B-8526-48C3-94A9-E1249FFA20D0}" dt="2021-06-13T07:13:16.259" v="31767" actId="208"/>
          <ac:spMkLst>
            <pc:docMk/>
            <pc:sldMk cId="3428320092" sldId="381"/>
            <ac:spMk id="6" creationId="{5EAD1CB5-7E9C-4ED5-BAFB-76F125F052DE}"/>
          </ac:spMkLst>
        </pc:spChg>
        <pc:spChg chg="add mod">
          <ac:chgData name="HOWARD LIM" userId="5f46fd05-caa1-48d7-ae1b-d61ec684b443" providerId="ADAL" clId="{85D4B06B-8526-48C3-94A9-E1249FFA20D0}" dt="2021-06-13T07:13:16.379" v="31785" actId="208"/>
          <ac:spMkLst>
            <pc:docMk/>
            <pc:sldMk cId="3428320092" sldId="381"/>
            <ac:spMk id="7" creationId="{88BF8384-67B2-44C2-8B22-E1FCB166F803}"/>
          </ac:spMkLst>
        </pc:spChg>
        <pc:picChg chg="add mod">
          <ac:chgData name="HOWARD LIM" userId="5f46fd05-caa1-48d7-ae1b-d61ec684b443" providerId="ADAL" clId="{85D4B06B-8526-48C3-94A9-E1249FFA20D0}" dt="2021-06-13T07:13:15.671" v="31713"/>
          <ac:picMkLst>
            <pc:docMk/>
            <pc:sldMk cId="3428320092" sldId="381"/>
            <ac:picMk id="3" creationId="{27342DB8-62C6-4954-B8A0-7A9862700E7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83" v="32861" actId="2696"/>
        <pc:sldMkLst>
          <pc:docMk/>
          <pc:sldMk cId="2158556666" sldId="382"/>
        </pc:sldMkLst>
        <pc:spChg chg="add mod">
          <ac:chgData name="HOWARD LIM" userId="5f46fd05-caa1-48d7-ae1b-d61ec684b443" providerId="ADAL" clId="{85D4B06B-8526-48C3-94A9-E1249FFA20D0}" dt="2021-06-13T07:13:16.783" v="31806" actId="208"/>
          <ac:spMkLst>
            <pc:docMk/>
            <pc:sldMk cId="2158556666" sldId="382"/>
            <ac:spMk id="4" creationId="{4B570386-D002-4E47-8541-5B7243818199}"/>
          </ac:spMkLst>
        </pc:spChg>
        <pc:spChg chg="add mod">
          <ac:chgData name="HOWARD LIM" userId="5f46fd05-caa1-48d7-ae1b-d61ec684b443" providerId="ADAL" clId="{85D4B06B-8526-48C3-94A9-E1249FFA20D0}" dt="2021-06-13T07:13:16.956" v="31824" actId="208"/>
          <ac:spMkLst>
            <pc:docMk/>
            <pc:sldMk cId="2158556666" sldId="382"/>
            <ac:spMk id="5" creationId="{6A0E8720-7BF9-4B38-BC8A-FEBD3308846E}"/>
          </ac:spMkLst>
        </pc:spChg>
        <pc:spChg chg="add mod">
          <ac:chgData name="HOWARD LIM" userId="5f46fd05-caa1-48d7-ae1b-d61ec684b443" providerId="ADAL" clId="{85D4B06B-8526-48C3-94A9-E1249FFA20D0}" dt="2021-06-13T07:13:17.040" v="31842" actId="208"/>
          <ac:spMkLst>
            <pc:docMk/>
            <pc:sldMk cId="2158556666" sldId="382"/>
            <ac:spMk id="6" creationId="{7675CE1C-8DB1-4687-AFC2-7BAC74393972}"/>
          </ac:spMkLst>
        </pc:spChg>
        <pc:spChg chg="add mod">
          <ac:chgData name="HOWARD LIM" userId="5f46fd05-caa1-48d7-ae1b-d61ec684b443" providerId="ADAL" clId="{85D4B06B-8526-48C3-94A9-E1249FFA20D0}" dt="2021-06-13T07:13:17.116" v="31860" actId="208"/>
          <ac:spMkLst>
            <pc:docMk/>
            <pc:sldMk cId="2158556666" sldId="382"/>
            <ac:spMk id="7" creationId="{655345F0-33C6-46FD-BA90-90C7D03086B8}"/>
          </ac:spMkLst>
        </pc:spChg>
        <pc:picChg chg="add mod">
          <ac:chgData name="HOWARD LIM" userId="5f46fd05-caa1-48d7-ae1b-d61ec684b443" providerId="ADAL" clId="{85D4B06B-8526-48C3-94A9-E1249FFA20D0}" dt="2021-06-13T07:13:16.573" v="31788"/>
          <ac:picMkLst>
            <pc:docMk/>
            <pc:sldMk cId="2158556666" sldId="382"/>
            <ac:picMk id="3" creationId="{6BB782FE-1DBB-4B16-9252-4DFF64DD4FF5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291" v="32862" actId="2696"/>
        <pc:sldMkLst>
          <pc:docMk/>
          <pc:sldMk cId="2986762965" sldId="383"/>
        </pc:sldMkLst>
        <pc:spChg chg="add mod">
          <ac:chgData name="HOWARD LIM" userId="5f46fd05-caa1-48d7-ae1b-d61ec684b443" providerId="ADAL" clId="{85D4B06B-8526-48C3-94A9-E1249FFA20D0}" dt="2021-06-13T07:13:17.558" v="31881" actId="208"/>
          <ac:spMkLst>
            <pc:docMk/>
            <pc:sldMk cId="2986762965" sldId="383"/>
            <ac:spMk id="4" creationId="{17A9AEE7-05C5-41FB-85E6-336227B0785E}"/>
          </ac:spMkLst>
        </pc:spChg>
        <pc:spChg chg="add mod">
          <ac:chgData name="HOWARD LIM" userId="5f46fd05-caa1-48d7-ae1b-d61ec684b443" providerId="ADAL" clId="{85D4B06B-8526-48C3-94A9-E1249FFA20D0}" dt="2021-06-13T07:13:17.637" v="31899" actId="208"/>
          <ac:spMkLst>
            <pc:docMk/>
            <pc:sldMk cId="2986762965" sldId="383"/>
            <ac:spMk id="5" creationId="{83925D79-9D22-4AD3-AF3F-85412D803FB8}"/>
          </ac:spMkLst>
        </pc:spChg>
        <pc:spChg chg="add mod">
          <ac:chgData name="HOWARD LIM" userId="5f46fd05-caa1-48d7-ae1b-d61ec684b443" providerId="ADAL" clId="{85D4B06B-8526-48C3-94A9-E1249FFA20D0}" dt="2021-06-13T07:13:17.740" v="31917" actId="208"/>
          <ac:spMkLst>
            <pc:docMk/>
            <pc:sldMk cId="2986762965" sldId="383"/>
            <ac:spMk id="6" creationId="{8AB3790C-A466-4968-A66E-48006109D8DA}"/>
          </ac:spMkLst>
        </pc:spChg>
        <pc:spChg chg="add mod">
          <ac:chgData name="HOWARD LIM" userId="5f46fd05-caa1-48d7-ae1b-d61ec684b443" providerId="ADAL" clId="{85D4B06B-8526-48C3-94A9-E1249FFA20D0}" dt="2021-06-13T07:13:17.819" v="31935" actId="208"/>
          <ac:spMkLst>
            <pc:docMk/>
            <pc:sldMk cId="2986762965" sldId="383"/>
            <ac:spMk id="7" creationId="{B01F76B2-AE22-41DB-AAAD-DC088451AF97}"/>
          </ac:spMkLst>
        </pc:spChg>
        <pc:picChg chg="add mod">
          <ac:chgData name="HOWARD LIM" userId="5f46fd05-caa1-48d7-ae1b-d61ec684b443" providerId="ADAL" clId="{85D4B06B-8526-48C3-94A9-E1249FFA20D0}" dt="2021-06-13T07:13:17.400" v="31863"/>
          <ac:picMkLst>
            <pc:docMk/>
            <pc:sldMk cId="2986762965" sldId="383"/>
            <ac:picMk id="3" creationId="{45B2A1FB-6257-41EF-AF91-71AA83E5383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07" v="32863" actId="2696"/>
        <pc:sldMkLst>
          <pc:docMk/>
          <pc:sldMk cId="1026667192" sldId="384"/>
        </pc:sldMkLst>
        <pc:spChg chg="add mod">
          <ac:chgData name="HOWARD LIM" userId="5f46fd05-caa1-48d7-ae1b-d61ec684b443" providerId="ADAL" clId="{85D4B06B-8526-48C3-94A9-E1249FFA20D0}" dt="2021-06-13T07:13:18.181" v="31956" actId="208"/>
          <ac:spMkLst>
            <pc:docMk/>
            <pc:sldMk cId="1026667192" sldId="384"/>
            <ac:spMk id="4" creationId="{49905305-73C9-4F93-9F72-EEA0F9C2675F}"/>
          </ac:spMkLst>
        </pc:spChg>
        <pc:spChg chg="add mod">
          <ac:chgData name="HOWARD LIM" userId="5f46fd05-caa1-48d7-ae1b-d61ec684b443" providerId="ADAL" clId="{85D4B06B-8526-48C3-94A9-E1249FFA20D0}" dt="2021-06-13T07:13:18.321" v="31974" actId="208"/>
          <ac:spMkLst>
            <pc:docMk/>
            <pc:sldMk cId="1026667192" sldId="384"/>
            <ac:spMk id="5" creationId="{723AAF7E-C039-48E9-A72B-A0AE9297649A}"/>
          </ac:spMkLst>
        </pc:spChg>
        <pc:spChg chg="add mod">
          <ac:chgData name="HOWARD LIM" userId="5f46fd05-caa1-48d7-ae1b-d61ec684b443" providerId="ADAL" clId="{85D4B06B-8526-48C3-94A9-E1249FFA20D0}" dt="2021-06-13T07:13:18.492" v="31992" actId="208"/>
          <ac:spMkLst>
            <pc:docMk/>
            <pc:sldMk cId="1026667192" sldId="384"/>
            <ac:spMk id="6" creationId="{4389F834-2CA6-43F5-B248-ED336FEDEE30}"/>
          </ac:spMkLst>
        </pc:spChg>
        <pc:spChg chg="add mod">
          <ac:chgData name="HOWARD LIM" userId="5f46fd05-caa1-48d7-ae1b-d61ec684b443" providerId="ADAL" clId="{85D4B06B-8526-48C3-94A9-E1249FFA20D0}" dt="2021-06-13T07:13:18.661" v="32010" actId="208"/>
          <ac:spMkLst>
            <pc:docMk/>
            <pc:sldMk cId="1026667192" sldId="384"/>
            <ac:spMk id="7" creationId="{17B5D12D-1555-425F-87FC-66C6DF6B232B}"/>
          </ac:spMkLst>
        </pc:spChg>
        <pc:picChg chg="add mod">
          <ac:chgData name="HOWARD LIM" userId="5f46fd05-caa1-48d7-ae1b-d61ec684b443" providerId="ADAL" clId="{85D4B06B-8526-48C3-94A9-E1249FFA20D0}" dt="2021-06-13T07:13:17.970" v="31938"/>
          <ac:picMkLst>
            <pc:docMk/>
            <pc:sldMk cId="1026667192" sldId="384"/>
            <ac:picMk id="3" creationId="{B5A4DBCB-9218-4DD5-981F-438CDD3BCF1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25" v="32864" actId="2696"/>
        <pc:sldMkLst>
          <pc:docMk/>
          <pc:sldMk cId="3739607485" sldId="385"/>
        </pc:sldMkLst>
        <pc:spChg chg="add mod">
          <ac:chgData name="HOWARD LIM" userId="5f46fd05-caa1-48d7-ae1b-d61ec684b443" providerId="ADAL" clId="{85D4B06B-8526-48C3-94A9-E1249FFA20D0}" dt="2021-06-13T07:13:18.986" v="32031" actId="208"/>
          <ac:spMkLst>
            <pc:docMk/>
            <pc:sldMk cId="3739607485" sldId="385"/>
            <ac:spMk id="4" creationId="{F1811CB3-274B-4C39-9E90-9771CD8DB8A3}"/>
          </ac:spMkLst>
        </pc:spChg>
        <pc:spChg chg="add mod">
          <ac:chgData name="HOWARD LIM" userId="5f46fd05-caa1-48d7-ae1b-d61ec684b443" providerId="ADAL" clId="{85D4B06B-8526-48C3-94A9-E1249FFA20D0}" dt="2021-06-13T07:13:19.081" v="32049" actId="208"/>
          <ac:spMkLst>
            <pc:docMk/>
            <pc:sldMk cId="3739607485" sldId="385"/>
            <ac:spMk id="5" creationId="{5CCCCD5A-8043-4692-BB2F-EFE7FE0AAD0F}"/>
          </ac:spMkLst>
        </pc:spChg>
        <pc:spChg chg="add mod">
          <ac:chgData name="HOWARD LIM" userId="5f46fd05-caa1-48d7-ae1b-d61ec684b443" providerId="ADAL" clId="{85D4B06B-8526-48C3-94A9-E1249FFA20D0}" dt="2021-06-13T07:13:19.177" v="32067" actId="208"/>
          <ac:spMkLst>
            <pc:docMk/>
            <pc:sldMk cId="3739607485" sldId="385"/>
            <ac:spMk id="6" creationId="{DC842158-57C5-4D24-921C-F60607231798}"/>
          </ac:spMkLst>
        </pc:spChg>
        <pc:spChg chg="add mod">
          <ac:chgData name="HOWARD LIM" userId="5f46fd05-caa1-48d7-ae1b-d61ec684b443" providerId="ADAL" clId="{85D4B06B-8526-48C3-94A9-E1249FFA20D0}" dt="2021-06-13T07:13:19.282" v="32085" actId="208"/>
          <ac:spMkLst>
            <pc:docMk/>
            <pc:sldMk cId="3739607485" sldId="385"/>
            <ac:spMk id="7" creationId="{B6B486C4-7B2A-477E-8117-F1C9DAFA267A}"/>
          </ac:spMkLst>
        </pc:spChg>
        <pc:picChg chg="add mod">
          <ac:chgData name="HOWARD LIM" userId="5f46fd05-caa1-48d7-ae1b-d61ec684b443" providerId="ADAL" clId="{85D4B06B-8526-48C3-94A9-E1249FFA20D0}" dt="2021-06-13T07:13:18.816" v="32013"/>
          <ac:picMkLst>
            <pc:docMk/>
            <pc:sldMk cId="3739607485" sldId="385"/>
            <ac:picMk id="3" creationId="{463EFA35-3FBE-45A4-94D5-2F3BA47072CA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33" v="32865" actId="2696"/>
        <pc:sldMkLst>
          <pc:docMk/>
          <pc:sldMk cId="4254957041" sldId="386"/>
        </pc:sldMkLst>
        <pc:spChg chg="add mod">
          <ac:chgData name="HOWARD LIM" userId="5f46fd05-caa1-48d7-ae1b-d61ec684b443" providerId="ADAL" clId="{85D4B06B-8526-48C3-94A9-E1249FFA20D0}" dt="2021-06-13T07:13:19.640" v="32106" actId="208"/>
          <ac:spMkLst>
            <pc:docMk/>
            <pc:sldMk cId="4254957041" sldId="386"/>
            <ac:spMk id="4" creationId="{2F4580E0-3E6E-47CE-8229-93D31C103C8C}"/>
          </ac:spMkLst>
        </pc:spChg>
        <pc:spChg chg="add mod">
          <ac:chgData name="HOWARD LIM" userId="5f46fd05-caa1-48d7-ae1b-d61ec684b443" providerId="ADAL" clId="{85D4B06B-8526-48C3-94A9-E1249FFA20D0}" dt="2021-06-13T07:13:19.729" v="32124" actId="208"/>
          <ac:spMkLst>
            <pc:docMk/>
            <pc:sldMk cId="4254957041" sldId="386"/>
            <ac:spMk id="5" creationId="{7E3F684B-7FBA-493C-A419-84B6347B0254}"/>
          </ac:spMkLst>
        </pc:spChg>
        <pc:spChg chg="add mod">
          <ac:chgData name="HOWARD LIM" userId="5f46fd05-caa1-48d7-ae1b-d61ec684b443" providerId="ADAL" clId="{85D4B06B-8526-48C3-94A9-E1249FFA20D0}" dt="2021-06-13T07:13:19.838" v="32142" actId="208"/>
          <ac:spMkLst>
            <pc:docMk/>
            <pc:sldMk cId="4254957041" sldId="386"/>
            <ac:spMk id="6" creationId="{A7628004-5171-46D8-AD69-EE771CC20CEA}"/>
          </ac:spMkLst>
        </pc:spChg>
        <pc:spChg chg="add mod">
          <ac:chgData name="HOWARD LIM" userId="5f46fd05-caa1-48d7-ae1b-d61ec684b443" providerId="ADAL" clId="{85D4B06B-8526-48C3-94A9-E1249FFA20D0}" dt="2021-06-13T07:13:19.921" v="32160" actId="208"/>
          <ac:spMkLst>
            <pc:docMk/>
            <pc:sldMk cId="4254957041" sldId="386"/>
            <ac:spMk id="7" creationId="{11F46E08-AC2B-4A56-8B34-C48ADF0410EA}"/>
          </ac:spMkLst>
        </pc:spChg>
        <pc:picChg chg="add mod">
          <ac:chgData name="HOWARD LIM" userId="5f46fd05-caa1-48d7-ae1b-d61ec684b443" providerId="ADAL" clId="{85D4B06B-8526-48C3-94A9-E1249FFA20D0}" dt="2021-06-13T07:13:19.434" v="32088"/>
          <ac:picMkLst>
            <pc:docMk/>
            <pc:sldMk cId="4254957041" sldId="386"/>
            <ac:picMk id="3" creationId="{BBF0FE7F-1051-4576-8EEB-01E6DA9E40FC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41" v="32866" actId="2696"/>
        <pc:sldMkLst>
          <pc:docMk/>
          <pc:sldMk cId="2421230319" sldId="387"/>
        </pc:sldMkLst>
        <pc:spChg chg="add mod">
          <ac:chgData name="HOWARD LIM" userId="5f46fd05-caa1-48d7-ae1b-d61ec684b443" providerId="ADAL" clId="{85D4B06B-8526-48C3-94A9-E1249FFA20D0}" dt="2021-06-13T07:13:20.274" v="32181" actId="208"/>
          <ac:spMkLst>
            <pc:docMk/>
            <pc:sldMk cId="2421230319" sldId="387"/>
            <ac:spMk id="4" creationId="{43D5F20B-2C48-4A37-B683-040A78ECA30B}"/>
          </ac:spMkLst>
        </pc:spChg>
        <pc:spChg chg="add mod">
          <ac:chgData name="HOWARD LIM" userId="5f46fd05-caa1-48d7-ae1b-d61ec684b443" providerId="ADAL" clId="{85D4B06B-8526-48C3-94A9-E1249FFA20D0}" dt="2021-06-13T07:13:20.452" v="32199" actId="208"/>
          <ac:spMkLst>
            <pc:docMk/>
            <pc:sldMk cId="2421230319" sldId="387"/>
            <ac:spMk id="5" creationId="{6D868BAA-5924-4736-B9F8-67229BB7FC3A}"/>
          </ac:spMkLst>
        </pc:spChg>
        <pc:spChg chg="add mod">
          <ac:chgData name="HOWARD LIM" userId="5f46fd05-caa1-48d7-ae1b-d61ec684b443" providerId="ADAL" clId="{85D4B06B-8526-48C3-94A9-E1249FFA20D0}" dt="2021-06-13T07:13:20.573" v="32217" actId="208"/>
          <ac:spMkLst>
            <pc:docMk/>
            <pc:sldMk cId="2421230319" sldId="387"/>
            <ac:spMk id="6" creationId="{65493CAB-9A40-49E7-B195-BC4F55FA141D}"/>
          </ac:spMkLst>
        </pc:spChg>
        <pc:spChg chg="add mod">
          <ac:chgData name="HOWARD LIM" userId="5f46fd05-caa1-48d7-ae1b-d61ec684b443" providerId="ADAL" clId="{85D4B06B-8526-48C3-94A9-E1249FFA20D0}" dt="2021-06-13T07:13:20.702" v="32235" actId="208"/>
          <ac:spMkLst>
            <pc:docMk/>
            <pc:sldMk cId="2421230319" sldId="387"/>
            <ac:spMk id="7" creationId="{34BC4F50-A12A-45AC-8396-894AF66619BC}"/>
          </ac:spMkLst>
        </pc:spChg>
        <pc:picChg chg="add mod">
          <ac:chgData name="HOWARD LIM" userId="5f46fd05-caa1-48d7-ae1b-d61ec684b443" providerId="ADAL" clId="{85D4B06B-8526-48C3-94A9-E1249FFA20D0}" dt="2021-06-13T07:13:20.063" v="32163"/>
          <ac:picMkLst>
            <pc:docMk/>
            <pc:sldMk cId="2421230319" sldId="387"/>
            <ac:picMk id="3" creationId="{A25C5809-CD3D-4F69-9FED-72D43DC02293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57" v="32867" actId="2696"/>
        <pc:sldMkLst>
          <pc:docMk/>
          <pc:sldMk cId="338804199" sldId="388"/>
        </pc:sldMkLst>
        <pc:spChg chg="add mod">
          <ac:chgData name="HOWARD LIM" userId="5f46fd05-caa1-48d7-ae1b-d61ec684b443" providerId="ADAL" clId="{85D4B06B-8526-48C3-94A9-E1249FFA20D0}" dt="2021-06-13T07:13:21.066" v="32256" actId="208"/>
          <ac:spMkLst>
            <pc:docMk/>
            <pc:sldMk cId="338804199" sldId="388"/>
            <ac:spMk id="4" creationId="{9FE8BE2E-FE0E-4678-8CD6-0B0A0D83F214}"/>
          </ac:spMkLst>
        </pc:spChg>
        <pc:spChg chg="add mod">
          <ac:chgData name="HOWARD LIM" userId="5f46fd05-caa1-48d7-ae1b-d61ec684b443" providerId="ADAL" clId="{85D4B06B-8526-48C3-94A9-E1249FFA20D0}" dt="2021-06-13T07:13:21.157" v="32274" actId="208"/>
          <ac:spMkLst>
            <pc:docMk/>
            <pc:sldMk cId="338804199" sldId="388"/>
            <ac:spMk id="5" creationId="{89D29CD1-67CD-4B62-A160-72FAA846304D}"/>
          </ac:spMkLst>
        </pc:spChg>
        <pc:spChg chg="add mod">
          <ac:chgData name="HOWARD LIM" userId="5f46fd05-caa1-48d7-ae1b-d61ec684b443" providerId="ADAL" clId="{85D4B06B-8526-48C3-94A9-E1249FFA20D0}" dt="2021-06-13T07:13:21.259" v="32292" actId="208"/>
          <ac:spMkLst>
            <pc:docMk/>
            <pc:sldMk cId="338804199" sldId="388"/>
            <ac:spMk id="6" creationId="{02EDE813-DF4A-409B-AA0E-CFA5BDB0A9B7}"/>
          </ac:spMkLst>
        </pc:spChg>
        <pc:spChg chg="add mod">
          <ac:chgData name="HOWARD LIM" userId="5f46fd05-caa1-48d7-ae1b-d61ec684b443" providerId="ADAL" clId="{85D4B06B-8526-48C3-94A9-E1249FFA20D0}" dt="2021-06-13T07:13:21.338" v="32310" actId="208"/>
          <ac:spMkLst>
            <pc:docMk/>
            <pc:sldMk cId="338804199" sldId="388"/>
            <ac:spMk id="7" creationId="{EE4F03D9-8045-43F1-BDED-B4B1C471ED1E}"/>
          </ac:spMkLst>
        </pc:spChg>
        <pc:picChg chg="add mod">
          <ac:chgData name="HOWARD LIM" userId="5f46fd05-caa1-48d7-ae1b-d61ec684b443" providerId="ADAL" clId="{85D4B06B-8526-48C3-94A9-E1249FFA20D0}" dt="2021-06-13T07:13:20.859" v="32238"/>
          <ac:picMkLst>
            <pc:docMk/>
            <pc:sldMk cId="338804199" sldId="388"/>
            <ac:picMk id="3" creationId="{5F6E7EF3-A10C-4EF4-B753-B605D3F647D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66" v="32868" actId="2696"/>
        <pc:sldMkLst>
          <pc:docMk/>
          <pc:sldMk cId="2325544110" sldId="389"/>
        </pc:sldMkLst>
        <pc:spChg chg="add mod">
          <ac:chgData name="HOWARD LIM" userId="5f46fd05-caa1-48d7-ae1b-d61ec684b443" providerId="ADAL" clId="{85D4B06B-8526-48C3-94A9-E1249FFA20D0}" dt="2021-06-13T07:13:21.669" v="32331" actId="208"/>
          <ac:spMkLst>
            <pc:docMk/>
            <pc:sldMk cId="2325544110" sldId="389"/>
            <ac:spMk id="4" creationId="{62BE2BE5-5106-4E4D-9D75-4BACCB0E26E4}"/>
          </ac:spMkLst>
        </pc:spChg>
        <pc:spChg chg="add mod">
          <ac:chgData name="HOWARD LIM" userId="5f46fd05-caa1-48d7-ae1b-d61ec684b443" providerId="ADAL" clId="{85D4B06B-8526-48C3-94A9-E1249FFA20D0}" dt="2021-06-13T07:13:21.801" v="32349" actId="208"/>
          <ac:spMkLst>
            <pc:docMk/>
            <pc:sldMk cId="2325544110" sldId="389"/>
            <ac:spMk id="5" creationId="{145B8210-6C07-47F5-8F44-28AA0E6A9E19}"/>
          </ac:spMkLst>
        </pc:spChg>
        <pc:spChg chg="add mod">
          <ac:chgData name="HOWARD LIM" userId="5f46fd05-caa1-48d7-ae1b-d61ec684b443" providerId="ADAL" clId="{85D4B06B-8526-48C3-94A9-E1249FFA20D0}" dt="2021-06-13T07:13:21.990" v="32367" actId="208"/>
          <ac:spMkLst>
            <pc:docMk/>
            <pc:sldMk cId="2325544110" sldId="389"/>
            <ac:spMk id="6" creationId="{9157D7AE-6FA4-4466-BF27-A9B83839527A}"/>
          </ac:spMkLst>
        </pc:spChg>
        <pc:spChg chg="add mod">
          <ac:chgData name="HOWARD LIM" userId="5f46fd05-caa1-48d7-ae1b-d61ec684b443" providerId="ADAL" clId="{85D4B06B-8526-48C3-94A9-E1249FFA20D0}" dt="2021-06-13T07:13:22.147" v="32385" actId="208"/>
          <ac:spMkLst>
            <pc:docMk/>
            <pc:sldMk cId="2325544110" sldId="389"/>
            <ac:spMk id="7" creationId="{62A09FB7-8DC8-48C2-BFC2-F3D924DB6E3A}"/>
          </ac:spMkLst>
        </pc:spChg>
        <pc:picChg chg="add mod">
          <ac:chgData name="HOWARD LIM" userId="5f46fd05-caa1-48d7-ae1b-d61ec684b443" providerId="ADAL" clId="{85D4B06B-8526-48C3-94A9-E1249FFA20D0}" dt="2021-06-13T07:13:21.488" v="32313"/>
          <ac:picMkLst>
            <pc:docMk/>
            <pc:sldMk cId="2325544110" sldId="389"/>
            <ac:picMk id="3" creationId="{C40C687E-D7E9-4356-992C-5BDB59799950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0" v="32870" actId="2696"/>
        <pc:sldMkLst>
          <pc:docMk/>
          <pc:sldMk cId="3600678866" sldId="390"/>
        </pc:sldMkLst>
        <pc:spChg chg="add mod">
          <ac:chgData name="HOWARD LIM" userId="5f46fd05-caa1-48d7-ae1b-d61ec684b443" providerId="ADAL" clId="{85D4B06B-8526-48C3-94A9-E1249FFA20D0}" dt="2021-06-13T07:13:22.452" v="32406" actId="208"/>
          <ac:spMkLst>
            <pc:docMk/>
            <pc:sldMk cId="3600678866" sldId="390"/>
            <ac:spMk id="4" creationId="{7D8AC8E5-45CC-479F-8589-B2E67E66A1C4}"/>
          </ac:spMkLst>
        </pc:spChg>
        <pc:spChg chg="add mod">
          <ac:chgData name="HOWARD LIM" userId="5f46fd05-caa1-48d7-ae1b-d61ec684b443" providerId="ADAL" clId="{85D4B06B-8526-48C3-94A9-E1249FFA20D0}" dt="2021-06-13T07:13:22.541" v="32424" actId="208"/>
          <ac:spMkLst>
            <pc:docMk/>
            <pc:sldMk cId="3600678866" sldId="390"/>
            <ac:spMk id="5" creationId="{A35116D0-C9B1-4979-87A1-29E992FE91CC}"/>
          </ac:spMkLst>
        </pc:spChg>
        <pc:spChg chg="add mod">
          <ac:chgData name="HOWARD LIM" userId="5f46fd05-caa1-48d7-ae1b-d61ec684b443" providerId="ADAL" clId="{85D4B06B-8526-48C3-94A9-E1249FFA20D0}" dt="2021-06-13T07:13:22.624" v="32442" actId="208"/>
          <ac:spMkLst>
            <pc:docMk/>
            <pc:sldMk cId="3600678866" sldId="390"/>
            <ac:spMk id="6" creationId="{94870BDB-447D-48F0-BEFA-F589FBCBA78F}"/>
          </ac:spMkLst>
        </pc:spChg>
        <pc:spChg chg="add mod">
          <ac:chgData name="HOWARD LIM" userId="5f46fd05-caa1-48d7-ae1b-d61ec684b443" providerId="ADAL" clId="{85D4B06B-8526-48C3-94A9-E1249FFA20D0}" dt="2021-06-13T07:13:22.728" v="32460" actId="208"/>
          <ac:spMkLst>
            <pc:docMk/>
            <pc:sldMk cId="3600678866" sldId="390"/>
            <ac:spMk id="7" creationId="{603DA5C0-18CE-49BF-95F5-0EC839379345}"/>
          </ac:spMkLst>
        </pc:spChg>
        <pc:picChg chg="add mod">
          <ac:chgData name="HOWARD LIM" userId="5f46fd05-caa1-48d7-ae1b-d61ec684b443" providerId="ADAL" clId="{85D4B06B-8526-48C3-94A9-E1249FFA20D0}" dt="2021-06-13T07:13:22.301" v="32388"/>
          <ac:picMkLst>
            <pc:docMk/>
            <pc:sldMk cId="3600678866" sldId="390"/>
            <ac:picMk id="3" creationId="{2C7BB710-087C-457C-AD3B-4459D863A91B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398" v="32871" actId="2696"/>
        <pc:sldMkLst>
          <pc:docMk/>
          <pc:sldMk cId="817674116" sldId="391"/>
        </pc:sldMkLst>
        <pc:spChg chg="add mod">
          <ac:chgData name="HOWARD LIM" userId="5f46fd05-caa1-48d7-ae1b-d61ec684b443" providerId="ADAL" clId="{85D4B06B-8526-48C3-94A9-E1249FFA20D0}" dt="2021-06-13T07:13:23.105" v="32481" actId="208"/>
          <ac:spMkLst>
            <pc:docMk/>
            <pc:sldMk cId="817674116" sldId="391"/>
            <ac:spMk id="4" creationId="{9EB312D7-27DE-4903-8E2C-B14E60630C7D}"/>
          </ac:spMkLst>
        </pc:spChg>
        <pc:spChg chg="add mod">
          <ac:chgData name="HOWARD LIM" userId="5f46fd05-caa1-48d7-ae1b-d61ec684b443" providerId="ADAL" clId="{85D4B06B-8526-48C3-94A9-E1249FFA20D0}" dt="2021-06-13T07:13:23.285" v="32499" actId="208"/>
          <ac:spMkLst>
            <pc:docMk/>
            <pc:sldMk cId="817674116" sldId="391"/>
            <ac:spMk id="5" creationId="{F0F27A74-5B23-47AA-BA85-D5DD0F5EA280}"/>
          </ac:spMkLst>
        </pc:spChg>
        <pc:spChg chg="add mod">
          <ac:chgData name="HOWARD LIM" userId="5f46fd05-caa1-48d7-ae1b-d61ec684b443" providerId="ADAL" clId="{85D4B06B-8526-48C3-94A9-E1249FFA20D0}" dt="2021-06-13T07:13:23.485" v="32517" actId="208"/>
          <ac:spMkLst>
            <pc:docMk/>
            <pc:sldMk cId="817674116" sldId="391"/>
            <ac:spMk id="6" creationId="{52549446-3E11-4F3E-8375-A05E2D2E288B}"/>
          </ac:spMkLst>
        </pc:spChg>
        <pc:spChg chg="add mod">
          <ac:chgData name="HOWARD LIM" userId="5f46fd05-caa1-48d7-ae1b-d61ec684b443" providerId="ADAL" clId="{85D4B06B-8526-48C3-94A9-E1249FFA20D0}" dt="2021-06-13T07:13:23.685" v="32535" actId="208"/>
          <ac:spMkLst>
            <pc:docMk/>
            <pc:sldMk cId="817674116" sldId="391"/>
            <ac:spMk id="7" creationId="{077EC761-93F4-4B6D-A8AE-47604C458F6F}"/>
          </ac:spMkLst>
        </pc:spChg>
        <pc:picChg chg="add mod">
          <ac:chgData name="HOWARD LIM" userId="5f46fd05-caa1-48d7-ae1b-d61ec684b443" providerId="ADAL" clId="{85D4B06B-8526-48C3-94A9-E1249FFA20D0}" dt="2021-06-13T07:13:22.891" v="32463"/>
          <ac:picMkLst>
            <pc:docMk/>
            <pc:sldMk cId="817674116" sldId="391"/>
            <ac:picMk id="3" creationId="{0FDF5EC9-9999-4321-A69B-27DB526544F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30" v="32872" actId="2696"/>
        <pc:sldMkLst>
          <pc:docMk/>
          <pc:sldMk cId="468089062" sldId="392"/>
        </pc:sldMkLst>
        <pc:spChg chg="add mod">
          <ac:chgData name="HOWARD LIM" userId="5f46fd05-caa1-48d7-ae1b-d61ec684b443" providerId="ADAL" clId="{85D4B06B-8526-48C3-94A9-E1249FFA20D0}" dt="2021-06-13T07:13:24.095" v="32556" actId="208"/>
          <ac:spMkLst>
            <pc:docMk/>
            <pc:sldMk cId="468089062" sldId="392"/>
            <ac:spMk id="4" creationId="{FBA3BC44-F29F-4C39-815D-CC962BC7EA2A}"/>
          </ac:spMkLst>
        </pc:spChg>
        <pc:spChg chg="add mod">
          <ac:chgData name="HOWARD LIM" userId="5f46fd05-caa1-48d7-ae1b-d61ec684b443" providerId="ADAL" clId="{85D4B06B-8526-48C3-94A9-E1249FFA20D0}" dt="2021-06-13T07:13:24.197" v="32574" actId="208"/>
          <ac:spMkLst>
            <pc:docMk/>
            <pc:sldMk cId="468089062" sldId="392"/>
            <ac:spMk id="5" creationId="{D5F0CACC-4810-4FD0-9C5B-BC345C868896}"/>
          </ac:spMkLst>
        </pc:spChg>
        <pc:spChg chg="add mod">
          <ac:chgData name="HOWARD LIM" userId="5f46fd05-caa1-48d7-ae1b-d61ec684b443" providerId="ADAL" clId="{85D4B06B-8526-48C3-94A9-E1249FFA20D0}" dt="2021-06-13T07:13:24.308" v="32592" actId="208"/>
          <ac:spMkLst>
            <pc:docMk/>
            <pc:sldMk cId="468089062" sldId="392"/>
            <ac:spMk id="6" creationId="{88F912DC-ADE7-4F53-A593-4C5865490015}"/>
          </ac:spMkLst>
        </pc:spChg>
        <pc:spChg chg="add mod">
          <ac:chgData name="HOWARD LIM" userId="5f46fd05-caa1-48d7-ae1b-d61ec684b443" providerId="ADAL" clId="{85D4B06B-8526-48C3-94A9-E1249FFA20D0}" dt="2021-06-13T07:13:24.405" v="32610" actId="208"/>
          <ac:spMkLst>
            <pc:docMk/>
            <pc:sldMk cId="468089062" sldId="392"/>
            <ac:spMk id="7" creationId="{FE7F18BF-BE8A-4D7F-B737-33AB70554CE0}"/>
          </ac:spMkLst>
        </pc:spChg>
        <pc:picChg chg="add mod">
          <ac:chgData name="HOWARD LIM" userId="5f46fd05-caa1-48d7-ae1b-d61ec684b443" providerId="ADAL" clId="{85D4B06B-8526-48C3-94A9-E1249FFA20D0}" dt="2021-06-13T07:13:23.881" v="32538"/>
          <ac:picMkLst>
            <pc:docMk/>
            <pc:sldMk cId="468089062" sldId="392"/>
            <ac:picMk id="3" creationId="{15773244-F4DD-4858-B897-6BB229E2EB09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46" v="32873" actId="2696"/>
        <pc:sldMkLst>
          <pc:docMk/>
          <pc:sldMk cId="584473700" sldId="393"/>
        </pc:sldMkLst>
        <pc:spChg chg="add mod">
          <ac:chgData name="HOWARD LIM" userId="5f46fd05-caa1-48d7-ae1b-d61ec684b443" providerId="ADAL" clId="{85D4B06B-8526-48C3-94A9-E1249FFA20D0}" dt="2021-06-13T07:13:24.756" v="32631" actId="208"/>
          <ac:spMkLst>
            <pc:docMk/>
            <pc:sldMk cId="584473700" sldId="393"/>
            <ac:spMk id="4" creationId="{BA1E1C92-EDF9-4B05-8724-31DB0C63E93A}"/>
          </ac:spMkLst>
        </pc:spChg>
        <pc:spChg chg="add mod">
          <ac:chgData name="HOWARD LIM" userId="5f46fd05-caa1-48d7-ae1b-d61ec684b443" providerId="ADAL" clId="{85D4B06B-8526-48C3-94A9-E1249FFA20D0}" dt="2021-06-13T07:13:24.872" v="32649" actId="208"/>
          <ac:spMkLst>
            <pc:docMk/>
            <pc:sldMk cId="584473700" sldId="393"/>
            <ac:spMk id="5" creationId="{09C1D893-E85B-4BAE-A018-29C29FA7E3DA}"/>
          </ac:spMkLst>
        </pc:spChg>
        <pc:spChg chg="add mod">
          <ac:chgData name="HOWARD LIM" userId="5f46fd05-caa1-48d7-ae1b-d61ec684b443" providerId="ADAL" clId="{85D4B06B-8526-48C3-94A9-E1249FFA20D0}" dt="2021-06-13T07:13:24.967" v="32667" actId="208"/>
          <ac:spMkLst>
            <pc:docMk/>
            <pc:sldMk cId="584473700" sldId="393"/>
            <ac:spMk id="6" creationId="{3E5F196F-4433-45ED-88EB-F1A38DEF3050}"/>
          </ac:spMkLst>
        </pc:spChg>
        <pc:spChg chg="add mod">
          <ac:chgData name="HOWARD LIM" userId="5f46fd05-caa1-48d7-ae1b-d61ec684b443" providerId="ADAL" clId="{85D4B06B-8526-48C3-94A9-E1249FFA20D0}" dt="2021-06-13T07:13:25.050" v="32685" actId="208"/>
          <ac:spMkLst>
            <pc:docMk/>
            <pc:sldMk cId="584473700" sldId="393"/>
            <ac:spMk id="7" creationId="{43617C60-7756-4330-AEFA-2ADA7FC104BF}"/>
          </ac:spMkLst>
        </pc:spChg>
        <pc:picChg chg="add mod">
          <ac:chgData name="HOWARD LIM" userId="5f46fd05-caa1-48d7-ae1b-d61ec684b443" providerId="ADAL" clId="{85D4B06B-8526-48C3-94A9-E1249FFA20D0}" dt="2021-06-13T07:13:24.560" v="32613"/>
          <ac:picMkLst>
            <pc:docMk/>
            <pc:sldMk cId="584473700" sldId="393"/>
            <ac:picMk id="3" creationId="{50B8EF4B-4F33-4770-A582-3D17FB5AAB62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54" v="32874" actId="2696"/>
        <pc:sldMkLst>
          <pc:docMk/>
          <pc:sldMk cId="815442863" sldId="394"/>
        </pc:sldMkLst>
        <pc:spChg chg="add mod">
          <ac:chgData name="HOWARD LIM" userId="5f46fd05-caa1-48d7-ae1b-d61ec684b443" providerId="ADAL" clId="{85D4B06B-8526-48C3-94A9-E1249FFA20D0}" dt="2021-06-13T07:13:25.435" v="32706" actId="208"/>
          <ac:spMkLst>
            <pc:docMk/>
            <pc:sldMk cId="815442863" sldId="394"/>
            <ac:spMk id="4" creationId="{24C1E749-C0BE-4B17-9C80-ED4EB8BB562B}"/>
          </ac:spMkLst>
        </pc:spChg>
        <pc:spChg chg="add mod">
          <ac:chgData name="HOWARD LIM" userId="5f46fd05-caa1-48d7-ae1b-d61ec684b443" providerId="ADAL" clId="{85D4B06B-8526-48C3-94A9-E1249FFA20D0}" dt="2021-06-13T07:13:25.615" v="32724" actId="208"/>
          <ac:spMkLst>
            <pc:docMk/>
            <pc:sldMk cId="815442863" sldId="394"/>
            <ac:spMk id="5" creationId="{300BAE79-3773-4FD6-9EC8-029454F671F2}"/>
          </ac:spMkLst>
        </pc:spChg>
        <pc:spChg chg="add mod">
          <ac:chgData name="HOWARD LIM" userId="5f46fd05-caa1-48d7-ae1b-d61ec684b443" providerId="ADAL" clId="{85D4B06B-8526-48C3-94A9-E1249FFA20D0}" dt="2021-06-13T07:13:25.739" v="32742" actId="208"/>
          <ac:spMkLst>
            <pc:docMk/>
            <pc:sldMk cId="815442863" sldId="394"/>
            <ac:spMk id="6" creationId="{8F7E3C7B-512A-4E94-97C6-F25B7321F188}"/>
          </ac:spMkLst>
        </pc:spChg>
        <pc:spChg chg="add mod">
          <ac:chgData name="HOWARD LIM" userId="5f46fd05-caa1-48d7-ae1b-d61ec684b443" providerId="ADAL" clId="{85D4B06B-8526-48C3-94A9-E1249FFA20D0}" dt="2021-06-13T07:13:25.902" v="32760" actId="208"/>
          <ac:spMkLst>
            <pc:docMk/>
            <pc:sldMk cId="815442863" sldId="394"/>
            <ac:spMk id="7" creationId="{74105CAC-EB24-41EF-9F40-B19A8A43DF55}"/>
          </ac:spMkLst>
        </pc:spChg>
        <pc:picChg chg="add mod">
          <ac:chgData name="HOWARD LIM" userId="5f46fd05-caa1-48d7-ae1b-d61ec684b443" providerId="ADAL" clId="{85D4B06B-8526-48C3-94A9-E1249FFA20D0}" dt="2021-06-13T07:13:25.222" v="32688"/>
          <ac:picMkLst>
            <pc:docMk/>
            <pc:sldMk cId="815442863" sldId="394"/>
            <ac:picMk id="3" creationId="{D7BE10EA-FABF-4F14-AEAA-6A90D83562CE}"/>
          </ac:picMkLst>
        </pc:picChg>
      </pc:sldChg>
      <pc:sldChg chg="addSp modSp add del mod">
        <pc:chgData name="HOWARD LIM" userId="5f46fd05-caa1-48d7-ae1b-d61ec684b443" providerId="ADAL" clId="{85D4B06B-8526-48C3-94A9-E1249FFA20D0}" dt="2021-06-13T07:31:04.462" v="32875" actId="2696"/>
        <pc:sldMkLst>
          <pc:docMk/>
          <pc:sldMk cId="2675699760" sldId="395"/>
        </pc:sldMkLst>
        <pc:spChg chg="add mod">
          <ac:chgData name="HOWARD LIM" userId="5f46fd05-caa1-48d7-ae1b-d61ec684b443" providerId="ADAL" clId="{85D4B06B-8526-48C3-94A9-E1249FFA20D0}" dt="2021-06-13T07:13:26.314" v="32781" actId="208"/>
          <ac:spMkLst>
            <pc:docMk/>
            <pc:sldMk cId="2675699760" sldId="395"/>
            <ac:spMk id="4" creationId="{10034CB5-966F-4A69-A58D-DB7D82FFD99F}"/>
          </ac:spMkLst>
        </pc:spChg>
        <pc:spChg chg="add mod">
          <ac:chgData name="HOWARD LIM" userId="5f46fd05-caa1-48d7-ae1b-d61ec684b443" providerId="ADAL" clId="{85D4B06B-8526-48C3-94A9-E1249FFA20D0}" dt="2021-06-13T07:13:26.509" v="32799" actId="208"/>
          <ac:spMkLst>
            <pc:docMk/>
            <pc:sldMk cId="2675699760" sldId="395"/>
            <ac:spMk id="5" creationId="{BC48A708-8BBC-4733-B9D1-FDEA57B71D28}"/>
          </ac:spMkLst>
        </pc:spChg>
        <pc:spChg chg="add mod">
          <ac:chgData name="HOWARD LIM" userId="5f46fd05-caa1-48d7-ae1b-d61ec684b443" providerId="ADAL" clId="{85D4B06B-8526-48C3-94A9-E1249FFA20D0}" dt="2021-06-13T07:13:26.698" v="32817" actId="208"/>
          <ac:spMkLst>
            <pc:docMk/>
            <pc:sldMk cId="2675699760" sldId="395"/>
            <ac:spMk id="6" creationId="{96EE7A1F-0E44-4EB1-9844-92BBE968D991}"/>
          </ac:spMkLst>
        </pc:spChg>
        <pc:spChg chg="add mod">
          <ac:chgData name="HOWARD LIM" userId="5f46fd05-caa1-48d7-ae1b-d61ec684b443" providerId="ADAL" clId="{85D4B06B-8526-48C3-94A9-E1249FFA20D0}" dt="2021-06-13T07:13:26.893" v="32835" actId="208"/>
          <ac:spMkLst>
            <pc:docMk/>
            <pc:sldMk cId="2675699760" sldId="395"/>
            <ac:spMk id="7" creationId="{31A1B71A-0387-42B7-BD16-E4B9F8E727BC}"/>
          </ac:spMkLst>
        </pc:spChg>
        <pc:picChg chg="add mod">
          <ac:chgData name="HOWARD LIM" userId="5f46fd05-caa1-48d7-ae1b-d61ec684b443" providerId="ADAL" clId="{85D4B06B-8526-48C3-94A9-E1249FFA20D0}" dt="2021-06-13T07:13:26.087" v="32763"/>
          <ac:picMkLst>
            <pc:docMk/>
            <pc:sldMk cId="2675699760" sldId="395"/>
            <ac:picMk id="3" creationId="{D39B9F0E-5991-49B3-8D7F-0EB1F9C03EC4}"/>
          </ac:picMkLst>
        </pc:picChg>
      </pc:sldChg>
      <pc:sldChg chg="add del">
        <pc:chgData name="HOWARD LIM" userId="5f46fd05-caa1-48d7-ae1b-d61ec684b443" providerId="ADAL" clId="{85D4B06B-8526-48C3-94A9-E1249FFA20D0}" dt="2021-06-13T07:15:14.908" v="32845" actId="47"/>
        <pc:sldMkLst>
          <pc:docMk/>
          <pc:sldMk cId="3487137477" sldId="396"/>
        </pc:sldMkLst>
      </pc:sldChg>
      <pc:sldChg chg="addSp delSp modSp add mod">
        <pc:chgData name="HOWARD LIM" userId="5f46fd05-caa1-48d7-ae1b-d61ec684b443" providerId="ADAL" clId="{85D4B06B-8526-48C3-94A9-E1249FFA20D0}" dt="2021-06-13T07:31:06.053" v="32924" actId="208"/>
        <pc:sldMkLst>
          <pc:docMk/>
          <pc:sldMk cId="3788475977" sldId="397"/>
        </pc:sldMkLst>
        <pc:spChg chg="del mod">
          <ac:chgData name="HOWARD LIM" userId="5f46fd05-caa1-48d7-ae1b-d61ec684b443" providerId="ADAL" clId="{85D4B06B-8526-48C3-94A9-E1249FFA20D0}" dt="2021-06-13T07:31:04.562" v="32879"/>
          <ac:spMkLst>
            <pc:docMk/>
            <pc:sldMk cId="3788475977" sldId="397"/>
            <ac:spMk id="4" creationId="{291C20D4-2C99-4049-B921-DCCC68E2A7A1}"/>
          </ac:spMkLst>
        </pc:spChg>
        <pc:spChg chg="del mod">
          <ac:chgData name="HOWARD LIM" userId="5f46fd05-caa1-48d7-ae1b-d61ec684b443" providerId="ADAL" clId="{85D4B06B-8526-48C3-94A9-E1249FFA20D0}" dt="2021-06-13T07:31:04.489" v="32877"/>
          <ac:spMkLst>
            <pc:docMk/>
            <pc:sldMk cId="3788475977" sldId="397"/>
            <ac:spMk id="6" creationId="{5ED7E279-DBD9-4E14-9EE6-C3711F1837DB}"/>
          </ac:spMkLst>
        </pc:spChg>
        <pc:spChg chg="add mod">
          <ac:chgData name="HOWARD LIM" userId="5f46fd05-caa1-48d7-ae1b-d61ec684b443" providerId="ADAL" clId="{85D4B06B-8526-48C3-94A9-E1249FFA20D0}" dt="2021-06-13T07:31:05.428" v="32894" actId="208"/>
          <ac:spMkLst>
            <pc:docMk/>
            <pc:sldMk cId="3788475977" sldId="397"/>
            <ac:spMk id="7" creationId="{E15E7F62-7370-422C-974C-62ECB37F88DC}"/>
          </ac:spMkLst>
        </pc:spChg>
        <pc:spChg chg="add mod">
          <ac:chgData name="HOWARD LIM" userId="5f46fd05-caa1-48d7-ae1b-d61ec684b443" providerId="ADAL" clId="{85D4B06B-8526-48C3-94A9-E1249FFA20D0}" dt="2021-06-13T07:31:05.621" v="32904" actId="208"/>
          <ac:spMkLst>
            <pc:docMk/>
            <pc:sldMk cId="3788475977" sldId="397"/>
            <ac:spMk id="8" creationId="{844B4BDC-76AF-4EEF-A24D-B5A880C70DC4}"/>
          </ac:spMkLst>
        </pc:spChg>
        <pc:spChg chg="add mod">
          <ac:chgData name="HOWARD LIM" userId="5f46fd05-caa1-48d7-ae1b-d61ec684b443" providerId="ADAL" clId="{85D4B06B-8526-48C3-94A9-E1249FFA20D0}" dt="2021-06-13T07:31:05.815" v="32914" actId="208"/>
          <ac:spMkLst>
            <pc:docMk/>
            <pc:sldMk cId="3788475977" sldId="397"/>
            <ac:spMk id="9" creationId="{443A9221-4AF4-47BE-9237-9BF11C4EC38A}"/>
          </ac:spMkLst>
        </pc:spChg>
        <pc:spChg chg="add mod">
          <ac:chgData name="HOWARD LIM" userId="5f46fd05-caa1-48d7-ae1b-d61ec684b443" providerId="ADAL" clId="{85D4B06B-8526-48C3-94A9-E1249FFA20D0}" dt="2021-06-13T07:31:06.053" v="32924" actId="208"/>
          <ac:spMkLst>
            <pc:docMk/>
            <pc:sldMk cId="3788475977" sldId="397"/>
            <ac:spMk id="10" creationId="{B5024DC4-E0A4-4F87-A679-C64E5508740F}"/>
          </ac:spMkLst>
        </pc:spChg>
        <pc:picChg chg="add mod">
          <ac:chgData name="HOWARD LIM" userId="5f46fd05-caa1-48d7-ae1b-d61ec684b443" providerId="ADAL" clId="{85D4B06B-8526-48C3-94A9-E1249FFA20D0}" dt="2021-06-13T07:31:05.204" v="32884"/>
          <ac:picMkLst>
            <pc:docMk/>
            <pc:sldMk cId="3788475977" sldId="397"/>
            <ac:picMk id="3" creationId="{80F471A2-638B-4C57-8B3F-289C842F7DA9}"/>
          </ac:picMkLst>
        </pc:picChg>
        <pc:picChg chg="del">
          <ac:chgData name="HOWARD LIM" userId="5f46fd05-caa1-48d7-ae1b-d61ec684b443" providerId="ADAL" clId="{85D4B06B-8526-48C3-94A9-E1249FFA20D0}" dt="2021-06-13T07:31:04.578" v="32881"/>
          <ac:picMkLst>
            <pc:docMk/>
            <pc:sldMk cId="3788475977" sldId="397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6.633" v="32967" actId="208"/>
        <pc:sldMkLst>
          <pc:docMk/>
          <pc:sldMk cId="1088208233" sldId="398"/>
        </pc:sldMkLst>
        <pc:spChg chg="add mod">
          <ac:chgData name="HOWARD LIM" userId="5f46fd05-caa1-48d7-ae1b-d61ec684b443" providerId="ADAL" clId="{85D4B06B-8526-48C3-94A9-E1249FFA20D0}" dt="2021-06-13T07:31:06.437" v="32937" actId="208"/>
          <ac:spMkLst>
            <pc:docMk/>
            <pc:sldMk cId="1088208233" sldId="398"/>
            <ac:spMk id="4" creationId="{32ABEFCC-58B9-49CA-A5DF-E37B6F661FCD}"/>
          </ac:spMkLst>
        </pc:spChg>
        <pc:spChg chg="add mod">
          <ac:chgData name="HOWARD LIM" userId="5f46fd05-caa1-48d7-ae1b-d61ec684b443" providerId="ADAL" clId="{85D4B06B-8526-48C3-94A9-E1249FFA20D0}" dt="2021-06-13T07:31:06.524" v="32947" actId="208"/>
          <ac:spMkLst>
            <pc:docMk/>
            <pc:sldMk cId="1088208233" sldId="398"/>
            <ac:spMk id="5" creationId="{EE2B4701-B48D-47F6-A862-A36B6F7D4535}"/>
          </ac:spMkLst>
        </pc:spChg>
        <pc:spChg chg="add mod">
          <ac:chgData name="HOWARD LIM" userId="5f46fd05-caa1-48d7-ae1b-d61ec684b443" providerId="ADAL" clId="{85D4B06B-8526-48C3-94A9-E1249FFA20D0}" dt="2021-06-13T07:31:06.571" v="32957" actId="208"/>
          <ac:spMkLst>
            <pc:docMk/>
            <pc:sldMk cId="1088208233" sldId="398"/>
            <ac:spMk id="6" creationId="{05F191FB-FED2-476C-B646-E5F146427F47}"/>
          </ac:spMkLst>
        </pc:spChg>
        <pc:spChg chg="add mod">
          <ac:chgData name="HOWARD LIM" userId="5f46fd05-caa1-48d7-ae1b-d61ec684b443" providerId="ADAL" clId="{85D4B06B-8526-48C3-94A9-E1249FFA20D0}" dt="2021-06-13T07:31:06.633" v="32967" actId="208"/>
          <ac:spMkLst>
            <pc:docMk/>
            <pc:sldMk cId="1088208233" sldId="398"/>
            <ac:spMk id="7" creationId="{4E95FF6D-607E-47CA-9846-FAB5E44AB99D}"/>
          </ac:spMkLst>
        </pc:spChg>
        <pc:picChg chg="add mod">
          <ac:chgData name="HOWARD LIM" userId="5f46fd05-caa1-48d7-ae1b-d61ec684b443" providerId="ADAL" clId="{85D4B06B-8526-48C3-94A9-E1249FFA20D0}" dt="2021-06-13T07:31:06.292" v="32927"/>
          <ac:picMkLst>
            <pc:docMk/>
            <pc:sldMk cId="1088208233" sldId="398"/>
            <ac:picMk id="3" creationId="{D2ED6BBD-E741-4F29-B491-6FE6E13EF620}"/>
          </ac:picMkLst>
        </pc:picChg>
      </pc:sldChg>
      <pc:sldChg chg="modSp add del mod">
        <pc:chgData name="HOWARD LIM" userId="5f46fd05-caa1-48d7-ae1b-d61ec684b443" providerId="ADAL" clId="{85D4B06B-8526-48C3-94A9-E1249FFA20D0}" dt="2021-06-13T07:31:04.127" v="32854" actId="2696"/>
        <pc:sldMkLst>
          <pc:docMk/>
          <pc:sldMk cId="4003227890" sldId="398"/>
        </pc:sldMkLst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4:49.903" v="32841" actId="14838"/>
          <ac:spMkLst>
            <pc:docMk/>
            <pc:sldMk cId="4003227890" sldId="398"/>
            <ac:spMk id="6" creationId="{5ED7E279-DBD9-4E14-9EE6-C3711F1837DB}"/>
          </ac:spMkLst>
        </pc:spChg>
      </pc:sldChg>
      <pc:sldChg chg="modSp add del mod">
        <pc:chgData name="HOWARD LIM" userId="5f46fd05-caa1-48d7-ae1b-d61ec684b443" providerId="ADAL" clId="{85D4B06B-8526-48C3-94A9-E1249FFA20D0}" dt="2021-06-13T07:31:04.374" v="32869" actId="2696"/>
        <pc:sldMkLst>
          <pc:docMk/>
          <pc:sldMk cId="2382825157" sldId="399"/>
        </pc:sldMkLst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15:10.446" v="32844" actId="14838"/>
          <ac:spMkLst>
            <pc:docMk/>
            <pc:sldMk cId="2382825157" sldId="399"/>
            <ac:spMk id="6" creationId="{5ED7E279-DBD9-4E14-9EE6-C3711F1837DB}"/>
          </ac:spMkLst>
        </pc:spChg>
      </pc:sldChg>
      <pc:sldChg chg="addSp modSp add mod">
        <pc:chgData name="HOWARD LIM" userId="5f46fd05-caa1-48d7-ae1b-d61ec684b443" providerId="ADAL" clId="{85D4B06B-8526-48C3-94A9-E1249FFA20D0}" dt="2021-06-13T07:31:07.267" v="33010" actId="208"/>
        <pc:sldMkLst>
          <pc:docMk/>
          <pc:sldMk cId="3488282816" sldId="399"/>
        </pc:sldMkLst>
        <pc:spChg chg="add mod">
          <ac:chgData name="HOWARD LIM" userId="5f46fd05-caa1-48d7-ae1b-d61ec684b443" providerId="ADAL" clId="{85D4B06B-8526-48C3-94A9-E1249FFA20D0}" dt="2021-06-13T07:31:07.055" v="32980" actId="208"/>
          <ac:spMkLst>
            <pc:docMk/>
            <pc:sldMk cId="3488282816" sldId="399"/>
            <ac:spMk id="4" creationId="{FCD3B37D-E6B7-425B-923E-2BB671B5DAB7}"/>
          </ac:spMkLst>
        </pc:spChg>
        <pc:spChg chg="add mod">
          <ac:chgData name="HOWARD LIM" userId="5f46fd05-caa1-48d7-ae1b-d61ec684b443" providerId="ADAL" clId="{85D4B06B-8526-48C3-94A9-E1249FFA20D0}" dt="2021-06-13T07:31:07.140" v="32990" actId="208"/>
          <ac:spMkLst>
            <pc:docMk/>
            <pc:sldMk cId="3488282816" sldId="399"/>
            <ac:spMk id="5" creationId="{004AD57C-17E9-4CC5-BEFA-6A1A5597A09F}"/>
          </ac:spMkLst>
        </pc:spChg>
        <pc:spChg chg="add mod">
          <ac:chgData name="HOWARD LIM" userId="5f46fd05-caa1-48d7-ae1b-d61ec684b443" providerId="ADAL" clId="{85D4B06B-8526-48C3-94A9-E1249FFA20D0}" dt="2021-06-13T07:31:07.203" v="33000" actId="208"/>
          <ac:spMkLst>
            <pc:docMk/>
            <pc:sldMk cId="3488282816" sldId="399"/>
            <ac:spMk id="6" creationId="{230993F1-1BBB-4D44-BE55-F4E9FA4BA49A}"/>
          </ac:spMkLst>
        </pc:spChg>
        <pc:spChg chg="add mod">
          <ac:chgData name="HOWARD LIM" userId="5f46fd05-caa1-48d7-ae1b-d61ec684b443" providerId="ADAL" clId="{85D4B06B-8526-48C3-94A9-E1249FFA20D0}" dt="2021-06-13T07:31:07.267" v="33010" actId="208"/>
          <ac:spMkLst>
            <pc:docMk/>
            <pc:sldMk cId="3488282816" sldId="399"/>
            <ac:spMk id="7" creationId="{49B20854-1A2F-4DC1-A2B6-51FBFA919115}"/>
          </ac:spMkLst>
        </pc:spChg>
        <pc:picChg chg="add mod">
          <ac:chgData name="HOWARD LIM" userId="5f46fd05-caa1-48d7-ae1b-d61ec684b443" providerId="ADAL" clId="{85D4B06B-8526-48C3-94A9-E1249FFA20D0}" dt="2021-06-13T07:31:06.897" v="32970"/>
          <ac:picMkLst>
            <pc:docMk/>
            <pc:sldMk cId="3488282816" sldId="399"/>
            <ac:picMk id="3" creationId="{5938B5FB-D569-4630-A9A4-98B9AB09220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7.980" v="33053" actId="208"/>
        <pc:sldMkLst>
          <pc:docMk/>
          <pc:sldMk cId="2446462875" sldId="400"/>
        </pc:sldMkLst>
        <pc:spChg chg="add mod">
          <ac:chgData name="HOWARD LIM" userId="5f46fd05-caa1-48d7-ae1b-d61ec684b443" providerId="ADAL" clId="{85D4B06B-8526-48C3-94A9-E1249FFA20D0}" dt="2021-06-13T07:31:07.609" v="33023" actId="208"/>
          <ac:spMkLst>
            <pc:docMk/>
            <pc:sldMk cId="2446462875" sldId="400"/>
            <ac:spMk id="4" creationId="{F04F27AC-31A2-4D33-A6C7-8DFA4936B562}"/>
          </ac:spMkLst>
        </pc:spChg>
        <pc:spChg chg="add mod">
          <ac:chgData name="HOWARD LIM" userId="5f46fd05-caa1-48d7-ae1b-d61ec684b443" providerId="ADAL" clId="{85D4B06B-8526-48C3-94A9-E1249FFA20D0}" dt="2021-06-13T07:31:07.714" v="33033" actId="208"/>
          <ac:spMkLst>
            <pc:docMk/>
            <pc:sldMk cId="2446462875" sldId="400"/>
            <ac:spMk id="5" creationId="{4FD11FF7-B959-409B-AD2E-06CD393DD8C4}"/>
          </ac:spMkLst>
        </pc:spChg>
        <pc:spChg chg="add mod">
          <ac:chgData name="HOWARD LIM" userId="5f46fd05-caa1-48d7-ae1b-d61ec684b443" providerId="ADAL" clId="{85D4B06B-8526-48C3-94A9-E1249FFA20D0}" dt="2021-06-13T07:31:07.868" v="33043" actId="208"/>
          <ac:spMkLst>
            <pc:docMk/>
            <pc:sldMk cId="2446462875" sldId="400"/>
            <ac:spMk id="6" creationId="{0BEFA53E-6C37-4687-BC91-4B9089B8440E}"/>
          </ac:spMkLst>
        </pc:spChg>
        <pc:spChg chg="add mod">
          <ac:chgData name="HOWARD LIM" userId="5f46fd05-caa1-48d7-ae1b-d61ec684b443" providerId="ADAL" clId="{85D4B06B-8526-48C3-94A9-E1249FFA20D0}" dt="2021-06-13T07:31:07.980" v="33053" actId="208"/>
          <ac:spMkLst>
            <pc:docMk/>
            <pc:sldMk cId="2446462875" sldId="400"/>
            <ac:spMk id="7" creationId="{43192944-F12B-48D1-8E1E-F7FB29CD11B9}"/>
          </ac:spMkLst>
        </pc:spChg>
        <pc:picChg chg="add mod">
          <ac:chgData name="HOWARD LIM" userId="5f46fd05-caa1-48d7-ae1b-d61ec684b443" providerId="ADAL" clId="{85D4B06B-8526-48C3-94A9-E1249FFA20D0}" dt="2021-06-13T07:31:07.448" v="33013"/>
          <ac:picMkLst>
            <pc:docMk/>
            <pc:sldMk cId="2446462875" sldId="400"/>
            <ac:picMk id="3" creationId="{397861FA-969D-461E-B6BD-B79CE4AE49E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8.609" v="33096" actId="208"/>
        <pc:sldMkLst>
          <pc:docMk/>
          <pc:sldMk cId="2790281586" sldId="401"/>
        </pc:sldMkLst>
        <pc:spChg chg="add mod">
          <ac:chgData name="HOWARD LIM" userId="5f46fd05-caa1-48d7-ae1b-d61ec684b443" providerId="ADAL" clId="{85D4B06B-8526-48C3-94A9-E1249FFA20D0}" dt="2021-06-13T07:31:08.347" v="33066" actId="208"/>
          <ac:spMkLst>
            <pc:docMk/>
            <pc:sldMk cId="2790281586" sldId="401"/>
            <ac:spMk id="4" creationId="{7D7DE28A-E8E8-4DB2-9678-71DC9DD58A6D}"/>
          </ac:spMkLst>
        </pc:spChg>
        <pc:spChg chg="add mod">
          <ac:chgData name="HOWARD LIM" userId="5f46fd05-caa1-48d7-ae1b-d61ec684b443" providerId="ADAL" clId="{85D4B06B-8526-48C3-94A9-E1249FFA20D0}" dt="2021-06-13T07:31:08.428" v="33076" actId="208"/>
          <ac:spMkLst>
            <pc:docMk/>
            <pc:sldMk cId="2790281586" sldId="401"/>
            <ac:spMk id="5" creationId="{07E058DA-692A-4B86-9850-E1F37E587A76}"/>
          </ac:spMkLst>
        </pc:spChg>
        <pc:spChg chg="add mod">
          <ac:chgData name="HOWARD LIM" userId="5f46fd05-caa1-48d7-ae1b-d61ec684b443" providerId="ADAL" clId="{85D4B06B-8526-48C3-94A9-E1249FFA20D0}" dt="2021-06-13T07:31:08.547" v="33086" actId="208"/>
          <ac:spMkLst>
            <pc:docMk/>
            <pc:sldMk cId="2790281586" sldId="401"/>
            <ac:spMk id="6" creationId="{169B79FD-F247-45A6-AA4E-61A3A3488745}"/>
          </ac:spMkLst>
        </pc:spChg>
        <pc:spChg chg="add mod">
          <ac:chgData name="HOWARD LIM" userId="5f46fd05-caa1-48d7-ae1b-d61ec684b443" providerId="ADAL" clId="{85D4B06B-8526-48C3-94A9-E1249FFA20D0}" dt="2021-06-13T07:31:08.609" v="33096" actId="208"/>
          <ac:spMkLst>
            <pc:docMk/>
            <pc:sldMk cId="2790281586" sldId="401"/>
            <ac:spMk id="7" creationId="{7CF9BF9C-97E1-4C4D-A02F-1A487DC84BAB}"/>
          </ac:spMkLst>
        </pc:spChg>
        <pc:picChg chg="add mod">
          <ac:chgData name="HOWARD LIM" userId="5f46fd05-caa1-48d7-ae1b-d61ec684b443" providerId="ADAL" clId="{85D4B06B-8526-48C3-94A9-E1249FFA20D0}" dt="2021-06-13T07:31:08.194" v="33056"/>
          <ac:picMkLst>
            <pc:docMk/>
            <pc:sldMk cId="2790281586" sldId="401"/>
            <ac:picMk id="3" creationId="{B641C6A4-9FB8-413F-9E67-F3694854637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110" v="33139" actId="208"/>
        <pc:sldMkLst>
          <pc:docMk/>
          <pc:sldMk cId="3468150890" sldId="402"/>
        </pc:sldMkLst>
        <pc:spChg chg="add mod">
          <ac:chgData name="HOWARD LIM" userId="5f46fd05-caa1-48d7-ae1b-d61ec684b443" providerId="ADAL" clId="{85D4B06B-8526-48C3-94A9-E1249FFA20D0}" dt="2021-06-13T07:31:08.907" v="33109" actId="208"/>
          <ac:spMkLst>
            <pc:docMk/>
            <pc:sldMk cId="3468150890" sldId="402"/>
            <ac:spMk id="4" creationId="{D0847ADB-DCF5-457E-9BE5-FFDD4082DDEC}"/>
          </ac:spMkLst>
        </pc:spChg>
        <pc:spChg chg="add mod">
          <ac:chgData name="HOWARD LIM" userId="5f46fd05-caa1-48d7-ae1b-d61ec684b443" providerId="ADAL" clId="{85D4B06B-8526-48C3-94A9-E1249FFA20D0}" dt="2021-06-13T07:31:08.969" v="33119" actId="208"/>
          <ac:spMkLst>
            <pc:docMk/>
            <pc:sldMk cId="3468150890" sldId="402"/>
            <ac:spMk id="5" creationId="{CA756F73-6181-4DE3-8632-BE1663C03521}"/>
          </ac:spMkLst>
        </pc:spChg>
        <pc:spChg chg="add mod">
          <ac:chgData name="HOWARD LIM" userId="5f46fd05-caa1-48d7-ae1b-d61ec684b443" providerId="ADAL" clId="{85D4B06B-8526-48C3-94A9-E1249FFA20D0}" dt="2021-06-13T07:31:09.032" v="33129" actId="208"/>
          <ac:spMkLst>
            <pc:docMk/>
            <pc:sldMk cId="3468150890" sldId="402"/>
            <ac:spMk id="6" creationId="{D3527313-41AB-4A8F-AC74-E67778AC85DC}"/>
          </ac:spMkLst>
        </pc:spChg>
        <pc:spChg chg="add mod">
          <ac:chgData name="HOWARD LIM" userId="5f46fd05-caa1-48d7-ae1b-d61ec684b443" providerId="ADAL" clId="{85D4B06B-8526-48C3-94A9-E1249FFA20D0}" dt="2021-06-13T07:31:09.110" v="33139" actId="208"/>
          <ac:spMkLst>
            <pc:docMk/>
            <pc:sldMk cId="3468150890" sldId="402"/>
            <ac:spMk id="7" creationId="{E4D9E46F-0B41-4CC8-804C-0ECD814771FE}"/>
          </ac:spMkLst>
        </pc:spChg>
        <pc:picChg chg="add mod">
          <ac:chgData name="HOWARD LIM" userId="5f46fd05-caa1-48d7-ae1b-d61ec684b443" providerId="ADAL" clId="{85D4B06B-8526-48C3-94A9-E1249FFA20D0}" dt="2021-06-13T07:31:08.765" v="33099"/>
          <ac:picMkLst>
            <pc:docMk/>
            <pc:sldMk cId="3468150890" sldId="402"/>
            <ac:picMk id="3" creationId="{107F6769-5D3C-439B-9162-EA8B567A0E1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543" v="33182" actId="208"/>
        <pc:sldMkLst>
          <pc:docMk/>
          <pc:sldMk cId="1464451150" sldId="403"/>
        </pc:sldMkLst>
        <pc:spChg chg="add mod">
          <ac:chgData name="HOWARD LIM" userId="5f46fd05-caa1-48d7-ae1b-d61ec684b443" providerId="ADAL" clId="{85D4B06B-8526-48C3-94A9-E1249FFA20D0}" dt="2021-06-13T07:31:09.334" v="33152" actId="208"/>
          <ac:spMkLst>
            <pc:docMk/>
            <pc:sldMk cId="1464451150" sldId="403"/>
            <ac:spMk id="4" creationId="{07018219-E159-44F5-8356-B6B841D7F99D}"/>
          </ac:spMkLst>
        </pc:spChg>
        <pc:spChg chg="add mod">
          <ac:chgData name="HOWARD LIM" userId="5f46fd05-caa1-48d7-ae1b-d61ec684b443" providerId="ADAL" clId="{85D4B06B-8526-48C3-94A9-E1249FFA20D0}" dt="2021-06-13T07:31:09.424" v="33162" actId="208"/>
          <ac:spMkLst>
            <pc:docMk/>
            <pc:sldMk cId="1464451150" sldId="403"/>
            <ac:spMk id="5" creationId="{E69212FE-4782-4AA1-9F03-02E5E417FD1C}"/>
          </ac:spMkLst>
        </pc:spChg>
        <pc:spChg chg="add mod">
          <ac:chgData name="HOWARD LIM" userId="5f46fd05-caa1-48d7-ae1b-d61ec684b443" providerId="ADAL" clId="{85D4B06B-8526-48C3-94A9-E1249FFA20D0}" dt="2021-06-13T07:31:09.488" v="33172" actId="208"/>
          <ac:spMkLst>
            <pc:docMk/>
            <pc:sldMk cId="1464451150" sldId="403"/>
            <ac:spMk id="6" creationId="{B0C8D8FD-8DA0-45F4-8F70-DDCE336E6B22}"/>
          </ac:spMkLst>
        </pc:spChg>
        <pc:spChg chg="add mod">
          <ac:chgData name="HOWARD LIM" userId="5f46fd05-caa1-48d7-ae1b-d61ec684b443" providerId="ADAL" clId="{85D4B06B-8526-48C3-94A9-E1249FFA20D0}" dt="2021-06-13T07:31:09.543" v="33182" actId="208"/>
          <ac:spMkLst>
            <pc:docMk/>
            <pc:sldMk cId="1464451150" sldId="403"/>
            <ac:spMk id="7" creationId="{A49A4339-5696-4533-A293-03365ECE78F8}"/>
          </ac:spMkLst>
        </pc:spChg>
        <pc:picChg chg="add mod">
          <ac:chgData name="HOWARD LIM" userId="5f46fd05-caa1-48d7-ae1b-d61ec684b443" providerId="ADAL" clId="{85D4B06B-8526-48C3-94A9-E1249FFA20D0}" dt="2021-06-13T07:31:09.272" v="33142"/>
          <ac:picMkLst>
            <pc:docMk/>
            <pc:sldMk cId="1464451150" sldId="403"/>
            <ac:picMk id="3" creationId="{2078B055-FC9F-4296-9904-1AF30E73D57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09.997" v="33225" actId="208"/>
        <pc:sldMkLst>
          <pc:docMk/>
          <pc:sldMk cId="2474540035" sldId="404"/>
        </pc:sldMkLst>
        <pc:spChg chg="add mod">
          <ac:chgData name="HOWARD LIM" userId="5f46fd05-caa1-48d7-ae1b-d61ec684b443" providerId="ADAL" clId="{85D4B06B-8526-48C3-94A9-E1249FFA20D0}" dt="2021-06-13T07:31:09.801" v="33195" actId="208"/>
          <ac:spMkLst>
            <pc:docMk/>
            <pc:sldMk cId="2474540035" sldId="404"/>
            <ac:spMk id="4" creationId="{F0809FB4-A57D-4F24-AE1C-976A4AE8E517}"/>
          </ac:spMkLst>
        </pc:spChg>
        <pc:spChg chg="add mod">
          <ac:chgData name="HOWARD LIM" userId="5f46fd05-caa1-48d7-ae1b-d61ec684b443" providerId="ADAL" clId="{85D4B06B-8526-48C3-94A9-E1249FFA20D0}" dt="2021-06-13T07:31:09.859" v="33205" actId="208"/>
          <ac:spMkLst>
            <pc:docMk/>
            <pc:sldMk cId="2474540035" sldId="404"/>
            <ac:spMk id="5" creationId="{BC261113-7116-448A-B0C0-9BC54E2E95AF}"/>
          </ac:spMkLst>
        </pc:spChg>
        <pc:spChg chg="add mod">
          <ac:chgData name="HOWARD LIM" userId="5f46fd05-caa1-48d7-ae1b-d61ec684b443" providerId="ADAL" clId="{85D4B06B-8526-48C3-94A9-E1249FFA20D0}" dt="2021-06-13T07:31:09.924" v="33215" actId="208"/>
          <ac:spMkLst>
            <pc:docMk/>
            <pc:sldMk cId="2474540035" sldId="404"/>
            <ac:spMk id="6" creationId="{7C4187C6-9949-4B0A-8E23-465DB63F1C5F}"/>
          </ac:spMkLst>
        </pc:spChg>
        <pc:spChg chg="add mod">
          <ac:chgData name="HOWARD LIM" userId="5f46fd05-caa1-48d7-ae1b-d61ec684b443" providerId="ADAL" clId="{85D4B06B-8526-48C3-94A9-E1249FFA20D0}" dt="2021-06-13T07:31:09.997" v="33225" actId="208"/>
          <ac:spMkLst>
            <pc:docMk/>
            <pc:sldMk cId="2474540035" sldId="404"/>
            <ac:spMk id="7" creationId="{D29DEDDE-57C0-4E3A-8FEA-752E177D1002}"/>
          </ac:spMkLst>
        </pc:spChg>
        <pc:picChg chg="add mod">
          <ac:chgData name="HOWARD LIM" userId="5f46fd05-caa1-48d7-ae1b-d61ec684b443" providerId="ADAL" clId="{85D4B06B-8526-48C3-94A9-E1249FFA20D0}" dt="2021-06-13T07:31:09.705" v="33185"/>
          <ac:picMkLst>
            <pc:docMk/>
            <pc:sldMk cId="2474540035" sldId="404"/>
            <ac:picMk id="3" creationId="{FAC0960D-E1D9-4397-AB50-E2FAC0A90BF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0.471" v="33268" actId="208"/>
        <pc:sldMkLst>
          <pc:docMk/>
          <pc:sldMk cId="3635211947" sldId="405"/>
        </pc:sldMkLst>
        <pc:spChg chg="add mod">
          <ac:chgData name="HOWARD LIM" userId="5f46fd05-caa1-48d7-ae1b-d61ec684b443" providerId="ADAL" clId="{85D4B06B-8526-48C3-94A9-E1249FFA20D0}" dt="2021-06-13T07:31:10.230" v="33238" actId="208"/>
          <ac:spMkLst>
            <pc:docMk/>
            <pc:sldMk cId="3635211947" sldId="405"/>
            <ac:spMk id="4" creationId="{749612D5-B3EB-4306-8B3B-DA7C0005A470}"/>
          </ac:spMkLst>
        </pc:spChg>
        <pc:spChg chg="add mod">
          <ac:chgData name="HOWARD LIM" userId="5f46fd05-caa1-48d7-ae1b-d61ec684b443" providerId="ADAL" clId="{85D4B06B-8526-48C3-94A9-E1249FFA20D0}" dt="2021-06-13T07:31:10.325" v="33248" actId="208"/>
          <ac:spMkLst>
            <pc:docMk/>
            <pc:sldMk cId="3635211947" sldId="405"/>
            <ac:spMk id="5" creationId="{29074CEE-AF7A-4F4E-8F1B-DE01A8A8AD80}"/>
          </ac:spMkLst>
        </pc:spChg>
        <pc:spChg chg="add mod">
          <ac:chgData name="HOWARD LIM" userId="5f46fd05-caa1-48d7-ae1b-d61ec684b443" providerId="ADAL" clId="{85D4B06B-8526-48C3-94A9-E1249FFA20D0}" dt="2021-06-13T07:31:10.399" v="33258" actId="208"/>
          <ac:spMkLst>
            <pc:docMk/>
            <pc:sldMk cId="3635211947" sldId="405"/>
            <ac:spMk id="6" creationId="{065B8886-517B-4124-B333-0A86F4C7E33C}"/>
          </ac:spMkLst>
        </pc:spChg>
        <pc:spChg chg="add mod">
          <ac:chgData name="HOWARD LIM" userId="5f46fd05-caa1-48d7-ae1b-d61ec684b443" providerId="ADAL" clId="{85D4B06B-8526-48C3-94A9-E1249FFA20D0}" dt="2021-06-13T07:31:10.471" v="33268" actId="208"/>
          <ac:spMkLst>
            <pc:docMk/>
            <pc:sldMk cId="3635211947" sldId="405"/>
            <ac:spMk id="7" creationId="{1F53B1BF-5798-4378-92C5-BAD4767147BB}"/>
          </ac:spMkLst>
        </pc:spChg>
        <pc:picChg chg="add mod">
          <ac:chgData name="HOWARD LIM" userId="5f46fd05-caa1-48d7-ae1b-d61ec684b443" providerId="ADAL" clId="{85D4B06B-8526-48C3-94A9-E1249FFA20D0}" dt="2021-06-13T07:31:10.165" v="33228"/>
          <ac:picMkLst>
            <pc:docMk/>
            <pc:sldMk cId="3635211947" sldId="405"/>
            <ac:picMk id="3" creationId="{52CDD1C0-2CA1-4134-B6E6-C0FD3A72158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076" v="33311" actId="208"/>
        <pc:sldMkLst>
          <pc:docMk/>
          <pc:sldMk cId="2151200835" sldId="406"/>
        </pc:sldMkLst>
        <pc:spChg chg="add mod">
          <ac:chgData name="HOWARD LIM" userId="5f46fd05-caa1-48d7-ae1b-d61ec684b443" providerId="ADAL" clId="{85D4B06B-8526-48C3-94A9-E1249FFA20D0}" dt="2021-06-13T07:31:10.748" v="33281" actId="208"/>
          <ac:spMkLst>
            <pc:docMk/>
            <pc:sldMk cId="2151200835" sldId="406"/>
            <ac:spMk id="4" creationId="{42E49F40-800D-49A4-B3A1-AD00B5907556}"/>
          </ac:spMkLst>
        </pc:spChg>
        <pc:spChg chg="add mod">
          <ac:chgData name="HOWARD LIM" userId="5f46fd05-caa1-48d7-ae1b-d61ec684b443" providerId="ADAL" clId="{85D4B06B-8526-48C3-94A9-E1249FFA20D0}" dt="2021-06-13T07:31:10.826" v="33291" actId="208"/>
          <ac:spMkLst>
            <pc:docMk/>
            <pc:sldMk cId="2151200835" sldId="406"/>
            <ac:spMk id="5" creationId="{CFB73ED8-04DB-495C-B78B-4883BF75D2BE}"/>
          </ac:spMkLst>
        </pc:spChg>
        <pc:spChg chg="add mod">
          <ac:chgData name="HOWARD LIM" userId="5f46fd05-caa1-48d7-ae1b-d61ec684b443" providerId="ADAL" clId="{85D4B06B-8526-48C3-94A9-E1249FFA20D0}" dt="2021-06-13T07:31:10.967" v="33301" actId="208"/>
          <ac:spMkLst>
            <pc:docMk/>
            <pc:sldMk cId="2151200835" sldId="406"/>
            <ac:spMk id="6" creationId="{7ED35FD1-ADDD-4E20-A742-67013DB020BE}"/>
          </ac:spMkLst>
        </pc:spChg>
        <pc:spChg chg="add mod">
          <ac:chgData name="HOWARD LIM" userId="5f46fd05-caa1-48d7-ae1b-d61ec684b443" providerId="ADAL" clId="{85D4B06B-8526-48C3-94A9-E1249FFA20D0}" dt="2021-06-13T07:31:11.076" v="33311" actId="208"/>
          <ac:spMkLst>
            <pc:docMk/>
            <pc:sldMk cId="2151200835" sldId="406"/>
            <ac:spMk id="7" creationId="{9359962B-54C0-4B5A-ADA4-37243800F4C2}"/>
          </ac:spMkLst>
        </pc:spChg>
        <pc:picChg chg="add mod">
          <ac:chgData name="HOWARD LIM" userId="5f46fd05-caa1-48d7-ae1b-d61ec684b443" providerId="ADAL" clId="{85D4B06B-8526-48C3-94A9-E1249FFA20D0}" dt="2021-06-13T07:31:10.622" v="33271"/>
          <ac:picMkLst>
            <pc:docMk/>
            <pc:sldMk cId="2151200835" sldId="406"/>
            <ac:picMk id="3" creationId="{DF5A51FE-1621-41CD-83CE-C65808DA0F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1.704" v="33354" actId="208"/>
        <pc:sldMkLst>
          <pc:docMk/>
          <pc:sldMk cId="1800067404" sldId="407"/>
        </pc:sldMkLst>
        <pc:spChg chg="add mod">
          <ac:chgData name="HOWARD LIM" userId="5f46fd05-caa1-48d7-ae1b-d61ec684b443" providerId="ADAL" clId="{85D4B06B-8526-48C3-94A9-E1249FFA20D0}" dt="2021-06-13T07:31:11.509" v="33324" actId="208"/>
          <ac:spMkLst>
            <pc:docMk/>
            <pc:sldMk cId="1800067404" sldId="407"/>
            <ac:spMk id="4" creationId="{661401EF-CB4C-4982-AE46-D93E61B5A342}"/>
          </ac:spMkLst>
        </pc:spChg>
        <pc:spChg chg="add mod">
          <ac:chgData name="HOWARD LIM" userId="5f46fd05-caa1-48d7-ae1b-d61ec684b443" providerId="ADAL" clId="{85D4B06B-8526-48C3-94A9-E1249FFA20D0}" dt="2021-06-13T07:31:11.576" v="33334" actId="208"/>
          <ac:spMkLst>
            <pc:docMk/>
            <pc:sldMk cId="1800067404" sldId="407"/>
            <ac:spMk id="5" creationId="{124C42F1-9C5E-4C21-8432-A619661F340D}"/>
          </ac:spMkLst>
        </pc:spChg>
        <pc:spChg chg="add mod">
          <ac:chgData name="HOWARD LIM" userId="5f46fd05-caa1-48d7-ae1b-d61ec684b443" providerId="ADAL" clId="{85D4B06B-8526-48C3-94A9-E1249FFA20D0}" dt="2021-06-13T07:31:11.640" v="33344" actId="208"/>
          <ac:spMkLst>
            <pc:docMk/>
            <pc:sldMk cId="1800067404" sldId="407"/>
            <ac:spMk id="6" creationId="{43E6A4C4-EBF2-468F-BF8B-4826B473DCC4}"/>
          </ac:spMkLst>
        </pc:spChg>
        <pc:spChg chg="add mod">
          <ac:chgData name="HOWARD LIM" userId="5f46fd05-caa1-48d7-ae1b-d61ec684b443" providerId="ADAL" clId="{85D4B06B-8526-48C3-94A9-E1249FFA20D0}" dt="2021-06-13T07:31:11.704" v="33354" actId="208"/>
          <ac:spMkLst>
            <pc:docMk/>
            <pc:sldMk cId="1800067404" sldId="407"/>
            <ac:spMk id="7" creationId="{2691CEE3-9151-4C68-87FE-EDF5FF776029}"/>
          </ac:spMkLst>
        </pc:spChg>
        <pc:picChg chg="add mod">
          <ac:chgData name="HOWARD LIM" userId="5f46fd05-caa1-48d7-ae1b-d61ec684b443" providerId="ADAL" clId="{85D4B06B-8526-48C3-94A9-E1249FFA20D0}" dt="2021-06-13T07:31:11.374" v="33314"/>
          <ac:picMkLst>
            <pc:docMk/>
            <pc:sldMk cId="1800067404" sldId="407"/>
            <ac:picMk id="3" creationId="{DA575511-AC5B-4495-8755-729B1D178F1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198" v="33397" actId="208"/>
        <pc:sldMkLst>
          <pc:docMk/>
          <pc:sldMk cId="3566560688" sldId="408"/>
        </pc:sldMkLst>
        <pc:spChg chg="add mod">
          <ac:chgData name="HOWARD LIM" userId="5f46fd05-caa1-48d7-ae1b-d61ec684b443" providerId="ADAL" clId="{85D4B06B-8526-48C3-94A9-E1249FFA20D0}" dt="2021-06-13T07:31:11.993" v="33367" actId="208"/>
          <ac:spMkLst>
            <pc:docMk/>
            <pc:sldMk cId="3566560688" sldId="408"/>
            <ac:spMk id="4" creationId="{768C0263-7C77-4698-BA63-01F48830324F}"/>
          </ac:spMkLst>
        </pc:spChg>
        <pc:spChg chg="add mod">
          <ac:chgData name="HOWARD LIM" userId="5f46fd05-caa1-48d7-ae1b-d61ec684b443" providerId="ADAL" clId="{85D4B06B-8526-48C3-94A9-E1249FFA20D0}" dt="2021-06-13T07:31:12.065" v="33377" actId="208"/>
          <ac:spMkLst>
            <pc:docMk/>
            <pc:sldMk cId="3566560688" sldId="408"/>
            <ac:spMk id="5" creationId="{C152F93C-C7CD-424C-B439-F5587F21F539}"/>
          </ac:spMkLst>
        </pc:spChg>
        <pc:spChg chg="add mod">
          <ac:chgData name="HOWARD LIM" userId="5f46fd05-caa1-48d7-ae1b-d61ec684b443" providerId="ADAL" clId="{85D4B06B-8526-48C3-94A9-E1249FFA20D0}" dt="2021-06-13T07:31:12.129" v="33387" actId="208"/>
          <ac:spMkLst>
            <pc:docMk/>
            <pc:sldMk cId="3566560688" sldId="408"/>
            <ac:spMk id="6" creationId="{1861A455-B647-466F-A531-23903773D54A}"/>
          </ac:spMkLst>
        </pc:spChg>
        <pc:spChg chg="add mod">
          <ac:chgData name="HOWARD LIM" userId="5f46fd05-caa1-48d7-ae1b-d61ec684b443" providerId="ADAL" clId="{85D4B06B-8526-48C3-94A9-E1249FFA20D0}" dt="2021-06-13T07:31:12.198" v="33397" actId="208"/>
          <ac:spMkLst>
            <pc:docMk/>
            <pc:sldMk cId="3566560688" sldId="408"/>
            <ac:spMk id="7" creationId="{22B6FD93-AC00-4B58-8C2B-D20229E5CB2B}"/>
          </ac:spMkLst>
        </pc:spChg>
        <pc:picChg chg="add mod">
          <ac:chgData name="HOWARD LIM" userId="5f46fd05-caa1-48d7-ae1b-d61ec684b443" providerId="ADAL" clId="{85D4B06B-8526-48C3-94A9-E1249FFA20D0}" dt="2021-06-13T07:31:11.847" v="33357"/>
          <ac:picMkLst>
            <pc:docMk/>
            <pc:sldMk cId="3566560688" sldId="408"/>
            <ac:picMk id="3" creationId="{32795AB7-C9B5-43D0-8106-01383959E66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2.743" v="33440" actId="208"/>
        <pc:sldMkLst>
          <pc:docMk/>
          <pc:sldMk cId="3662835024" sldId="409"/>
        </pc:sldMkLst>
        <pc:spChg chg="add mod">
          <ac:chgData name="HOWARD LIM" userId="5f46fd05-caa1-48d7-ae1b-d61ec684b443" providerId="ADAL" clId="{85D4B06B-8526-48C3-94A9-E1249FFA20D0}" dt="2021-06-13T07:31:12.507" v="33410" actId="208"/>
          <ac:spMkLst>
            <pc:docMk/>
            <pc:sldMk cId="3662835024" sldId="409"/>
            <ac:spMk id="4" creationId="{052AD31E-23A1-412C-95E6-D5FF91216219}"/>
          </ac:spMkLst>
        </pc:spChg>
        <pc:spChg chg="add mod">
          <ac:chgData name="HOWARD LIM" userId="5f46fd05-caa1-48d7-ae1b-d61ec684b443" providerId="ADAL" clId="{85D4B06B-8526-48C3-94A9-E1249FFA20D0}" dt="2021-06-13T07:31:12.592" v="33420" actId="208"/>
          <ac:spMkLst>
            <pc:docMk/>
            <pc:sldMk cId="3662835024" sldId="409"/>
            <ac:spMk id="5" creationId="{0BF574E0-5A6C-4F80-9973-459A6BC3BD63}"/>
          </ac:spMkLst>
        </pc:spChg>
        <pc:spChg chg="add mod">
          <ac:chgData name="HOWARD LIM" userId="5f46fd05-caa1-48d7-ae1b-d61ec684b443" providerId="ADAL" clId="{85D4B06B-8526-48C3-94A9-E1249FFA20D0}" dt="2021-06-13T07:31:12.655" v="33430" actId="208"/>
          <ac:spMkLst>
            <pc:docMk/>
            <pc:sldMk cId="3662835024" sldId="409"/>
            <ac:spMk id="6" creationId="{7D200CA5-1C9F-4B9A-A430-C2AEE9882DA1}"/>
          </ac:spMkLst>
        </pc:spChg>
        <pc:spChg chg="add mod">
          <ac:chgData name="HOWARD LIM" userId="5f46fd05-caa1-48d7-ae1b-d61ec684b443" providerId="ADAL" clId="{85D4B06B-8526-48C3-94A9-E1249FFA20D0}" dt="2021-06-13T07:31:12.743" v="33440" actId="208"/>
          <ac:spMkLst>
            <pc:docMk/>
            <pc:sldMk cId="3662835024" sldId="409"/>
            <ac:spMk id="7" creationId="{97AFBA87-7543-45AB-8FA8-1014AC743D0D}"/>
          </ac:spMkLst>
        </pc:spChg>
        <pc:picChg chg="add mod">
          <ac:chgData name="HOWARD LIM" userId="5f46fd05-caa1-48d7-ae1b-d61ec684b443" providerId="ADAL" clId="{85D4B06B-8526-48C3-94A9-E1249FFA20D0}" dt="2021-06-13T07:31:12.353" v="33400"/>
          <ac:picMkLst>
            <pc:docMk/>
            <pc:sldMk cId="3662835024" sldId="409"/>
            <ac:picMk id="3" creationId="{6A64F8D8-3585-49DA-A1F2-C22F64B677B2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3.385" v="33483" actId="208"/>
        <pc:sldMkLst>
          <pc:docMk/>
          <pc:sldMk cId="697495062" sldId="410"/>
        </pc:sldMkLst>
        <pc:spChg chg="add mod">
          <ac:chgData name="HOWARD LIM" userId="5f46fd05-caa1-48d7-ae1b-d61ec684b443" providerId="ADAL" clId="{85D4B06B-8526-48C3-94A9-E1249FFA20D0}" dt="2021-06-13T07:31:13.071" v="33453" actId="208"/>
          <ac:spMkLst>
            <pc:docMk/>
            <pc:sldMk cId="697495062" sldId="410"/>
            <ac:spMk id="4" creationId="{4C647396-2E52-4957-B688-193BF12A3D9E}"/>
          </ac:spMkLst>
        </pc:spChg>
        <pc:spChg chg="add mod">
          <ac:chgData name="HOWARD LIM" userId="5f46fd05-caa1-48d7-ae1b-d61ec684b443" providerId="ADAL" clId="{85D4B06B-8526-48C3-94A9-E1249FFA20D0}" dt="2021-06-13T07:31:13.182" v="33463" actId="208"/>
          <ac:spMkLst>
            <pc:docMk/>
            <pc:sldMk cId="697495062" sldId="410"/>
            <ac:spMk id="5" creationId="{2078031A-822A-478E-AAE2-B7FE640031D4}"/>
          </ac:spMkLst>
        </pc:spChg>
        <pc:spChg chg="add mod">
          <ac:chgData name="HOWARD LIM" userId="5f46fd05-caa1-48d7-ae1b-d61ec684b443" providerId="ADAL" clId="{85D4B06B-8526-48C3-94A9-E1249FFA20D0}" dt="2021-06-13T07:31:13.323" v="33473" actId="208"/>
          <ac:spMkLst>
            <pc:docMk/>
            <pc:sldMk cId="697495062" sldId="410"/>
            <ac:spMk id="6" creationId="{4F57F0D1-C07D-4963-8A62-E008D19465C0}"/>
          </ac:spMkLst>
        </pc:spChg>
        <pc:spChg chg="add mod">
          <ac:chgData name="HOWARD LIM" userId="5f46fd05-caa1-48d7-ae1b-d61ec684b443" providerId="ADAL" clId="{85D4B06B-8526-48C3-94A9-E1249FFA20D0}" dt="2021-06-13T07:31:13.385" v="33483" actId="208"/>
          <ac:spMkLst>
            <pc:docMk/>
            <pc:sldMk cId="697495062" sldId="410"/>
            <ac:spMk id="7" creationId="{623FE681-6C32-47BB-86DA-D181FD274ABE}"/>
          </ac:spMkLst>
        </pc:spChg>
        <pc:picChg chg="add mod">
          <ac:chgData name="HOWARD LIM" userId="5f46fd05-caa1-48d7-ae1b-d61ec684b443" providerId="ADAL" clId="{85D4B06B-8526-48C3-94A9-E1249FFA20D0}" dt="2021-06-13T07:31:12.907" v="33443"/>
          <ac:picMkLst>
            <pc:docMk/>
            <pc:sldMk cId="697495062" sldId="410"/>
            <ac:picMk id="3" creationId="{B66F4ED2-E143-4502-894B-3359CF98725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036" v="33526" actId="208"/>
        <pc:sldMkLst>
          <pc:docMk/>
          <pc:sldMk cId="2133979396" sldId="411"/>
        </pc:sldMkLst>
        <pc:spChg chg="add mod">
          <ac:chgData name="HOWARD LIM" userId="5f46fd05-caa1-48d7-ae1b-d61ec684b443" providerId="ADAL" clId="{85D4B06B-8526-48C3-94A9-E1249FFA20D0}" dt="2021-06-13T07:31:13.713" v="33496" actId="208"/>
          <ac:spMkLst>
            <pc:docMk/>
            <pc:sldMk cId="2133979396" sldId="411"/>
            <ac:spMk id="4" creationId="{CD3EDDAD-D6E5-43EC-A28E-35CB1AA74B84}"/>
          </ac:spMkLst>
        </pc:spChg>
        <pc:spChg chg="add mod">
          <ac:chgData name="HOWARD LIM" userId="5f46fd05-caa1-48d7-ae1b-d61ec684b443" providerId="ADAL" clId="{85D4B06B-8526-48C3-94A9-E1249FFA20D0}" dt="2021-06-13T07:31:13.825" v="33506" actId="208"/>
          <ac:spMkLst>
            <pc:docMk/>
            <pc:sldMk cId="2133979396" sldId="411"/>
            <ac:spMk id="5" creationId="{7727CD99-E4BE-4FCE-AABA-E28559513826}"/>
          </ac:spMkLst>
        </pc:spChg>
        <pc:spChg chg="add mod">
          <ac:chgData name="HOWARD LIM" userId="5f46fd05-caa1-48d7-ae1b-d61ec684b443" providerId="ADAL" clId="{85D4B06B-8526-48C3-94A9-E1249FFA20D0}" dt="2021-06-13T07:31:13.963" v="33516" actId="208"/>
          <ac:spMkLst>
            <pc:docMk/>
            <pc:sldMk cId="2133979396" sldId="411"/>
            <ac:spMk id="6" creationId="{281B0CC3-C434-476C-A957-FE5B8F16CC25}"/>
          </ac:spMkLst>
        </pc:spChg>
        <pc:spChg chg="add mod">
          <ac:chgData name="HOWARD LIM" userId="5f46fd05-caa1-48d7-ae1b-d61ec684b443" providerId="ADAL" clId="{85D4B06B-8526-48C3-94A9-E1249FFA20D0}" dt="2021-06-13T07:31:14.036" v="33526" actId="208"/>
          <ac:spMkLst>
            <pc:docMk/>
            <pc:sldMk cId="2133979396" sldId="411"/>
            <ac:spMk id="7" creationId="{30D1CC98-5930-45FC-B917-C534D2676130}"/>
          </ac:spMkLst>
        </pc:spChg>
        <pc:picChg chg="add mod">
          <ac:chgData name="HOWARD LIM" userId="5f46fd05-caa1-48d7-ae1b-d61ec684b443" providerId="ADAL" clId="{85D4B06B-8526-48C3-94A9-E1249FFA20D0}" dt="2021-06-13T07:31:13.536" v="33486"/>
          <ac:picMkLst>
            <pc:docMk/>
            <pc:sldMk cId="2133979396" sldId="411"/>
            <ac:picMk id="3" creationId="{426974DA-F7C3-463A-B430-A1B83E4F3AD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4.691" v="33569" actId="208"/>
        <pc:sldMkLst>
          <pc:docMk/>
          <pc:sldMk cId="1196043188" sldId="412"/>
        </pc:sldMkLst>
        <pc:spChg chg="add mod">
          <ac:chgData name="HOWARD LIM" userId="5f46fd05-caa1-48d7-ae1b-d61ec684b443" providerId="ADAL" clId="{85D4B06B-8526-48C3-94A9-E1249FFA20D0}" dt="2021-06-13T07:31:14.405" v="33539" actId="208"/>
          <ac:spMkLst>
            <pc:docMk/>
            <pc:sldMk cId="1196043188" sldId="412"/>
            <ac:spMk id="4" creationId="{27E013F7-9A12-4513-82D0-310E1E323EF7}"/>
          </ac:spMkLst>
        </pc:spChg>
        <pc:spChg chg="add mod">
          <ac:chgData name="HOWARD LIM" userId="5f46fd05-caa1-48d7-ae1b-d61ec684b443" providerId="ADAL" clId="{85D4B06B-8526-48C3-94A9-E1249FFA20D0}" dt="2021-06-13T07:31:14.504" v="33549" actId="208"/>
          <ac:spMkLst>
            <pc:docMk/>
            <pc:sldMk cId="1196043188" sldId="412"/>
            <ac:spMk id="5" creationId="{3EF71A57-FCF3-4F59-85E2-2E74C73759D0}"/>
          </ac:spMkLst>
        </pc:spChg>
        <pc:spChg chg="add mod">
          <ac:chgData name="HOWARD LIM" userId="5f46fd05-caa1-48d7-ae1b-d61ec684b443" providerId="ADAL" clId="{85D4B06B-8526-48C3-94A9-E1249FFA20D0}" dt="2021-06-13T07:31:14.635" v="33559" actId="208"/>
          <ac:spMkLst>
            <pc:docMk/>
            <pc:sldMk cId="1196043188" sldId="412"/>
            <ac:spMk id="6" creationId="{1008AA84-884E-456E-975B-2622DA50F10A}"/>
          </ac:spMkLst>
        </pc:spChg>
        <pc:spChg chg="add mod">
          <ac:chgData name="HOWARD LIM" userId="5f46fd05-caa1-48d7-ae1b-d61ec684b443" providerId="ADAL" clId="{85D4B06B-8526-48C3-94A9-E1249FFA20D0}" dt="2021-06-13T07:31:14.691" v="33569" actId="208"/>
          <ac:spMkLst>
            <pc:docMk/>
            <pc:sldMk cId="1196043188" sldId="412"/>
            <ac:spMk id="7" creationId="{039844F2-5A0D-456C-9768-94CF11E388E3}"/>
          </ac:spMkLst>
        </pc:spChg>
        <pc:picChg chg="add mod">
          <ac:chgData name="HOWARD LIM" userId="5f46fd05-caa1-48d7-ae1b-d61ec684b443" providerId="ADAL" clId="{85D4B06B-8526-48C3-94A9-E1249FFA20D0}" dt="2021-06-13T07:31:14.234" v="33529"/>
          <ac:picMkLst>
            <pc:docMk/>
            <pc:sldMk cId="1196043188" sldId="412"/>
            <ac:picMk id="3" creationId="{0CC34FDC-DAB8-4405-B890-D997B2843EA1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5.347" v="33612" actId="208"/>
        <pc:sldMkLst>
          <pc:docMk/>
          <pc:sldMk cId="3540854778" sldId="413"/>
        </pc:sldMkLst>
        <pc:spChg chg="add mod">
          <ac:chgData name="HOWARD LIM" userId="5f46fd05-caa1-48d7-ae1b-d61ec684b443" providerId="ADAL" clId="{85D4B06B-8526-48C3-94A9-E1249FFA20D0}" dt="2021-06-13T07:31:15.051" v="33582" actId="208"/>
          <ac:spMkLst>
            <pc:docMk/>
            <pc:sldMk cId="3540854778" sldId="413"/>
            <ac:spMk id="4" creationId="{EDADF639-3EA0-4691-9C3B-0B00B0AF6A1F}"/>
          </ac:spMkLst>
        </pc:spChg>
        <pc:spChg chg="add mod">
          <ac:chgData name="HOWARD LIM" userId="5f46fd05-caa1-48d7-ae1b-d61ec684b443" providerId="ADAL" clId="{85D4B06B-8526-48C3-94A9-E1249FFA20D0}" dt="2021-06-13T07:31:15.219" v="33592" actId="208"/>
          <ac:spMkLst>
            <pc:docMk/>
            <pc:sldMk cId="3540854778" sldId="413"/>
            <ac:spMk id="5" creationId="{3AF28CB3-8243-4BE2-9101-80B14423A658}"/>
          </ac:spMkLst>
        </pc:spChg>
        <pc:spChg chg="add mod">
          <ac:chgData name="HOWARD LIM" userId="5f46fd05-caa1-48d7-ae1b-d61ec684b443" providerId="ADAL" clId="{85D4B06B-8526-48C3-94A9-E1249FFA20D0}" dt="2021-06-13T07:31:15.291" v="33602" actId="208"/>
          <ac:spMkLst>
            <pc:docMk/>
            <pc:sldMk cId="3540854778" sldId="413"/>
            <ac:spMk id="6" creationId="{FCCB48EE-2FF5-4C09-B5AD-A1BA9E96CE5A}"/>
          </ac:spMkLst>
        </pc:spChg>
        <pc:spChg chg="add mod">
          <ac:chgData name="HOWARD LIM" userId="5f46fd05-caa1-48d7-ae1b-d61ec684b443" providerId="ADAL" clId="{85D4B06B-8526-48C3-94A9-E1249FFA20D0}" dt="2021-06-13T07:31:15.347" v="33612" actId="208"/>
          <ac:spMkLst>
            <pc:docMk/>
            <pc:sldMk cId="3540854778" sldId="413"/>
            <ac:spMk id="7" creationId="{E7E290F6-66A1-4F5A-A765-1B1C1929178B}"/>
          </ac:spMkLst>
        </pc:spChg>
        <pc:picChg chg="add mod">
          <ac:chgData name="HOWARD LIM" userId="5f46fd05-caa1-48d7-ae1b-d61ec684b443" providerId="ADAL" clId="{85D4B06B-8526-48C3-94A9-E1249FFA20D0}" dt="2021-06-13T07:31:14.866" v="33572"/>
          <ac:picMkLst>
            <pc:docMk/>
            <pc:sldMk cId="3540854778" sldId="413"/>
            <ac:picMk id="3" creationId="{4079CC1F-ACE4-4828-A8D4-138BBC446AD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020" v="33655" actId="208"/>
        <pc:sldMkLst>
          <pc:docMk/>
          <pc:sldMk cId="4095793018" sldId="414"/>
        </pc:sldMkLst>
        <pc:spChg chg="add mod">
          <ac:chgData name="HOWARD LIM" userId="5f46fd05-caa1-48d7-ae1b-d61ec684b443" providerId="ADAL" clId="{85D4B06B-8526-48C3-94A9-E1249FFA20D0}" dt="2021-06-13T07:31:15.661" v="33625" actId="208"/>
          <ac:spMkLst>
            <pc:docMk/>
            <pc:sldMk cId="4095793018" sldId="414"/>
            <ac:spMk id="4" creationId="{DBAE7762-2C05-489B-B324-3AE8A531BFA0}"/>
          </ac:spMkLst>
        </pc:spChg>
        <pc:spChg chg="add mod">
          <ac:chgData name="HOWARD LIM" userId="5f46fd05-caa1-48d7-ae1b-d61ec684b443" providerId="ADAL" clId="{85D4B06B-8526-48C3-94A9-E1249FFA20D0}" dt="2021-06-13T07:31:15.770" v="33635" actId="208"/>
          <ac:spMkLst>
            <pc:docMk/>
            <pc:sldMk cId="4095793018" sldId="414"/>
            <ac:spMk id="5" creationId="{04A115C2-A02B-405C-A18A-71A0EE912291}"/>
          </ac:spMkLst>
        </pc:spChg>
        <pc:spChg chg="add mod">
          <ac:chgData name="HOWARD LIM" userId="5f46fd05-caa1-48d7-ae1b-d61ec684b443" providerId="ADAL" clId="{85D4B06B-8526-48C3-94A9-E1249FFA20D0}" dt="2021-06-13T07:31:15.895" v="33645" actId="208"/>
          <ac:spMkLst>
            <pc:docMk/>
            <pc:sldMk cId="4095793018" sldId="414"/>
            <ac:spMk id="6" creationId="{7597115D-1F19-4606-870E-9859261F9300}"/>
          </ac:spMkLst>
        </pc:spChg>
        <pc:spChg chg="add mod">
          <ac:chgData name="HOWARD LIM" userId="5f46fd05-caa1-48d7-ae1b-d61ec684b443" providerId="ADAL" clId="{85D4B06B-8526-48C3-94A9-E1249FFA20D0}" dt="2021-06-13T07:31:16.020" v="33655" actId="208"/>
          <ac:spMkLst>
            <pc:docMk/>
            <pc:sldMk cId="4095793018" sldId="414"/>
            <ac:spMk id="7" creationId="{4E1AD62D-1BA3-449C-8E5D-ABC81B647FD5}"/>
          </ac:spMkLst>
        </pc:spChg>
        <pc:picChg chg="add mod">
          <ac:chgData name="HOWARD LIM" userId="5f46fd05-caa1-48d7-ae1b-d61ec684b443" providerId="ADAL" clId="{85D4B06B-8526-48C3-94A9-E1249FFA20D0}" dt="2021-06-13T07:31:15.497" v="33615"/>
          <ac:picMkLst>
            <pc:docMk/>
            <pc:sldMk cId="4095793018" sldId="414"/>
            <ac:picMk id="3" creationId="{455C2372-C73A-45C2-9690-9B87186848C8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6.860" v="33698" actId="208"/>
        <pc:sldMkLst>
          <pc:docMk/>
          <pc:sldMk cId="34279171" sldId="415"/>
        </pc:sldMkLst>
        <pc:spChg chg="add mod">
          <ac:chgData name="HOWARD LIM" userId="5f46fd05-caa1-48d7-ae1b-d61ec684b443" providerId="ADAL" clId="{85D4B06B-8526-48C3-94A9-E1249FFA20D0}" dt="2021-06-13T07:31:16.482" v="33668" actId="208"/>
          <ac:spMkLst>
            <pc:docMk/>
            <pc:sldMk cId="34279171" sldId="415"/>
            <ac:spMk id="4" creationId="{D1C3793A-EF16-49C9-989E-D4E8CEF67D10}"/>
          </ac:spMkLst>
        </pc:spChg>
        <pc:spChg chg="add mod">
          <ac:chgData name="HOWARD LIM" userId="5f46fd05-caa1-48d7-ae1b-d61ec684b443" providerId="ADAL" clId="{85D4B06B-8526-48C3-94A9-E1249FFA20D0}" dt="2021-06-13T07:31:16.594" v="33678" actId="208"/>
          <ac:spMkLst>
            <pc:docMk/>
            <pc:sldMk cId="34279171" sldId="415"/>
            <ac:spMk id="5" creationId="{836FA332-1E75-48A7-B5E5-67931A945F82}"/>
          </ac:spMkLst>
        </pc:spChg>
        <pc:spChg chg="add mod">
          <ac:chgData name="HOWARD LIM" userId="5f46fd05-caa1-48d7-ae1b-d61ec684b443" providerId="ADAL" clId="{85D4B06B-8526-48C3-94A9-E1249FFA20D0}" dt="2021-06-13T07:31:16.755" v="33688" actId="208"/>
          <ac:spMkLst>
            <pc:docMk/>
            <pc:sldMk cId="34279171" sldId="415"/>
            <ac:spMk id="6" creationId="{5E79A10C-3E9F-48A9-8AC8-D07F962FF665}"/>
          </ac:spMkLst>
        </pc:spChg>
        <pc:spChg chg="add mod">
          <ac:chgData name="HOWARD LIM" userId="5f46fd05-caa1-48d7-ae1b-d61ec684b443" providerId="ADAL" clId="{85D4B06B-8526-48C3-94A9-E1249FFA20D0}" dt="2021-06-13T07:31:16.860" v="33698" actId="208"/>
          <ac:spMkLst>
            <pc:docMk/>
            <pc:sldMk cId="34279171" sldId="415"/>
            <ac:spMk id="7" creationId="{C75B2EFC-6BDD-4FD4-972F-A0FC98C09FC0}"/>
          </ac:spMkLst>
        </pc:spChg>
        <pc:picChg chg="add mod">
          <ac:chgData name="HOWARD LIM" userId="5f46fd05-caa1-48d7-ae1b-d61ec684b443" providerId="ADAL" clId="{85D4B06B-8526-48C3-94A9-E1249FFA20D0}" dt="2021-06-13T07:31:16.320" v="33658"/>
          <ac:picMkLst>
            <pc:docMk/>
            <pc:sldMk cId="34279171" sldId="415"/>
            <ac:picMk id="3" creationId="{240C2EEC-0B92-449C-926F-6DE4AB65B90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7.587" v="33741" actId="208"/>
        <pc:sldMkLst>
          <pc:docMk/>
          <pc:sldMk cId="3537509218" sldId="416"/>
        </pc:sldMkLst>
        <pc:spChg chg="add mod">
          <ac:chgData name="HOWARD LIM" userId="5f46fd05-caa1-48d7-ae1b-d61ec684b443" providerId="ADAL" clId="{85D4B06B-8526-48C3-94A9-E1249FFA20D0}" dt="2021-06-13T07:31:17.208" v="33711" actId="208"/>
          <ac:spMkLst>
            <pc:docMk/>
            <pc:sldMk cId="3537509218" sldId="416"/>
            <ac:spMk id="4" creationId="{8DF01C70-C331-4C53-9340-F6681DB9C940}"/>
          </ac:spMkLst>
        </pc:spChg>
        <pc:spChg chg="add mod">
          <ac:chgData name="HOWARD LIM" userId="5f46fd05-caa1-48d7-ae1b-d61ec684b443" providerId="ADAL" clId="{85D4B06B-8526-48C3-94A9-E1249FFA20D0}" dt="2021-06-13T07:31:17.320" v="33721" actId="208"/>
          <ac:spMkLst>
            <pc:docMk/>
            <pc:sldMk cId="3537509218" sldId="416"/>
            <ac:spMk id="5" creationId="{F1E8E417-33B3-459A-8152-22CDA83ECC30}"/>
          </ac:spMkLst>
        </pc:spChg>
        <pc:spChg chg="add mod">
          <ac:chgData name="HOWARD LIM" userId="5f46fd05-caa1-48d7-ae1b-d61ec684b443" providerId="ADAL" clId="{85D4B06B-8526-48C3-94A9-E1249FFA20D0}" dt="2021-06-13T07:31:17.483" v="33731" actId="208"/>
          <ac:spMkLst>
            <pc:docMk/>
            <pc:sldMk cId="3537509218" sldId="416"/>
            <ac:spMk id="6" creationId="{282C098F-BA99-4A1F-B4BE-87FFB1DCF726}"/>
          </ac:spMkLst>
        </pc:spChg>
        <pc:spChg chg="add mod">
          <ac:chgData name="HOWARD LIM" userId="5f46fd05-caa1-48d7-ae1b-d61ec684b443" providerId="ADAL" clId="{85D4B06B-8526-48C3-94A9-E1249FFA20D0}" dt="2021-06-13T07:31:17.587" v="33741" actId="208"/>
          <ac:spMkLst>
            <pc:docMk/>
            <pc:sldMk cId="3537509218" sldId="416"/>
            <ac:spMk id="7" creationId="{2D589804-97C8-4FFD-94B3-2C576469CC74}"/>
          </ac:spMkLst>
        </pc:spChg>
        <pc:picChg chg="add mod">
          <ac:chgData name="HOWARD LIM" userId="5f46fd05-caa1-48d7-ae1b-d61ec684b443" providerId="ADAL" clId="{85D4B06B-8526-48C3-94A9-E1249FFA20D0}" dt="2021-06-13T07:31:17.038" v="33701"/>
          <ac:picMkLst>
            <pc:docMk/>
            <pc:sldMk cId="3537509218" sldId="416"/>
            <ac:picMk id="3" creationId="{9EA0FC95-A3B7-4100-97E9-427152247F27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352" v="33784" actId="208"/>
        <pc:sldMkLst>
          <pc:docMk/>
          <pc:sldMk cId="2693766595" sldId="417"/>
        </pc:sldMkLst>
        <pc:spChg chg="add mod">
          <ac:chgData name="HOWARD LIM" userId="5f46fd05-caa1-48d7-ae1b-d61ec684b443" providerId="ADAL" clId="{85D4B06B-8526-48C3-94A9-E1249FFA20D0}" dt="2021-06-13T07:31:17.968" v="33754" actId="208"/>
          <ac:spMkLst>
            <pc:docMk/>
            <pc:sldMk cId="2693766595" sldId="417"/>
            <ac:spMk id="4" creationId="{52F623CD-6BAB-45C9-9BB4-A8CD27E3E120}"/>
          </ac:spMkLst>
        </pc:spChg>
        <pc:spChg chg="add mod">
          <ac:chgData name="HOWARD LIM" userId="5f46fd05-caa1-48d7-ae1b-d61ec684b443" providerId="ADAL" clId="{85D4B06B-8526-48C3-94A9-E1249FFA20D0}" dt="2021-06-13T07:31:18.080" v="33764" actId="208"/>
          <ac:spMkLst>
            <pc:docMk/>
            <pc:sldMk cId="2693766595" sldId="417"/>
            <ac:spMk id="5" creationId="{D5396208-E250-417C-B194-4F33A14B7768}"/>
          </ac:spMkLst>
        </pc:spChg>
        <pc:spChg chg="add mod">
          <ac:chgData name="HOWARD LIM" userId="5f46fd05-caa1-48d7-ae1b-d61ec684b443" providerId="ADAL" clId="{85D4B06B-8526-48C3-94A9-E1249FFA20D0}" dt="2021-06-13T07:31:18.200" v="33774" actId="208"/>
          <ac:spMkLst>
            <pc:docMk/>
            <pc:sldMk cId="2693766595" sldId="417"/>
            <ac:spMk id="6" creationId="{233E3290-6CEE-4EC3-AB35-F8896DC4AB06}"/>
          </ac:spMkLst>
        </pc:spChg>
        <pc:spChg chg="add mod">
          <ac:chgData name="HOWARD LIM" userId="5f46fd05-caa1-48d7-ae1b-d61ec684b443" providerId="ADAL" clId="{85D4B06B-8526-48C3-94A9-E1249FFA20D0}" dt="2021-06-13T07:31:18.352" v="33784" actId="208"/>
          <ac:spMkLst>
            <pc:docMk/>
            <pc:sldMk cId="2693766595" sldId="417"/>
            <ac:spMk id="7" creationId="{9376586C-BC8E-4378-89DC-FBF0DD09CFA8}"/>
          </ac:spMkLst>
        </pc:spChg>
        <pc:picChg chg="add mod">
          <ac:chgData name="HOWARD LIM" userId="5f46fd05-caa1-48d7-ae1b-d61ec684b443" providerId="ADAL" clId="{85D4B06B-8526-48C3-94A9-E1249FFA20D0}" dt="2021-06-13T07:31:17.798" v="33744"/>
          <ac:picMkLst>
            <pc:docMk/>
            <pc:sldMk cId="2693766595" sldId="417"/>
            <ac:picMk id="3" creationId="{4D55120F-107D-490B-9696-B18D7928D4B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8.952" v="33827" actId="208"/>
        <pc:sldMkLst>
          <pc:docMk/>
          <pc:sldMk cId="2738499303" sldId="418"/>
        </pc:sldMkLst>
        <pc:spChg chg="add mod">
          <ac:chgData name="HOWARD LIM" userId="5f46fd05-caa1-48d7-ae1b-d61ec684b443" providerId="ADAL" clId="{85D4B06B-8526-48C3-94A9-E1249FFA20D0}" dt="2021-06-13T07:31:18.678" v="33797" actId="208"/>
          <ac:spMkLst>
            <pc:docMk/>
            <pc:sldMk cId="2738499303" sldId="418"/>
            <ac:spMk id="4" creationId="{6750CF0D-D398-4C8B-B9B9-90EDCA8E14E6}"/>
          </ac:spMkLst>
        </pc:spChg>
        <pc:spChg chg="add mod">
          <ac:chgData name="HOWARD LIM" userId="5f46fd05-caa1-48d7-ae1b-d61ec684b443" providerId="ADAL" clId="{85D4B06B-8526-48C3-94A9-E1249FFA20D0}" dt="2021-06-13T07:31:18.782" v="33807" actId="208"/>
          <ac:spMkLst>
            <pc:docMk/>
            <pc:sldMk cId="2738499303" sldId="418"/>
            <ac:spMk id="5" creationId="{53E9130F-6130-4B39-B8C7-58968ABC686A}"/>
          </ac:spMkLst>
        </pc:spChg>
        <pc:spChg chg="add mod">
          <ac:chgData name="HOWARD LIM" userId="5f46fd05-caa1-48d7-ae1b-d61ec684b443" providerId="ADAL" clId="{85D4B06B-8526-48C3-94A9-E1249FFA20D0}" dt="2021-06-13T07:31:18.896" v="33817" actId="208"/>
          <ac:spMkLst>
            <pc:docMk/>
            <pc:sldMk cId="2738499303" sldId="418"/>
            <ac:spMk id="6" creationId="{B29712C2-17D9-4605-B261-340830750275}"/>
          </ac:spMkLst>
        </pc:spChg>
        <pc:spChg chg="add mod">
          <ac:chgData name="HOWARD LIM" userId="5f46fd05-caa1-48d7-ae1b-d61ec684b443" providerId="ADAL" clId="{85D4B06B-8526-48C3-94A9-E1249FFA20D0}" dt="2021-06-13T07:31:18.952" v="33827" actId="208"/>
          <ac:spMkLst>
            <pc:docMk/>
            <pc:sldMk cId="2738499303" sldId="418"/>
            <ac:spMk id="7" creationId="{D155F074-5052-4AB6-A3CB-C88C4FA6DCD8}"/>
          </ac:spMkLst>
        </pc:spChg>
        <pc:picChg chg="add mod">
          <ac:chgData name="HOWARD LIM" userId="5f46fd05-caa1-48d7-ae1b-d61ec684b443" providerId="ADAL" clId="{85D4B06B-8526-48C3-94A9-E1249FFA20D0}" dt="2021-06-13T07:31:18.517" v="33787"/>
          <ac:picMkLst>
            <pc:docMk/>
            <pc:sldMk cId="2738499303" sldId="418"/>
            <ac:picMk id="3" creationId="{327D6E9F-DE79-4545-ABB4-061D36E3C7AE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19.646" v="33870" actId="208"/>
        <pc:sldMkLst>
          <pc:docMk/>
          <pc:sldMk cId="517720798" sldId="419"/>
        </pc:sldMkLst>
        <pc:spChg chg="add mod">
          <ac:chgData name="HOWARD LIM" userId="5f46fd05-caa1-48d7-ae1b-d61ec684b443" providerId="ADAL" clId="{85D4B06B-8526-48C3-94A9-E1249FFA20D0}" dt="2021-06-13T07:31:19.348" v="33840" actId="208"/>
          <ac:spMkLst>
            <pc:docMk/>
            <pc:sldMk cId="517720798" sldId="419"/>
            <ac:spMk id="4" creationId="{AFD0132D-78CB-40D2-94BF-380911626BD3}"/>
          </ac:spMkLst>
        </pc:spChg>
        <pc:spChg chg="add mod">
          <ac:chgData name="HOWARD LIM" userId="5f46fd05-caa1-48d7-ae1b-d61ec684b443" providerId="ADAL" clId="{85D4B06B-8526-48C3-94A9-E1249FFA20D0}" dt="2021-06-13T07:31:19.469" v="33850" actId="208"/>
          <ac:spMkLst>
            <pc:docMk/>
            <pc:sldMk cId="517720798" sldId="419"/>
            <ac:spMk id="5" creationId="{DB26BBF7-B072-4803-9FF5-312F5C304F4C}"/>
          </ac:spMkLst>
        </pc:spChg>
        <pc:spChg chg="add mod">
          <ac:chgData name="HOWARD LIM" userId="5f46fd05-caa1-48d7-ae1b-d61ec684b443" providerId="ADAL" clId="{85D4B06B-8526-48C3-94A9-E1249FFA20D0}" dt="2021-06-13T07:31:19.582" v="33860" actId="208"/>
          <ac:spMkLst>
            <pc:docMk/>
            <pc:sldMk cId="517720798" sldId="419"/>
            <ac:spMk id="6" creationId="{A079F287-EB28-4F63-9B43-FD43BDCE3490}"/>
          </ac:spMkLst>
        </pc:spChg>
        <pc:spChg chg="add mod">
          <ac:chgData name="HOWARD LIM" userId="5f46fd05-caa1-48d7-ae1b-d61ec684b443" providerId="ADAL" clId="{85D4B06B-8526-48C3-94A9-E1249FFA20D0}" dt="2021-06-13T07:31:19.646" v="33870" actId="208"/>
          <ac:spMkLst>
            <pc:docMk/>
            <pc:sldMk cId="517720798" sldId="419"/>
            <ac:spMk id="7" creationId="{DC8982B1-EC48-4252-8C18-22F66B477027}"/>
          </ac:spMkLst>
        </pc:spChg>
        <pc:picChg chg="add mod">
          <ac:chgData name="HOWARD LIM" userId="5f46fd05-caa1-48d7-ae1b-d61ec684b443" providerId="ADAL" clId="{85D4B06B-8526-48C3-94A9-E1249FFA20D0}" dt="2021-06-13T07:31:19.206" v="33830"/>
          <ac:picMkLst>
            <pc:docMk/>
            <pc:sldMk cId="517720798" sldId="419"/>
            <ac:picMk id="3" creationId="{A16AF8EE-E835-4A0D-A683-EBEB84DAAEFA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140" v="33913" actId="208"/>
        <pc:sldMkLst>
          <pc:docMk/>
          <pc:sldMk cId="2440832134" sldId="420"/>
        </pc:sldMkLst>
        <pc:spChg chg="add mod">
          <ac:chgData name="HOWARD LIM" userId="5f46fd05-caa1-48d7-ae1b-d61ec684b443" providerId="ADAL" clId="{85D4B06B-8526-48C3-94A9-E1249FFA20D0}" dt="2021-06-13T07:31:19.931" v="33883" actId="208"/>
          <ac:spMkLst>
            <pc:docMk/>
            <pc:sldMk cId="2440832134" sldId="420"/>
            <ac:spMk id="4" creationId="{A453A73E-727A-4EE4-973B-8CE86ACBCF44}"/>
          </ac:spMkLst>
        </pc:spChg>
        <pc:spChg chg="add mod">
          <ac:chgData name="HOWARD LIM" userId="5f46fd05-caa1-48d7-ae1b-d61ec684b443" providerId="ADAL" clId="{85D4B06B-8526-48C3-94A9-E1249FFA20D0}" dt="2021-06-13T07:31:19.996" v="33893" actId="208"/>
          <ac:spMkLst>
            <pc:docMk/>
            <pc:sldMk cId="2440832134" sldId="420"/>
            <ac:spMk id="5" creationId="{6BC7B869-F371-4C05-94F9-99C8EC746FFD}"/>
          </ac:spMkLst>
        </pc:spChg>
        <pc:spChg chg="add mod">
          <ac:chgData name="HOWARD LIM" userId="5f46fd05-caa1-48d7-ae1b-d61ec684b443" providerId="ADAL" clId="{85D4B06B-8526-48C3-94A9-E1249FFA20D0}" dt="2021-06-13T07:31:20.060" v="33903" actId="208"/>
          <ac:spMkLst>
            <pc:docMk/>
            <pc:sldMk cId="2440832134" sldId="420"/>
            <ac:spMk id="6" creationId="{4D96E4E7-9D10-4C55-AF96-809D4312C8D8}"/>
          </ac:spMkLst>
        </pc:spChg>
        <pc:spChg chg="add mod">
          <ac:chgData name="HOWARD LIM" userId="5f46fd05-caa1-48d7-ae1b-d61ec684b443" providerId="ADAL" clId="{85D4B06B-8526-48C3-94A9-E1249FFA20D0}" dt="2021-06-13T07:31:20.140" v="33913" actId="208"/>
          <ac:spMkLst>
            <pc:docMk/>
            <pc:sldMk cId="2440832134" sldId="420"/>
            <ac:spMk id="7" creationId="{85122F18-80B2-4BC2-AB0E-77D35010D98C}"/>
          </ac:spMkLst>
        </pc:spChg>
        <pc:picChg chg="add mod">
          <ac:chgData name="HOWARD LIM" userId="5f46fd05-caa1-48d7-ae1b-d61ec684b443" providerId="ADAL" clId="{85D4B06B-8526-48C3-94A9-E1249FFA20D0}" dt="2021-06-13T07:31:19.794" v="33873"/>
          <ac:picMkLst>
            <pc:docMk/>
            <pc:sldMk cId="2440832134" sldId="420"/>
            <ac:picMk id="3" creationId="{B286FA8E-D6C2-480D-A075-A6D927C5349C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0.792" v="33956" actId="208"/>
        <pc:sldMkLst>
          <pc:docMk/>
          <pc:sldMk cId="3229883777" sldId="421"/>
        </pc:sldMkLst>
        <pc:spChg chg="add mod">
          <ac:chgData name="HOWARD LIM" userId="5f46fd05-caa1-48d7-ae1b-d61ec684b443" providerId="ADAL" clId="{85D4B06B-8526-48C3-94A9-E1249FFA20D0}" dt="2021-06-13T07:31:20.458" v="33926" actId="208"/>
          <ac:spMkLst>
            <pc:docMk/>
            <pc:sldMk cId="3229883777" sldId="421"/>
            <ac:spMk id="4" creationId="{59E778A2-F054-4341-88ED-BA925540A36B}"/>
          </ac:spMkLst>
        </pc:spChg>
        <pc:spChg chg="add mod">
          <ac:chgData name="HOWARD LIM" userId="5f46fd05-caa1-48d7-ae1b-d61ec684b443" providerId="ADAL" clId="{85D4B06B-8526-48C3-94A9-E1249FFA20D0}" dt="2021-06-13T07:31:20.569" v="33936" actId="208"/>
          <ac:spMkLst>
            <pc:docMk/>
            <pc:sldMk cId="3229883777" sldId="421"/>
            <ac:spMk id="5" creationId="{41A4CFCF-EB8F-4AAF-BAB2-C4A69C87CF5A}"/>
          </ac:spMkLst>
        </pc:spChg>
        <pc:spChg chg="add mod">
          <ac:chgData name="HOWARD LIM" userId="5f46fd05-caa1-48d7-ae1b-d61ec684b443" providerId="ADAL" clId="{85D4B06B-8526-48C3-94A9-E1249FFA20D0}" dt="2021-06-13T07:31:20.676" v="33946" actId="208"/>
          <ac:spMkLst>
            <pc:docMk/>
            <pc:sldMk cId="3229883777" sldId="421"/>
            <ac:spMk id="6" creationId="{F7B3F027-8AEB-460A-9A26-244315D7345F}"/>
          </ac:spMkLst>
        </pc:spChg>
        <pc:spChg chg="add mod">
          <ac:chgData name="HOWARD LIM" userId="5f46fd05-caa1-48d7-ae1b-d61ec684b443" providerId="ADAL" clId="{85D4B06B-8526-48C3-94A9-E1249FFA20D0}" dt="2021-06-13T07:31:20.792" v="33956" actId="208"/>
          <ac:spMkLst>
            <pc:docMk/>
            <pc:sldMk cId="3229883777" sldId="421"/>
            <ac:spMk id="7" creationId="{0E2E1F54-89D7-4277-8686-4CB27AC032AC}"/>
          </ac:spMkLst>
        </pc:spChg>
        <pc:picChg chg="add mod">
          <ac:chgData name="HOWARD LIM" userId="5f46fd05-caa1-48d7-ae1b-d61ec684b443" providerId="ADAL" clId="{85D4B06B-8526-48C3-94A9-E1249FFA20D0}" dt="2021-06-13T07:31:20.280" v="33916"/>
          <ac:picMkLst>
            <pc:docMk/>
            <pc:sldMk cId="3229883777" sldId="421"/>
            <ac:picMk id="3" creationId="{4FC7D8AF-B6E3-4B72-837F-4C6FF679C66F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1.432" v="33999" actId="208"/>
        <pc:sldMkLst>
          <pc:docMk/>
          <pc:sldMk cId="1320367656" sldId="422"/>
        </pc:sldMkLst>
        <pc:spChg chg="add mod">
          <ac:chgData name="HOWARD LIM" userId="5f46fd05-caa1-48d7-ae1b-d61ec684b443" providerId="ADAL" clId="{85D4B06B-8526-48C3-94A9-E1249FFA20D0}" dt="2021-06-13T07:31:21.142" v="33969" actId="208"/>
          <ac:spMkLst>
            <pc:docMk/>
            <pc:sldMk cId="1320367656" sldId="422"/>
            <ac:spMk id="4" creationId="{88BC429F-7187-4812-B94D-FD5AE24386E9}"/>
          </ac:spMkLst>
        </pc:spChg>
        <pc:spChg chg="add mod">
          <ac:chgData name="HOWARD LIM" userId="5f46fd05-caa1-48d7-ae1b-d61ec684b443" providerId="ADAL" clId="{85D4B06B-8526-48C3-94A9-E1249FFA20D0}" dt="2021-06-13T07:31:21.268" v="33979" actId="208"/>
          <ac:spMkLst>
            <pc:docMk/>
            <pc:sldMk cId="1320367656" sldId="422"/>
            <ac:spMk id="5" creationId="{63182B2E-2255-42C3-9BB1-267262131858}"/>
          </ac:spMkLst>
        </pc:spChg>
        <pc:spChg chg="add mod">
          <ac:chgData name="HOWARD LIM" userId="5f46fd05-caa1-48d7-ae1b-d61ec684b443" providerId="ADAL" clId="{85D4B06B-8526-48C3-94A9-E1249FFA20D0}" dt="2021-06-13T07:31:21.344" v="33989" actId="208"/>
          <ac:spMkLst>
            <pc:docMk/>
            <pc:sldMk cId="1320367656" sldId="422"/>
            <ac:spMk id="6" creationId="{8212BDDF-6429-4CD1-A5FF-A11FBD4B44F4}"/>
          </ac:spMkLst>
        </pc:spChg>
        <pc:spChg chg="add mod">
          <ac:chgData name="HOWARD LIM" userId="5f46fd05-caa1-48d7-ae1b-d61ec684b443" providerId="ADAL" clId="{85D4B06B-8526-48C3-94A9-E1249FFA20D0}" dt="2021-06-13T07:31:21.432" v="33999" actId="208"/>
          <ac:spMkLst>
            <pc:docMk/>
            <pc:sldMk cId="1320367656" sldId="422"/>
            <ac:spMk id="7" creationId="{7446A9A7-6A02-4D61-8F4C-850E4F9649DA}"/>
          </ac:spMkLst>
        </pc:spChg>
        <pc:picChg chg="add mod">
          <ac:chgData name="HOWARD LIM" userId="5f46fd05-caa1-48d7-ae1b-d61ec684b443" providerId="ADAL" clId="{85D4B06B-8526-48C3-94A9-E1249FFA20D0}" dt="2021-06-13T07:31:20.970" v="33959"/>
          <ac:picMkLst>
            <pc:docMk/>
            <pc:sldMk cId="1320367656" sldId="422"/>
            <ac:picMk id="3" creationId="{7C3044CA-D37F-4218-BA3F-B884802CBE95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2.198" v="34042" actId="208"/>
        <pc:sldMkLst>
          <pc:docMk/>
          <pc:sldMk cId="3462585287" sldId="423"/>
        </pc:sldMkLst>
        <pc:spChg chg="add mod">
          <ac:chgData name="HOWARD LIM" userId="5f46fd05-caa1-48d7-ae1b-d61ec684b443" providerId="ADAL" clId="{85D4B06B-8526-48C3-94A9-E1249FFA20D0}" dt="2021-06-13T07:31:21.910" v="34012" actId="208"/>
          <ac:spMkLst>
            <pc:docMk/>
            <pc:sldMk cId="3462585287" sldId="423"/>
            <ac:spMk id="4" creationId="{22AFB14B-D908-4A10-B98A-6F76FC85A73F}"/>
          </ac:spMkLst>
        </pc:spChg>
        <pc:spChg chg="add mod">
          <ac:chgData name="HOWARD LIM" userId="5f46fd05-caa1-48d7-ae1b-d61ec684b443" providerId="ADAL" clId="{85D4B06B-8526-48C3-94A9-E1249FFA20D0}" dt="2021-06-13T07:31:22.022" v="34022" actId="208"/>
          <ac:spMkLst>
            <pc:docMk/>
            <pc:sldMk cId="3462585287" sldId="423"/>
            <ac:spMk id="5" creationId="{2D700CFA-05D5-4D2C-B173-99CD64092115}"/>
          </ac:spMkLst>
        </pc:spChg>
        <pc:spChg chg="add mod">
          <ac:chgData name="HOWARD LIM" userId="5f46fd05-caa1-48d7-ae1b-d61ec684b443" providerId="ADAL" clId="{85D4B06B-8526-48C3-94A9-E1249FFA20D0}" dt="2021-06-13T07:31:22.118" v="34032" actId="208"/>
          <ac:spMkLst>
            <pc:docMk/>
            <pc:sldMk cId="3462585287" sldId="423"/>
            <ac:spMk id="6" creationId="{5DE1F2DC-B172-4A28-B830-18EEEBB8F239}"/>
          </ac:spMkLst>
        </pc:spChg>
        <pc:spChg chg="add mod">
          <ac:chgData name="HOWARD LIM" userId="5f46fd05-caa1-48d7-ae1b-d61ec684b443" providerId="ADAL" clId="{85D4B06B-8526-48C3-94A9-E1249FFA20D0}" dt="2021-06-13T07:31:22.198" v="34042" actId="208"/>
          <ac:spMkLst>
            <pc:docMk/>
            <pc:sldMk cId="3462585287" sldId="423"/>
            <ac:spMk id="7" creationId="{F7FD92FD-09F8-4A2F-860D-D6D6367048C4}"/>
          </ac:spMkLst>
        </pc:spChg>
        <pc:picChg chg="add mod">
          <ac:chgData name="HOWARD LIM" userId="5f46fd05-caa1-48d7-ae1b-d61ec684b443" providerId="ADAL" clId="{85D4B06B-8526-48C3-94A9-E1249FFA20D0}" dt="2021-06-13T07:31:21.749" v="34002"/>
          <ac:picMkLst>
            <pc:docMk/>
            <pc:sldMk cId="3462585287" sldId="423"/>
            <ac:picMk id="3" creationId="{12BD5856-7C01-4938-9F9B-500ED8713966}"/>
          </ac:picMkLst>
        </pc:picChg>
      </pc:sldChg>
      <pc:sldChg chg="addSp modSp add mod">
        <pc:chgData name="HOWARD LIM" userId="5f46fd05-caa1-48d7-ae1b-d61ec684b443" providerId="ADAL" clId="{85D4B06B-8526-48C3-94A9-E1249FFA20D0}" dt="2021-06-13T07:31:23.052" v="34085" actId="208"/>
        <pc:sldMkLst>
          <pc:docMk/>
          <pc:sldMk cId="3926481728" sldId="424"/>
        </pc:sldMkLst>
        <pc:spChg chg="add mod">
          <ac:chgData name="HOWARD LIM" userId="5f46fd05-caa1-48d7-ae1b-d61ec684b443" providerId="ADAL" clId="{85D4B06B-8526-48C3-94A9-E1249FFA20D0}" dt="2021-06-13T07:31:22.668" v="34055" actId="208"/>
          <ac:spMkLst>
            <pc:docMk/>
            <pc:sldMk cId="3926481728" sldId="424"/>
            <ac:spMk id="4" creationId="{9A36AFDB-2735-4ED3-951B-579285A4C513}"/>
          </ac:spMkLst>
        </pc:spChg>
        <pc:spChg chg="add mod">
          <ac:chgData name="HOWARD LIM" userId="5f46fd05-caa1-48d7-ae1b-d61ec684b443" providerId="ADAL" clId="{85D4B06B-8526-48C3-94A9-E1249FFA20D0}" dt="2021-06-13T07:31:22.788" v="34065" actId="208"/>
          <ac:spMkLst>
            <pc:docMk/>
            <pc:sldMk cId="3926481728" sldId="424"/>
            <ac:spMk id="5" creationId="{386D0D61-5C36-430E-87DE-5496C5AE5F9E}"/>
          </ac:spMkLst>
        </pc:spChg>
        <pc:spChg chg="add mod">
          <ac:chgData name="HOWARD LIM" userId="5f46fd05-caa1-48d7-ae1b-d61ec684b443" providerId="ADAL" clId="{85D4B06B-8526-48C3-94A9-E1249FFA20D0}" dt="2021-06-13T07:31:22.940" v="34075" actId="208"/>
          <ac:spMkLst>
            <pc:docMk/>
            <pc:sldMk cId="3926481728" sldId="424"/>
            <ac:spMk id="6" creationId="{EC5A4D6C-0FBF-4649-9944-AB0CF764154A}"/>
          </ac:spMkLst>
        </pc:spChg>
        <pc:spChg chg="add mod">
          <ac:chgData name="HOWARD LIM" userId="5f46fd05-caa1-48d7-ae1b-d61ec684b443" providerId="ADAL" clId="{85D4B06B-8526-48C3-94A9-E1249FFA20D0}" dt="2021-06-13T07:31:23.052" v="34085" actId="208"/>
          <ac:spMkLst>
            <pc:docMk/>
            <pc:sldMk cId="3926481728" sldId="424"/>
            <ac:spMk id="7" creationId="{08C33C99-035D-4A04-935E-EB296CBFA361}"/>
          </ac:spMkLst>
        </pc:spChg>
        <pc:picChg chg="add mod">
          <ac:chgData name="HOWARD LIM" userId="5f46fd05-caa1-48d7-ae1b-d61ec684b443" providerId="ADAL" clId="{85D4B06B-8526-48C3-94A9-E1249FFA20D0}" dt="2021-06-13T07:31:22.507" v="34045"/>
          <ac:picMkLst>
            <pc:docMk/>
            <pc:sldMk cId="3926481728" sldId="424"/>
            <ac:picMk id="3" creationId="{A7A28AB5-4CDD-4E4E-8F8F-7582882BBDFD}"/>
          </ac:picMkLst>
        </pc:picChg>
      </pc:sldChg>
      <pc:sldChg chg="add del">
        <pc:chgData name="HOWARD LIM" userId="5f46fd05-caa1-48d7-ae1b-d61ec684b443" providerId="ADAL" clId="{85D4B06B-8526-48C3-94A9-E1249FFA20D0}" dt="2021-06-13T07:32:01.139" v="34089" actId="47"/>
        <pc:sldMkLst>
          <pc:docMk/>
          <pc:sldMk cId="1166164848" sldId="425"/>
        </pc:sldMkLst>
      </pc:sldChg>
      <pc:sldChg chg="modSp add">
        <pc:chgData name="HOWARD LIM" userId="5f46fd05-caa1-48d7-ae1b-d61ec684b443" providerId="ADAL" clId="{85D4B06B-8526-48C3-94A9-E1249FFA20D0}" dt="2021-06-13T07:32:29.783" v="34091"/>
        <pc:sldMkLst>
          <pc:docMk/>
          <pc:sldMk cId="204824564" sldId="426"/>
        </pc:sldMkLst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9.783" v="34091"/>
          <ac:spMkLst>
            <pc:docMk/>
            <pc:sldMk cId="204824564" sldId="426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36.599" v="34092"/>
        <pc:sldMkLst>
          <pc:docMk/>
          <pc:sldMk cId="4003227890" sldId="427"/>
        </pc:sldMkLst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36.599" v="34092"/>
          <ac:spMkLst>
            <pc:docMk/>
            <pc:sldMk cId="4003227890" sldId="427"/>
            <ac:spMk id="6" creationId="{5ED7E279-DBD9-4E14-9EE6-C3711F1837DB}"/>
          </ac:spMkLst>
        </pc:spChg>
      </pc:sldChg>
      <pc:sldChg chg="modSp add">
        <pc:chgData name="HOWARD LIM" userId="5f46fd05-caa1-48d7-ae1b-d61ec684b443" providerId="ADAL" clId="{85D4B06B-8526-48C3-94A9-E1249FFA20D0}" dt="2021-06-13T07:32:22.359" v="34090"/>
        <pc:sldMkLst>
          <pc:docMk/>
          <pc:sldMk cId="2382825157" sldId="428"/>
        </pc:sldMkLst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4" creationId="{291C20D4-2C99-4049-B921-DCCC68E2A7A1}"/>
          </ac:spMkLst>
        </pc:spChg>
        <pc:spChg chg="mod">
          <ac:chgData name="HOWARD LIM" userId="5f46fd05-caa1-48d7-ae1b-d61ec684b443" providerId="ADAL" clId="{85D4B06B-8526-48C3-94A9-E1249FFA20D0}" dt="2021-06-13T07:32:22.359" v="34090"/>
          <ac:spMkLst>
            <pc:docMk/>
            <pc:sldMk cId="2382825157" sldId="428"/>
            <ac:spMk id="6" creationId="{5ED7E279-DBD9-4E14-9EE6-C3711F1837DB}"/>
          </ac:spMkLst>
        </pc:spChg>
      </pc:sldChg>
    </pc:docChg>
  </pc:docChgLst>
  <pc:docChgLst>
    <pc:chgData name="HOWARD LIM" userId="5f46fd05-caa1-48d7-ae1b-d61ec684b443" providerId="ADAL" clId="{2FBED7FA-B31C-46F7-936E-2A44E3AA4F7E}"/>
    <pc:docChg chg="undo redo custSel addSld delSld modSld">
      <pc:chgData name="HOWARD LIM" userId="5f46fd05-caa1-48d7-ae1b-d61ec684b443" providerId="ADAL" clId="{2FBED7FA-B31C-46F7-936E-2A44E3AA4F7E}" dt="2021-03-31T14:23:05.955" v="13786" actId="27636"/>
      <pc:docMkLst>
        <pc:docMk/>
      </pc:docMkLst>
      <pc:sldChg chg="del">
        <pc:chgData name="HOWARD LIM" userId="5f46fd05-caa1-48d7-ae1b-d61ec684b443" providerId="ADAL" clId="{2FBED7FA-B31C-46F7-936E-2A44E3AA4F7E}" dt="2020-12-20T14:45:40.227" v="11" actId="2696"/>
        <pc:sldMkLst>
          <pc:docMk/>
          <pc:sldMk cId="945079554" sldId="290"/>
        </pc:sldMkLst>
      </pc:sldChg>
      <pc:sldChg chg="del">
        <pc:chgData name="HOWARD LIM" userId="5f46fd05-caa1-48d7-ae1b-d61ec684b443" providerId="ADAL" clId="{2FBED7FA-B31C-46F7-936E-2A44E3AA4F7E}" dt="2020-12-20T14:45:40.253" v="12" actId="2696"/>
        <pc:sldMkLst>
          <pc:docMk/>
          <pc:sldMk cId="2648226771" sldId="291"/>
        </pc:sldMkLst>
      </pc:sldChg>
      <pc:sldChg chg="del">
        <pc:chgData name="HOWARD LIM" userId="5f46fd05-caa1-48d7-ae1b-d61ec684b443" providerId="ADAL" clId="{2FBED7FA-B31C-46F7-936E-2A44E3AA4F7E}" dt="2020-12-20T14:45:40.272" v="13" actId="2696"/>
        <pc:sldMkLst>
          <pc:docMk/>
          <pc:sldMk cId="3700660927" sldId="292"/>
        </pc:sldMkLst>
      </pc:sldChg>
      <pc:sldChg chg="del">
        <pc:chgData name="HOWARD LIM" userId="5f46fd05-caa1-48d7-ae1b-d61ec684b443" providerId="ADAL" clId="{2FBED7FA-B31C-46F7-936E-2A44E3AA4F7E}" dt="2020-12-20T14:45:40.289" v="14" actId="2696"/>
        <pc:sldMkLst>
          <pc:docMk/>
          <pc:sldMk cId="2615027681" sldId="293"/>
        </pc:sldMkLst>
      </pc:sldChg>
      <pc:sldChg chg="del">
        <pc:chgData name="HOWARD LIM" userId="5f46fd05-caa1-48d7-ae1b-d61ec684b443" providerId="ADAL" clId="{2FBED7FA-B31C-46F7-936E-2A44E3AA4F7E}" dt="2020-12-20T14:45:40.305" v="15" actId="2696"/>
        <pc:sldMkLst>
          <pc:docMk/>
          <pc:sldMk cId="24488610" sldId="294"/>
        </pc:sldMkLst>
      </pc:sldChg>
      <pc:sldChg chg="del">
        <pc:chgData name="HOWARD LIM" userId="5f46fd05-caa1-48d7-ae1b-d61ec684b443" providerId="ADAL" clId="{2FBED7FA-B31C-46F7-936E-2A44E3AA4F7E}" dt="2020-12-20T14:45:40.320" v="16" actId="2696"/>
        <pc:sldMkLst>
          <pc:docMk/>
          <pc:sldMk cId="4048931003" sldId="295"/>
        </pc:sldMkLst>
      </pc:sldChg>
      <pc:sldChg chg="del">
        <pc:chgData name="HOWARD LIM" userId="5f46fd05-caa1-48d7-ae1b-d61ec684b443" providerId="ADAL" clId="{2FBED7FA-B31C-46F7-936E-2A44E3AA4F7E}" dt="2020-12-20T14:45:40.334" v="17" actId="2696"/>
        <pc:sldMkLst>
          <pc:docMk/>
          <pc:sldMk cId="267929811" sldId="296"/>
        </pc:sldMkLst>
      </pc:sldChg>
      <pc:sldChg chg="del">
        <pc:chgData name="HOWARD LIM" userId="5f46fd05-caa1-48d7-ae1b-d61ec684b443" providerId="ADAL" clId="{2FBED7FA-B31C-46F7-936E-2A44E3AA4F7E}" dt="2020-12-20T14:45:40.362" v="19" actId="2696"/>
        <pc:sldMkLst>
          <pc:docMk/>
          <pc:sldMk cId="2274145014" sldId="297"/>
        </pc:sldMkLst>
      </pc:sldChg>
      <pc:sldChg chg="del">
        <pc:chgData name="HOWARD LIM" userId="5f46fd05-caa1-48d7-ae1b-d61ec684b443" providerId="ADAL" clId="{2FBED7FA-B31C-46F7-936E-2A44E3AA4F7E}" dt="2020-12-20T14:45:40.348" v="18" actId="2696"/>
        <pc:sldMkLst>
          <pc:docMk/>
          <pc:sldMk cId="3209938018" sldId="298"/>
        </pc:sldMkLst>
      </pc:sldChg>
      <pc:sldChg chg="del">
        <pc:chgData name="HOWARD LIM" userId="5f46fd05-caa1-48d7-ae1b-d61ec684b443" providerId="ADAL" clId="{2FBED7FA-B31C-46F7-936E-2A44E3AA4F7E}" dt="2020-12-20T14:45:40.375" v="20" actId="2696"/>
        <pc:sldMkLst>
          <pc:docMk/>
          <pc:sldMk cId="903057009" sldId="299"/>
        </pc:sldMkLst>
      </pc:sldChg>
      <pc:sldChg chg="del">
        <pc:chgData name="HOWARD LIM" userId="5f46fd05-caa1-48d7-ae1b-d61ec684b443" providerId="ADAL" clId="{2FBED7FA-B31C-46F7-936E-2A44E3AA4F7E}" dt="2020-12-20T14:45:40.387" v="21" actId="2696"/>
        <pc:sldMkLst>
          <pc:docMk/>
          <pc:sldMk cId="1535958252" sldId="300"/>
        </pc:sldMkLst>
      </pc:sldChg>
      <pc:sldChg chg="addSp delSp modSp del mod">
        <pc:chgData name="HOWARD LIM" userId="5f46fd05-caa1-48d7-ae1b-d61ec684b443" providerId="ADAL" clId="{2FBED7FA-B31C-46F7-936E-2A44E3AA4F7E}" dt="2021-03-31T14:19:57.893" v="12708" actId="2696"/>
        <pc:sldMkLst>
          <pc:docMk/>
          <pc:sldMk cId="3621481195" sldId="301"/>
        </pc:sldMkLst>
        <pc:spChg chg="add del mod">
          <ac:chgData name="HOWARD LIM" userId="5f46fd05-caa1-48d7-ae1b-d61ec684b443" providerId="ADAL" clId="{2FBED7FA-B31C-46F7-936E-2A44E3AA4F7E}" dt="2021-03-31T13:38:07.274" v="8619"/>
          <ac:spMkLst>
            <pc:docMk/>
            <pc:sldMk cId="3621481195" sldId="301"/>
            <ac:spMk id="5" creationId="{589A41A9-850E-4BD4-AB16-0B5BEBF12814}"/>
          </ac:spMkLst>
        </pc:spChg>
        <pc:spChg chg="add del mod">
          <ac:chgData name="HOWARD LIM" userId="5f46fd05-caa1-48d7-ae1b-d61ec684b443" providerId="ADAL" clId="{2FBED7FA-B31C-46F7-936E-2A44E3AA4F7E}" dt="2021-03-30T13:05:18.957" v="3453"/>
          <ac:spMkLst>
            <pc:docMk/>
            <pc:sldMk cId="3621481195" sldId="301"/>
            <ac:spMk id="5" creationId="{71316075-3FC4-4A88-9FD9-B477DE9E988D}"/>
          </ac:spMkLst>
        </pc:spChg>
        <pc:spChg chg="add del mod">
          <ac:chgData name="HOWARD LIM" userId="5f46fd05-caa1-48d7-ae1b-d61ec684b443" providerId="ADAL" clId="{2FBED7FA-B31C-46F7-936E-2A44E3AA4F7E}" dt="2021-03-30T12:41:19.872" v="1858"/>
          <ac:spMkLst>
            <pc:docMk/>
            <pc:sldMk cId="3621481195" sldId="301"/>
            <ac:spMk id="5" creationId="{7B13A0B7-713C-4995-88C4-4A4FA4A8AA2C}"/>
          </ac:spMkLst>
        </pc:spChg>
        <pc:spChg chg="add del mod">
          <ac:chgData name="HOWARD LIM" userId="5f46fd05-caa1-48d7-ae1b-d61ec684b443" providerId="ADAL" clId="{2FBED7FA-B31C-46F7-936E-2A44E3AA4F7E}" dt="2021-03-30T12:35:33.307" v="1187"/>
          <ac:spMkLst>
            <pc:docMk/>
            <pc:sldMk cId="3621481195" sldId="301"/>
            <ac:spMk id="5" creationId="{7BDA0241-A794-43BE-A0EA-EF4CBA052DB9}"/>
          </ac:spMkLst>
        </pc:spChg>
        <pc:spChg chg="add del mod">
          <ac:chgData name="HOWARD LIM" userId="5f46fd05-caa1-48d7-ae1b-d61ec684b443" providerId="ADAL" clId="{2FBED7FA-B31C-46F7-936E-2A44E3AA4F7E}" dt="2020-12-20T14:47:09.045" v="444"/>
          <ac:spMkLst>
            <pc:docMk/>
            <pc:sldMk cId="3621481195" sldId="301"/>
            <ac:spMk id="5" creationId="{81F59C2B-965A-4F95-9F5E-BFB550D89657}"/>
          </ac:spMkLst>
        </pc:spChg>
        <pc:spChg chg="add del mod">
          <ac:chgData name="HOWARD LIM" userId="5f46fd05-caa1-48d7-ae1b-d61ec684b443" providerId="ADAL" clId="{2FBED7FA-B31C-46F7-936E-2A44E3AA4F7E}" dt="2021-03-30T12:44:41.770" v="2638"/>
          <ac:spMkLst>
            <pc:docMk/>
            <pc:sldMk cId="3621481195" sldId="301"/>
            <ac:spMk id="5" creationId="{9582228E-6F67-4151-A46E-292DBAAD4C71}"/>
          </ac:spMkLst>
        </pc:spChg>
        <pc:spChg chg="add del mod">
          <ac:chgData name="HOWARD LIM" userId="5f46fd05-caa1-48d7-ae1b-d61ec684b443" providerId="ADAL" clId="{2FBED7FA-B31C-46F7-936E-2A44E3AA4F7E}" dt="2021-03-30T13:22:48.383" v="4701"/>
          <ac:spMkLst>
            <pc:docMk/>
            <pc:sldMk cId="3621481195" sldId="301"/>
            <ac:spMk id="5" creationId="{B4A015CA-0134-4571-B7B7-693FD90332A8}"/>
          </ac:spMkLst>
        </pc:spChg>
        <pc:spChg chg="add del mod">
          <ac:chgData name="HOWARD LIM" userId="5f46fd05-caa1-48d7-ae1b-d61ec684b443" providerId="ADAL" clId="{2FBED7FA-B31C-46F7-936E-2A44E3AA4F7E}" dt="2021-03-31T13:15:12.734" v="5719"/>
          <ac:spMkLst>
            <pc:docMk/>
            <pc:sldMk cId="3621481195" sldId="301"/>
            <ac:spMk id="5" creationId="{C347E2BF-DAF3-422F-A6CC-007CB827DDA0}"/>
          </ac:spMkLst>
        </pc:spChg>
        <pc:spChg chg="add del mod">
          <ac:chgData name="HOWARD LIM" userId="5f46fd05-caa1-48d7-ae1b-d61ec684b443" providerId="ADAL" clId="{2FBED7FA-B31C-46F7-936E-2A44E3AA4F7E}" dt="2021-03-31T14:16:20.600" v="12179"/>
          <ac:spMkLst>
            <pc:docMk/>
            <pc:sldMk cId="3621481195" sldId="301"/>
            <ac:spMk id="5" creationId="{D2142CDF-2B9B-4F78-BF79-09DC6B442F2C}"/>
          </ac:spMkLst>
        </pc:spChg>
        <pc:spChg chg="add del mod">
          <ac:chgData name="HOWARD LIM" userId="5f46fd05-caa1-48d7-ae1b-d61ec684b443" providerId="ADAL" clId="{2FBED7FA-B31C-46F7-936E-2A44E3AA4F7E}" dt="2021-03-31T13:27:23.680" v="6487"/>
          <ac:spMkLst>
            <pc:docMk/>
            <pc:sldMk cId="3621481195" sldId="301"/>
            <ac:spMk id="5" creationId="{D993B829-6A97-47DE-9693-B0C17A4F013A}"/>
          </ac:spMkLst>
        </pc:spChg>
        <pc:spChg chg="add del mod">
          <ac:chgData name="HOWARD LIM" userId="5f46fd05-caa1-48d7-ae1b-d61ec684b443" providerId="ADAL" clId="{2FBED7FA-B31C-46F7-936E-2A44E3AA4F7E}" dt="2021-03-31T13:46:06.911" v="11103"/>
          <ac:spMkLst>
            <pc:docMk/>
            <pc:sldMk cId="3621481195" sldId="301"/>
            <ac:spMk id="5" creationId="{FB1C78CF-A83D-435B-8E13-23B99D98B0BD}"/>
          </ac:spMkLst>
        </pc:spChg>
        <pc:spChg chg="add del mod">
          <ac:chgData name="HOWARD LIM" userId="5f46fd05-caa1-48d7-ae1b-d61ec684b443" providerId="ADAL" clId="{2FBED7FA-B31C-46F7-936E-2A44E3AA4F7E}" dt="2021-03-31T13:15:12.723" v="5717"/>
          <ac:spMkLst>
            <pc:docMk/>
            <pc:sldMk cId="3621481195" sldId="301"/>
            <ac:spMk id="6" creationId="{0FCD6201-727F-4017-AEA8-F9EFCA64A176}"/>
          </ac:spMkLst>
        </pc:spChg>
        <pc:spChg chg="add del mod">
          <ac:chgData name="HOWARD LIM" userId="5f46fd05-caa1-48d7-ae1b-d61ec684b443" providerId="ADAL" clId="{2FBED7FA-B31C-46F7-936E-2A44E3AA4F7E}" dt="2021-03-31T13:27:23.667" v="6485"/>
          <ac:spMkLst>
            <pc:docMk/>
            <pc:sldMk cId="3621481195" sldId="301"/>
            <ac:spMk id="6" creationId="{2E8EAAD4-67D7-4B82-827A-2790FB8E2B2D}"/>
          </ac:spMkLst>
        </pc:spChg>
        <pc:spChg chg="add del mod">
          <ac:chgData name="HOWARD LIM" userId="5f46fd05-caa1-48d7-ae1b-d61ec684b443" providerId="ADAL" clId="{2FBED7FA-B31C-46F7-936E-2A44E3AA4F7E}" dt="2021-03-30T13:22:48.370" v="4699"/>
          <ac:spMkLst>
            <pc:docMk/>
            <pc:sldMk cId="3621481195" sldId="301"/>
            <ac:spMk id="6" creationId="{303409ED-E24E-4F96-A110-420E2EA98CEA}"/>
          </ac:spMkLst>
        </pc:spChg>
        <pc:spChg chg="add del mod">
          <ac:chgData name="HOWARD LIM" userId="5f46fd05-caa1-48d7-ae1b-d61ec684b443" providerId="ADAL" clId="{2FBED7FA-B31C-46F7-936E-2A44E3AA4F7E}" dt="2021-03-30T13:05:18.945" v="3451"/>
          <ac:spMkLst>
            <pc:docMk/>
            <pc:sldMk cId="3621481195" sldId="301"/>
            <ac:spMk id="6" creationId="{3B3585F6-684E-4863-8B5F-2C91CC2BC27D}"/>
          </ac:spMkLst>
        </pc:spChg>
        <pc:spChg chg="add del mod">
          <ac:chgData name="HOWARD LIM" userId="5f46fd05-caa1-48d7-ae1b-d61ec684b443" providerId="ADAL" clId="{2FBED7FA-B31C-46F7-936E-2A44E3AA4F7E}" dt="2021-03-31T13:46:06.899" v="11101"/>
          <ac:spMkLst>
            <pc:docMk/>
            <pc:sldMk cId="3621481195" sldId="301"/>
            <ac:spMk id="6" creationId="{48BAA3F9-7D62-42B5-8E06-3D7FBBF9F54B}"/>
          </ac:spMkLst>
        </pc:spChg>
        <pc:spChg chg="add del mod">
          <ac:chgData name="HOWARD LIM" userId="5f46fd05-caa1-48d7-ae1b-d61ec684b443" providerId="ADAL" clId="{2FBED7FA-B31C-46F7-936E-2A44E3AA4F7E}" dt="2021-03-30T12:35:33.251" v="1185"/>
          <ac:spMkLst>
            <pc:docMk/>
            <pc:sldMk cId="3621481195" sldId="301"/>
            <ac:spMk id="6" creationId="{92879630-3D41-468B-A437-8DB097149C1D}"/>
          </ac:spMkLst>
        </pc:spChg>
        <pc:spChg chg="add del mod">
          <ac:chgData name="HOWARD LIM" userId="5f46fd05-caa1-48d7-ae1b-d61ec684b443" providerId="ADAL" clId="{2FBED7FA-B31C-46F7-936E-2A44E3AA4F7E}" dt="2021-03-30T12:41:19.848" v="1856"/>
          <ac:spMkLst>
            <pc:docMk/>
            <pc:sldMk cId="3621481195" sldId="301"/>
            <ac:spMk id="6" creationId="{9B3A0411-00CB-493F-B971-60E04B5507C3}"/>
          </ac:spMkLst>
        </pc:spChg>
        <pc:spChg chg="add del mod">
          <ac:chgData name="HOWARD LIM" userId="5f46fd05-caa1-48d7-ae1b-d61ec684b443" providerId="ADAL" clId="{2FBED7FA-B31C-46F7-936E-2A44E3AA4F7E}" dt="2020-12-20T14:47:09.024" v="442"/>
          <ac:spMkLst>
            <pc:docMk/>
            <pc:sldMk cId="3621481195" sldId="301"/>
            <ac:spMk id="6" creationId="{B5A8D327-14C8-4BF5-B0CB-D66FDFA18FED}"/>
          </ac:spMkLst>
        </pc:spChg>
        <pc:spChg chg="add del mod">
          <ac:chgData name="HOWARD LIM" userId="5f46fd05-caa1-48d7-ae1b-d61ec684b443" providerId="ADAL" clId="{2FBED7FA-B31C-46F7-936E-2A44E3AA4F7E}" dt="2021-03-30T12:44:41.753" v="2636"/>
          <ac:spMkLst>
            <pc:docMk/>
            <pc:sldMk cId="3621481195" sldId="301"/>
            <ac:spMk id="6" creationId="{BB5E5988-6034-4545-A168-6248BEF1AC9B}"/>
          </ac:spMkLst>
        </pc:spChg>
        <pc:spChg chg="add del mod">
          <ac:chgData name="HOWARD LIM" userId="5f46fd05-caa1-48d7-ae1b-d61ec684b443" providerId="ADAL" clId="{2FBED7FA-B31C-46F7-936E-2A44E3AA4F7E}" dt="2021-03-31T13:38:07.262" v="8617"/>
          <ac:spMkLst>
            <pc:docMk/>
            <pc:sldMk cId="3621481195" sldId="301"/>
            <ac:spMk id="6" creationId="{CA29BC7D-18C9-49BD-9777-439601C04869}"/>
          </ac:spMkLst>
        </pc:spChg>
        <pc:spChg chg="add del mod">
          <ac:chgData name="HOWARD LIM" userId="5f46fd05-caa1-48d7-ae1b-d61ec684b443" providerId="ADAL" clId="{2FBED7FA-B31C-46F7-936E-2A44E3AA4F7E}" dt="2021-03-31T14:16:20.589" v="12177"/>
          <ac:spMkLst>
            <pc:docMk/>
            <pc:sldMk cId="3621481195" sldId="301"/>
            <ac:spMk id="6" creationId="{F77A573F-7429-487A-821E-618AE3CD719F}"/>
          </ac:spMkLst>
        </pc:spChg>
        <pc:spChg chg="add del mod">
          <ac:chgData name="HOWARD LIM" userId="5f46fd05-caa1-48d7-ae1b-d61ec684b443" providerId="ADAL" clId="{2FBED7FA-B31C-46F7-936E-2A44E3AA4F7E}" dt="2021-03-30T12:44:41.732" v="2634"/>
          <ac:spMkLst>
            <pc:docMk/>
            <pc:sldMk cId="3621481195" sldId="301"/>
            <ac:spMk id="7" creationId="{25940BA9-646E-4283-AAC0-B96A35E29B6C}"/>
          </ac:spMkLst>
        </pc:spChg>
        <pc:spChg chg="add del mod">
          <ac:chgData name="HOWARD LIM" userId="5f46fd05-caa1-48d7-ae1b-d61ec684b443" providerId="ADAL" clId="{2FBED7FA-B31C-46F7-936E-2A44E3AA4F7E}" dt="2020-12-20T14:47:09.005" v="440"/>
          <ac:spMkLst>
            <pc:docMk/>
            <pc:sldMk cId="3621481195" sldId="301"/>
            <ac:spMk id="7" creationId="{2AFCCF1A-2751-4114-B491-8F787511FF27}"/>
          </ac:spMkLst>
        </pc:spChg>
        <pc:spChg chg="add del mod">
          <ac:chgData name="HOWARD LIM" userId="5f46fd05-caa1-48d7-ae1b-d61ec684b443" providerId="ADAL" clId="{2FBED7FA-B31C-46F7-936E-2A44E3AA4F7E}" dt="2021-03-30T13:22:48.357" v="4697"/>
          <ac:spMkLst>
            <pc:docMk/>
            <pc:sldMk cId="3621481195" sldId="301"/>
            <ac:spMk id="7" creationId="{486AA016-081E-42DF-900E-91F38FC1E71D}"/>
          </ac:spMkLst>
        </pc:spChg>
        <pc:spChg chg="add del mod">
          <ac:chgData name="HOWARD LIM" userId="5f46fd05-caa1-48d7-ae1b-d61ec684b443" providerId="ADAL" clId="{2FBED7FA-B31C-46F7-936E-2A44E3AA4F7E}" dt="2021-03-31T14:16:20.568" v="12175"/>
          <ac:spMkLst>
            <pc:docMk/>
            <pc:sldMk cId="3621481195" sldId="301"/>
            <ac:spMk id="7" creationId="{4EB0C01C-323B-4F23-AA9C-CC4A2DE382F2}"/>
          </ac:spMkLst>
        </pc:spChg>
        <pc:spChg chg="add del mod">
          <ac:chgData name="HOWARD LIM" userId="5f46fd05-caa1-48d7-ae1b-d61ec684b443" providerId="ADAL" clId="{2FBED7FA-B31C-46F7-936E-2A44E3AA4F7E}" dt="2021-03-31T13:46:06.887" v="11099"/>
          <ac:spMkLst>
            <pc:docMk/>
            <pc:sldMk cId="3621481195" sldId="301"/>
            <ac:spMk id="7" creationId="{5E15F8B1-8D92-4961-B32E-4F726BAD5E2C}"/>
          </ac:spMkLst>
        </pc:spChg>
        <pc:spChg chg="add del mod">
          <ac:chgData name="HOWARD LIM" userId="5f46fd05-caa1-48d7-ae1b-d61ec684b443" providerId="ADAL" clId="{2FBED7FA-B31C-46F7-936E-2A44E3AA4F7E}" dt="2021-03-30T12:41:19.824" v="1854"/>
          <ac:spMkLst>
            <pc:docMk/>
            <pc:sldMk cId="3621481195" sldId="301"/>
            <ac:spMk id="7" creationId="{8240F8CC-9C6F-4F54-BDEF-9C0FCD02A5E4}"/>
          </ac:spMkLst>
        </pc:spChg>
        <pc:spChg chg="add del mod">
          <ac:chgData name="HOWARD LIM" userId="5f46fd05-caa1-48d7-ae1b-d61ec684b443" providerId="ADAL" clId="{2FBED7FA-B31C-46F7-936E-2A44E3AA4F7E}" dt="2021-03-31T13:27:23.654" v="6483"/>
          <ac:spMkLst>
            <pc:docMk/>
            <pc:sldMk cId="3621481195" sldId="301"/>
            <ac:spMk id="7" creationId="{9623969F-98AB-42D2-B3AC-555D86EEBCB1}"/>
          </ac:spMkLst>
        </pc:spChg>
        <pc:spChg chg="add del mod">
          <ac:chgData name="HOWARD LIM" userId="5f46fd05-caa1-48d7-ae1b-d61ec684b443" providerId="ADAL" clId="{2FBED7FA-B31C-46F7-936E-2A44E3AA4F7E}" dt="2021-03-30T13:05:18.935" v="3449"/>
          <ac:spMkLst>
            <pc:docMk/>
            <pc:sldMk cId="3621481195" sldId="301"/>
            <ac:spMk id="7" creationId="{A7F0DF78-30F3-4BC1-957D-F6EC4C921E9C}"/>
          </ac:spMkLst>
        </pc:spChg>
        <pc:spChg chg="add del mod">
          <ac:chgData name="HOWARD LIM" userId="5f46fd05-caa1-48d7-ae1b-d61ec684b443" providerId="ADAL" clId="{2FBED7FA-B31C-46F7-936E-2A44E3AA4F7E}" dt="2021-03-31T13:38:07.248" v="8615"/>
          <ac:spMkLst>
            <pc:docMk/>
            <pc:sldMk cId="3621481195" sldId="301"/>
            <ac:spMk id="7" creationId="{AFDD1680-1D2C-48F1-A283-4D11D6AAF47F}"/>
          </ac:spMkLst>
        </pc:spChg>
        <pc:spChg chg="add del mod">
          <ac:chgData name="HOWARD LIM" userId="5f46fd05-caa1-48d7-ae1b-d61ec684b443" providerId="ADAL" clId="{2FBED7FA-B31C-46F7-936E-2A44E3AA4F7E}" dt="2021-03-31T13:15:12.709" v="5715"/>
          <ac:spMkLst>
            <pc:docMk/>
            <pc:sldMk cId="3621481195" sldId="301"/>
            <ac:spMk id="7" creationId="{D861A9FB-0A2C-4359-82EC-92BA9295ECC0}"/>
          </ac:spMkLst>
        </pc:spChg>
        <pc:spChg chg="add del mod">
          <ac:chgData name="HOWARD LIM" userId="5f46fd05-caa1-48d7-ae1b-d61ec684b443" providerId="ADAL" clId="{2FBED7FA-B31C-46F7-936E-2A44E3AA4F7E}" dt="2021-03-30T12:35:33.211" v="1183"/>
          <ac:spMkLst>
            <pc:docMk/>
            <pc:sldMk cId="3621481195" sldId="301"/>
            <ac:spMk id="7" creationId="{F4BA1D9F-4589-44BF-974D-47F04E5E45A2}"/>
          </ac:spMkLst>
        </pc:spChg>
        <pc:spChg chg="add del mod">
          <ac:chgData name="HOWARD LIM" userId="5f46fd05-caa1-48d7-ae1b-d61ec684b443" providerId="ADAL" clId="{2FBED7FA-B31C-46F7-936E-2A44E3AA4F7E}" dt="2021-03-31T13:46:06.873" v="11097"/>
          <ac:spMkLst>
            <pc:docMk/>
            <pc:sldMk cId="3621481195" sldId="301"/>
            <ac:spMk id="8" creationId="{0AA64B19-D930-4EF5-8D9F-DB0FFE12DB32}"/>
          </ac:spMkLst>
        </pc:spChg>
        <pc:spChg chg="add del mod">
          <ac:chgData name="HOWARD LIM" userId="5f46fd05-caa1-48d7-ae1b-d61ec684b443" providerId="ADAL" clId="{2FBED7FA-B31C-46F7-936E-2A44E3AA4F7E}" dt="2021-03-30T12:35:33.163" v="1181"/>
          <ac:spMkLst>
            <pc:docMk/>
            <pc:sldMk cId="3621481195" sldId="301"/>
            <ac:spMk id="8" creationId="{0BCB2AB3-6AC2-495F-854A-199FD0C08A79}"/>
          </ac:spMkLst>
        </pc:spChg>
        <pc:spChg chg="add del mod">
          <ac:chgData name="HOWARD LIM" userId="5f46fd05-caa1-48d7-ae1b-d61ec684b443" providerId="ADAL" clId="{2FBED7FA-B31C-46F7-936E-2A44E3AA4F7E}" dt="2021-03-30T12:37:50.173" v="1505" actId="478"/>
          <ac:spMkLst>
            <pc:docMk/>
            <pc:sldMk cId="3621481195" sldId="301"/>
            <ac:spMk id="8" creationId="{0D0B34E4-E308-4E52-B065-3060782F0C53}"/>
          </ac:spMkLst>
        </pc:spChg>
        <pc:spChg chg="add del mod">
          <ac:chgData name="HOWARD LIM" userId="5f46fd05-caa1-48d7-ae1b-d61ec684b443" providerId="ADAL" clId="{2FBED7FA-B31C-46F7-936E-2A44E3AA4F7E}" dt="2021-03-30T12:44:41.708" v="2632"/>
          <ac:spMkLst>
            <pc:docMk/>
            <pc:sldMk cId="3621481195" sldId="301"/>
            <ac:spMk id="8" creationId="{4698A7B2-E5D8-413A-9E00-01E2A4521614}"/>
          </ac:spMkLst>
        </pc:spChg>
        <pc:spChg chg="add del mod">
          <ac:chgData name="HOWARD LIM" userId="5f46fd05-caa1-48d7-ae1b-d61ec684b443" providerId="ADAL" clId="{2FBED7FA-B31C-46F7-936E-2A44E3AA4F7E}" dt="2021-03-31T13:38:07.228" v="8613"/>
          <ac:spMkLst>
            <pc:docMk/>
            <pc:sldMk cId="3621481195" sldId="301"/>
            <ac:spMk id="8" creationId="{4FC44596-857E-47A9-BCC2-B60CD386A883}"/>
          </ac:spMkLst>
        </pc:spChg>
        <pc:spChg chg="add del mod">
          <ac:chgData name="HOWARD LIM" userId="5f46fd05-caa1-48d7-ae1b-d61ec684b443" providerId="ADAL" clId="{2FBED7FA-B31C-46F7-936E-2A44E3AA4F7E}" dt="2020-12-20T14:47:08.986" v="438"/>
          <ac:spMkLst>
            <pc:docMk/>
            <pc:sldMk cId="3621481195" sldId="301"/>
            <ac:spMk id="8" creationId="{5689E375-9AF7-4904-A0C1-8223BCECE7DE}"/>
          </ac:spMkLst>
        </pc:spChg>
        <pc:spChg chg="add del mod">
          <ac:chgData name="HOWARD LIM" userId="5f46fd05-caa1-48d7-ae1b-d61ec684b443" providerId="ADAL" clId="{2FBED7FA-B31C-46F7-936E-2A44E3AA4F7E}" dt="2021-03-31T13:15:12.686" v="5713"/>
          <ac:spMkLst>
            <pc:docMk/>
            <pc:sldMk cId="3621481195" sldId="301"/>
            <ac:spMk id="8" creationId="{5B3E49B7-F6D4-4B9F-A2F7-FAF8CD6A9A49}"/>
          </ac:spMkLst>
        </pc:spChg>
        <pc:spChg chg="add del mod">
          <ac:chgData name="HOWARD LIM" userId="5f46fd05-caa1-48d7-ae1b-d61ec684b443" providerId="ADAL" clId="{2FBED7FA-B31C-46F7-936E-2A44E3AA4F7E}" dt="2021-03-30T13:22:48.325" v="4695"/>
          <ac:spMkLst>
            <pc:docMk/>
            <pc:sldMk cId="3621481195" sldId="301"/>
            <ac:spMk id="8" creationId="{65764F5E-B665-415F-A463-7D4BB1292A1D}"/>
          </ac:spMkLst>
        </pc:spChg>
        <pc:spChg chg="add del mod">
          <ac:chgData name="HOWARD LIM" userId="5f46fd05-caa1-48d7-ae1b-d61ec684b443" providerId="ADAL" clId="{2FBED7FA-B31C-46F7-936E-2A44E3AA4F7E}" dt="2021-03-31T13:27:23.639" v="6481"/>
          <ac:spMkLst>
            <pc:docMk/>
            <pc:sldMk cId="3621481195" sldId="301"/>
            <ac:spMk id="8" creationId="{8D415278-2575-4079-A968-DBE77B9F980E}"/>
          </ac:spMkLst>
        </pc:spChg>
        <pc:spChg chg="add del mod">
          <ac:chgData name="HOWARD LIM" userId="5f46fd05-caa1-48d7-ae1b-d61ec684b443" providerId="ADAL" clId="{2FBED7FA-B31C-46F7-936E-2A44E3AA4F7E}" dt="2021-03-31T14:16:20.526" v="12173"/>
          <ac:spMkLst>
            <pc:docMk/>
            <pc:sldMk cId="3621481195" sldId="301"/>
            <ac:spMk id="8" creationId="{9A16BDDA-E322-499A-B751-D7A2FFAEBE30}"/>
          </ac:spMkLst>
        </pc:spChg>
        <pc:spChg chg="add del mod">
          <ac:chgData name="HOWARD LIM" userId="5f46fd05-caa1-48d7-ae1b-d61ec684b443" providerId="ADAL" clId="{2FBED7FA-B31C-46F7-936E-2A44E3AA4F7E}" dt="2021-03-30T12:41:19.784" v="1852"/>
          <ac:spMkLst>
            <pc:docMk/>
            <pc:sldMk cId="3621481195" sldId="301"/>
            <ac:spMk id="8" creationId="{BC84CF53-CABB-4144-B14F-006CFF1CB08F}"/>
          </ac:spMkLst>
        </pc:spChg>
        <pc:spChg chg="add del mod">
          <ac:chgData name="HOWARD LIM" userId="5f46fd05-caa1-48d7-ae1b-d61ec684b443" providerId="ADAL" clId="{2FBED7FA-B31C-46F7-936E-2A44E3AA4F7E}" dt="2021-03-30T13:05:18.922" v="3447"/>
          <ac:spMkLst>
            <pc:docMk/>
            <pc:sldMk cId="3621481195" sldId="301"/>
            <ac:spMk id="8" creationId="{FB8FAF7B-CACA-4147-A4E0-C95720E49231}"/>
          </ac:spMkLst>
        </pc:spChg>
        <pc:spChg chg="add del mod">
          <ac:chgData name="HOWARD LIM" userId="5f46fd05-caa1-48d7-ae1b-d61ec684b443" providerId="ADAL" clId="{2FBED7FA-B31C-46F7-936E-2A44E3AA4F7E}" dt="2021-03-31T13:07:40.706" v="5223"/>
          <ac:spMkLst>
            <pc:docMk/>
            <pc:sldMk cId="3621481195" sldId="301"/>
            <ac:spMk id="9" creationId="{181BB7C6-FD8C-4D98-9E5F-493FA67FB2D9}"/>
          </ac:spMkLst>
        </pc:spChg>
        <pc:spChg chg="add del mod">
          <ac:chgData name="HOWARD LIM" userId="5f46fd05-caa1-48d7-ae1b-d61ec684b443" providerId="ADAL" clId="{2FBED7FA-B31C-46F7-936E-2A44E3AA4F7E}" dt="2021-03-31T13:44:13.741" v="10037"/>
          <ac:spMkLst>
            <pc:docMk/>
            <pc:sldMk cId="3621481195" sldId="301"/>
            <ac:spMk id="9" creationId="{2871463F-5F1D-4C2F-989B-16E971F8D45E}"/>
          </ac:spMkLst>
        </pc:spChg>
        <pc:spChg chg="add del mod">
          <ac:chgData name="HOWARD LIM" userId="5f46fd05-caa1-48d7-ae1b-d61ec684b443" providerId="ADAL" clId="{2FBED7FA-B31C-46F7-936E-2A44E3AA4F7E}" dt="2021-03-31T13:23:00.148" v="6037"/>
          <ac:spMkLst>
            <pc:docMk/>
            <pc:sldMk cId="3621481195" sldId="301"/>
            <ac:spMk id="9" creationId="{66523AE6-3E86-4E5B-A698-0987EED26435}"/>
          </ac:spMkLst>
        </pc:spChg>
        <pc:spChg chg="add del mod">
          <ac:chgData name="HOWARD LIM" userId="5f46fd05-caa1-48d7-ae1b-d61ec684b443" providerId="ADAL" clId="{2FBED7FA-B31C-46F7-936E-2A44E3AA4F7E}" dt="2021-03-31T13:47:49.451" v="11641"/>
          <ac:spMkLst>
            <pc:docMk/>
            <pc:sldMk cId="3621481195" sldId="301"/>
            <ac:spMk id="9" creationId="{77715516-CF97-498B-BAF0-DC3B7E269BD7}"/>
          </ac:spMkLst>
        </pc:spChg>
        <pc:spChg chg="add del mod">
          <ac:chgData name="HOWARD LIM" userId="5f46fd05-caa1-48d7-ae1b-d61ec684b443" providerId="ADAL" clId="{2FBED7FA-B31C-46F7-936E-2A44E3AA4F7E}" dt="2021-03-30T09:48:04.187" v="856"/>
          <ac:spMkLst>
            <pc:docMk/>
            <pc:sldMk cId="3621481195" sldId="301"/>
            <ac:spMk id="9" creationId="{801413D2-5761-4E56-BC25-A73EE7AEFFC7}"/>
          </ac:spMkLst>
        </pc:spChg>
        <pc:spChg chg="add del mod">
          <ac:chgData name="HOWARD LIM" userId="5f46fd05-caa1-48d7-ae1b-d61ec684b443" providerId="ADAL" clId="{2FBED7FA-B31C-46F7-936E-2A44E3AA4F7E}" dt="2021-03-31T13:37:09.987" v="7201"/>
          <ac:spMkLst>
            <pc:docMk/>
            <pc:sldMk cId="3621481195" sldId="301"/>
            <ac:spMk id="9" creationId="{99A983DF-A6FA-41E1-800D-FE25FECF944C}"/>
          </ac:spMkLst>
        </pc:spChg>
        <pc:spChg chg="add del mod">
          <ac:chgData name="HOWARD LIM" userId="5f46fd05-caa1-48d7-ae1b-d61ec684b443" providerId="ADAL" clId="{2FBED7FA-B31C-46F7-936E-2A44E3AA4F7E}" dt="2021-03-30T13:17:35.520" v="4178"/>
          <ac:spMkLst>
            <pc:docMk/>
            <pc:sldMk cId="3621481195" sldId="301"/>
            <ac:spMk id="9" creationId="{CBD60C46-2461-4E59-8F04-91CF12021620}"/>
          </ac:spMkLst>
        </pc:spChg>
        <pc:spChg chg="add del mod">
          <ac:chgData name="HOWARD LIM" userId="5f46fd05-caa1-48d7-ae1b-d61ec684b443" providerId="ADAL" clId="{2FBED7FA-B31C-46F7-936E-2A44E3AA4F7E}" dt="2021-03-30T12:50:56.285" v="3088"/>
          <ac:spMkLst>
            <pc:docMk/>
            <pc:sldMk cId="3621481195" sldId="301"/>
            <ac:spMk id="9" creationId="{CECA1915-0C84-4ABA-AC1E-4DDA84F48A4D}"/>
          </ac:spMkLst>
        </pc:spChg>
        <pc:spChg chg="add del mod">
          <ac:chgData name="HOWARD LIM" userId="5f46fd05-caa1-48d7-ae1b-d61ec684b443" providerId="ADAL" clId="{2FBED7FA-B31C-46F7-936E-2A44E3AA4F7E}" dt="2021-03-30T12:38:24.847" v="1525"/>
          <ac:spMkLst>
            <pc:docMk/>
            <pc:sldMk cId="3621481195" sldId="301"/>
            <ac:spMk id="9" creationId="{DCBD2BA2-0670-4D94-BF80-139A4BA1F010}"/>
          </ac:spMkLst>
        </pc:spChg>
        <pc:spChg chg="add mod">
          <ac:chgData name="HOWARD LIM" userId="5f46fd05-caa1-48d7-ae1b-d61ec684b443" providerId="ADAL" clId="{2FBED7FA-B31C-46F7-936E-2A44E3AA4F7E}" dt="2021-03-31T14:17:04.244" v="12702" actId="57"/>
          <ac:spMkLst>
            <pc:docMk/>
            <pc:sldMk cId="3621481195" sldId="301"/>
            <ac:spMk id="9" creationId="{DE92AD20-0F79-4C6F-9C69-4203D527B96D}"/>
          </ac:spMkLst>
        </pc:spChg>
        <pc:spChg chg="add del mod">
          <ac:chgData name="HOWARD LIM" userId="5f46fd05-caa1-48d7-ae1b-d61ec684b443" providerId="ADAL" clId="{2FBED7FA-B31C-46F7-936E-2A44E3AA4F7E}" dt="2021-03-30T12:44:29.586" v="2188"/>
          <ac:spMkLst>
            <pc:docMk/>
            <pc:sldMk cId="3621481195" sldId="301"/>
            <ac:spMk id="9" creationId="{E26B57B5-928E-4593-AEDE-DD9AF46904FD}"/>
          </ac:spMkLst>
        </pc:spChg>
        <pc:spChg chg="add del mod">
          <ac:chgData name="HOWARD LIM" userId="5f46fd05-caa1-48d7-ae1b-d61ec684b443" providerId="ADAL" clId="{2FBED7FA-B31C-46F7-936E-2A44E3AA4F7E}" dt="2021-03-30T09:48:04.171" v="854"/>
          <ac:spMkLst>
            <pc:docMk/>
            <pc:sldMk cId="3621481195" sldId="301"/>
            <ac:spMk id="10" creationId="{27000C28-B3BA-402F-98C3-0B936D8856A1}"/>
          </ac:spMkLst>
        </pc:spChg>
        <pc:spChg chg="add del mod">
          <ac:chgData name="HOWARD LIM" userId="5f46fd05-caa1-48d7-ae1b-d61ec684b443" providerId="ADAL" clId="{2FBED7FA-B31C-46F7-936E-2A44E3AA4F7E}" dt="2021-03-30T12:38:24.831" v="1523"/>
          <ac:spMkLst>
            <pc:docMk/>
            <pc:sldMk cId="3621481195" sldId="301"/>
            <ac:spMk id="10" creationId="{52B2F75A-52EC-4D0E-AC56-4570CDBD1B14}"/>
          </ac:spMkLst>
        </pc:spChg>
        <pc:spChg chg="add del mod">
          <ac:chgData name="HOWARD LIM" userId="5f46fd05-caa1-48d7-ae1b-d61ec684b443" providerId="ADAL" clId="{2FBED7FA-B31C-46F7-936E-2A44E3AA4F7E}" dt="2021-03-31T13:44:13.729" v="10035"/>
          <ac:spMkLst>
            <pc:docMk/>
            <pc:sldMk cId="3621481195" sldId="301"/>
            <ac:spMk id="10" creationId="{738F8DC2-66D2-4D82-BFAE-28CBF1C03A1C}"/>
          </ac:spMkLst>
        </pc:spChg>
        <pc:spChg chg="add del mod">
          <ac:chgData name="HOWARD LIM" userId="5f46fd05-caa1-48d7-ae1b-d61ec684b443" providerId="ADAL" clId="{2FBED7FA-B31C-46F7-936E-2A44E3AA4F7E}" dt="2021-03-30T12:50:56.269" v="3086"/>
          <ac:spMkLst>
            <pc:docMk/>
            <pc:sldMk cId="3621481195" sldId="301"/>
            <ac:spMk id="10" creationId="{7F1F2F13-6C76-47C8-9852-2DD94B95B944}"/>
          </ac:spMkLst>
        </pc:spChg>
        <pc:spChg chg="add del mod">
          <ac:chgData name="HOWARD LIM" userId="5f46fd05-caa1-48d7-ae1b-d61ec684b443" providerId="ADAL" clId="{2FBED7FA-B31C-46F7-936E-2A44E3AA4F7E}" dt="2021-03-30T13:17:35.506" v="4176"/>
          <ac:spMkLst>
            <pc:docMk/>
            <pc:sldMk cId="3621481195" sldId="301"/>
            <ac:spMk id="10" creationId="{90CBDE0E-5966-41DB-AA96-D64E689A7E4D}"/>
          </ac:spMkLst>
        </pc:spChg>
        <pc:spChg chg="add del mod">
          <ac:chgData name="HOWARD LIM" userId="5f46fd05-caa1-48d7-ae1b-d61ec684b443" providerId="ADAL" clId="{2FBED7FA-B31C-46F7-936E-2A44E3AA4F7E}" dt="2021-03-31T13:47:49.425" v="11639"/>
          <ac:spMkLst>
            <pc:docMk/>
            <pc:sldMk cId="3621481195" sldId="301"/>
            <ac:spMk id="10" creationId="{9A59B780-DB8B-41E3-BD13-10F66D49441F}"/>
          </ac:spMkLst>
        </pc:spChg>
        <pc:spChg chg="add del mod">
          <ac:chgData name="HOWARD LIM" userId="5f46fd05-caa1-48d7-ae1b-d61ec684b443" providerId="ADAL" clId="{2FBED7FA-B31C-46F7-936E-2A44E3AA4F7E}" dt="2021-03-30T12:44:29.577" v="2186"/>
          <ac:spMkLst>
            <pc:docMk/>
            <pc:sldMk cId="3621481195" sldId="301"/>
            <ac:spMk id="10" creationId="{9F9354B9-BD0B-4B3C-A047-1988757C7FFA}"/>
          </ac:spMkLst>
        </pc:spChg>
        <pc:spChg chg="add del mod">
          <ac:chgData name="HOWARD LIM" userId="5f46fd05-caa1-48d7-ae1b-d61ec684b443" providerId="ADAL" clId="{2FBED7FA-B31C-46F7-936E-2A44E3AA4F7E}" dt="2021-03-31T13:23:00.135" v="6035"/>
          <ac:spMkLst>
            <pc:docMk/>
            <pc:sldMk cId="3621481195" sldId="301"/>
            <ac:spMk id="10" creationId="{A7FF66B6-B9E8-4B41-B7EF-D2D3EA4672AD}"/>
          </ac:spMkLst>
        </pc:spChg>
        <pc:spChg chg="add mod">
          <ac:chgData name="HOWARD LIM" userId="5f46fd05-caa1-48d7-ae1b-d61ec684b443" providerId="ADAL" clId="{2FBED7FA-B31C-46F7-936E-2A44E3AA4F7E}" dt="2021-03-31T14:17:06.408" v="12703" actId="57"/>
          <ac:spMkLst>
            <pc:docMk/>
            <pc:sldMk cId="3621481195" sldId="301"/>
            <ac:spMk id="10" creationId="{CBC608E4-E11F-4E70-BDCE-B32FE3F9695D}"/>
          </ac:spMkLst>
        </pc:spChg>
        <pc:spChg chg="add del mod">
          <ac:chgData name="HOWARD LIM" userId="5f46fd05-caa1-48d7-ae1b-d61ec684b443" providerId="ADAL" clId="{2FBED7FA-B31C-46F7-936E-2A44E3AA4F7E}" dt="2021-03-31T13:37:09.975" v="7199"/>
          <ac:spMkLst>
            <pc:docMk/>
            <pc:sldMk cId="3621481195" sldId="301"/>
            <ac:spMk id="10" creationId="{D1DDBF42-3F76-439A-9D84-01D61DBAAEB8}"/>
          </ac:spMkLst>
        </pc:spChg>
        <pc:spChg chg="add del mod">
          <ac:chgData name="HOWARD LIM" userId="5f46fd05-caa1-48d7-ae1b-d61ec684b443" providerId="ADAL" clId="{2FBED7FA-B31C-46F7-936E-2A44E3AA4F7E}" dt="2021-03-31T13:07:40.694" v="5221"/>
          <ac:spMkLst>
            <pc:docMk/>
            <pc:sldMk cId="3621481195" sldId="301"/>
            <ac:spMk id="10" creationId="{DD599C5F-E648-445D-8252-BAA01521889C}"/>
          </ac:spMkLst>
        </pc:spChg>
        <pc:spChg chg="add del mod">
          <ac:chgData name="HOWARD LIM" userId="5f46fd05-caa1-48d7-ae1b-d61ec684b443" providerId="ADAL" clId="{2FBED7FA-B31C-46F7-936E-2A44E3AA4F7E}" dt="2021-03-30T13:17:35.491" v="4174"/>
          <ac:spMkLst>
            <pc:docMk/>
            <pc:sldMk cId="3621481195" sldId="301"/>
            <ac:spMk id="11" creationId="{11982522-A5FF-488B-9D78-5D0DEC5D8838}"/>
          </ac:spMkLst>
        </pc:spChg>
        <pc:spChg chg="add del mod">
          <ac:chgData name="HOWARD LIM" userId="5f46fd05-caa1-48d7-ae1b-d61ec684b443" providerId="ADAL" clId="{2FBED7FA-B31C-46F7-936E-2A44E3AA4F7E}" dt="2021-03-31T13:07:40.682" v="5219"/>
          <ac:spMkLst>
            <pc:docMk/>
            <pc:sldMk cId="3621481195" sldId="301"/>
            <ac:spMk id="11" creationId="{1C0C036A-625F-4E57-868E-640B5CED9358}"/>
          </ac:spMkLst>
        </pc:spChg>
        <pc:spChg chg="add del mod">
          <ac:chgData name="HOWARD LIM" userId="5f46fd05-caa1-48d7-ae1b-d61ec684b443" providerId="ADAL" clId="{2FBED7FA-B31C-46F7-936E-2A44E3AA4F7E}" dt="2021-03-30T09:48:04.155" v="852"/>
          <ac:spMkLst>
            <pc:docMk/>
            <pc:sldMk cId="3621481195" sldId="301"/>
            <ac:spMk id="11" creationId="{25735685-8814-4944-B946-96D0538B124C}"/>
          </ac:spMkLst>
        </pc:spChg>
        <pc:spChg chg="add del mod">
          <ac:chgData name="HOWARD LIM" userId="5f46fd05-caa1-48d7-ae1b-d61ec684b443" providerId="ADAL" clId="{2FBED7FA-B31C-46F7-936E-2A44E3AA4F7E}" dt="2021-03-30T12:44:29.561" v="2184"/>
          <ac:spMkLst>
            <pc:docMk/>
            <pc:sldMk cId="3621481195" sldId="301"/>
            <ac:spMk id="11" creationId="{4BC0E6FA-51C6-4117-8085-FDCACEBC53E8}"/>
          </ac:spMkLst>
        </pc:spChg>
        <pc:spChg chg="add del mod">
          <ac:chgData name="HOWARD LIM" userId="5f46fd05-caa1-48d7-ae1b-d61ec684b443" providerId="ADAL" clId="{2FBED7FA-B31C-46F7-936E-2A44E3AA4F7E}" dt="2021-03-30T12:38:24.815" v="1521"/>
          <ac:spMkLst>
            <pc:docMk/>
            <pc:sldMk cId="3621481195" sldId="301"/>
            <ac:spMk id="11" creationId="{9B8042FB-97CC-4826-AB2B-B23D7832F203}"/>
          </ac:spMkLst>
        </pc:spChg>
        <pc:spChg chg="add del mod">
          <ac:chgData name="HOWARD LIM" userId="5f46fd05-caa1-48d7-ae1b-d61ec684b443" providerId="ADAL" clId="{2FBED7FA-B31C-46F7-936E-2A44E3AA4F7E}" dt="2021-03-31T13:37:09.961" v="7197"/>
          <ac:spMkLst>
            <pc:docMk/>
            <pc:sldMk cId="3621481195" sldId="301"/>
            <ac:spMk id="11" creationId="{A2E9E297-1200-464A-9AD1-2DF6E67909BD}"/>
          </ac:spMkLst>
        </pc:spChg>
        <pc:spChg chg="add del mod">
          <ac:chgData name="HOWARD LIM" userId="5f46fd05-caa1-48d7-ae1b-d61ec684b443" providerId="ADAL" clId="{2FBED7FA-B31C-46F7-936E-2A44E3AA4F7E}" dt="2021-03-31T13:47:49.400" v="11637"/>
          <ac:spMkLst>
            <pc:docMk/>
            <pc:sldMk cId="3621481195" sldId="301"/>
            <ac:spMk id="11" creationId="{A3FC3C5A-3C92-40BB-8928-07CE770B4312}"/>
          </ac:spMkLst>
        </pc:spChg>
        <pc:spChg chg="add mod">
          <ac:chgData name="HOWARD LIM" userId="5f46fd05-caa1-48d7-ae1b-d61ec684b443" providerId="ADAL" clId="{2FBED7FA-B31C-46F7-936E-2A44E3AA4F7E}" dt="2021-03-31T14:16:23" v="12214" actId="208"/>
          <ac:spMkLst>
            <pc:docMk/>
            <pc:sldMk cId="3621481195" sldId="301"/>
            <ac:spMk id="11" creationId="{AB732046-D003-427F-A0E4-97DC95994074}"/>
          </ac:spMkLst>
        </pc:spChg>
        <pc:spChg chg="add del mod">
          <ac:chgData name="HOWARD LIM" userId="5f46fd05-caa1-48d7-ae1b-d61ec684b443" providerId="ADAL" clId="{2FBED7FA-B31C-46F7-936E-2A44E3AA4F7E}" dt="2021-03-31T13:23:00.124" v="6033"/>
          <ac:spMkLst>
            <pc:docMk/>
            <pc:sldMk cId="3621481195" sldId="301"/>
            <ac:spMk id="11" creationId="{C7AFF5AE-CEAC-4DDD-ADCB-1E0986785CB3}"/>
          </ac:spMkLst>
        </pc:spChg>
        <pc:spChg chg="add del mod">
          <ac:chgData name="HOWARD LIM" userId="5f46fd05-caa1-48d7-ae1b-d61ec684b443" providerId="ADAL" clId="{2FBED7FA-B31C-46F7-936E-2A44E3AA4F7E}" dt="2021-03-31T13:44:13.718" v="10033"/>
          <ac:spMkLst>
            <pc:docMk/>
            <pc:sldMk cId="3621481195" sldId="301"/>
            <ac:spMk id="11" creationId="{CE505D43-90C5-4FDB-8D6C-BD654C603E23}"/>
          </ac:spMkLst>
        </pc:spChg>
        <pc:spChg chg="add del mod">
          <ac:chgData name="HOWARD LIM" userId="5f46fd05-caa1-48d7-ae1b-d61ec684b443" providerId="ADAL" clId="{2FBED7FA-B31C-46F7-936E-2A44E3AA4F7E}" dt="2021-03-30T12:50:56.253" v="3084"/>
          <ac:spMkLst>
            <pc:docMk/>
            <pc:sldMk cId="3621481195" sldId="301"/>
            <ac:spMk id="11" creationId="{EBDEFB61-2A2E-4135-B785-E1DB1D2565E7}"/>
          </ac:spMkLst>
        </pc:spChg>
        <pc:spChg chg="add del mod">
          <ac:chgData name="HOWARD LIM" userId="5f46fd05-caa1-48d7-ae1b-d61ec684b443" providerId="ADAL" clId="{2FBED7FA-B31C-46F7-936E-2A44E3AA4F7E}" dt="2021-03-31T13:47:49.385" v="11635"/>
          <ac:spMkLst>
            <pc:docMk/>
            <pc:sldMk cId="3621481195" sldId="301"/>
            <ac:spMk id="12" creationId="{1FE7D4B9-DADA-4775-A3CC-AAECB9156F7F}"/>
          </ac:spMkLst>
        </pc:spChg>
        <pc:spChg chg="add del mod">
          <ac:chgData name="HOWARD LIM" userId="5f46fd05-caa1-48d7-ae1b-d61ec684b443" providerId="ADAL" clId="{2FBED7FA-B31C-46F7-936E-2A44E3AA4F7E}" dt="2021-03-31T13:37:09.930" v="7195"/>
          <ac:spMkLst>
            <pc:docMk/>
            <pc:sldMk cId="3621481195" sldId="301"/>
            <ac:spMk id="12" creationId="{361B6018-B98A-43C1-9C0E-0DD2AADB17FF}"/>
          </ac:spMkLst>
        </pc:spChg>
        <pc:spChg chg="add del mod">
          <ac:chgData name="HOWARD LIM" userId="5f46fd05-caa1-48d7-ae1b-d61ec684b443" providerId="ADAL" clId="{2FBED7FA-B31C-46F7-936E-2A44E3AA4F7E}" dt="2021-03-31T13:23:00.111" v="6031"/>
          <ac:spMkLst>
            <pc:docMk/>
            <pc:sldMk cId="3621481195" sldId="301"/>
            <ac:spMk id="12" creationId="{5317EEA5-DA5E-405B-87B1-9E0E88DFE6FB}"/>
          </ac:spMkLst>
        </pc:spChg>
        <pc:spChg chg="add del mod">
          <ac:chgData name="HOWARD LIM" userId="5f46fd05-caa1-48d7-ae1b-d61ec684b443" providerId="ADAL" clId="{2FBED7FA-B31C-46F7-936E-2A44E3AA4F7E}" dt="2021-03-30T13:17:35.468" v="4172"/>
          <ac:spMkLst>
            <pc:docMk/>
            <pc:sldMk cId="3621481195" sldId="301"/>
            <ac:spMk id="12" creationId="{687454CD-79BC-45BC-A183-696B76577DAE}"/>
          </ac:spMkLst>
        </pc:spChg>
        <pc:spChg chg="add del mod">
          <ac:chgData name="HOWARD LIM" userId="5f46fd05-caa1-48d7-ae1b-d61ec684b443" providerId="ADAL" clId="{2FBED7FA-B31C-46F7-936E-2A44E3AA4F7E}" dt="2021-03-31T13:44:13.705" v="10031"/>
          <ac:spMkLst>
            <pc:docMk/>
            <pc:sldMk cId="3621481195" sldId="301"/>
            <ac:spMk id="12" creationId="{6AC5730C-BA66-49E2-B055-E2C96CB4DDB5}"/>
          </ac:spMkLst>
        </pc:spChg>
        <pc:spChg chg="add mod">
          <ac:chgData name="HOWARD LIM" userId="5f46fd05-caa1-48d7-ae1b-d61ec684b443" providerId="ADAL" clId="{2FBED7FA-B31C-46F7-936E-2A44E3AA4F7E}" dt="2021-03-31T14:16:23.133" v="12224" actId="208"/>
          <ac:spMkLst>
            <pc:docMk/>
            <pc:sldMk cId="3621481195" sldId="301"/>
            <ac:spMk id="12" creationId="{7ECF1F56-0446-47CC-8719-F55A6150071B}"/>
          </ac:spMkLst>
        </pc:spChg>
        <pc:spChg chg="add del mod">
          <ac:chgData name="HOWARD LIM" userId="5f46fd05-caa1-48d7-ae1b-d61ec684b443" providerId="ADAL" clId="{2FBED7FA-B31C-46F7-936E-2A44E3AA4F7E}" dt="2021-03-31T13:07:40.666" v="5217"/>
          <ac:spMkLst>
            <pc:docMk/>
            <pc:sldMk cId="3621481195" sldId="301"/>
            <ac:spMk id="12" creationId="{8B010EBE-B7E2-4F27-9559-430FDF7DD901}"/>
          </ac:spMkLst>
        </pc:spChg>
        <pc:spChg chg="add del mod">
          <ac:chgData name="HOWARD LIM" userId="5f46fd05-caa1-48d7-ae1b-d61ec684b443" providerId="ADAL" clId="{2FBED7FA-B31C-46F7-936E-2A44E3AA4F7E}" dt="2021-03-30T12:44:29.553" v="2182"/>
          <ac:spMkLst>
            <pc:docMk/>
            <pc:sldMk cId="3621481195" sldId="301"/>
            <ac:spMk id="12" creationId="{9514544E-7364-4A6E-8DF7-A11A6B7FF044}"/>
          </ac:spMkLst>
        </pc:spChg>
        <pc:spChg chg="add del mod">
          <ac:chgData name="HOWARD LIM" userId="5f46fd05-caa1-48d7-ae1b-d61ec684b443" providerId="ADAL" clId="{2FBED7FA-B31C-46F7-936E-2A44E3AA4F7E}" dt="2021-03-30T12:50:56.221" v="3082"/>
          <ac:spMkLst>
            <pc:docMk/>
            <pc:sldMk cId="3621481195" sldId="301"/>
            <ac:spMk id="12" creationId="{AE164F65-986F-407D-9D76-6F1DF778B801}"/>
          </ac:spMkLst>
        </pc:spChg>
        <pc:spChg chg="add del mod">
          <ac:chgData name="HOWARD LIM" userId="5f46fd05-caa1-48d7-ae1b-d61ec684b443" providerId="ADAL" clId="{2FBED7FA-B31C-46F7-936E-2A44E3AA4F7E}" dt="2021-03-30T12:38:24.797" v="1519"/>
          <ac:spMkLst>
            <pc:docMk/>
            <pc:sldMk cId="3621481195" sldId="301"/>
            <ac:spMk id="12" creationId="{AF9299B4-2238-4C56-8A74-57AB93186F2E}"/>
          </ac:spMkLst>
        </pc:spChg>
        <pc:spChg chg="add del mod">
          <ac:chgData name="HOWARD LIM" userId="5f46fd05-caa1-48d7-ae1b-d61ec684b443" providerId="ADAL" clId="{2FBED7FA-B31C-46F7-936E-2A44E3AA4F7E}" dt="2021-03-30T09:48:04.131" v="850"/>
          <ac:spMkLst>
            <pc:docMk/>
            <pc:sldMk cId="3621481195" sldId="301"/>
            <ac:spMk id="12" creationId="{F3B31CAC-0A32-4E43-96EE-A440C545B5E2}"/>
          </ac:spMkLst>
        </pc:spChg>
        <pc:spChg chg="add del mod">
          <ac:chgData name="HOWARD LIM" userId="5f46fd05-caa1-48d7-ae1b-d61ec684b443" providerId="ADAL" clId="{2FBED7FA-B31C-46F7-936E-2A44E3AA4F7E}" dt="2021-03-30T12:38:24.781" v="1517"/>
          <ac:spMkLst>
            <pc:docMk/>
            <pc:sldMk cId="3621481195" sldId="301"/>
            <ac:spMk id="13" creationId="{37B9BB60-F72C-4310-8C8E-BC7843E74A8D}"/>
          </ac:spMkLst>
        </pc:spChg>
        <pc:spChg chg="add del mod">
          <ac:chgData name="HOWARD LIM" userId="5f46fd05-caa1-48d7-ae1b-d61ec684b443" providerId="ADAL" clId="{2FBED7FA-B31C-46F7-936E-2A44E3AA4F7E}" dt="2021-03-30T12:41:19.760" v="1850"/>
          <ac:spMkLst>
            <pc:docMk/>
            <pc:sldMk cId="3621481195" sldId="301"/>
            <ac:spMk id="14" creationId="{7A3E5B57-5DD2-4628-AAF2-794516446E9C}"/>
          </ac:spMkLst>
        </pc:spChg>
        <pc:picChg chg="add del mod">
          <ac:chgData name="HOWARD LIM" userId="5f46fd05-caa1-48d7-ae1b-d61ec684b443" providerId="ADAL" clId="{2FBED7FA-B31C-46F7-936E-2A44E3AA4F7E}" dt="2020-12-20T14:47:09.062" v="446"/>
          <ac:picMkLst>
            <pc:docMk/>
            <pc:sldMk cId="3621481195" sldId="301"/>
            <ac:picMk id="3" creationId="{232E1D50-DDA4-4141-8C98-D4F4EEE1E0B3}"/>
          </ac:picMkLst>
        </pc:picChg>
        <pc:picChg chg="add del mod">
          <ac:chgData name="HOWARD LIM" userId="5f46fd05-caa1-48d7-ae1b-d61ec684b443" providerId="ADAL" clId="{2FBED7FA-B31C-46F7-936E-2A44E3AA4F7E}" dt="2021-03-30T12:41:19.896" v="1860"/>
          <ac:picMkLst>
            <pc:docMk/>
            <pc:sldMk cId="3621481195" sldId="301"/>
            <ac:picMk id="3" creationId="{2641140C-4E65-4DE4-A621-207CC2948C8E}"/>
          </ac:picMkLst>
        </pc:picChg>
        <pc:picChg chg="add del mod">
          <ac:chgData name="HOWARD LIM" userId="5f46fd05-caa1-48d7-ae1b-d61ec684b443" providerId="ADAL" clId="{2FBED7FA-B31C-46F7-936E-2A44E3AA4F7E}" dt="2021-03-30T13:05:18.967" v="3455"/>
          <ac:picMkLst>
            <pc:docMk/>
            <pc:sldMk cId="3621481195" sldId="301"/>
            <ac:picMk id="3" creationId="{335708C3-34C9-45C3-BA89-4DF2005EF076}"/>
          </ac:picMkLst>
        </pc:picChg>
        <pc:picChg chg="add del mod">
          <ac:chgData name="HOWARD LIM" userId="5f46fd05-caa1-48d7-ae1b-d61ec684b443" providerId="ADAL" clId="{2FBED7FA-B31C-46F7-936E-2A44E3AA4F7E}" dt="2021-03-31T14:16:20.616" v="12181"/>
          <ac:picMkLst>
            <pc:docMk/>
            <pc:sldMk cId="3621481195" sldId="301"/>
            <ac:picMk id="3" creationId="{470B7ADF-70BE-473B-A44E-E91DD53A6E79}"/>
          </ac:picMkLst>
        </pc:picChg>
        <pc:picChg chg="add del mod">
          <ac:chgData name="HOWARD LIM" userId="5f46fd05-caa1-48d7-ae1b-d61ec684b443" providerId="ADAL" clId="{2FBED7FA-B31C-46F7-936E-2A44E3AA4F7E}" dt="2021-03-31T13:27:23.694" v="6489"/>
          <ac:picMkLst>
            <pc:docMk/>
            <pc:sldMk cId="3621481195" sldId="301"/>
            <ac:picMk id="3" creationId="{68AA2694-2FB9-4F0E-830D-CF2A17EB3E2C}"/>
          </ac:picMkLst>
        </pc:picChg>
        <pc:picChg chg="add del mod">
          <ac:chgData name="HOWARD LIM" userId="5f46fd05-caa1-48d7-ae1b-d61ec684b443" providerId="ADAL" clId="{2FBED7FA-B31C-46F7-936E-2A44E3AA4F7E}" dt="2021-03-30T13:22:48.393" v="4703"/>
          <ac:picMkLst>
            <pc:docMk/>
            <pc:sldMk cId="3621481195" sldId="301"/>
            <ac:picMk id="3" creationId="{75F064DE-5B39-4F39-AF15-14AD2E1B9F0B}"/>
          </ac:picMkLst>
        </pc:picChg>
        <pc:picChg chg="add del mod">
          <ac:chgData name="HOWARD LIM" userId="5f46fd05-caa1-48d7-ae1b-d61ec684b443" providerId="ADAL" clId="{2FBED7FA-B31C-46F7-936E-2A44E3AA4F7E}" dt="2021-03-31T13:15:12.745" v="5721"/>
          <ac:picMkLst>
            <pc:docMk/>
            <pc:sldMk cId="3621481195" sldId="301"/>
            <ac:picMk id="3" creationId="{A626BF46-554F-437A-BE07-977402BDC85C}"/>
          </ac:picMkLst>
        </pc:picChg>
        <pc:picChg chg="add del mod">
          <ac:chgData name="HOWARD LIM" userId="5f46fd05-caa1-48d7-ae1b-d61ec684b443" providerId="ADAL" clId="{2FBED7FA-B31C-46F7-936E-2A44E3AA4F7E}" dt="2021-03-31T13:38:07.287" v="8621"/>
          <ac:picMkLst>
            <pc:docMk/>
            <pc:sldMk cId="3621481195" sldId="301"/>
            <ac:picMk id="3" creationId="{B27503DF-FCC0-4BAF-BDB5-2FC563FC9735}"/>
          </ac:picMkLst>
        </pc:picChg>
        <pc:picChg chg="add del mod">
          <ac:chgData name="HOWARD LIM" userId="5f46fd05-caa1-48d7-ae1b-d61ec684b443" providerId="ADAL" clId="{2FBED7FA-B31C-46F7-936E-2A44E3AA4F7E}" dt="2021-03-30T12:44:41.778" v="2640"/>
          <ac:picMkLst>
            <pc:docMk/>
            <pc:sldMk cId="3621481195" sldId="301"/>
            <ac:picMk id="3" creationId="{B6DFCF4A-68A4-452F-AB12-67E5CE54EC6F}"/>
          </ac:picMkLst>
        </pc:picChg>
        <pc:picChg chg="add del mod">
          <ac:chgData name="HOWARD LIM" userId="5f46fd05-caa1-48d7-ae1b-d61ec684b443" providerId="ADAL" clId="{2FBED7FA-B31C-46F7-936E-2A44E3AA4F7E}" dt="2021-03-31T13:46:06.925" v="11105"/>
          <ac:picMkLst>
            <pc:docMk/>
            <pc:sldMk cId="3621481195" sldId="301"/>
            <ac:picMk id="3" creationId="{D796D986-614A-4C8A-828E-8685007FFF76}"/>
          </ac:picMkLst>
        </pc:picChg>
        <pc:picChg chg="add del mod">
          <ac:chgData name="HOWARD LIM" userId="5f46fd05-caa1-48d7-ae1b-d61ec684b443" providerId="ADAL" clId="{2FBED7FA-B31C-46F7-936E-2A44E3AA4F7E}" dt="2021-03-30T12:35:33.331" v="1189"/>
          <ac:picMkLst>
            <pc:docMk/>
            <pc:sldMk cId="3621481195" sldId="301"/>
            <ac:picMk id="3" creationId="{DAC80C74-5554-4DFE-9208-F0D54F5EC219}"/>
          </ac:picMkLst>
        </pc:picChg>
        <pc:picChg chg="add del mod">
          <ac:chgData name="HOWARD LIM" userId="5f46fd05-caa1-48d7-ae1b-d61ec684b443" providerId="ADAL" clId="{2FBED7FA-B31C-46F7-936E-2A44E3AA4F7E}" dt="2021-03-31T13:37:09.999" v="7203"/>
          <ac:picMkLst>
            <pc:docMk/>
            <pc:sldMk cId="3621481195" sldId="301"/>
            <ac:picMk id="4" creationId="{1C8D0392-8266-4215-B2C2-5274CAA5079F}"/>
          </ac:picMkLst>
        </pc:picChg>
        <pc:picChg chg="add del mod">
          <ac:chgData name="HOWARD LIM" userId="5f46fd05-caa1-48d7-ae1b-d61ec684b443" providerId="ADAL" clId="{2FBED7FA-B31C-46F7-936E-2A44E3AA4F7E}" dt="2021-03-30T13:17:35.532" v="4180"/>
          <ac:picMkLst>
            <pc:docMk/>
            <pc:sldMk cId="3621481195" sldId="301"/>
            <ac:picMk id="4" creationId="{20756E0F-500F-4691-A2AD-5301F518F849}"/>
          </ac:picMkLst>
        </pc:picChg>
        <pc:picChg chg="add del mod">
          <ac:chgData name="HOWARD LIM" userId="5f46fd05-caa1-48d7-ae1b-d61ec684b443" providerId="ADAL" clId="{2FBED7FA-B31C-46F7-936E-2A44E3AA4F7E}" dt="2021-03-31T13:44:13.753" v="10039"/>
          <ac:picMkLst>
            <pc:docMk/>
            <pc:sldMk cId="3621481195" sldId="301"/>
            <ac:picMk id="4" creationId="{486BAE6D-2BA9-4604-B670-0C06365844CE}"/>
          </ac:picMkLst>
        </pc:picChg>
        <pc:picChg chg="add del mod">
          <ac:chgData name="HOWARD LIM" userId="5f46fd05-caa1-48d7-ae1b-d61ec684b443" providerId="ADAL" clId="{2FBED7FA-B31C-46F7-936E-2A44E3AA4F7E}" dt="2021-03-30T09:48:04.203" v="858"/>
          <ac:picMkLst>
            <pc:docMk/>
            <pc:sldMk cId="3621481195" sldId="301"/>
            <ac:picMk id="4" creationId="{4B49FEBF-2945-4EC7-A3E6-ABE3ACD2751D}"/>
          </ac:picMkLst>
        </pc:picChg>
        <pc:picChg chg="add del mod">
          <ac:chgData name="HOWARD LIM" userId="5f46fd05-caa1-48d7-ae1b-d61ec684b443" providerId="ADAL" clId="{2FBED7FA-B31C-46F7-936E-2A44E3AA4F7E}" dt="2021-03-30T12:38:24.862" v="1527"/>
          <ac:picMkLst>
            <pc:docMk/>
            <pc:sldMk cId="3621481195" sldId="301"/>
            <ac:picMk id="4" creationId="{5372665D-E810-4126-B700-18483E440E59}"/>
          </ac:picMkLst>
        </pc:picChg>
        <pc:picChg chg="add del mod">
          <ac:chgData name="HOWARD LIM" userId="5f46fd05-caa1-48d7-ae1b-d61ec684b443" providerId="ADAL" clId="{2FBED7FA-B31C-46F7-936E-2A44E3AA4F7E}" dt="2021-03-31T13:23:00.160" v="6039"/>
          <ac:picMkLst>
            <pc:docMk/>
            <pc:sldMk cId="3621481195" sldId="301"/>
            <ac:picMk id="4" creationId="{91CFD90D-7DD0-4C61-9F0F-ABFAA2281BF8}"/>
          </ac:picMkLst>
        </pc:picChg>
        <pc:picChg chg="del">
          <ac:chgData name="HOWARD LIM" userId="5f46fd05-caa1-48d7-ae1b-d61ec684b443" providerId="ADAL" clId="{2FBED7FA-B31C-46F7-936E-2A44E3AA4F7E}" dt="2020-12-20T14:45:40.613" v="34"/>
          <ac:picMkLst>
            <pc:docMk/>
            <pc:sldMk cId="3621481195" sldId="301"/>
            <ac:picMk id="4" creationId="{99275464-48E1-44D9-9BB2-43CE344457F8}"/>
          </ac:picMkLst>
        </pc:picChg>
        <pc:picChg chg="add del mod">
          <ac:chgData name="HOWARD LIM" userId="5f46fd05-caa1-48d7-ae1b-d61ec684b443" providerId="ADAL" clId="{2FBED7FA-B31C-46F7-936E-2A44E3AA4F7E}" dt="2021-03-30T12:44:29.602" v="2190"/>
          <ac:picMkLst>
            <pc:docMk/>
            <pc:sldMk cId="3621481195" sldId="301"/>
            <ac:picMk id="4" creationId="{A5E2CE07-5A56-4966-A588-19591E412F4F}"/>
          </ac:picMkLst>
        </pc:picChg>
        <pc:picChg chg="add mod">
          <ac:chgData name="HOWARD LIM" userId="5f46fd05-caa1-48d7-ae1b-d61ec684b443" providerId="ADAL" clId="{2FBED7FA-B31C-46F7-936E-2A44E3AA4F7E}" dt="2021-03-31T14:16:22.270" v="12184"/>
          <ac:picMkLst>
            <pc:docMk/>
            <pc:sldMk cId="3621481195" sldId="301"/>
            <ac:picMk id="4" creationId="{ABF88002-C1FD-42EC-80B5-C7B9612FE29A}"/>
          </ac:picMkLst>
        </pc:picChg>
        <pc:picChg chg="add del mod">
          <ac:chgData name="HOWARD LIM" userId="5f46fd05-caa1-48d7-ae1b-d61ec684b443" providerId="ADAL" clId="{2FBED7FA-B31C-46F7-936E-2A44E3AA4F7E}" dt="2021-03-30T12:50:56.293" v="3090"/>
          <ac:picMkLst>
            <pc:docMk/>
            <pc:sldMk cId="3621481195" sldId="301"/>
            <ac:picMk id="4" creationId="{CF10F598-51DE-42B1-8242-3F43A8ECC3BF}"/>
          </ac:picMkLst>
        </pc:picChg>
        <pc:picChg chg="add del mod">
          <ac:chgData name="HOWARD LIM" userId="5f46fd05-caa1-48d7-ae1b-d61ec684b443" providerId="ADAL" clId="{2FBED7FA-B31C-46F7-936E-2A44E3AA4F7E}" dt="2021-03-31T13:47:49.461" v="11643"/>
          <ac:picMkLst>
            <pc:docMk/>
            <pc:sldMk cId="3621481195" sldId="301"/>
            <ac:picMk id="4" creationId="{D7CFA199-4632-4E7D-9A55-FEF2814FF2F6}"/>
          </ac:picMkLst>
        </pc:picChg>
        <pc:picChg chg="add del mod">
          <ac:chgData name="HOWARD LIM" userId="5f46fd05-caa1-48d7-ae1b-d61ec684b443" providerId="ADAL" clId="{2FBED7FA-B31C-46F7-936E-2A44E3AA4F7E}" dt="2021-03-31T13:07:40.717" v="5225"/>
          <ac:picMkLst>
            <pc:docMk/>
            <pc:sldMk cId="3621481195" sldId="301"/>
            <ac:picMk id="4" creationId="{D879BB60-077E-4EF6-A5BC-4B3E2CD180D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47" v="8580" actId="2696"/>
        <pc:sldMkLst>
          <pc:docMk/>
          <pc:sldMk cId="87944640" sldId="302"/>
        </pc:sldMkLst>
        <pc:spChg chg="add mod">
          <ac:chgData name="HOWARD LIM" userId="5f46fd05-caa1-48d7-ae1b-d61ec684b443" providerId="ADAL" clId="{2FBED7FA-B31C-46F7-936E-2A44E3AA4F7E}" dt="2021-03-31T13:37:11.496" v="7259" actId="208"/>
          <ac:spMkLst>
            <pc:docMk/>
            <pc:sldMk cId="87944640" sldId="302"/>
            <ac:spMk id="6" creationId="{AC099CF1-1A5E-4555-A340-417B269D4759}"/>
          </ac:spMkLst>
        </pc:spChg>
        <pc:spChg chg="add mod">
          <ac:chgData name="HOWARD LIM" userId="5f46fd05-caa1-48d7-ae1b-d61ec684b443" providerId="ADAL" clId="{2FBED7FA-B31C-46F7-936E-2A44E3AA4F7E}" dt="2021-03-31T13:37:11.547" v="7269" actId="208"/>
          <ac:spMkLst>
            <pc:docMk/>
            <pc:sldMk cId="87944640" sldId="302"/>
            <ac:spMk id="7" creationId="{67761D63-E22C-411F-A927-F14E0F8F0A8E}"/>
          </ac:spMkLst>
        </pc:spChg>
        <pc:spChg chg="add mod">
          <ac:chgData name="HOWARD LIM" userId="5f46fd05-caa1-48d7-ae1b-d61ec684b443" providerId="ADAL" clId="{2FBED7FA-B31C-46F7-936E-2A44E3AA4F7E}" dt="2021-03-31T13:37:11.605" v="7279" actId="208"/>
          <ac:spMkLst>
            <pc:docMk/>
            <pc:sldMk cId="87944640" sldId="302"/>
            <ac:spMk id="8" creationId="{062CA316-D57F-4856-BED2-197408DFBD44}"/>
          </ac:spMkLst>
        </pc:spChg>
        <pc:spChg chg="add mod">
          <ac:chgData name="HOWARD LIM" userId="5f46fd05-caa1-48d7-ae1b-d61ec684b443" providerId="ADAL" clId="{2FBED7FA-B31C-46F7-936E-2A44E3AA4F7E}" dt="2021-03-31T13:37:11.668" v="7289" actId="208"/>
          <ac:spMkLst>
            <pc:docMk/>
            <pc:sldMk cId="87944640" sldId="302"/>
            <ac:spMk id="9" creationId="{B5A9884D-C9DC-49CB-A901-8B378FFB6426}"/>
          </ac:spMkLst>
        </pc:spChg>
        <pc:picChg chg="add mod">
          <ac:chgData name="HOWARD LIM" userId="5f46fd05-caa1-48d7-ae1b-d61ec684b443" providerId="ADAL" clId="{2FBED7FA-B31C-46F7-936E-2A44E3AA4F7E}" dt="2021-03-31T13:37:11.397" v="7249"/>
          <ac:picMkLst>
            <pc:docMk/>
            <pc:sldMk cId="87944640" sldId="302"/>
            <ac:picMk id="5" creationId="{84181237-5AA0-482A-9D53-CFDFFB7308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383" v="5200" actId="2696"/>
        <pc:sldMkLst>
          <pc:docMk/>
          <pc:sldMk cId="228355568" sldId="302"/>
        </pc:sldMkLst>
        <pc:spChg chg="add mod">
          <ac:chgData name="HOWARD LIM" userId="5f46fd05-caa1-48d7-ae1b-d61ec684b443" providerId="ADAL" clId="{2FBED7FA-B31C-46F7-936E-2A44E3AA4F7E}" dt="2021-03-30T13:22:49.237" v="4744" actId="947"/>
          <ac:spMkLst>
            <pc:docMk/>
            <pc:sldMk cId="228355568" sldId="302"/>
            <ac:spMk id="6" creationId="{919E1D78-78A0-475A-BE42-CE683327F6FC}"/>
          </ac:spMkLst>
        </pc:spChg>
        <pc:spChg chg="add mod">
          <ac:chgData name="HOWARD LIM" userId="5f46fd05-caa1-48d7-ae1b-d61ec684b443" providerId="ADAL" clId="{2FBED7FA-B31C-46F7-936E-2A44E3AA4F7E}" dt="2021-03-30T13:22:49.277" v="4751" actId="947"/>
          <ac:spMkLst>
            <pc:docMk/>
            <pc:sldMk cId="228355568" sldId="302"/>
            <ac:spMk id="7" creationId="{F893252D-CDFF-4D81-8192-9FA40237A68F}"/>
          </ac:spMkLst>
        </pc:spChg>
        <pc:spChg chg="add mod">
          <ac:chgData name="HOWARD LIM" userId="5f46fd05-caa1-48d7-ae1b-d61ec684b443" providerId="ADAL" clId="{2FBED7FA-B31C-46F7-936E-2A44E3AA4F7E}" dt="2021-03-30T13:22:49.318" v="4758" actId="947"/>
          <ac:spMkLst>
            <pc:docMk/>
            <pc:sldMk cId="228355568" sldId="302"/>
            <ac:spMk id="8" creationId="{04C65550-359F-41DB-8DD9-67A885ED1BC1}"/>
          </ac:spMkLst>
        </pc:spChg>
        <pc:spChg chg="add mod">
          <ac:chgData name="HOWARD LIM" userId="5f46fd05-caa1-48d7-ae1b-d61ec684b443" providerId="ADAL" clId="{2FBED7FA-B31C-46F7-936E-2A44E3AA4F7E}" dt="2021-03-30T13:22:49.353" v="4765" actId="947"/>
          <ac:spMkLst>
            <pc:docMk/>
            <pc:sldMk cId="228355568" sldId="302"/>
            <ac:spMk id="9" creationId="{8C017A8D-E1E0-485A-B0FF-DA18F694BCAC}"/>
          </ac:spMkLst>
        </pc:spChg>
        <pc:picChg chg="add mod">
          <ac:chgData name="HOWARD LIM" userId="5f46fd05-caa1-48d7-ae1b-d61ec684b443" providerId="ADAL" clId="{2FBED7FA-B31C-46F7-936E-2A44E3AA4F7E}" dt="2021-03-30T13:22:49.156" v="4737"/>
          <ac:picMkLst>
            <pc:docMk/>
            <pc:sldMk cId="228355568" sldId="302"/>
            <ac:picMk id="5" creationId="{FEFF4325-6860-47BB-965B-49627235C8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573" v="1506" actId="2696"/>
        <pc:sldMkLst>
          <pc:docMk/>
          <pc:sldMk cId="284025783" sldId="302"/>
        </pc:sldMkLst>
        <pc:spChg chg="add mod">
          <ac:chgData name="HOWARD LIM" userId="5f46fd05-caa1-48d7-ae1b-d61ec684b443" providerId="ADAL" clId="{2FBED7FA-B31C-46F7-936E-2A44E3AA4F7E}" dt="2021-03-30T12:35:35.745" v="1230" actId="947"/>
          <ac:spMkLst>
            <pc:docMk/>
            <pc:sldMk cId="284025783" sldId="302"/>
            <ac:spMk id="6" creationId="{5C7B410C-BBEE-404A-A9E0-B1EC7CDA9A62}"/>
          </ac:spMkLst>
        </pc:spChg>
        <pc:spChg chg="add mod">
          <ac:chgData name="HOWARD LIM" userId="5f46fd05-caa1-48d7-ae1b-d61ec684b443" providerId="ADAL" clId="{2FBED7FA-B31C-46F7-936E-2A44E3AA4F7E}" dt="2021-03-30T12:35:35.864" v="1237" actId="947"/>
          <ac:spMkLst>
            <pc:docMk/>
            <pc:sldMk cId="284025783" sldId="302"/>
            <ac:spMk id="7" creationId="{C07EEA02-041B-41D3-ADF5-7AE19C590058}"/>
          </ac:spMkLst>
        </pc:spChg>
        <pc:spChg chg="add mod">
          <ac:chgData name="HOWARD LIM" userId="5f46fd05-caa1-48d7-ae1b-d61ec684b443" providerId="ADAL" clId="{2FBED7FA-B31C-46F7-936E-2A44E3AA4F7E}" dt="2021-03-30T12:35:36.004" v="1244" actId="947"/>
          <ac:spMkLst>
            <pc:docMk/>
            <pc:sldMk cId="284025783" sldId="302"/>
            <ac:spMk id="8" creationId="{5D5BD9AB-DC08-4276-85C1-8783F67D7D73}"/>
          </ac:spMkLst>
        </pc:spChg>
        <pc:spChg chg="add mod">
          <ac:chgData name="HOWARD LIM" userId="5f46fd05-caa1-48d7-ae1b-d61ec684b443" providerId="ADAL" clId="{2FBED7FA-B31C-46F7-936E-2A44E3AA4F7E}" dt="2021-03-30T12:35:36.101" v="1251" actId="947"/>
          <ac:spMkLst>
            <pc:docMk/>
            <pc:sldMk cId="284025783" sldId="302"/>
            <ac:spMk id="9" creationId="{FCBFD4B7-009B-47D0-8832-66E21DCEA75E}"/>
          </ac:spMkLst>
        </pc:spChg>
        <pc:picChg chg="add mod">
          <ac:chgData name="HOWARD LIM" userId="5f46fd05-caa1-48d7-ae1b-d61ec684b443" providerId="ADAL" clId="{2FBED7FA-B31C-46F7-936E-2A44E3AA4F7E}" dt="2021-03-30T12:35:35.544" v="1223"/>
          <ac:picMkLst>
            <pc:docMk/>
            <pc:sldMk cId="284025783" sldId="302"/>
            <ac:picMk id="5" creationId="{B731A103-302B-4C54-8CDF-95619C3766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515" v="836" actId="2696"/>
        <pc:sldMkLst>
          <pc:docMk/>
          <pc:sldMk cId="507691131" sldId="302"/>
        </pc:sldMkLst>
        <pc:spChg chg="add mod">
          <ac:chgData name="HOWARD LIM" userId="5f46fd05-caa1-48d7-ae1b-d61ec684b443" providerId="ADAL" clId="{2FBED7FA-B31C-46F7-936E-2A44E3AA4F7E}" dt="2020-12-20T14:47:11.190" v="487" actId="947"/>
          <ac:spMkLst>
            <pc:docMk/>
            <pc:sldMk cId="507691131" sldId="302"/>
            <ac:spMk id="6" creationId="{5293D35F-F5D3-45D7-8955-91D2CFD78D74}"/>
          </ac:spMkLst>
        </pc:spChg>
        <pc:spChg chg="add mod">
          <ac:chgData name="HOWARD LIM" userId="5f46fd05-caa1-48d7-ae1b-d61ec684b443" providerId="ADAL" clId="{2FBED7FA-B31C-46F7-936E-2A44E3AA4F7E}" dt="2020-12-20T14:47:11.270" v="494" actId="947"/>
          <ac:spMkLst>
            <pc:docMk/>
            <pc:sldMk cId="507691131" sldId="302"/>
            <ac:spMk id="7" creationId="{EB3A84E7-CCF9-48B9-8C79-DF78D4C19363}"/>
          </ac:spMkLst>
        </pc:spChg>
        <pc:spChg chg="add mod">
          <ac:chgData name="HOWARD LIM" userId="5f46fd05-caa1-48d7-ae1b-d61ec684b443" providerId="ADAL" clId="{2FBED7FA-B31C-46F7-936E-2A44E3AA4F7E}" dt="2020-12-20T14:47:11.335" v="501" actId="947"/>
          <ac:spMkLst>
            <pc:docMk/>
            <pc:sldMk cId="507691131" sldId="302"/>
            <ac:spMk id="8" creationId="{6CCA7A44-CA9B-4404-ABB8-81CFF188DB28}"/>
          </ac:spMkLst>
        </pc:spChg>
        <pc:spChg chg="add mod">
          <ac:chgData name="HOWARD LIM" userId="5f46fd05-caa1-48d7-ae1b-d61ec684b443" providerId="ADAL" clId="{2FBED7FA-B31C-46F7-936E-2A44E3AA4F7E}" dt="2020-12-20T14:47:11.410" v="508" actId="947"/>
          <ac:spMkLst>
            <pc:docMk/>
            <pc:sldMk cId="507691131" sldId="302"/>
            <ac:spMk id="9" creationId="{CD6623A9-B912-4725-986E-222FA2A07A55}"/>
          </ac:spMkLst>
        </pc:spChg>
        <pc:picChg chg="add mod">
          <ac:chgData name="HOWARD LIM" userId="5f46fd05-caa1-48d7-ae1b-d61ec684b443" providerId="ADAL" clId="{2FBED7FA-B31C-46F7-936E-2A44E3AA4F7E}" dt="2020-12-20T14:47:11.040" v="480"/>
          <ac:picMkLst>
            <pc:docMk/>
            <pc:sldMk cId="507691131" sldId="302"/>
            <ac:picMk id="5" creationId="{F241B41A-F844-4CB7-A657-3771885415E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587" v="11072" actId="2696"/>
        <pc:sldMkLst>
          <pc:docMk/>
          <pc:sldMk cId="538686138" sldId="302"/>
        </pc:sldMkLst>
        <pc:spChg chg="add mod">
          <ac:chgData name="HOWARD LIM" userId="5f46fd05-caa1-48d7-ae1b-d61ec684b443" providerId="ADAL" clId="{2FBED7FA-B31C-46F7-936E-2A44E3AA4F7E}" dt="2021-03-31T13:44:15.154" v="10095" actId="208"/>
          <ac:spMkLst>
            <pc:docMk/>
            <pc:sldMk cId="538686138" sldId="302"/>
            <ac:spMk id="6" creationId="{54E7C464-CE71-4DA9-BB15-6A9B496A4CEE}"/>
          </ac:spMkLst>
        </pc:spChg>
        <pc:spChg chg="add mod">
          <ac:chgData name="HOWARD LIM" userId="5f46fd05-caa1-48d7-ae1b-d61ec684b443" providerId="ADAL" clId="{2FBED7FA-B31C-46F7-936E-2A44E3AA4F7E}" dt="2021-03-31T13:44:15.216" v="10105" actId="208"/>
          <ac:spMkLst>
            <pc:docMk/>
            <pc:sldMk cId="538686138" sldId="302"/>
            <ac:spMk id="7" creationId="{9211B688-2BB5-4348-954F-A58ABCE43B43}"/>
          </ac:spMkLst>
        </pc:spChg>
        <pc:spChg chg="add mod">
          <ac:chgData name="HOWARD LIM" userId="5f46fd05-caa1-48d7-ae1b-d61ec684b443" providerId="ADAL" clId="{2FBED7FA-B31C-46F7-936E-2A44E3AA4F7E}" dt="2021-03-31T13:44:15.281" v="10115" actId="208"/>
          <ac:spMkLst>
            <pc:docMk/>
            <pc:sldMk cId="538686138" sldId="302"/>
            <ac:spMk id="8" creationId="{B70F8435-7516-4ABC-9888-951E45C1CE7B}"/>
          </ac:spMkLst>
        </pc:spChg>
        <pc:spChg chg="add mod">
          <ac:chgData name="HOWARD LIM" userId="5f46fd05-caa1-48d7-ae1b-d61ec684b443" providerId="ADAL" clId="{2FBED7FA-B31C-46F7-936E-2A44E3AA4F7E}" dt="2021-03-31T13:44:15.328" v="10125" actId="208"/>
          <ac:spMkLst>
            <pc:docMk/>
            <pc:sldMk cId="538686138" sldId="302"/>
            <ac:spMk id="9" creationId="{FDF83D71-6366-43FC-8629-69EC2EA3FB7D}"/>
          </ac:spMkLst>
        </pc:spChg>
        <pc:picChg chg="add mod">
          <ac:chgData name="HOWARD LIM" userId="5f46fd05-caa1-48d7-ae1b-d61ec684b443" providerId="ADAL" clId="{2FBED7FA-B31C-46F7-936E-2A44E3AA4F7E}" dt="2021-03-31T13:44:15.045" v="10085"/>
          <ac:picMkLst>
            <pc:docMk/>
            <pc:sldMk cId="538686138" sldId="302"/>
            <ac:picMk id="5" creationId="{0E6A5084-AFCE-4865-B8F4-FFB5EFF650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795" v="3438" actId="2696"/>
        <pc:sldMkLst>
          <pc:docMk/>
          <pc:sldMk cId="580664581" sldId="302"/>
        </pc:sldMkLst>
        <pc:spChg chg="add mod">
          <ac:chgData name="HOWARD LIM" userId="5f46fd05-caa1-48d7-ae1b-d61ec684b443" providerId="ADAL" clId="{2FBED7FA-B31C-46F7-936E-2A44E3AA4F7E}" dt="2021-03-30T12:50:57.904" v="3146" actId="208"/>
          <ac:spMkLst>
            <pc:docMk/>
            <pc:sldMk cId="580664581" sldId="302"/>
            <ac:spMk id="6" creationId="{BD8C847C-2134-4966-A944-C43E7FF069C1}"/>
          </ac:spMkLst>
        </pc:spChg>
        <pc:spChg chg="add mod">
          <ac:chgData name="HOWARD LIM" userId="5f46fd05-caa1-48d7-ae1b-d61ec684b443" providerId="ADAL" clId="{2FBED7FA-B31C-46F7-936E-2A44E3AA4F7E}" dt="2021-03-30T12:50:58.008" v="3156" actId="208"/>
          <ac:spMkLst>
            <pc:docMk/>
            <pc:sldMk cId="580664581" sldId="302"/>
            <ac:spMk id="7" creationId="{FDAD5940-E8C9-415B-A521-129BEC78D944}"/>
          </ac:spMkLst>
        </pc:spChg>
        <pc:spChg chg="add mod">
          <ac:chgData name="HOWARD LIM" userId="5f46fd05-caa1-48d7-ae1b-d61ec684b443" providerId="ADAL" clId="{2FBED7FA-B31C-46F7-936E-2A44E3AA4F7E}" dt="2021-03-30T12:50:58.121" v="3166" actId="208"/>
          <ac:spMkLst>
            <pc:docMk/>
            <pc:sldMk cId="580664581" sldId="302"/>
            <ac:spMk id="8" creationId="{245FFF44-D5AA-4316-BACC-6A50DC8FE70A}"/>
          </ac:spMkLst>
        </pc:spChg>
        <pc:spChg chg="add mod">
          <ac:chgData name="HOWARD LIM" userId="5f46fd05-caa1-48d7-ae1b-d61ec684b443" providerId="ADAL" clId="{2FBED7FA-B31C-46F7-936E-2A44E3AA4F7E}" dt="2021-03-30T12:50:58.185" v="3176" actId="208"/>
          <ac:spMkLst>
            <pc:docMk/>
            <pc:sldMk cId="580664581" sldId="302"/>
            <ac:spMk id="9" creationId="{F5D7D9A0-28B6-4BC4-B55B-FDADEDF46C28}"/>
          </ac:spMkLst>
        </pc:spChg>
        <pc:picChg chg="add mod">
          <ac:chgData name="HOWARD LIM" userId="5f46fd05-caa1-48d7-ae1b-d61ec684b443" providerId="ADAL" clId="{2FBED7FA-B31C-46F7-936E-2A44E3AA4F7E}" dt="2021-03-30T12:50:57.759" v="3136"/>
          <ac:picMkLst>
            <pc:docMk/>
            <pc:sldMk cId="580664581" sldId="302"/>
            <ac:picMk id="5" creationId="{DF416D62-70DB-4139-9AB8-1A4EC76B79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69" v="6023" actId="2696"/>
        <pc:sldMkLst>
          <pc:docMk/>
          <pc:sldMk cId="979346442" sldId="302"/>
        </pc:sldMkLst>
        <pc:spChg chg="add mod">
          <ac:chgData name="HOWARD LIM" userId="5f46fd05-caa1-48d7-ae1b-d61ec684b443" providerId="ADAL" clId="{2FBED7FA-B31C-46F7-936E-2A44E3AA4F7E}" dt="2021-03-31T13:15:14.397" v="5777" actId="208"/>
          <ac:spMkLst>
            <pc:docMk/>
            <pc:sldMk cId="979346442" sldId="302"/>
            <ac:spMk id="6" creationId="{3C5938DE-D0B1-41C1-92B9-56BFCC251D0D}"/>
          </ac:spMkLst>
        </pc:spChg>
        <pc:spChg chg="add mod">
          <ac:chgData name="HOWARD LIM" userId="5f46fd05-caa1-48d7-ae1b-d61ec684b443" providerId="ADAL" clId="{2FBED7FA-B31C-46F7-936E-2A44E3AA4F7E}" dt="2021-03-31T13:15:14.466" v="5787" actId="208"/>
          <ac:spMkLst>
            <pc:docMk/>
            <pc:sldMk cId="979346442" sldId="302"/>
            <ac:spMk id="7" creationId="{CB0FD84C-06ED-4F11-AA65-43F5BD5CABEE}"/>
          </ac:spMkLst>
        </pc:spChg>
        <pc:spChg chg="add mod">
          <ac:chgData name="HOWARD LIM" userId="5f46fd05-caa1-48d7-ae1b-d61ec684b443" providerId="ADAL" clId="{2FBED7FA-B31C-46F7-936E-2A44E3AA4F7E}" dt="2021-03-31T13:15:14.535" v="5797" actId="208"/>
          <ac:spMkLst>
            <pc:docMk/>
            <pc:sldMk cId="979346442" sldId="302"/>
            <ac:spMk id="8" creationId="{E322F9A3-B93B-43B1-9CED-60141A425048}"/>
          </ac:spMkLst>
        </pc:spChg>
        <pc:spChg chg="add mod">
          <ac:chgData name="HOWARD LIM" userId="5f46fd05-caa1-48d7-ae1b-d61ec684b443" providerId="ADAL" clId="{2FBED7FA-B31C-46F7-936E-2A44E3AA4F7E}" dt="2021-03-31T13:15:14.608" v="5807" actId="208"/>
          <ac:spMkLst>
            <pc:docMk/>
            <pc:sldMk cId="979346442" sldId="302"/>
            <ac:spMk id="9" creationId="{2C9ABD54-E259-4E24-A61C-618D0A5C14EF}"/>
          </ac:spMkLst>
        </pc:spChg>
        <pc:picChg chg="add mod">
          <ac:chgData name="HOWARD LIM" userId="5f46fd05-caa1-48d7-ae1b-d61ec684b443" providerId="ADAL" clId="{2FBED7FA-B31C-46F7-936E-2A44E3AA4F7E}" dt="2021-03-31T13:15:14.280" v="5767"/>
          <ac:picMkLst>
            <pc:docMk/>
            <pc:sldMk cId="979346442" sldId="302"/>
            <ac:picMk id="5" creationId="{DF193AF0-4C5F-4EE7-995D-17689436584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503" v="1839" actId="2696"/>
        <pc:sldMkLst>
          <pc:docMk/>
          <pc:sldMk cId="1037641204" sldId="302"/>
        </pc:sldMkLst>
        <pc:spChg chg="add mod">
          <ac:chgData name="HOWARD LIM" userId="5f46fd05-caa1-48d7-ae1b-d61ec684b443" providerId="ADAL" clId="{2FBED7FA-B31C-46F7-936E-2A44E3AA4F7E}" dt="2021-03-30T12:38:26.505" v="1568" actId="947"/>
          <ac:spMkLst>
            <pc:docMk/>
            <pc:sldMk cId="1037641204" sldId="302"/>
            <ac:spMk id="6" creationId="{7BD1337C-B5CA-49BD-BF9F-8C8D2B310D3A}"/>
          </ac:spMkLst>
        </pc:spChg>
        <pc:spChg chg="add mod">
          <ac:chgData name="HOWARD LIM" userId="5f46fd05-caa1-48d7-ae1b-d61ec684b443" providerId="ADAL" clId="{2FBED7FA-B31C-46F7-936E-2A44E3AA4F7E}" dt="2021-03-30T12:38:26.583" v="1575" actId="947"/>
          <ac:spMkLst>
            <pc:docMk/>
            <pc:sldMk cId="1037641204" sldId="302"/>
            <ac:spMk id="7" creationId="{76516AC2-0056-4CF7-B964-5C1A91BB2B94}"/>
          </ac:spMkLst>
        </pc:spChg>
        <pc:spChg chg="add mod">
          <ac:chgData name="HOWARD LIM" userId="5f46fd05-caa1-48d7-ae1b-d61ec684b443" providerId="ADAL" clId="{2FBED7FA-B31C-46F7-936E-2A44E3AA4F7E}" dt="2021-03-30T12:38:26.662" v="1582" actId="947"/>
          <ac:spMkLst>
            <pc:docMk/>
            <pc:sldMk cId="1037641204" sldId="302"/>
            <ac:spMk id="8" creationId="{B8256705-22CC-4629-AB57-B09BFBFC7329}"/>
          </ac:spMkLst>
        </pc:spChg>
        <pc:spChg chg="add mod">
          <ac:chgData name="HOWARD LIM" userId="5f46fd05-caa1-48d7-ae1b-d61ec684b443" providerId="ADAL" clId="{2FBED7FA-B31C-46F7-936E-2A44E3AA4F7E}" dt="2021-03-30T12:38:26.785" v="1589" actId="947"/>
          <ac:spMkLst>
            <pc:docMk/>
            <pc:sldMk cId="1037641204" sldId="302"/>
            <ac:spMk id="9" creationId="{3A58331E-7892-4920-89FE-B596E4447783}"/>
          </ac:spMkLst>
        </pc:spChg>
        <pc:picChg chg="add mod">
          <ac:chgData name="HOWARD LIM" userId="5f46fd05-caa1-48d7-ae1b-d61ec684b443" providerId="ADAL" clId="{2FBED7FA-B31C-46F7-936E-2A44E3AA4F7E}" dt="2021-03-30T12:38:26.379" v="1561"/>
          <ac:picMkLst>
            <pc:docMk/>
            <pc:sldMk cId="1037641204" sldId="302"/>
            <ac:picMk id="5" creationId="{BB92D39D-0A88-4247-9740-DD0529BBC2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33" v="4678" actId="2696"/>
        <pc:sldMkLst>
          <pc:docMk/>
          <pc:sldMk cId="1043699033" sldId="302"/>
        </pc:sldMkLst>
        <pc:spChg chg="add mod">
          <ac:chgData name="HOWARD LIM" userId="5f46fd05-caa1-48d7-ae1b-d61ec684b443" providerId="ADAL" clId="{2FBED7FA-B31C-46F7-936E-2A44E3AA4F7E}" dt="2021-03-30T13:17:36.609" v="4221" actId="947"/>
          <ac:spMkLst>
            <pc:docMk/>
            <pc:sldMk cId="1043699033" sldId="302"/>
            <ac:spMk id="6" creationId="{D5C8C010-3A5A-4638-A695-6501DDEAF53A}"/>
          </ac:spMkLst>
        </pc:spChg>
        <pc:spChg chg="add mod">
          <ac:chgData name="HOWARD LIM" userId="5f46fd05-caa1-48d7-ae1b-d61ec684b443" providerId="ADAL" clId="{2FBED7FA-B31C-46F7-936E-2A44E3AA4F7E}" dt="2021-03-30T13:17:36.644" v="4228" actId="947"/>
          <ac:spMkLst>
            <pc:docMk/>
            <pc:sldMk cId="1043699033" sldId="302"/>
            <ac:spMk id="7" creationId="{04EE4651-9D64-4538-879B-40396AA02AC0}"/>
          </ac:spMkLst>
        </pc:spChg>
        <pc:spChg chg="add mod">
          <ac:chgData name="HOWARD LIM" userId="5f46fd05-caa1-48d7-ae1b-d61ec684b443" providerId="ADAL" clId="{2FBED7FA-B31C-46F7-936E-2A44E3AA4F7E}" dt="2021-03-30T13:17:36.686" v="4235" actId="947"/>
          <ac:spMkLst>
            <pc:docMk/>
            <pc:sldMk cId="1043699033" sldId="302"/>
            <ac:spMk id="8" creationId="{F91A9311-A395-439F-857B-6D3C732DB6E8}"/>
          </ac:spMkLst>
        </pc:spChg>
        <pc:spChg chg="add mod">
          <ac:chgData name="HOWARD LIM" userId="5f46fd05-caa1-48d7-ae1b-d61ec684b443" providerId="ADAL" clId="{2FBED7FA-B31C-46F7-936E-2A44E3AA4F7E}" dt="2021-03-30T13:17:36.730" v="4242" actId="947"/>
          <ac:spMkLst>
            <pc:docMk/>
            <pc:sldMk cId="1043699033" sldId="302"/>
            <ac:spMk id="9" creationId="{C36DBA2F-231F-4411-B44D-2DF1A80E70E9}"/>
          </ac:spMkLst>
        </pc:spChg>
        <pc:picChg chg="add mod">
          <ac:chgData name="HOWARD LIM" userId="5f46fd05-caa1-48d7-ae1b-d61ec684b443" providerId="ADAL" clId="{2FBED7FA-B31C-46F7-936E-2A44E3AA4F7E}" dt="2021-03-30T13:17:36.532" v="4214"/>
          <ac:picMkLst>
            <pc:docMk/>
            <pc:sldMk cId="1043699033" sldId="302"/>
            <ac:picMk id="5" creationId="{4E01480E-9F58-48E6-AB35-07D0FD92BCD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83" v="11622" actId="2696"/>
        <pc:sldMkLst>
          <pc:docMk/>
          <pc:sldMk cId="1089979284" sldId="302"/>
        </pc:sldMkLst>
        <pc:spChg chg="add mod">
          <ac:chgData name="HOWARD LIM" userId="5f46fd05-caa1-48d7-ae1b-d61ec684b443" providerId="ADAL" clId="{2FBED7FA-B31C-46F7-936E-2A44E3AA4F7E}" dt="2021-03-31T13:46:08.315" v="11161" actId="208"/>
          <ac:spMkLst>
            <pc:docMk/>
            <pc:sldMk cId="1089979284" sldId="302"/>
            <ac:spMk id="6" creationId="{0CFE1D49-34A6-4309-B95B-E2A58D2E5A4E}"/>
          </ac:spMkLst>
        </pc:spChg>
        <pc:spChg chg="add mod">
          <ac:chgData name="HOWARD LIM" userId="5f46fd05-caa1-48d7-ae1b-d61ec684b443" providerId="ADAL" clId="{2FBED7FA-B31C-46F7-936E-2A44E3AA4F7E}" dt="2021-03-31T13:46:08.368" v="11171" actId="208"/>
          <ac:spMkLst>
            <pc:docMk/>
            <pc:sldMk cId="1089979284" sldId="302"/>
            <ac:spMk id="7" creationId="{68DC2285-7C31-463D-A4EA-F4A2B9F19A83}"/>
          </ac:spMkLst>
        </pc:spChg>
        <pc:spChg chg="add mod">
          <ac:chgData name="HOWARD LIM" userId="5f46fd05-caa1-48d7-ae1b-d61ec684b443" providerId="ADAL" clId="{2FBED7FA-B31C-46F7-936E-2A44E3AA4F7E}" dt="2021-03-31T13:46:08.450" v="11181" actId="208"/>
          <ac:spMkLst>
            <pc:docMk/>
            <pc:sldMk cId="1089979284" sldId="302"/>
            <ac:spMk id="8" creationId="{4E2130AA-69B6-4DF1-89B4-68526C44AE43}"/>
          </ac:spMkLst>
        </pc:spChg>
        <pc:spChg chg="add mod">
          <ac:chgData name="HOWARD LIM" userId="5f46fd05-caa1-48d7-ae1b-d61ec684b443" providerId="ADAL" clId="{2FBED7FA-B31C-46F7-936E-2A44E3AA4F7E}" dt="2021-03-31T13:46:08.541" v="11191" actId="208"/>
          <ac:spMkLst>
            <pc:docMk/>
            <pc:sldMk cId="1089979284" sldId="302"/>
            <ac:spMk id="9" creationId="{5C48FF4E-20EA-4AEA-B9DA-F34C0CF41D6C}"/>
          </ac:spMkLst>
        </pc:spChg>
        <pc:picChg chg="add mod">
          <ac:chgData name="HOWARD LIM" userId="5f46fd05-caa1-48d7-ae1b-d61ec684b443" providerId="ADAL" clId="{2FBED7FA-B31C-46F7-936E-2A44E3AA4F7E}" dt="2021-03-31T13:46:08.193" v="11151"/>
          <ac:picMkLst>
            <pc:docMk/>
            <pc:sldMk cId="1089979284" sldId="302"/>
            <ac:picMk id="5" creationId="{5E833EE3-204B-4E6D-9B13-3C1B16AAB9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168" v="4155" actId="2696"/>
        <pc:sldMkLst>
          <pc:docMk/>
          <pc:sldMk cId="1268839119" sldId="302"/>
        </pc:sldMkLst>
        <pc:spChg chg="add mod">
          <ac:chgData name="HOWARD LIM" userId="5f46fd05-caa1-48d7-ae1b-d61ec684b443" providerId="ADAL" clId="{2FBED7FA-B31C-46F7-936E-2A44E3AA4F7E}" dt="2021-03-30T13:05:20.139" v="3511" actId="208"/>
          <ac:spMkLst>
            <pc:docMk/>
            <pc:sldMk cId="1268839119" sldId="302"/>
            <ac:spMk id="6" creationId="{43A87DE1-DC00-400F-80A0-D52C927B8C69}"/>
          </ac:spMkLst>
        </pc:spChg>
        <pc:spChg chg="add mod">
          <ac:chgData name="HOWARD LIM" userId="5f46fd05-caa1-48d7-ae1b-d61ec684b443" providerId="ADAL" clId="{2FBED7FA-B31C-46F7-936E-2A44E3AA4F7E}" dt="2021-03-30T13:05:20.202" v="3521" actId="208"/>
          <ac:spMkLst>
            <pc:docMk/>
            <pc:sldMk cId="1268839119" sldId="302"/>
            <ac:spMk id="7" creationId="{9AFFD09C-F344-4AF6-AC75-8A1E25B61E22}"/>
          </ac:spMkLst>
        </pc:spChg>
        <pc:spChg chg="add mod">
          <ac:chgData name="HOWARD LIM" userId="5f46fd05-caa1-48d7-ae1b-d61ec684b443" providerId="ADAL" clId="{2FBED7FA-B31C-46F7-936E-2A44E3AA4F7E}" dt="2021-03-30T13:05:20.334" v="3531" actId="208"/>
          <ac:spMkLst>
            <pc:docMk/>
            <pc:sldMk cId="1268839119" sldId="302"/>
            <ac:spMk id="8" creationId="{DC590465-6285-412F-B56C-EE4EF3E9FA5D}"/>
          </ac:spMkLst>
        </pc:spChg>
        <pc:spChg chg="add mod">
          <ac:chgData name="HOWARD LIM" userId="5f46fd05-caa1-48d7-ae1b-d61ec684b443" providerId="ADAL" clId="{2FBED7FA-B31C-46F7-936E-2A44E3AA4F7E}" dt="2021-03-30T13:05:20.390" v="3541" actId="208"/>
          <ac:spMkLst>
            <pc:docMk/>
            <pc:sldMk cId="1268839119" sldId="302"/>
            <ac:spMk id="9" creationId="{84436974-A43E-49E8-9837-F50C2B407ED6}"/>
          </ac:spMkLst>
        </pc:spChg>
        <pc:picChg chg="add mod">
          <ac:chgData name="HOWARD LIM" userId="5f46fd05-caa1-48d7-ae1b-d61ec684b443" providerId="ADAL" clId="{2FBED7FA-B31C-46F7-936E-2A44E3AA4F7E}" dt="2021-03-30T13:05:20.075" v="3501"/>
          <ac:picMkLst>
            <pc:docMk/>
            <pc:sldMk cId="1268839119" sldId="302"/>
            <ac:picMk id="5" creationId="{32E93244-8988-4881-A9C4-1F22C9CF77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39" v="3071" actId="2696"/>
        <pc:sldMkLst>
          <pc:docMk/>
          <pc:sldMk cId="1327911028" sldId="302"/>
        </pc:sldMkLst>
        <pc:spChg chg="add mod">
          <ac:chgData name="HOWARD LIM" userId="5f46fd05-caa1-48d7-ae1b-d61ec684b443" providerId="ADAL" clId="{2FBED7FA-B31C-46F7-936E-2A44E3AA4F7E}" dt="2021-03-30T12:44:43.235" v="2696" actId="208"/>
          <ac:spMkLst>
            <pc:docMk/>
            <pc:sldMk cId="1327911028" sldId="302"/>
            <ac:spMk id="6" creationId="{93B0E22C-7FC6-4786-8E1D-E864F61FB1D4}"/>
          </ac:spMkLst>
        </pc:spChg>
        <pc:spChg chg="add mod">
          <ac:chgData name="HOWARD LIM" userId="5f46fd05-caa1-48d7-ae1b-d61ec684b443" providerId="ADAL" clId="{2FBED7FA-B31C-46F7-936E-2A44E3AA4F7E}" dt="2021-03-30T12:44:43.342" v="2706" actId="208"/>
          <ac:spMkLst>
            <pc:docMk/>
            <pc:sldMk cId="1327911028" sldId="302"/>
            <ac:spMk id="7" creationId="{2AB46C72-8792-4DB2-8D6B-78BDE67FEE06}"/>
          </ac:spMkLst>
        </pc:spChg>
        <pc:spChg chg="add mod">
          <ac:chgData name="HOWARD LIM" userId="5f46fd05-caa1-48d7-ae1b-d61ec684b443" providerId="ADAL" clId="{2FBED7FA-B31C-46F7-936E-2A44E3AA4F7E}" dt="2021-03-30T12:44:43.430" v="2716" actId="208"/>
          <ac:spMkLst>
            <pc:docMk/>
            <pc:sldMk cId="1327911028" sldId="302"/>
            <ac:spMk id="8" creationId="{777F4915-97DF-4EA6-950C-859B01E41F82}"/>
          </ac:spMkLst>
        </pc:spChg>
        <pc:spChg chg="add mod">
          <ac:chgData name="HOWARD LIM" userId="5f46fd05-caa1-48d7-ae1b-d61ec684b443" providerId="ADAL" clId="{2FBED7FA-B31C-46F7-936E-2A44E3AA4F7E}" dt="2021-03-30T12:44:43.502" v="2726" actId="208"/>
          <ac:spMkLst>
            <pc:docMk/>
            <pc:sldMk cId="1327911028" sldId="302"/>
            <ac:spMk id="9" creationId="{33B1C62F-7C17-434C-9B7A-F4FCE1A3DF4E}"/>
          </ac:spMkLst>
        </pc:spChg>
        <pc:picChg chg="add mod">
          <ac:chgData name="HOWARD LIM" userId="5f46fd05-caa1-48d7-ae1b-d61ec684b443" providerId="ADAL" clId="{2FBED7FA-B31C-46F7-936E-2A44E3AA4F7E}" dt="2021-03-30T12:44:43.091" v="2686"/>
          <ac:picMkLst>
            <pc:docMk/>
            <pc:sldMk cId="1327911028" sldId="302"/>
            <ac:picMk id="5" creationId="{E16DC9ED-B908-4AFF-B9A1-1E137AE2AF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17" v="12709" actId="2696"/>
        <pc:sldMkLst>
          <pc:docMk/>
          <pc:sldMk cId="1469655975" sldId="302"/>
        </pc:sldMkLst>
        <pc:spChg chg="add mod">
          <ac:chgData name="HOWARD LIM" userId="5f46fd05-caa1-48d7-ae1b-d61ec684b443" providerId="ADAL" clId="{2FBED7FA-B31C-46F7-936E-2A44E3AA4F7E}" dt="2021-03-31T14:16:23.704" v="12237" actId="208"/>
          <ac:spMkLst>
            <pc:docMk/>
            <pc:sldMk cId="1469655975" sldId="302"/>
            <ac:spMk id="6" creationId="{2F09003C-6B96-4FBB-912F-BF1B769D8AEC}"/>
          </ac:spMkLst>
        </pc:spChg>
        <pc:spChg chg="add mod">
          <ac:chgData name="HOWARD LIM" userId="5f46fd05-caa1-48d7-ae1b-d61ec684b443" providerId="ADAL" clId="{2FBED7FA-B31C-46F7-936E-2A44E3AA4F7E}" dt="2021-03-31T14:16:23.773" v="12247" actId="208"/>
          <ac:spMkLst>
            <pc:docMk/>
            <pc:sldMk cId="1469655975" sldId="302"/>
            <ac:spMk id="7" creationId="{4AD4D2E1-0A06-4922-B144-D54678CD037A}"/>
          </ac:spMkLst>
        </pc:spChg>
        <pc:spChg chg="add mod">
          <ac:chgData name="HOWARD LIM" userId="5f46fd05-caa1-48d7-ae1b-d61ec684b443" providerId="ADAL" clId="{2FBED7FA-B31C-46F7-936E-2A44E3AA4F7E}" dt="2021-03-31T14:16:23.929" v="12257" actId="208"/>
          <ac:spMkLst>
            <pc:docMk/>
            <pc:sldMk cId="1469655975" sldId="302"/>
            <ac:spMk id="8" creationId="{AE607E11-C023-4B59-89F6-690BA9DD48FF}"/>
          </ac:spMkLst>
        </pc:spChg>
        <pc:spChg chg="add mod">
          <ac:chgData name="HOWARD LIM" userId="5f46fd05-caa1-48d7-ae1b-d61ec684b443" providerId="ADAL" clId="{2FBED7FA-B31C-46F7-936E-2A44E3AA4F7E}" dt="2021-03-31T14:16:24.002" v="12267" actId="208"/>
          <ac:spMkLst>
            <pc:docMk/>
            <pc:sldMk cId="1469655975" sldId="302"/>
            <ac:spMk id="9" creationId="{AFF141FE-737F-4820-9181-A983019FDB51}"/>
          </ac:spMkLst>
        </pc:spChg>
        <pc:picChg chg="add mod">
          <ac:chgData name="HOWARD LIM" userId="5f46fd05-caa1-48d7-ae1b-d61ec684b443" providerId="ADAL" clId="{2FBED7FA-B31C-46F7-936E-2A44E3AA4F7E}" dt="2021-03-31T14:16:23.501" v="12227"/>
          <ac:picMkLst>
            <pc:docMk/>
            <pc:sldMk cId="1469655975" sldId="302"/>
            <ac:picMk id="5" creationId="{3465B223-1417-4A32-852D-FF26544086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493" v="5701" actId="2696"/>
        <pc:sldMkLst>
          <pc:docMk/>
          <pc:sldMk cId="1796142758" sldId="302"/>
        </pc:sldMkLst>
        <pc:spChg chg="add mod">
          <ac:chgData name="HOWARD LIM" userId="5f46fd05-caa1-48d7-ae1b-d61ec684b443" providerId="ADAL" clId="{2FBED7FA-B31C-46F7-936E-2A44E3AA4F7E}" dt="2021-03-31T13:07:42.868" v="5281" actId="208"/>
          <ac:spMkLst>
            <pc:docMk/>
            <pc:sldMk cId="1796142758" sldId="302"/>
            <ac:spMk id="6" creationId="{79CF957D-26BC-4D10-9C81-8BA4247804F5}"/>
          </ac:spMkLst>
        </pc:spChg>
        <pc:spChg chg="add mod">
          <ac:chgData name="HOWARD LIM" userId="5f46fd05-caa1-48d7-ae1b-d61ec684b443" providerId="ADAL" clId="{2FBED7FA-B31C-46F7-936E-2A44E3AA4F7E}" dt="2021-03-31T13:07:42.927" v="5291" actId="208"/>
          <ac:spMkLst>
            <pc:docMk/>
            <pc:sldMk cId="1796142758" sldId="302"/>
            <ac:spMk id="7" creationId="{E9661D36-E915-4E8A-89E9-53EB15528C7B}"/>
          </ac:spMkLst>
        </pc:spChg>
        <pc:spChg chg="add mod">
          <ac:chgData name="HOWARD LIM" userId="5f46fd05-caa1-48d7-ae1b-d61ec684b443" providerId="ADAL" clId="{2FBED7FA-B31C-46F7-936E-2A44E3AA4F7E}" dt="2021-03-31T13:07:43.042" v="5301" actId="208"/>
          <ac:spMkLst>
            <pc:docMk/>
            <pc:sldMk cId="1796142758" sldId="302"/>
            <ac:spMk id="8" creationId="{6CC0705E-3DDB-4EFE-B818-2C5EDD356A36}"/>
          </ac:spMkLst>
        </pc:spChg>
        <pc:spChg chg="add mod">
          <ac:chgData name="HOWARD LIM" userId="5f46fd05-caa1-48d7-ae1b-d61ec684b443" providerId="ADAL" clId="{2FBED7FA-B31C-46F7-936E-2A44E3AA4F7E}" dt="2021-03-31T13:07:43.107" v="5311" actId="208"/>
          <ac:spMkLst>
            <pc:docMk/>
            <pc:sldMk cId="1796142758" sldId="302"/>
            <ac:spMk id="9" creationId="{9A89A007-975C-4A22-93B1-C28080BAA0D9}"/>
          </ac:spMkLst>
        </pc:spChg>
        <pc:picChg chg="add mod">
          <ac:chgData name="HOWARD LIM" userId="5f46fd05-caa1-48d7-ae1b-d61ec684b443" providerId="ADAL" clId="{2FBED7FA-B31C-46F7-936E-2A44E3AA4F7E}" dt="2021-03-31T13:07:42.680" v="5271"/>
          <ac:picMkLst>
            <pc:docMk/>
            <pc:sldMk cId="1796142758" sldId="302"/>
            <ac:picMk id="5" creationId="{C9D655A3-450A-484A-940B-F62A44ACD8F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67" v="12161" actId="2696"/>
        <pc:sldMkLst>
          <pc:docMk/>
          <pc:sldMk cId="1911501284" sldId="302"/>
        </pc:sldMkLst>
        <pc:spChg chg="add mod">
          <ac:chgData name="HOWARD LIM" userId="5f46fd05-caa1-48d7-ae1b-d61ec684b443" providerId="ADAL" clId="{2FBED7FA-B31C-46F7-936E-2A44E3AA4F7E}" dt="2021-03-31T13:47:50.683" v="11699" actId="208"/>
          <ac:spMkLst>
            <pc:docMk/>
            <pc:sldMk cId="1911501284" sldId="302"/>
            <ac:spMk id="6" creationId="{18D6585C-10C4-4BAE-A405-CE5A99ED0F8B}"/>
          </ac:spMkLst>
        </pc:spChg>
        <pc:spChg chg="add mod">
          <ac:chgData name="HOWARD LIM" userId="5f46fd05-caa1-48d7-ae1b-d61ec684b443" providerId="ADAL" clId="{2FBED7FA-B31C-46F7-936E-2A44E3AA4F7E}" dt="2021-03-31T13:47:50.739" v="11709" actId="208"/>
          <ac:spMkLst>
            <pc:docMk/>
            <pc:sldMk cId="1911501284" sldId="302"/>
            <ac:spMk id="7" creationId="{7D746B67-CA67-4DFF-AEC7-05D84BF071A4}"/>
          </ac:spMkLst>
        </pc:spChg>
        <pc:spChg chg="add mod">
          <ac:chgData name="HOWARD LIM" userId="5f46fd05-caa1-48d7-ae1b-d61ec684b443" providerId="ADAL" clId="{2FBED7FA-B31C-46F7-936E-2A44E3AA4F7E}" dt="2021-03-31T13:47:50.817" v="11719" actId="208"/>
          <ac:spMkLst>
            <pc:docMk/>
            <pc:sldMk cId="1911501284" sldId="302"/>
            <ac:spMk id="8" creationId="{1C632375-9004-4412-8C90-32F9ED17AA0B}"/>
          </ac:spMkLst>
        </pc:spChg>
        <pc:spChg chg="add mod">
          <ac:chgData name="HOWARD LIM" userId="5f46fd05-caa1-48d7-ae1b-d61ec684b443" providerId="ADAL" clId="{2FBED7FA-B31C-46F7-936E-2A44E3AA4F7E}" dt="2021-03-31T13:47:50.869" v="11729" actId="208"/>
          <ac:spMkLst>
            <pc:docMk/>
            <pc:sldMk cId="1911501284" sldId="302"/>
            <ac:spMk id="9" creationId="{CF019FED-8256-4294-A461-4CCC871B6597}"/>
          </ac:spMkLst>
        </pc:spChg>
        <pc:picChg chg="add mod">
          <ac:chgData name="HOWARD LIM" userId="5f46fd05-caa1-48d7-ae1b-d61ec684b443" providerId="ADAL" clId="{2FBED7FA-B31C-46F7-936E-2A44E3AA4F7E}" dt="2021-03-31T13:47:50.593" v="11689"/>
          <ac:picMkLst>
            <pc:docMk/>
            <pc:sldMk cId="1911501284" sldId="302"/>
            <ac:picMk id="5" creationId="{6262D416-4C41-4346-977D-722DD43F7DC4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52" v="424" actId="2696"/>
        <pc:sldMkLst>
          <pc:docMk/>
          <pc:sldMk cId="2225841983" sldId="302"/>
        </pc:sldMkLst>
        <pc:spChg chg="add mod">
          <ac:chgData name="HOWARD LIM" userId="5f46fd05-caa1-48d7-ae1b-d61ec684b443" providerId="ADAL" clId="{2FBED7FA-B31C-46F7-936E-2A44E3AA4F7E}" dt="2020-12-20T14:45:45.056" v="75" actId="947"/>
          <ac:spMkLst>
            <pc:docMk/>
            <pc:sldMk cId="2225841983" sldId="302"/>
            <ac:spMk id="6" creationId="{F6819087-266E-4312-AB88-FDF5A71D2313}"/>
          </ac:spMkLst>
        </pc:spChg>
        <pc:spChg chg="add mod">
          <ac:chgData name="HOWARD LIM" userId="5f46fd05-caa1-48d7-ae1b-d61ec684b443" providerId="ADAL" clId="{2FBED7FA-B31C-46F7-936E-2A44E3AA4F7E}" dt="2020-12-20T14:45:45.213" v="82" actId="947"/>
          <ac:spMkLst>
            <pc:docMk/>
            <pc:sldMk cId="2225841983" sldId="302"/>
            <ac:spMk id="7" creationId="{283214D1-9823-40C6-BDCF-EB2669360358}"/>
          </ac:spMkLst>
        </pc:spChg>
        <pc:spChg chg="add mod">
          <ac:chgData name="HOWARD LIM" userId="5f46fd05-caa1-48d7-ae1b-d61ec684b443" providerId="ADAL" clId="{2FBED7FA-B31C-46F7-936E-2A44E3AA4F7E}" dt="2020-12-20T14:45:45.424" v="89" actId="947"/>
          <ac:spMkLst>
            <pc:docMk/>
            <pc:sldMk cId="2225841983" sldId="302"/>
            <ac:spMk id="8" creationId="{51253A8D-9018-4607-BC30-B017380008BE}"/>
          </ac:spMkLst>
        </pc:spChg>
        <pc:spChg chg="add mod">
          <ac:chgData name="HOWARD LIM" userId="5f46fd05-caa1-48d7-ae1b-d61ec684b443" providerId="ADAL" clId="{2FBED7FA-B31C-46F7-936E-2A44E3AA4F7E}" dt="2020-12-20T14:45:45.567" v="96" actId="947"/>
          <ac:spMkLst>
            <pc:docMk/>
            <pc:sldMk cId="2225841983" sldId="302"/>
            <ac:spMk id="9" creationId="{88019BE5-FEEE-4539-92ED-C50A76637250}"/>
          </ac:spMkLst>
        </pc:spChg>
        <pc:picChg chg="add mod">
          <ac:chgData name="HOWARD LIM" userId="5f46fd05-caa1-48d7-ae1b-d61ec684b443" providerId="ADAL" clId="{2FBED7FA-B31C-46F7-936E-2A44E3AA4F7E}" dt="2020-12-20T14:45:44.822" v="68"/>
          <ac:picMkLst>
            <pc:docMk/>
            <pc:sldMk cId="2225841983" sldId="302"/>
            <ac:picMk id="5" creationId="{D0BA719F-3132-4BC5-A27F-0A34CEDE0CE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15" v="6471" actId="2696"/>
        <pc:sldMkLst>
          <pc:docMk/>
          <pc:sldMk cId="2616274876" sldId="302"/>
        </pc:sldMkLst>
        <pc:spChg chg="add mod">
          <ac:chgData name="HOWARD LIM" userId="5f46fd05-caa1-48d7-ae1b-d61ec684b443" providerId="ADAL" clId="{2FBED7FA-B31C-46F7-936E-2A44E3AA4F7E}" dt="2021-03-31T13:23:01.804" v="6095" actId="208"/>
          <ac:spMkLst>
            <pc:docMk/>
            <pc:sldMk cId="2616274876" sldId="302"/>
            <ac:spMk id="6" creationId="{2726EE90-9FB5-4350-B6F4-477089633C83}"/>
          </ac:spMkLst>
        </pc:spChg>
        <pc:spChg chg="add mod">
          <ac:chgData name="HOWARD LIM" userId="5f46fd05-caa1-48d7-ae1b-d61ec684b443" providerId="ADAL" clId="{2FBED7FA-B31C-46F7-936E-2A44E3AA4F7E}" dt="2021-03-31T13:23:01.857" v="6105" actId="208"/>
          <ac:spMkLst>
            <pc:docMk/>
            <pc:sldMk cId="2616274876" sldId="302"/>
            <ac:spMk id="7" creationId="{AF67C574-E753-4BD3-8A0F-8FDBD4AC8BEA}"/>
          </ac:spMkLst>
        </pc:spChg>
        <pc:spChg chg="add mod">
          <ac:chgData name="HOWARD LIM" userId="5f46fd05-caa1-48d7-ae1b-d61ec684b443" providerId="ADAL" clId="{2FBED7FA-B31C-46F7-936E-2A44E3AA4F7E}" dt="2021-03-31T13:23:01.923" v="6115" actId="208"/>
          <ac:spMkLst>
            <pc:docMk/>
            <pc:sldMk cId="2616274876" sldId="302"/>
            <ac:spMk id="8" creationId="{9FAB3991-FCF6-4748-B04C-4A5674D04D69}"/>
          </ac:spMkLst>
        </pc:spChg>
        <pc:spChg chg="add mod">
          <ac:chgData name="HOWARD LIM" userId="5f46fd05-caa1-48d7-ae1b-d61ec684b443" providerId="ADAL" clId="{2FBED7FA-B31C-46F7-936E-2A44E3AA4F7E}" dt="2021-03-31T13:23:01.980" v="6125" actId="208"/>
          <ac:spMkLst>
            <pc:docMk/>
            <pc:sldMk cId="2616274876" sldId="302"/>
            <ac:spMk id="9" creationId="{DD9C373D-4829-4F1E-A6E6-038B9E0008FF}"/>
          </ac:spMkLst>
        </pc:spChg>
        <pc:picChg chg="add mod">
          <ac:chgData name="HOWARD LIM" userId="5f46fd05-caa1-48d7-ae1b-d61ec684b443" providerId="ADAL" clId="{2FBED7FA-B31C-46F7-936E-2A44E3AA4F7E}" dt="2021-03-31T13:23:01.649" v="6085"/>
          <ac:picMkLst>
            <pc:docMk/>
            <pc:sldMk cId="2616274876" sldId="302"/>
            <ac:picMk id="5" creationId="{CD68DCDE-2372-4003-9D72-8734B23713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774" v="1170" actId="2696"/>
        <pc:sldMkLst>
          <pc:docMk/>
          <pc:sldMk cId="2625978263" sldId="302"/>
        </pc:sldMkLst>
        <pc:spChg chg="add mod">
          <ac:chgData name="HOWARD LIM" userId="5f46fd05-caa1-48d7-ae1b-d61ec684b443" providerId="ADAL" clId="{2FBED7FA-B31C-46F7-936E-2A44E3AA4F7E}" dt="2021-03-30T09:48:06.807" v="899" actId="947"/>
          <ac:spMkLst>
            <pc:docMk/>
            <pc:sldMk cId="2625978263" sldId="302"/>
            <ac:spMk id="6" creationId="{6803202A-B624-49F5-9146-EAB2571BC8E8}"/>
          </ac:spMkLst>
        </pc:spChg>
        <pc:spChg chg="add mod">
          <ac:chgData name="HOWARD LIM" userId="5f46fd05-caa1-48d7-ae1b-d61ec684b443" providerId="ADAL" clId="{2FBED7FA-B31C-46F7-936E-2A44E3AA4F7E}" dt="2021-03-30T09:48:06.889" v="906" actId="947"/>
          <ac:spMkLst>
            <pc:docMk/>
            <pc:sldMk cId="2625978263" sldId="302"/>
            <ac:spMk id="7" creationId="{0F2372A9-FC71-43B9-BDF0-9D3E7BA9CEC9}"/>
          </ac:spMkLst>
        </pc:spChg>
        <pc:spChg chg="add mod">
          <ac:chgData name="HOWARD LIM" userId="5f46fd05-caa1-48d7-ae1b-d61ec684b443" providerId="ADAL" clId="{2FBED7FA-B31C-46F7-936E-2A44E3AA4F7E}" dt="2021-03-30T09:48:07.045" v="913" actId="947"/>
          <ac:spMkLst>
            <pc:docMk/>
            <pc:sldMk cId="2625978263" sldId="302"/>
            <ac:spMk id="8" creationId="{032D19C5-A705-44E2-928D-C29B21E91E7D}"/>
          </ac:spMkLst>
        </pc:spChg>
        <pc:spChg chg="add mod">
          <ac:chgData name="HOWARD LIM" userId="5f46fd05-caa1-48d7-ae1b-d61ec684b443" providerId="ADAL" clId="{2FBED7FA-B31C-46F7-936E-2A44E3AA4F7E}" dt="2021-03-30T09:48:07.133" v="920" actId="947"/>
          <ac:spMkLst>
            <pc:docMk/>
            <pc:sldMk cId="2625978263" sldId="302"/>
            <ac:spMk id="9" creationId="{27B1B970-E774-4B89-B1C6-5C189C4C06CF}"/>
          </ac:spMkLst>
        </pc:spChg>
        <pc:picChg chg="add mod">
          <ac:chgData name="HOWARD LIM" userId="5f46fd05-caa1-48d7-ae1b-d61ec684b443" providerId="ADAL" clId="{2FBED7FA-B31C-46F7-936E-2A44E3AA4F7E}" dt="2021-03-30T09:48:06.647" v="892"/>
          <ac:picMkLst>
            <pc:docMk/>
            <pc:sldMk cId="2625978263" sldId="302"/>
            <ac:picMk id="5" creationId="{0CAA70E1-36CC-47CC-B48F-C52BB269DF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385" v="2171" actId="2696"/>
        <pc:sldMkLst>
          <pc:docMk/>
          <pc:sldMk cId="2792363538" sldId="302"/>
        </pc:sldMkLst>
        <pc:spChg chg="add mod">
          <ac:chgData name="HOWARD LIM" userId="5f46fd05-caa1-48d7-ae1b-d61ec684b443" providerId="ADAL" clId="{2FBED7FA-B31C-46F7-936E-2A44E3AA4F7E}" dt="2021-03-30T12:41:21.775" v="1901" actId="947"/>
          <ac:spMkLst>
            <pc:docMk/>
            <pc:sldMk cId="2792363538" sldId="302"/>
            <ac:spMk id="6" creationId="{EFAB202B-113A-4999-BD27-70D360D6D129}"/>
          </ac:spMkLst>
        </pc:spChg>
        <pc:spChg chg="add mod">
          <ac:chgData name="HOWARD LIM" userId="5f46fd05-caa1-48d7-ae1b-d61ec684b443" providerId="ADAL" clId="{2FBED7FA-B31C-46F7-936E-2A44E3AA4F7E}" dt="2021-03-30T12:41:21.824" v="1908" actId="947"/>
          <ac:spMkLst>
            <pc:docMk/>
            <pc:sldMk cId="2792363538" sldId="302"/>
            <ac:spMk id="7" creationId="{336FFAA3-FD09-4100-AFC1-327E0F483E7F}"/>
          </ac:spMkLst>
        </pc:spChg>
        <pc:spChg chg="add mod">
          <ac:chgData name="HOWARD LIM" userId="5f46fd05-caa1-48d7-ae1b-d61ec684b443" providerId="ADAL" clId="{2FBED7FA-B31C-46F7-936E-2A44E3AA4F7E}" dt="2021-03-30T12:41:21.889" v="1915" actId="947"/>
          <ac:spMkLst>
            <pc:docMk/>
            <pc:sldMk cId="2792363538" sldId="302"/>
            <ac:spMk id="8" creationId="{8BF5CAAE-AEEC-4366-81DB-258F45623038}"/>
          </ac:spMkLst>
        </pc:spChg>
        <pc:spChg chg="add mod">
          <ac:chgData name="HOWARD LIM" userId="5f46fd05-caa1-48d7-ae1b-d61ec684b443" providerId="ADAL" clId="{2FBED7FA-B31C-46F7-936E-2A44E3AA4F7E}" dt="2021-03-30T12:41:21.937" v="1922" actId="947"/>
          <ac:spMkLst>
            <pc:docMk/>
            <pc:sldMk cId="2792363538" sldId="302"/>
            <ac:spMk id="9" creationId="{7492DDD4-CACE-4C01-90C9-375D61F89147}"/>
          </ac:spMkLst>
        </pc:spChg>
        <pc:picChg chg="add mod">
          <ac:chgData name="HOWARD LIM" userId="5f46fd05-caa1-48d7-ae1b-d61ec684b443" providerId="ADAL" clId="{2FBED7FA-B31C-46F7-936E-2A44E3AA4F7E}" dt="2021-03-30T12:41:21.671" v="1894"/>
          <ac:picMkLst>
            <pc:docMk/>
            <pc:sldMk cId="2792363538" sldId="302"/>
            <ac:picMk id="5" creationId="{54205EA8-41E6-4487-AA8C-75A0B72B4BD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36" v="9999" actId="2696"/>
        <pc:sldMkLst>
          <pc:docMk/>
          <pc:sldMk cId="3337302744" sldId="302"/>
        </pc:sldMkLst>
        <pc:spChg chg="add mod">
          <ac:chgData name="HOWARD LIM" userId="5f46fd05-caa1-48d7-ae1b-d61ec684b443" providerId="ADAL" clId="{2FBED7FA-B31C-46F7-936E-2A44E3AA4F7E}" dt="2021-03-31T13:38:08.399" v="8677" actId="208"/>
          <ac:spMkLst>
            <pc:docMk/>
            <pc:sldMk cId="3337302744" sldId="302"/>
            <ac:spMk id="6" creationId="{DDF896F2-7B80-4768-8E59-0C0CCAEC4B26}"/>
          </ac:spMkLst>
        </pc:spChg>
        <pc:spChg chg="add mod">
          <ac:chgData name="HOWARD LIM" userId="5f46fd05-caa1-48d7-ae1b-d61ec684b443" providerId="ADAL" clId="{2FBED7FA-B31C-46F7-936E-2A44E3AA4F7E}" dt="2021-03-31T13:38:08.466" v="8687" actId="208"/>
          <ac:spMkLst>
            <pc:docMk/>
            <pc:sldMk cId="3337302744" sldId="302"/>
            <ac:spMk id="7" creationId="{B92E093E-31B0-4D5B-99D9-E5790FCBE8D6}"/>
          </ac:spMkLst>
        </pc:spChg>
        <pc:spChg chg="add mod">
          <ac:chgData name="HOWARD LIM" userId="5f46fd05-caa1-48d7-ae1b-d61ec684b443" providerId="ADAL" clId="{2FBED7FA-B31C-46F7-936E-2A44E3AA4F7E}" dt="2021-03-31T13:38:08.525" v="8697" actId="208"/>
          <ac:spMkLst>
            <pc:docMk/>
            <pc:sldMk cId="3337302744" sldId="302"/>
            <ac:spMk id="8" creationId="{7007A63D-2790-486C-B00A-6A3D7EB4A81C}"/>
          </ac:spMkLst>
        </pc:spChg>
        <pc:spChg chg="add mod">
          <ac:chgData name="HOWARD LIM" userId="5f46fd05-caa1-48d7-ae1b-d61ec684b443" providerId="ADAL" clId="{2FBED7FA-B31C-46F7-936E-2A44E3AA4F7E}" dt="2021-03-31T13:38:08.585" v="8707" actId="208"/>
          <ac:spMkLst>
            <pc:docMk/>
            <pc:sldMk cId="3337302744" sldId="302"/>
            <ac:spMk id="9" creationId="{1E878F27-C8F2-4163-9336-324EBA8F759F}"/>
          </ac:spMkLst>
        </pc:spChg>
        <pc:picChg chg="add mod">
          <ac:chgData name="HOWARD LIM" userId="5f46fd05-caa1-48d7-ae1b-d61ec684b443" providerId="ADAL" clId="{2FBED7FA-B31C-46F7-936E-2A44E3AA4F7E}" dt="2021-03-31T13:38:08.330" v="8667"/>
          <ac:picMkLst>
            <pc:docMk/>
            <pc:sldMk cId="3337302744" sldId="302"/>
            <ac:picMk id="5" creationId="{45556026-A7C0-4155-A109-6907D9E185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70" v="2621" actId="2696"/>
        <pc:sldMkLst>
          <pc:docMk/>
          <pc:sldMk cId="3580139922" sldId="302"/>
        </pc:sldMkLst>
        <pc:spChg chg="add mod">
          <ac:chgData name="HOWARD LIM" userId="5f46fd05-caa1-48d7-ae1b-d61ec684b443" providerId="ADAL" clId="{2FBED7FA-B31C-46F7-936E-2A44E3AA4F7E}" dt="2021-03-30T12:44:31.431" v="2246" actId="208"/>
          <ac:spMkLst>
            <pc:docMk/>
            <pc:sldMk cId="3580139922" sldId="302"/>
            <ac:spMk id="6" creationId="{C99C84C6-26EA-4049-9893-546F064774CB}"/>
          </ac:spMkLst>
        </pc:spChg>
        <pc:spChg chg="add mod">
          <ac:chgData name="HOWARD LIM" userId="5f46fd05-caa1-48d7-ae1b-d61ec684b443" providerId="ADAL" clId="{2FBED7FA-B31C-46F7-936E-2A44E3AA4F7E}" dt="2021-03-30T12:44:31.495" v="2256" actId="208"/>
          <ac:spMkLst>
            <pc:docMk/>
            <pc:sldMk cId="3580139922" sldId="302"/>
            <ac:spMk id="7" creationId="{07FDF545-B7B8-48E6-9FA2-E98B8D6506C3}"/>
          </ac:spMkLst>
        </pc:spChg>
        <pc:spChg chg="add mod">
          <ac:chgData name="HOWARD LIM" userId="5f46fd05-caa1-48d7-ae1b-d61ec684b443" providerId="ADAL" clId="{2FBED7FA-B31C-46F7-936E-2A44E3AA4F7E}" dt="2021-03-30T12:44:31.575" v="2266" actId="208"/>
          <ac:spMkLst>
            <pc:docMk/>
            <pc:sldMk cId="3580139922" sldId="302"/>
            <ac:spMk id="8" creationId="{1EFD802A-93E4-4346-9C15-204A96D61EEC}"/>
          </ac:spMkLst>
        </pc:spChg>
        <pc:spChg chg="add mod">
          <ac:chgData name="HOWARD LIM" userId="5f46fd05-caa1-48d7-ae1b-d61ec684b443" providerId="ADAL" clId="{2FBED7FA-B31C-46F7-936E-2A44E3AA4F7E}" dt="2021-03-30T12:44:31.663" v="2276" actId="208"/>
          <ac:spMkLst>
            <pc:docMk/>
            <pc:sldMk cId="3580139922" sldId="302"/>
            <ac:spMk id="9" creationId="{EC913F0E-8402-4BAA-B7D8-F23EB3358858}"/>
          </ac:spMkLst>
        </pc:spChg>
        <pc:picChg chg="add mod">
          <ac:chgData name="HOWARD LIM" userId="5f46fd05-caa1-48d7-ae1b-d61ec684b443" providerId="ADAL" clId="{2FBED7FA-B31C-46F7-936E-2A44E3AA4F7E}" dt="2021-03-30T12:44:31.286" v="2236"/>
          <ac:picMkLst>
            <pc:docMk/>
            <pc:sldMk cId="3580139922" sldId="302"/>
            <ac:picMk id="5" creationId="{FA1AA8F9-1589-4F91-849F-98B5BF87274E}"/>
          </ac:picMkLst>
        </pc:picChg>
      </pc:sldChg>
      <pc:sldChg chg="del">
        <pc:chgData name="HOWARD LIM" userId="5f46fd05-caa1-48d7-ae1b-d61ec684b443" providerId="ADAL" clId="{2FBED7FA-B31C-46F7-936E-2A44E3AA4F7E}" dt="2020-12-20T14:45:39.887" v="0" actId="2696"/>
        <pc:sldMkLst>
          <pc:docMk/>
          <pc:sldMk cId="3659753327" sldId="302"/>
        </pc:sldMkLst>
      </pc:sldChg>
      <pc:sldChg chg="addSp modSp add del mod">
        <pc:chgData name="HOWARD LIM" userId="5f46fd05-caa1-48d7-ae1b-d61ec684b443" providerId="ADAL" clId="{2FBED7FA-B31C-46F7-936E-2A44E3AA4F7E}" dt="2021-03-31T13:37:09.757" v="7179" actId="2696"/>
        <pc:sldMkLst>
          <pc:docMk/>
          <pc:sldMk cId="3678339616" sldId="302"/>
        </pc:sldMkLst>
        <pc:spChg chg="add mod">
          <ac:chgData name="HOWARD LIM" userId="5f46fd05-caa1-48d7-ae1b-d61ec684b443" providerId="ADAL" clId="{2FBED7FA-B31C-46F7-936E-2A44E3AA4F7E}" dt="2021-03-31T13:27:25.160" v="6545" actId="208"/>
          <ac:spMkLst>
            <pc:docMk/>
            <pc:sldMk cId="3678339616" sldId="302"/>
            <ac:spMk id="6" creationId="{FA8C2649-4212-451F-86A1-E5A621FAA51B}"/>
          </ac:spMkLst>
        </pc:spChg>
        <pc:spChg chg="add mod">
          <ac:chgData name="HOWARD LIM" userId="5f46fd05-caa1-48d7-ae1b-d61ec684b443" providerId="ADAL" clId="{2FBED7FA-B31C-46F7-936E-2A44E3AA4F7E}" dt="2021-03-31T13:27:25.226" v="6555" actId="208"/>
          <ac:spMkLst>
            <pc:docMk/>
            <pc:sldMk cId="3678339616" sldId="302"/>
            <ac:spMk id="7" creationId="{020BA10A-760A-4B61-8B9F-7A31B434EEF1}"/>
          </ac:spMkLst>
        </pc:spChg>
        <pc:spChg chg="add mod">
          <ac:chgData name="HOWARD LIM" userId="5f46fd05-caa1-48d7-ae1b-d61ec684b443" providerId="ADAL" clId="{2FBED7FA-B31C-46F7-936E-2A44E3AA4F7E}" dt="2021-03-31T13:27:25.291" v="6565" actId="208"/>
          <ac:spMkLst>
            <pc:docMk/>
            <pc:sldMk cId="3678339616" sldId="302"/>
            <ac:spMk id="8" creationId="{FA217736-89B2-4086-B0C1-BB1AF3BB3E0E}"/>
          </ac:spMkLst>
        </pc:spChg>
        <pc:spChg chg="add mod">
          <ac:chgData name="HOWARD LIM" userId="5f46fd05-caa1-48d7-ae1b-d61ec684b443" providerId="ADAL" clId="{2FBED7FA-B31C-46F7-936E-2A44E3AA4F7E}" dt="2021-03-31T13:27:25.355" v="6575" actId="208"/>
          <ac:spMkLst>
            <pc:docMk/>
            <pc:sldMk cId="3678339616" sldId="302"/>
            <ac:spMk id="9" creationId="{B287926C-9EC9-41A9-96E2-BB1048AC641D}"/>
          </ac:spMkLst>
        </pc:spChg>
        <pc:picChg chg="add mod">
          <ac:chgData name="HOWARD LIM" userId="5f46fd05-caa1-48d7-ae1b-d61ec684b443" providerId="ADAL" clId="{2FBED7FA-B31C-46F7-936E-2A44E3AA4F7E}" dt="2021-03-31T13:27:25.030" v="6535"/>
          <ac:picMkLst>
            <pc:docMk/>
            <pc:sldMk cId="3678339616" sldId="302"/>
            <ac:picMk id="5" creationId="{F5B56515-297E-49AE-9F9E-72E5A09339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60" v="6472" actId="2696"/>
        <pc:sldMkLst>
          <pc:docMk/>
          <pc:sldMk cId="157606744" sldId="303"/>
        </pc:sldMkLst>
        <pc:spChg chg="add mod">
          <ac:chgData name="HOWARD LIM" userId="5f46fd05-caa1-48d7-ae1b-d61ec684b443" providerId="ADAL" clId="{2FBED7FA-B31C-46F7-936E-2A44E3AA4F7E}" dt="2021-03-31T13:23:02.295" v="6138" actId="208"/>
          <ac:spMkLst>
            <pc:docMk/>
            <pc:sldMk cId="157606744" sldId="303"/>
            <ac:spMk id="6" creationId="{9E7507F9-E6D4-44C6-A33A-C1216AF25478}"/>
          </ac:spMkLst>
        </pc:spChg>
        <pc:spChg chg="add mod">
          <ac:chgData name="HOWARD LIM" userId="5f46fd05-caa1-48d7-ae1b-d61ec684b443" providerId="ADAL" clId="{2FBED7FA-B31C-46F7-936E-2A44E3AA4F7E}" dt="2021-03-31T13:23:02.349" v="6148" actId="208"/>
          <ac:spMkLst>
            <pc:docMk/>
            <pc:sldMk cId="157606744" sldId="303"/>
            <ac:spMk id="7" creationId="{2FC4D2D5-7681-4EA1-96B9-CADC58CBFDF4}"/>
          </ac:spMkLst>
        </pc:spChg>
        <pc:spChg chg="add mod">
          <ac:chgData name="HOWARD LIM" userId="5f46fd05-caa1-48d7-ae1b-d61ec684b443" providerId="ADAL" clId="{2FBED7FA-B31C-46F7-936E-2A44E3AA4F7E}" dt="2021-03-31T13:23:02.415" v="6158" actId="208"/>
          <ac:spMkLst>
            <pc:docMk/>
            <pc:sldMk cId="157606744" sldId="303"/>
            <ac:spMk id="8" creationId="{2AC0F941-C3C6-40AD-BC41-5C35CBCE34BD}"/>
          </ac:spMkLst>
        </pc:spChg>
        <pc:spChg chg="add mod">
          <ac:chgData name="HOWARD LIM" userId="5f46fd05-caa1-48d7-ae1b-d61ec684b443" providerId="ADAL" clId="{2FBED7FA-B31C-46F7-936E-2A44E3AA4F7E}" dt="2021-03-31T13:23:02.476" v="6168" actId="208"/>
          <ac:spMkLst>
            <pc:docMk/>
            <pc:sldMk cId="157606744" sldId="303"/>
            <ac:spMk id="9" creationId="{8CABEDF4-E2D9-4347-BED6-F788F7C724F5}"/>
          </ac:spMkLst>
        </pc:spChg>
        <pc:picChg chg="add mod">
          <ac:chgData name="HOWARD LIM" userId="5f46fd05-caa1-48d7-ae1b-d61ec684b443" providerId="ADAL" clId="{2FBED7FA-B31C-46F7-936E-2A44E3AA4F7E}" dt="2021-03-31T13:23:02.170" v="6128"/>
          <ac:picMkLst>
            <pc:docMk/>
            <pc:sldMk cId="157606744" sldId="303"/>
            <ac:picMk id="5" creationId="{FEE98CDA-0E32-4FD2-876B-1AADA4FED4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49" v="12710" actId="2696"/>
        <pc:sldMkLst>
          <pc:docMk/>
          <pc:sldMk cId="798175183" sldId="303"/>
        </pc:sldMkLst>
        <pc:spChg chg="add mod">
          <ac:chgData name="HOWARD LIM" userId="5f46fd05-caa1-48d7-ae1b-d61ec684b443" providerId="ADAL" clId="{2FBED7FA-B31C-46F7-936E-2A44E3AA4F7E}" dt="2021-03-31T14:16:24.467" v="12280" actId="208"/>
          <ac:spMkLst>
            <pc:docMk/>
            <pc:sldMk cId="798175183" sldId="303"/>
            <ac:spMk id="6" creationId="{D7FFE877-DA19-4F8F-9DE8-AAEB76F7D548}"/>
          </ac:spMkLst>
        </pc:spChg>
        <pc:spChg chg="add mod">
          <ac:chgData name="HOWARD LIM" userId="5f46fd05-caa1-48d7-ae1b-d61ec684b443" providerId="ADAL" clId="{2FBED7FA-B31C-46F7-936E-2A44E3AA4F7E}" dt="2021-03-31T14:16:24.542" v="12290" actId="208"/>
          <ac:spMkLst>
            <pc:docMk/>
            <pc:sldMk cId="798175183" sldId="303"/>
            <ac:spMk id="7" creationId="{7D6A50CE-0CFB-4942-8E12-F605096EFAA0}"/>
          </ac:spMkLst>
        </pc:spChg>
        <pc:spChg chg="add mod">
          <ac:chgData name="HOWARD LIM" userId="5f46fd05-caa1-48d7-ae1b-d61ec684b443" providerId="ADAL" clId="{2FBED7FA-B31C-46F7-936E-2A44E3AA4F7E}" dt="2021-03-31T14:16:24.801" v="12300" actId="208"/>
          <ac:spMkLst>
            <pc:docMk/>
            <pc:sldMk cId="798175183" sldId="303"/>
            <ac:spMk id="8" creationId="{3C671741-5752-4D5D-82B6-F4A3FC6BAEEE}"/>
          </ac:spMkLst>
        </pc:spChg>
        <pc:spChg chg="add mod">
          <ac:chgData name="HOWARD LIM" userId="5f46fd05-caa1-48d7-ae1b-d61ec684b443" providerId="ADAL" clId="{2FBED7FA-B31C-46F7-936E-2A44E3AA4F7E}" dt="2021-03-31T14:16:24.906" v="12310" actId="208"/>
          <ac:spMkLst>
            <pc:docMk/>
            <pc:sldMk cId="798175183" sldId="303"/>
            <ac:spMk id="9" creationId="{1763C1B8-EDD2-4DDB-9483-329441BA3CA2}"/>
          </ac:spMkLst>
        </pc:spChg>
        <pc:picChg chg="add mod">
          <ac:chgData name="HOWARD LIM" userId="5f46fd05-caa1-48d7-ae1b-d61ec684b443" providerId="ADAL" clId="{2FBED7FA-B31C-46F7-936E-2A44E3AA4F7E}" dt="2021-03-31T14:16:24.328" v="12270"/>
          <ac:picMkLst>
            <pc:docMk/>
            <pc:sldMk cId="798175183" sldId="303"/>
            <ac:picMk id="5" creationId="{0411E963-1BFF-4EA0-BD97-FBD2AA5E9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20" v="3439" actId="2696"/>
        <pc:sldMkLst>
          <pc:docMk/>
          <pc:sldMk cId="1147432863" sldId="303"/>
        </pc:sldMkLst>
        <pc:spChg chg="add mod">
          <ac:chgData name="HOWARD LIM" userId="5f46fd05-caa1-48d7-ae1b-d61ec684b443" providerId="ADAL" clId="{2FBED7FA-B31C-46F7-936E-2A44E3AA4F7E}" dt="2021-03-30T12:50:58.490" v="3189" actId="208"/>
          <ac:spMkLst>
            <pc:docMk/>
            <pc:sldMk cId="1147432863" sldId="303"/>
            <ac:spMk id="6" creationId="{4171D50F-21F6-4996-BAED-FA1B2128CCF9}"/>
          </ac:spMkLst>
        </pc:spChg>
        <pc:spChg chg="add mod">
          <ac:chgData name="HOWARD LIM" userId="5f46fd05-caa1-48d7-ae1b-d61ec684b443" providerId="ADAL" clId="{2FBED7FA-B31C-46F7-936E-2A44E3AA4F7E}" dt="2021-03-30T12:50:58.594" v="3199" actId="208"/>
          <ac:spMkLst>
            <pc:docMk/>
            <pc:sldMk cId="1147432863" sldId="303"/>
            <ac:spMk id="7" creationId="{C0287E23-C0C1-4D78-ABFC-E33CBCF9E560}"/>
          </ac:spMkLst>
        </pc:spChg>
        <pc:spChg chg="add mod">
          <ac:chgData name="HOWARD LIM" userId="5f46fd05-caa1-48d7-ae1b-d61ec684b443" providerId="ADAL" clId="{2FBED7FA-B31C-46F7-936E-2A44E3AA4F7E}" dt="2021-03-30T12:51:27.955" v="3437"/>
          <ac:spMkLst>
            <pc:docMk/>
            <pc:sldMk cId="1147432863" sldId="303"/>
            <ac:spMk id="8" creationId="{1A5962FA-5C80-40B4-8066-F532C76AEF3B}"/>
          </ac:spMkLst>
        </pc:spChg>
        <pc:spChg chg="add mod">
          <ac:chgData name="HOWARD LIM" userId="5f46fd05-caa1-48d7-ae1b-d61ec684b443" providerId="ADAL" clId="{2FBED7FA-B31C-46F7-936E-2A44E3AA4F7E}" dt="2021-03-30T12:50:58.858" v="3219" actId="208"/>
          <ac:spMkLst>
            <pc:docMk/>
            <pc:sldMk cId="1147432863" sldId="303"/>
            <ac:spMk id="9" creationId="{C69961BE-1E97-4467-83B0-B615AAA2AD2E}"/>
          </ac:spMkLst>
        </pc:spChg>
        <pc:picChg chg="add mod">
          <ac:chgData name="HOWARD LIM" userId="5f46fd05-caa1-48d7-ae1b-d61ec684b443" providerId="ADAL" clId="{2FBED7FA-B31C-46F7-936E-2A44E3AA4F7E}" dt="2021-03-30T12:50:58.345" v="3179"/>
          <ac:picMkLst>
            <pc:docMk/>
            <pc:sldMk cId="1147432863" sldId="303"/>
            <ac:picMk id="5" creationId="{CE5D52AC-83AF-4417-B89C-C8AC9BC118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098" v="11623" actId="2696"/>
        <pc:sldMkLst>
          <pc:docMk/>
          <pc:sldMk cId="1298676817" sldId="303"/>
        </pc:sldMkLst>
        <pc:spChg chg="add mod">
          <ac:chgData name="HOWARD LIM" userId="5f46fd05-caa1-48d7-ae1b-d61ec684b443" providerId="ADAL" clId="{2FBED7FA-B31C-46F7-936E-2A44E3AA4F7E}" dt="2021-03-31T13:46:08.826" v="11204" actId="208"/>
          <ac:spMkLst>
            <pc:docMk/>
            <pc:sldMk cId="1298676817" sldId="303"/>
            <ac:spMk id="6" creationId="{B5998C32-577C-4A1A-8779-7B904009D137}"/>
          </ac:spMkLst>
        </pc:spChg>
        <pc:spChg chg="add mod">
          <ac:chgData name="HOWARD LIM" userId="5f46fd05-caa1-48d7-ae1b-d61ec684b443" providerId="ADAL" clId="{2FBED7FA-B31C-46F7-936E-2A44E3AA4F7E}" dt="2021-03-31T13:46:08.882" v="11214" actId="208"/>
          <ac:spMkLst>
            <pc:docMk/>
            <pc:sldMk cId="1298676817" sldId="303"/>
            <ac:spMk id="7" creationId="{840A2FE7-0F65-4422-9716-290643FC005C}"/>
          </ac:spMkLst>
        </pc:spChg>
        <pc:spChg chg="add mod">
          <ac:chgData name="HOWARD LIM" userId="5f46fd05-caa1-48d7-ae1b-d61ec684b443" providerId="ADAL" clId="{2FBED7FA-B31C-46F7-936E-2A44E3AA4F7E}" dt="2021-03-31T13:46:08.943" v="11224" actId="208"/>
          <ac:spMkLst>
            <pc:docMk/>
            <pc:sldMk cId="1298676817" sldId="303"/>
            <ac:spMk id="8" creationId="{0F754330-FCA2-4648-85E7-1AE28A3094E0}"/>
          </ac:spMkLst>
        </pc:spChg>
        <pc:spChg chg="add mod">
          <ac:chgData name="HOWARD LIM" userId="5f46fd05-caa1-48d7-ae1b-d61ec684b443" providerId="ADAL" clId="{2FBED7FA-B31C-46F7-936E-2A44E3AA4F7E}" dt="2021-03-31T13:46:08.999" v="11234" actId="208"/>
          <ac:spMkLst>
            <pc:docMk/>
            <pc:sldMk cId="1298676817" sldId="303"/>
            <ac:spMk id="9" creationId="{7560FED4-E6B3-425C-904D-1B7E9BFA3551}"/>
          </ac:spMkLst>
        </pc:spChg>
        <pc:picChg chg="add mod">
          <ac:chgData name="HOWARD LIM" userId="5f46fd05-caa1-48d7-ae1b-d61ec684b443" providerId="ADAL" clId="{2FBED7FA-B31C-46F7-936E-2A44E3AA4F7E}" dt="2021-03-31T13:46:08.709" v="11194"/>
          <ac:picMkLst>
            <pc:docMk/>
            <pc:sldMk cId="1298676817" sldId="303"/>
            <ac:picMk id="5" creationId="{8514D807-3646-42A5-A46C-76EC7A8FAAC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586" v="2622" actId="2696"/>
        <pc:sldMkLst>
          <pc:docMk/>
          <pc:sldMk cId="1343311264" sldId="303"/>
        </pc:sldMkLst>
        <pc:spChg chg="add mod">
          <ac:chgData name="HOWARD LIM" userId="5f46fd05-caa1-48d7-ae1b-d61ec684b443" providerId="ADAL" clId="{2FBED7FA-B31C-46F7-936E-2A44E3AA4F7E}" dt="2021-03-30T12:44:31.970" v="2289" actId="208"/>
          <ac:spMkLst>
            <pc:docMk/>
            <pc:sldMk cId="1343311264" sldId="303"/>
            <ac:spMk id="6" creationId="{04617555-AD38-4BB6-8813-B8CC2FD1294D}"/>
          </ac:spMkLst>
        </pc:spChg>
        <pc:spChg chg="add mod">
          <ac:chgData name="HOWARD LIM" userId="5f46fd05-caa1-48d7-ae1b-d61ec684b443" providerId="ADAL" clId="{2FBED7FA-B31C-46F7-936E-2A44E3AA4F7E}" dt="2021-03-30T12:44:32.043" v="2299" actId="208"/>
          <ac:spMkLst>
            <pc:docMk/>
            <pc:sldMk cId="1343311264" sldId="303"/>
            <ac:spMk id="7" creationId="{8720D396-4CCA-4A2D-B313-10BD587BDC77}"/>
          </ac:spMkLst>
        </pc:spChg>
        <pc:spChg chg="add mod">
          <ac:chgData name="HOWARD LIM" userId="5f46fd05-caa1-48d7-ae1b-d61ec684b443" providerId="ADAL" clId="{2FBED7FA-B31C-46F7-936E-2A44E3AA4F7E}" dt="2021-03-30T12:44:32.131" v="2309" actId="208"/>
          <ac:spMkLst>
            <pc:docMk/>
            <pc:sldMk cId="1343311264" sldId="303"/>
            <ac:spMk id="8" creationId="{49437E33-5FB8-4B51-AED1-886E8FA9FA4C}"/>
          </ac:spMkLst>
        </pc:spChg>
        <pc:spChg chg="add mod">
          <ac:chgData name="HOWARD LIM" userId="5f46fd05-caa1-48d7-ae1b-d61ec684b443" providerId="ADAL" clId="{2FBED7FA-B31C-46F7-936E-2A44E3AA4F7E}" dt="2021-03-30T12:44:32.229" v="2319" actId="208"/>
          <ac:spMkLst>
            <pc:docMk/>
            <pc:sldMk cId="1343311264" sldId="303"/>
            <ac:spMk id="9" creationId="{C93907CA-3C81-4820-BC5A-2CFC59E7AE22}"/>
          </ac:spMkLst>
        </pc:spChg>
        <pc:picChg chg="add mod">
          <ac:chgData name="HOWARD LIM" userId="5f46fd05-caa1-48d7-ae1b-d61ec684b443" providerId="ADAL" clId="{2FBED7FA-B31C-46F7-936E-2A44E3AA4F7E}" dt="2021-03-30T12:44:31.815" v="2279"/>
          <ac:picMkLst>
            <pc:docMk/>
            <pc:sldMk cId="1343311264" sldId="303"/>
            <ac:picMk id="5" creationId="{7BF9F084-D724-447D-9F14-B2D8331C92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399" v="12162" actId="2696"/>
        <pc:sldMkLst>
          <pc:docMk/>
          <pc:sldMk cId="1673538252" sldId="303"/>
        </pc:sldMkLst>
        <pc:spChg chg="add mod">
          <ac:chgData name="HOWARD LIM" userId="5f46fd05-caa1-48d7-ae1b-d61ec684b443" providerId="ADAL" clId="{2FBED7FA-B31C-46F7-936E-2A44E3AA4F7E}" dt="2021-03-31T13:47:51.134" v="11742" actId="208"/>
          <ac:spMkLst>
            <pc:docMk/>
            <pc:sldMk cId="1673538252" sldId="303"/>
            <ac:spMk id="6" creationId="{A2C9126E-99AF-4A76-AEE5-32DAAACC8A64}"/>
          </ac:spMkLst>
        </pc:spChg>
        <pc:spChg chg="add mod">
          <ac:chgData name="HOWARD LIM" userId="5f46fd05-caa1-48d7-ae1b-d61ec684b443" providerId="ADAL" clId="{2FBED7FA-B31C-46F7-936E-2A44E3AA4F7E}" dt="2021-03-31T13:47:51.184" v="11752" actId="208"/>
          <ac:spMkLst>
            <pc:docMk/>
            <pc:sldMk cId="1673538252" sldId="303"/>
            <ac:spMk id="7" creationId="{C0ED0519-B7F5-4F6F-829E-D7AFBBD9662D}"/>
          </ac:spMkLst>
        </pc:spChg>
        <pc:spChg chg="add mod">
          <ac:chgData name="HOWARD LIM" userId="5f46fd05-caa1-48d7-ae1b-d61ec684b443" providerId="ADAL" clId="{2FBED7FA-B31C-46F7-936E-2A44E3AA4F7E}" dt="2021-03-31T13:47:51.241" v="11762" actId="208"/>
          <ac:spMkLst>
            <pc:docMk/>
            <pc:sldMk cId="1673538252" sldId="303"/>
            <ac:spMk id="8" creationId="{CEDC2932-C8AF-4901-B869-151A46FCFDBA}"/>
          </ac:spMkLst>
        </pc:spChg>
        <pc:spChg chg="add mod">
          <ac:chgData name="HOWARD LIM" userId="5f46fd05-caa1-48d7-ae1b-d61ec684b443" providerId="ADAL" clId="{2FBED7FA-B31C-46F7-936E-2A44E3AA4F7E}" dt="2021-03-31T13:47:51.307" v="11772" actId="208"/>
          <ac:spMkLst>
            <pc:docMk/>
            <pc:sldMk cId="1673538252" sldId="303"/>
            <ac:spMk id="9" creationId="{ECBDDCBC-6712-4A82-8910-28D622317D67}"/>
          </ac:spMkLst>
        </pc:spChg>
        <pc:picChg chg="add mod">
          <ac:chgData name="HOWARD LIM" userId="5f46fd05-caa1-48d7-ae1b-d61ec684b443" providerId="ADAL" clId="{2FBED7FA-B31C-46F7-936E-2A44E3AA4F7E}" dt="2021-03-31T13:47:51.008" v="11732"/>
          <ac:picMkLst>
            <pc:docMk/>
            <pc:sldMk cId="1673538252" sldId="303"/>
            <ac:picMk id="5" creationId="{DAB0160F-014F-4CBD-A9B4-EA7A161509E5}"/>
          </ac:picMkLst>
        </pc:picChg>
      </pc:sldChg>
      <pc:sldChg chg="del">
        <pc:chgData name="HOWARD LIM" userId="5f46fd05-caa1-48d7-ae1b-d61ec684b443" providerId="ADAL" clId="{2FBED7FA-B31C-46F7-936E-2A44E3AA4F7E}" dt="2020-12-20T14:45:40.049" v="1" actId="2696"/>
        <pc:sldMkLst>
          <pc:docMk/>
          <pc:sldMk cId="1760360957" sldId="303"/>
        </pc:sldMkLst>
      </pc:sldChg>
      <pc:sldChg chg="addSp modSp add del mod">
        <pc:chgData name="HOWARD LIM" userId="5f46fd05-caa1-48d7-ae1b-d61ec684b443" providerId="ADAL" clId="{2FBED7FA-B31C-46F7-936E-2A44E3AA4F7E}" dt="2021-03-31T13:07:40.426" v="5201" actId="2696"/>
        <pc:sldMkLst>
          <pc:docMk/>
          <pc:sldMk cId="1845276256" sldId="303"/>
        </pc:sldMkLst>
        <pc:spChg chg="add mod">
          <ac:chgData name="HOWARD LIM" userId="5f46fd05-caa1-48d7-ae1b-d61ec684b443" providerId="ADAL" clId="{2FBED7FA-B31C-46F7-936E-2A44E3AA4F7E}" dt="2021-03-30T13:22:49.782" v="4775" actId="947"/>
          <ac:spMkLst>
            <pc:docMk/>
            <pc:sldMk cId="1845276256" sldId="303"/>
            <ac:spMk id="6" creationId="{5A309A86-CC08-4C0D-B2B9-ABAF8E932F54}"/>
          </ac:spMkLst>
        </pc:spChg>
        <pc:spChg chg="add mod">
          <ac:chgData name="HOWARD LIM" userId="5f46fd05-caa1-48d7-ae1b-d61ec684b443" providerId="ADAL" clId="{2FBED7FA-B31C-46F7-936E-2A44E3AA4F7E}" dt="2021-03-30T13:22:49.840" v="4782" actId="947"/>
          <ac:spMkLst>
            <pc:docMk/>
            <pc:sldMk cId="1845276256" sldId="303"/>
            <ac:spMk id="7" creationId="{9ADD051C-DF34-4965-B5F6-E31EC86751B2}"/>
          </ac:spMkLst>
        </pc:spChg>
        <pc:spChg chg="add mod">
          <ac:chgData name="HOWARD LIM" userId="5f46fd05-caa1-48d7-ae1b-d61ec684b443" providerId="ADAL" clId="{2FBED7FA-B31C-46F7-936E-2A44E3AA4F7E}" dt="2021-03-30T13:22:49.898" v="4789" actId="947"/>
          <ac:spMkLst>
            <pc:docMk/>
            <pc:sldMk cId="1845276256" sldId="303"/>
            <ac:spMk id="8" creationId="{BC48D264-BB79-4F58-A3E2-68C72A596287}"/>
          </ac:spMkLst>
        </pc:spChg>
        <pc:spChg chg="add mod">
          <ac:chgData name="HOWARD LIM" userId="5f46fd05-caa1-48d7-ae1b-d61ec684b443" providerId="ADAL" clId="{2FBED7FA-B31C-46F7-936E-2A44E3AA4F7E}" dt="2021-03-30T13:22:49.933" v="4796" actId="947"/>
          <ac:spMkLst>
            <pc:docMk/>
            <pc:sldMk cId="1845276256" sldId="303"/>
            <ac:spMk id="9" creationId="{54959B67-2A5D-4D41-BD08-1C3C79B5DE6B}"/>
          </ac:spMkLst>
        </pc:spChg>
        <pc:picChg chg="add mod">
          <ac:chgData name="HOWARD LIM" userId="5f46fd05-caa1-48d7-ae1b-d61ec684b443" providerId="ADAL" clId="{2FBED7FA-B31C-46F7-936E-2A44E3AA4F7E}" dt="2021-03-30T13:22:49.680" v="4768"/>
          <ac:picMkLst>
            <pc:docMk/>
            <pc:sldMk cId="1845276256" sldId="303"/>
            <ac:picMk id="5" creationId="{5EEFD8F7-8D91-49F4-B12A-6FA1F5E1F3B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31" v="1840" actId="2696"/>
        <pc:sldMkLst>
          <pc:docMk/>
          <pc:sldMk cId="1981766331" sldId="303"/>
        </pc:sldMkLst>
        <pc:spChg chg="add mod">
          <ac:chgData name="HOWARD LIM" userId="5f46fd05-caa1-48d7-ae1b-d61ec684b443" providerId="ADAL" clId="{2FBED7FA-B31C-46F7-936E-2A44E3AA4F7E}" dt="2021-03-30T12:38:27.059" v="1599" actId="947"/>
          <ac:spMkLst>
            <pc:docMk/>
            <pc:sldMk cId="1981766331" sldId="303"/>
            <ac:spMk id="6" creationId="{552F8FE1-3838-4398-AFAE-B3BC09FC9624}"/>
          </ac:spMkLst>
        </pc:spChg>
        <pc:spChg chg="add mod">
          <ac:chgData name="HOWARD LIM" userId="5f46fd05-caa1-48d7-ae1b-d61ec684b443" providerId="ADAL" clId="{2FBED7FA-B31C-46F7-936E-2A44E3AA4F7E}" dt="2021-03-30T12:38:27.141" v="1606" actId="947"/>
          <ac:spMkLst>
            <pc:docMk/>
            <pc:sldMk cId="1981766331" sldId="303"/>
            <ac:spMk id="7" creationId="{0F26E321-8621-44FB-A62E-9B8F481EECFE}"/>
          </ac:spMkLst>
        </pc:spChg>
        <pc:spChg chg="add mod">
          <ac:chgData name="HOWARD LIM" userId="5f46fd05-caa1-48d7-ae1b-d61ec684b443" providerId="ADAL" clId="{2FBED7FA-B31C-46F7-936E-2A44E3AA4F7E}" dt="2021-03-30T12:38:27.229" v="1613" actId="947"/>
          <ac:spMkLst>
            <pc:docMk/>
            <pc:sldMk cId="1981766331" sldId="303"/>
            <ac:spMk id="8" creationId="{F3CDF2A6-E0A4-42DA-BA2F-190DFA120974}"/>
          </ac:spMkLst>
        </pc:spChg>
        <pc:spChg chg="add mod">
          <ac:chgData name="HOWARD LIM" userId="5f46fd05-caa1-48d7-ae1b-d61ec684b443" providerId="ADAL" clId="{2FBED7FA-B31C-46F7-936E-2A44E3AA4F7E}" dt="2021-03-30T12:38:27.335" v="1620" actId="947"/>
          <ac:spMkLst>
            <pc:docMk/>
            <pc:sldMk cId="1981766331" sldId="303"/>
            <ac:spMk id="9" creationId="{3CA2EA30-4FC6-450D-A64A-14D37C20190B}"/>
          </ac:spMkLst>
        </pc:spChg>
        <pc:picChg chg="add mod">
          <ac:chgData name="HOWARD LIM" userId="5f46fd05-caa1-48d7-ae1b-d61ec684b443" providerId="ADAL" clId="{2FBED7FA-B31C-46F7-936E-2A44E3AA4F7E}" dt="2021-03-30T12:38:26.947" v="1592"/>
          <ac:picMkLst>
            <pc:docMk/>
            <pc:sldMk cId="1981766331" sldId="303"/>
            <ac:picMk id="5" creationId="{72CC6846-6FFF-44FA-B00C-0D6E1B136A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5.987" v="3072" actId="2696"/>
        <pc:sldMkLst>
          <pc:docMk/>
          <pc:sldMk cId="2118995456" sldId="303"/>
        </pc:sldMkLst>
        <pc:spChg chg="add mod">
          <ac:chgData name="HOWARD LIM" userId="5f46fd05-caa1-48d7-ae1b-d61ec684b443" providerId="ADAL" clId="{2FBED7FA-B31C-46F7-936E-2A44E3AA4F7E}" dt="2021-03-30T12:44:43.701" v="2739" actId="208"/>
          <ac:spMkLst>
            <pc:docMk/>
            <pc:sldMk cId="2118995456" sldId="303"/>
            <ac:spMk id="6" creationId="{A83951DB-9FBA-4A58-A419-11D9CBB6B390}"/>
          </ac:spMkLst>
        </pc:spChg>
        <pc:spChg chg="add mod">
          <ac:chgData name="HOWARD LIM" userId="5f46fd05-caa1-48d7-ae1b-d61ec684b443" providerId="ADAL" clId="{2FBED7FA-B31C-46F7-936E-2A44E3AA4F7E}" dt="2021-03-30T12:44:43.782" v="2749" actId="208"/>
          <ac:spMkLst>
            <pc:docMk/>
            <pc:sldMk cId="2118995456" sldId="303"/>
            <ac:spMk id="7" creationId="{BFCD7D56-5993-463D-B1DD-F5A8174A6695}"/>
          </ac:spMkLst>
        </pc:spChg>
        <pc:spChg chg="add mod">
          <ac:chgData name="HOWARD LIM" userId="5f46fd05-caa1-48d7-ae1b-d61ec684b443" providerId="ADAL" clId="{2FBED7FA-B31C-46F7-936E-2A44E3AA4F7E}" dt="2021-03-30T12:44:43.894" v="2759" actId="208"/>
          <ac:spMkLst>
            <pc:docMk/>
            <pc:sldMk cId="2118995456" sldId="303"/>
            <ac:spMk id="8" creationId="{5F017674-F712-48B0-A602-2EA89AAC9CA7}"/>
          </ac:spMkLst>
        </pc:spChg>
        <pc:spChg chg="add mod">
          <ac:chgData name="HOWARD LIM" userId="5f46fd05-caa1-48d7-ae1b-d61ec684b443" providerId="ADAL" clId="{2FBED7FA-B31C-46F7-936E-2A44E3AA4F7E}" dt="2021-03-30T12:44:44.006" v="2769" actId="208"/>
          <ac:spMkLst>
            <pc:docMk/>
            <pc:sldMk cId="2118995456" sldId="303"/>
            <ac:spMk id="9" creationId="{80F7739B-3AB7-4DD7-A65A-D854BDB71F11}"/>
          </ac:spMkLst>
        </pc:spChg>
        <pc:picChg chg="add mod">
          <ac:chgData name="HOWARD LIM" userId="5f46fd05-caa1-48d7-ae1b-d61ec684b443" providerId="ADAL" clId="{2FBED7FA-B31C-46F7-936E-2A44E3AA4F7E}" dt="2021-03-30T12:44:43.604" v="2729"/>
          <ac:picMkLst>
            <pc:docMk/>
            <pc:sldMk cId="2118995456" sldId="303"/>
            <ac:picMk id="5" creationId="{D87C20C8-6FA5-43A6-9A1A-8FA86F553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07" v="11073" actId="2696"/>
        <pc:sldMkLst>
          <pc:docMk/>
          <pc:sldMk cId="2175117312" sldId="303"/>
        </pc:sldMkLst>
        <pc:spChg chg="add mod">
          <ac:chgData name="HOWARD LIM" userId="5f46fd05-caa1-48d7-ae1b-d61ec684b443" providerId="ADAL" clId="{2FBED7FA-B31C-46F7-936E-2A44E3AA4F7E}" dt="2021-03-31T13:44:15.683" v="10138" actId="208"/>
          <ac:spMkLst>
            <pc:docMk/>
            <pc:sldMk cId="2175117312" sldId="303"/>
            <ac:spMk id="6" creationId="{3B121BB8-6349-49D1-B50C-7A5FC403801E}"/>
          </ac:spMkLst>
        </pc:spChg>
        <pc:spChg chg="add mod">
          <ac:chgData name="HOWARD LIM" userId="5f46fd05-caa1-48d7-ae1b-d61ec684b443" providerId="ADAL" clId="{2FBED7FA-B31C-46F7-936E-2A44E3AA4F7E}" dt="2021-03-31T13:44:15.730" v="10148" actId="208"/>
          <ac:spMkLst>
            <pc:docMk/>
            <pc:sldMk cId="2175117312" sldId="303"/>
            <ac:spMk id="7" creationId="{F573AA32-F373-4992-8DB4-78DF4BADDC98}"/>
          </ac:spMkLst>
        </pc:spChg>
        <pc:spChg chg="add mod">
          <ac:chgData name="HOWARD LIM" userId="5f46fd05-caa1-48d7-ae1b-d61ec684b443" providerId="ADAL" clId="{2FBED7FA-B31C-46F7-936E-2A44E3AA4F7E}" dt="2021-03-31T13:44:15.783" v="10158" actId="208"/>
          <ac:spMkLst>
            <pc:docMk/>
            <pc:sldMk cId="2175117312" sldId="303"/>
            <ac:spMk id="8" creationId="{271CE25C-EA6C-4B77-A45B-BACCE16EDC24}"/>
          </ac:spMkLst>
        </pc:spChg>
        <pc:spChg chg="add mod">
          <ac:chgData name="HOWARD LIM" userId="5f46fd05-caa1-48d7-ae1b-d61ec684b443" providerId="ADAL" clId="{2FBED7FA-B31C-46F7-936E-2A44E3AA4F7E}" dt="2021-03-31T13:44:15.830" v="10168" actId="208"/>
          <ac:spMkLst>
            <pc:docMk/>
            <pc:sldMk cId="2175117312" sldId="303"/>
            <ac:spMk id="9" creationId="{F5BDBE7D-7697-4A46-847B-5BC5C3FDD30E}"/>
          </ac:spMkLst>
        </pc:spChg>
        <pc:picChg chg="add mod">
          <ac:chgData name="HOWARD LIM" userId="5f46fd05-caa1-48d7-ae1b-d61ec684b443" providerId="ADAL" clId="{2FBED7FA-B31C-46F7-936E-2A44E3AA4F7E}" dt="2021-03-31T13:44:15.559" v="10128"/>
          <ac:picMkLst>
            <pc:docMk/>
            <pc:sldMk cId="2175117312" sldId="303"/>
            <ac:picMk id="5" creationId="{5C83A1BB-8292-4391-88C8-657A2FB6EFD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49" v="10000" actId="2696"/>
        <pc:sldMkLst>
          <pc:docMk/>
          <pc:sldMk cId="2189053400" sldId="303"/>
        </pc:sldMkLst>
        <pc:spChg chg="add mod">
          <ac:chgData name="HOWARD LIM" userId="5f46fd05-caa1-48d7-ae1b-d61ec684b443" providerId="ADAL" clId="{2FBED7FA-B31C-46F7-936E-2A44E3AA4F7E}" dt="2021-03-31T13:38:08.862" v="8720" actId="208"/>
          <ac:spMkLst>
            <pc:docMk/>
            <pc:sldMk cId="2189053400" sldId="303"/>
            <ac:spMk id="6" creationId="{CF50DB43-601B-4211-86F9-2313235DCDA6}"/>
          </ac:spMkLst>
        </pc:spChg>
        <pc:spChg chg="add mod">
          <ac:chgData name="HOWARD LIM" userId="5f46fd05-caa1-48d7-ae1b-d61ec684b443" providerId="ADAL" clId="{2FBED7FA-B31C-46F7-936E-2A44E3AA4F7E}" dt="2021-03-31T13:38:08.909" v="8730" actId="208"/>
          <ac:spMkLst>
            <pc:docMk/>
            <pc:sldMk cId="2189053400" sldId="303"/>
            <ac:spMk id="7" creationId="{5610BCA0-9C6B-455C-8E53-4AC21BAD26C8}"/>
          </ac:spMkLst>
        </pc:spChg>
        <pc:spChg chg="add mod">
          <ac:chgData name="HOWARD LIM" userId="5f46fd05-caa1-48d7-ae1b-d61ec684b443" providerId="ADAL" clId="{2FBED7FA-B31C-46F7-936E-2A44E3AA4F7E}" dt="2021-03-31T13:38:08.962" v="8740" actId="208"/>
          <ac:spMkLst>
            <pc:docMk/>
            <pc:sldMk cId="2189053400" sldId="303"/>
            <ac:spMk id="8" creationId="{BBEF032A-10E5-493E-B423-70B71067C1A4}"/>
          </ac:spMkLst>
        </pc:spChg>
        <pc:spChg chg="add mod">
          <ac:chgData name="HOWARD LIM" userId="5f46fd05-caa1-48d7-ae1b-d61ec684b443" providerId="ADAL" clId="{2FBED7FA-B31C-46F7-936E-2A44E3AA4F7E}" dt="2021-03-31T13:38:09.014" v="8750" actId="208"/>
          <ac:spMkLst>
            <pc:docMk/>
            <pc:sldMk cId="2189053400" sldId="303"/>
            <ac:spMk id="9" creationId="{9CEF76C6-2723-45E1-9243-FCF31EBB542E}"/>
          </ac:spMkLst>
        </pc:spChg>
        <pc:picChg chg="add mod">
          <ac:chgData name="HOWARD LIM" userId="5f46fd05-caa1-48d7-ae1b-d61ec684b443" providerId="ADAL" clId="{2FBED7FA-B31C-46F7-936E-2A44E3AA4F7E}" dt="2021-03-31T13:38:08.740" v="8710"/>
          <ac:picMkLst>
            <pc:docMk/>
            <pc:sldMk cId="2189053400" sldId="303"/>
            <ac:picMk id="5" creationId="{7AE0D68B-CF53-48BC-9C02-D1F5FBD1B48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2:59.984" v="6024" actId="2696"/>
        <pc:sldMkLst>
          <pc:docMk/>
          <pc:sldMk cId="2302241366" sldId="303"/>
        </pc:sldMkLst>
        <pc:spChg chg="add mod">
          <ac:chgData name="HOWARD LIM" userId="5f46fd05-caa1-48d7-ae1b-d61ec684b443" providerId="ADAL" clId="{2FBED7FA-B31C-46F7-936E-2A44E3AA4F7E}" dt="2021-03-31T13:15:15.013" v="5820" actId="208"/>
          <ac:spMkLst>
            <pc:docMk/>
            <pc:sldMk cId="2302241366" sldId="303"/>
            <ac:spMk id="6" creationId="{292019D7-6B4E-4DD6-9C85-58C0418D4A59}"/>
          </ac:spMkLst>
        </pc:spChg>
        <pc:spChg chg="add mod">
          <ac:chgData name="HOWARD LIM" userId="5f46fd05-caa1-48d7-ae1b-d61ec684b443" providerId="ADAL" clId="{2FBED7FA-B31C-46F7-936E-2A44E3AA4F7E}" dt="2021-03-31T13:15:15.073" v="5830" actId="208"/>
          <ac:spMkLst>
            <pc:docMk/>
            <pc:sldMk cId="2302241366" sldId="303"/>
            <ac:spMk id="7" creationId="{55161953-AFE9-4C3B-A7E9-AA5389C82D97}"/>
          </ac:spMkLst>
        </pc:spChg>
        <pc:spChg chg="add mod">
          <ac:chgData name="HOWARD LIM" userId="5f46fd05-caa1-48d7-ae1b-d61ec684b443" providerId="ADAL" clId="{2FBED7FA-B31C-46F7-936E-2A44E3AA4F7E}" dt="2021-03-31T13:15:15.175" v="5840" actId="208"/>
          <ac:spMkLst>
            <pc:docMk/>
            <pc:sldMk cId="2302241366" sldId="303"/>
            <ac:spMk id="8" creationId="{CF7A7CA1-7931-4C2F-87C7-1BE08CB79EC8}"/>
          </ac:spMkLst>
        </pc:spChg>
        <pc:spChg chg="add mod">
          <ac:chgData name="HOWARD LIM" userId="5f46fd05-caa1-48d7-ae1b-d61ec684b443" providerId="ADAL" clId="{2FBED7FA-B31C-46F7-936E-2A44E3AA4F7E}" dt="2021-03-31T13:15:15.256" v="5850" actId="208"/>
          <ac:spMkLst>
            <pc:docMk/>
            <pc:sldMk cId="2302241366" sldId="303"/>
            <ac:spMk id="9" creationId="{09A939A1-4F97-4031-A769-D8EF233C7595}"/>
          </ac:spMkLst>
        </pc:spChg>
        <pc:picChg chg="add mod">
          <ac:chgData name="HOWARD LIM" userId="5f46fd05-caa1-48d7-ae1b-d61ec684b443" providerId="ADAL" clId="{2FBED7FA-B31C-46F7-936E-2A44E3AA4F7E}" dt="2021-03-31T13:15:14.900" v="5810"/>
          <ac:picMkLst>
            <pc:docMk/>
            <pc:sldMk cId="2302241366" sldId="303"/>
            <ac:picMk id="5" creationId="{2EB69A5D-442D-4926-A94C-09D03265BF9A}"/>
          </ac:picMkLst>
        </pc:picChg>
      </pc:sldChg>
      <pc:sldChg chg="addSp delSp modSp add del mod">
        <pc:chgData name="HOWARD LIM" userId="5f46fd05-caa1-48d7-ae1b-d61ec684b443" providerId="ADAL" clId="{2FBED7FA-B31C-46F7-936E-2A44E3AA4F7E}" dt="2021-03-31T13:15:12.579" v="5702" actId="2696"/>
        <pc:sldMkLst>
          <pc:docMk/>
          <pc:sldMk cId="2452148486" sldId="303"/>
        </pc:sldMkLst>
        <pc:spChg chg="add mod">
          <ac:chgData name="HOWARD LIM" userId="5f46fd05-caa1-48d7-ae1b-d61ec684b443" providerId="ADAL" clId="{2FBED7FA-B31C-46F7-936E-2A44E3AA4F7E}" dt="2021-03-31T13:07:43.544" v="5324" actId="208"/>
          <ac:spMkLst>
            <pc:docMk/>
            <pc:sldMk cId="2452148486" sldId="303"/>
            <ac:spMk id="6" creationId="{E7088A98-8986-4F5F-8CBF-BEADF811616E}"/>
          </ac:spMkLst>
        </pc:spChg>
        <pc:spChg chg="add mod">
          <ac:chgData name="HOWARD LIM" userId="5f46fd05-caa1-48d7-ae1b-d61ec684b443" providerId="ADAL" clId="{2FBED7FA-B31C-46F7-936E-2A44E3AA4F7E}" dt="2021-03-31T13:07:43.616" v="5334" actId="208"/>
          <ac:spMkLst>
            <pc:docMk/>
            <pc:sldMk cId="2452148486" sldId="303"/>
            <ac:spMk id="7" creationId="{BF9683CC-A0A3-40F8-A1D6-D327169528F0}"/>
          </ac:spMkLst>
        </pc:spChg>
        <pc:spChg chg="add mod">
          <ac:chgData name="HOWARD LIM" userId="5f46fd05-caa1-48d7-ae1b-d61ec684b443" providerId="ADAL" clId="{2FBED7FA-B31C-46F7-936E-2A44E3AA4F7E}" dt="2021-03-31T13:07:43.736" v="5344" actId="208"/>
          <ac:spMkLst>
            <pc:docMk/>
            <pc:sldMk cId="2452148486" sldId="303"/>
            <ac:spMk id="8" creationId="{AE624907-CE75-412B-99C5-CF2D544557D8}"/>
          </ac:spMkLst>
        </pc:spChg>
        <pc:spChg chg="add mod">
          <ac:chgData name="HOWARD LIM" userId="5f46fd05-caa1-48d7-ae1b-d61ec684b443" providerId="ADAL" clId="{2FBED7FA-B31C-46F7-936E-2A44E3AA4F7E}" dt="2021-03-31T13:07:43.793" v="5354" actId="208"/>
          <ac:spMkLst>
            <pc:docMk/>
            <pc:sldMk cId="2452148486" sldId="303"/>
            <ac:spMk id="9" creationId="{577A27EB-5CDD-4CCB-A496-C7F4445EE34B}"/>
          </ac:spMkLst>
        </pc:spChg>
        <pc:spChg chg="add del mod">
          <ac:chgData name="HOWARD LIM" userId="5f46fd05-caa1-48d7-ae1b-d61ec684b443" providerId="ADAL" clId="{2FBED7FA-B31C-46F7-936E-2A44E3AA4F7E}" dt="2021-03-31T13:08:13.800" v="5700" actId="478"/>
          <ac:spMkLst>
            <pc:docMk/>
            <pc:sldMk cId="2452148486" sldId="303"/>
            <ac:spMk id="10" creationId="{067B78DC-37F7-47E9-835F-EA20B3FED896}"/>
          </ac:spMkLst>
        </pc:spChg>
        <pc:picChg chg="add mod">
          <ac:chgData name="HOWARD LIM" userId="5f46fd05-caa1-48d7-ae1b-d61ec684b443" providerId="ADAL" clId="{2FBED7FA-B31C-46F7-936E-2A44E3AA4F7E}" dt="2021-03-31T13:07:43.395" v="5314"/>
          <ac:picMkLst>
            <pc:docMk/>
            <pc:sldMk cId="2452148486" sldId="303"/>
            <ac:picMk id="5" creationId="{A39AFEB6-18A1-465C-B83B-0C4E2251EA7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13" v="1507" actId="2696"/>
        <pc:sldMkLst>
          <pc:docMk/>
          <pc:sldMk cId="2726034802" sldId="303"/>
        </pc:sldMkLst>
        <pc:spChg chg="add mod">
          <ac:chgData name="HOWARD LIM" userId="5f46fd05-caa1-48d7-ae1b-d61ec684b443" providerId="ADAL" clId="{2FBED7FA-B31C-46F7-936E-2A44E3AA4F7E}" dt="2021-03-30T12:35:36.593" v="1261" actId="947"/>
          <ac:spMkLst>
            <pc:docMk/>
            <pc:sldMk cId="2726034802" sldId="303"/>
            <ac:spMk id="6" creationId="{D59835AE-CC38-460F-8ACA-25FD6DE54D95}"/>
          </ac:spMkLst>
        </pc:spChg>
        <pc:spChg chg="add mod">
          <ac:chgData name="HOWARD LIM" userId="5f46fd05-caa1-48d7-ae1b-d61ec684b443" providerId="ADAL" clId="{2FBED7FA-B31C-46F7-936E-2A44E3AA4F7E}" dt="2021-03-30T12:35:36.658" v="1268" actId="947"/>
          <ac:spMkLst>
            <pc:docMk/>
            <pc:sldMk cId="2726034802" sldId="303"/>
            <ac:spMk id="7" creationId="{C6E7C0D0-A994-4044-8339-440D5562D6D3}"/>
          </ac:spMkLst>
        </pc:spChg>
        <pc:spChg chg="add mod">
          <ac:chgData name="HOWARD LIM" userId="5f46fd05-caa1-48d7-ae1b-d61ec684b443" providerId="ADAL" clId="{2FBED7FA-B31C-46F7-936E-2A44E3AA4F7E}" dt="2021-03-30T12:35:36.829" v="1275" actId="947"/>
          <ac:spMkLst>
            <pc:docMk/>
            <pc:sldMk cId="2726034802" sldId="303"/>
            <ac:spMk id="8" creationId="{857C2AAC-006D-434F-A2FB-0CE11ED40C45}"/>
          </ac:spMkLst>
        </pc:spChg>
        <pc:spChg chg="add mod">
          <ac:chgData name="HOWARD LIM" userId="5f46fd05-caa1-48d7-ae1b-d61ec684b443" providerId="ADAL" clId="{2FBED7FA-B31C-46F7-936E-2A44E3AA4F7E}" dt="2021-03-30T12:35:36.901" v="1282" actId="947"/>
          <ac:spMkLst>
            <pc:docMk/>
            <pc:sldMk cId="2726034802" sldId="303"/>
            <ac:spMk id="9" creationId="{4B19D730-F725-479E-9697-4FC636C4D422}"/>
          </ac:spMkLst>
        </pc:spChg>
        <pc:picChg chg="add mod">
          <ac:chgData name="HOWARD LIM" userId="5f46fd05-caa1-48d7-ae1b-d61ec684b443" providerId="ADAL" clId="{2FBED7FA-B31C-46F7-936E-2A44E3AA4F7E}" dt="2021-03-30T12:35:36.422" v="1254"/>
          <ac:picMkLst>
            <pc:docMk/>
            <pc:sldMk cId="2726034802" sldId="303"/>
            <ac:picMk id="5" creationId="{30826476-915F-43E2-B7EB-58D9D6748F9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09" v="2172" actId="2696"/>
        <pc:sldMkLst>
          <pc:docMk/>
          <pc:sldMk cId="2791096052" sldId="303"/>
        </pc:sldMkLst>
        <pc:spChg chg="add mod">
          <ac:chgData name="HOWARD LIM" userId="5f46fd05-caa1-48d7-ae1b-d61ec684b443" providerId="ADAL" clId="{2FBED7FA-B31C-46F7-936E-2A44E3AA4F7E}" dt="2021-03-30T12:41:22.448" v="1932" actId="947"/>
          <ac:spMkLst>
            <pc:docMk/>
            <pc:sldMk cId="2791096052" sldId="303"/>
            <ac:spMk id="6" creationId="{9F5B5E03-EA23-4803-8FA9-0D24E9AC8A4A}"/>
          </ac:spMkLst>
        </pc:spChg>
        <pc:spChg chg="add mod">
          <ac:chgData name="HOWARD LIM" userId="5f46fd05-caa1-48d7-ae1b-d61ec684b443" providerId="ADAL" clId="{2FBED7FA-B31C-46F7-936E-2A44E3AA4F7E}" dt="2021-03-30T12:41:22.536" v="1939" actId="947"/>
          <ac:spMkLst>
            <pc:docMk/>
            <pc:sldMk cId="2791096052" sldId="303"/>
            <ac:spMk id="7" creationId="{C7F51B69-B345-43B7-B6B5-54707401947D}"/>
          </ac:spMkLst>
        </pc:spChg>
        <pc:spChg chg="add mod">
          <ac:chgData name="HOWARD LIM" userId="5f46fd05-caa1-48d7-ae1b-d61ec684b443" providerId="ADAL" clId="{2FBED7FA-B31C-46F7-936E-2A44E3AA4F7E}" dt="2021-03-30T12:41:22.632" v="1946" actId="947"/>
          <ac:spMkLst>
            <pc:docMk/>
            <pc:sldMk cId="2791096052" sldId="303"/>
            <ac:spMk id="8" creationId="{F3B1EC65-3428-4123-B304-F54783507803}"/>
          </ac:spMkLst>
        </pc:spChg>
        <pc:spChg chg="add mod">
          <ac:chgData name="HOWARD LIM" userId="5f46fd05-caa1-48d7-ae1b-d61ec684b443" providerId="ADAL" clId="{2FBED7FA-B31C-46F7-936E-2A44E3AA4F7E}" dt="2021-03-30T12:41:22.752" v="1953" actId="947"/>
          <ac:spMkLst>
            <pc:docMk/>
            <pc:sldMk cId="2791096052" sldId="303"/>
            <ac:spMk id="9" creationId="{3BA8F410-3A72-43B6-B0BB-2CFEDF8EC2EF}"/>
          </ac:spMkLst>
        </pc:spChg>
        <pc:picChg chg="add mod">
          <ac:chgData name="HOWARD LIM" userId="5f46fd05-caa1-48d7-ae1b-d61ec684b443" providerId="ADAL" clId="{2FBED7FA-B31C-46F7-936E-2A44E3AA4F7E}" dt="2021-03-30T12:41:22.335" v="1925"/>
          <ac:picMkLst>
            <pc:docMk/>
            <pc:sldMk cId="2791096052" sldId="303"/>
            <ac:picMk id="5" creationId="{1D834134-88A8-4C0E-95AE-AA0178D01A8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83" v="7180" actId="2696"/>
        <pc:sldMkLst>
          <pc:docMk/>
          <pc:sldMk cId="2823909296" sldId="303"/>
        </pc:sldMkLst>
        <pc:spChg chg="add mod">
          <ac:chgData name="HOWARD LIM" userId="5f46fd05-caa1-48d7-ae1b-d61ec684b443" providerId="ADAL" clId="{2FBED7FA-B31C-46F7-936E-2A44E3AA4F7E}" dt="2021-03-31T13:27:25.660" v="6588" actId="208"/>
          <ac:spMkLst>
            <pc:docMk/>
            <pc:sldMk cId="2823909296" sldId="303"/>
            <ac:spMk id="6" creationId="{FC073D03-C71F-4BEA-B083-33112B390AEB}"/>
          </ac:spMkLst>
        </pc:spChg>
        <pc:spChg chg="add mod">
          <ac:chgData name="HOWARD LIM" userId="5f46fd05-caa1-48d7-ae1b-d61ec684b443" providerId="ADAL" clId="{2FBED7FA-B31C-46F7-936E-2A44E3AA4F7E}" dt="2021-03-31T13:27:25.730" v="6598" actId="208"/>
          <ac:spMkLst>
            <pc:docMk/>
            <pc:sldMk cId="2823909296" sldId="303"/>
            <ac:spMk id="7" creationId="{81977936-AAE6-4F07-866E-22334B6EB10D}"/>
          </ac:spMkLst>
        </pc:spChg>
        <pc:spChg chg="add mod">
          <ac:chgData name="HOWARD LIM" userId="5f46fd05-caa1-48d7-ae1b-d61ec684b443" providerId="ADAL" clId="{2FBED7FA-B31C-46F7-936E-2A44E3AA4F7E}" dt="2021-03-31T13:27:25.795" v="6608" actId="208"/>
          <ac:spMkLst>
            <pc:docMk/>
            <pc:sldMk cId="2823909296" sldId="303"/>
            <ac:spMk id="8" creationId="{9B1246B0-974C-4D67-9FF5-FCE3D24AF667}"/>
          </ac:spMkLst>
        </pc:spChg>
        <pc:spChg chg="add mod">
          <ac:chgData name="HOWARD LIM" userId="5f46fd05-caa1-48d7-ae1b-d61ec684b443" providerId="ADAL" clId="{2FBED7FA-B31C-46F7-936E-2A44E3AA4F7E}" dt="2021-03-31T13:27:25.873" v="6618" actId="208"/>
          <ac:spMkLst>
            <pc:docMk/>
            <pc:sldMk cId="2823909296" sldId="303"/>
            <ac:spMk id="9" creationId="{EEC5BB9E-64D0-4F69-A4E8-CF068AA9BB8E}"/>
          </ac:spMkLst>
        </pc:spChg>
        <pc:picChg chg="add mod">
          <ac:chgData name="HOWARD LIM" userId="5f46fd05-caa1-48d7-ae1b-d61ec684b443" providerId="ADAL" clId="{2FBED7FA-B31C-46F7-936E-2A44E3AA4F7E}" dt="2021-03-31T13:27:25.544" v="6578"/>
          <ac:picMkLst>
            <pc:docMk/>
            <pc:sldMk cId="2823909296" sldId="303"/>
            <ac:picMk id="5" creationId="{A7DDE3C3-3F25-4EA3-B7A3-83AF4FD631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891" v="837" actId="2696"/>
        <pc:sldMkLst>
          <pc:docMk/>
          <pc:sldMk cId="3227590065" sldId="303"/>
        </pc:sldMkLst>
        <pc:spChg chg="add mod">
          <ac:chgData name="HOWARD LIM" userId="5f46fd05-caa1-48d7-ae1b-d61ec684b443" providerId="ADAL" clId="{2FBED7FA-B31C-46F7-936E-2A44E3AA4F7E}" dt="2020-12-20T14:47:12.353" v="518" actId="947"/>
          <ac:spMkLst>
            <pc:docMk/>
            <pc:sldMk cId="3227590065" sldId="303"/>
            <ac:spMk id="6" creationId="{8E296233-D7FE-40D1-9CC1-3DA4D6E4508F}"/>
          </ac:spMkLst>
        </pc:spChg>
        <pc:spChg chg="add mod">
          <ac:chgData name="HOWARD LIM" userId="5f46fd05-caa1-48d7-ae1b-d61ec684b443" providerId="ADAL" clId="{2FBED7FA-B31C-46F7-936E-2A44E3AA4F7E}" dt="2020-12-20T14:47:12.460" v="525" actId="947"/>
          <ac:spMkLst>
            <pc:docMk/>
            <pc:sldMk cId="3227590065" sldId="303"/>
            <ac:spMk id="7" creationId="{99E69972-4560-40F9-B162-A33BF3B92231}"/>
          </ac:spMkLst>
        </pc:spChg>
        <pc:spChg chg="add mod">
          <ac:chgData name="HOWARD LIM" userId="5f46fd05-caa1-48d7-ae1b-d61ec684b443" providerId="ADAL" clId="{2FBED7FA-B31C-46F7-936E-2A44E3AA4F7E}" dt="2020-12-20T14:47:12.620" v="532" actId="947"/>
          <ac:spMkLst>
            <pc:docMk/>
            <pc:sldMk cId="3227590065" sldId="303"/>
            <ac:spMk id="8" creationId="{AC6D4010-9866-46F1-BAB5-84CE2FC602BD}"/>
          </ac:spMkLst>
        </pc:spChg>
        <pc:spChg chg="add mod">
          <ac:chgData name="HOWARD LIM" userId="5f46fd05-caa1-48d7-ae1b-d61ec684b443" providerId="ADAL" clId="{2FBED7FA-B31C-46F7-936E-2A44E3AA4F7E}" dt="2020-12-20T14:47:12.725" v="539" actId="947"/>
          <ac:spMkLst>
            <pc:docMk/>
            <pc:sldMk cId="3227590065" sldId="303"/>
            <ac:spMk id="9" creationId="{226B2904-16C1-4F88-B7B0-5D6D550A6BE7}"/>
          </ac:spMkLst>
        </pc:spChg>
        <pc:picChg chg="add mod">
          <ac:chgData name="HOWARD LIM" userId="5f46fd05-caa1-48d7-ae1b-d61ec684b443" providerId="ADAL" clId="{2FBED7FA-B31C-46F7-936E-2A44E3AA4F7E}" dt="2020-12-20T14:47:12.198" v="511"/>
          <ac:picMkLst>
            <pc:docMk/>
            <pc:sldMk cId="3227590065" sldId="303"/>
            <ac:picMk id="5" creationId="{7F7931E2-F4CB-4B93-BA9C-2718059793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06" v="4156" actId="2696"/>
        <pc:sldMkLst>
          <pc:docMk/>
          <pc:sldMk cId="3697629131" sldId="303"/>
        </pc:sldMkLst>
        <pc:spChg chg="add mod">
          <ac:chgData name="HOWARD LIM" userId="5f46fd05-caa1-48d7-ae1b-d61ec684b443" providerId="ADAL" clId="{2FBED7FA-B31C-46F7-936E-2A44E3AA4F7E}" dt="2021-03-30T13:05:21.040" v="3554" actId="208"/>
          <ac:spMkLst>
            <pc:docMk/>
            <pc:sldMk cId="3697629131" sldId="303"/>
            <ac:spMk id="6" creationId="{6905BADE-A1F0-499D-BA5A-80853CA398DE}"/>
          </ac:spMkLst>
        </pc:spChg>
        <pc:spChg chg="add mod">
          <ac:chgData name="HOWARD LIM" userId="5f46fd05-caa1-48d7-ae1b-d61ec684b443" providerId="ADAL" clId="{2FBED7FA-B31C-46F7-936E-2A44E3AA4F7E}" dt="2021-03-30T13:05:21.112" v="3564" actId="208"/>
          <ac:spMkLst>
            <pc:docMk/>
            <pc:sldMk cId="3697629131" sldId="303"/>
            <ac:spMk id="7" creationId="{4B70A725-0D1C-40FA-92B8-030C103FEEBC}"/>
          </ac:spMkLst>
        </pc:spChg>
        <pc:spChg chg="add mod">
          <ac:chgData name="HOWARD LIM" userId="5f46fd05-caa1-48d7-ae1b-d61ec684b443" providerId="ADAL" clId="{2FBED7FA-B31C-46F7-936E-2A44E3AA4F7E}" dt="2021-03-30T13:05:21.266" v="3574" actId="208"/>
          <ac:spMkLst>
            <pc:docMk/>
            <pc:sldMk cId="3697629131" sldId="303"/>
            <ac:spMk id="8" creationId="{768B9DAF-A3D2-4741-943B-C2321A24B4A1}"/>
          </ac:spMkLst>
        </pc:spChg>
        <pc:spChg chg="add mod">
          <ac:chgData name="HOWARD LIM" userId="5f46fd05-caa1-48d7-ae1b-d61ec684b443" providerId="ADAL" clId="{2FBED7FA-B31C-46F7-936E-2A44E3AA4F7E}" dt="2021-03-30T13:05:21.338" v="3584" actId="208"/>
          <ac:spMkLst>
            <pc:docMk/>
            <pc:sldMk cId="3697629131" sldId="303"/>
            <ac:spMk id="9" creationId="{57C2CA34-E022-4681-9E90-A8E2FDB35872}"/>
          </ac:spMkLst>
        </pc:spChg>
        <pc:picChg chg="add mod">
          <ac:chgData name="HOWARD LIM" userId="5f46fd05-caa1-48d7-ae1b-d61ec684b443" providerId="ADAL" clId="{2FBED7FA-B31C-46F7-936E-2A44E3AA4F7E}" dt="2021-03-30T13:05:20.920" v="3544"/>
          <ac:picMkLst>
            <pc:docMk/>
            <pc:sldMk cId="3697629131" sldId="303"/>
            <ac:picMk id="5" creationId="{FEDD9218-F4EB-4390-A891-AFCD7C75AC11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794" v="425" actId="2696"/>
        <pc:sldMkLst>
          <pc:docMk/>
          <pc:sldMk cId="3801058594" sldId="303"/>
        </pc:sldMkLst>
        <pc:spChg chg="add mod">
          <ac:chgData name="HOWARD LIM" userId="5f46fd05-caa1-48d7-ae1b-d61ec684b443" providerId="ADAL" clId="{2FBED7FA-B31C-46F7-936E-2A44E3AA4F7E}" dt="2020-12-20T14:45:46.695" v="106" actId="947"/>
          <ac:spMkLst>
            <pc:docMk/>
            <pc:sldMk cId="3801058594" sldId="303"/>
            <ac:spMk id="6" creationId="{FBEECA80-B370-41A1-825A-8AADAAC63A0D}"/>
          </ac:spMkLst>
        </pc:spChg>
        <pc:spChg chg="add mod">
          <ac:chgData name="HOWARD LIM" userId="5f46fd05-caa1-48d7-ae1b-d61ec684b443" providerId="ADAL" clId="{2FBED7FA-B31C-46F7-936E-2A44E3AA4F7E}" dt="2020-12-20T14:45:46.758" v="113" actId="947"/>
          <ac:spMkLst>
            <pc:docMk/>
            <pc:sldMk cId="3801058594" sldId="303"/>
            <ac:spMk id="7" creationId="{4FDB0CF0-C39B-4BF4-A840-E9AD3242FEC8}"/>
          </ac:spMkLst>
        </pc:spChg>
        <pc:spChg chg="add mod">
          <ac:chgData name="HOWARD LIM" userId="5f46fd05-caa1-48d7-ae1b-d61ec684b443" providerId="ADAL" clId="{2FBED7FA-B31C-46F7-936E-2A44E3AA4F7E}" dt="2020-12-20T14:45:46.839" v="120" actId="947"/>
          <ac:spMkLst>
            <pc:docMk/>
            <pc:sldMk cId="3801058594" sldId="303"/>
            <ac:spMk id="8" creationId="{B37406D6-7A06-4B8E-A1C5-BB3668350467}"/>
          </ac:spMkLst>
        </pc:spChg>
        <pc:spChg chg="add mod">
          <ac:chgData name="HOWARD LIM" userId="5f46fd05-caa1-48d7-ae1b-d61ec684b443" providerId="ADAL" clId="{2FBED7FA-B31C-46F7-936E-2A44E3AA4F7E}" dt="2020-12-20T14:45:46.908" v="127" actId="947"/>
          <ac:spMkLst>
            <pc:docMk/>
            <pc:sldMk cId="3801058594" sldId="303"/>
            <ac:spMk id="9" creationId="{0EA71F50-04E2-4EE9-BD7B-C53009FA0030}"/>
          </ac:spMkLst>
        </pc:spChg>
        <pc:picChg chg="add mod">
          <ac:chgData name="HOWARD LIM" userId="5f46fd05-caa1-48d7-ae1b-d61ec684b443" providerId="ADAL" clId="{2FBED7FA-B31C-46F7-936E-2A44E3AA4F7E}" dt="2020-12-20T14:45:46.527" v="99"/>
          <ac:picMkLst>
            <pc:docMk/>
            <pc:sldMk cId="3801058594" sldId="303"/>
            <ac:picMk id="5" creationId="{65BA732D-5D73-4C12-8DA6-41C1FCC91B7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71" v="4679" actId="2696"/>
        <pc:sldMkLst>
          <pc:docMk/>
          <pc:sldMk cId="3837213258" sldId="303"/>
        </pc:sldMkLst>
        <pc:spChg chg="add mod">
          <ac:chgData name="HOWARD LIM" userId="5f46fd05-caa1-48d7-ae1b-d61ec684b443" providerId="ADAL" clId="{2FBED7FA-B31C-46F7-936E-2A44E3AA4F7E}" dt="2021-03-30T13:17:36.928" v="4252" actId="947"/>
          <ac:spMkLst>
            <pc:docMk/>
            <pc:sldMk cId="3837213258" sldId="303"/>
            <ac:spMk id="6" creationId="{FC8D02BD-9C5D-45A8-BBB3-D39B09529092}"/>
          </ac:spMkLst>
        </pc:spChg>
        <pc:spChg chg="add mod">
          <ac:chgData name="HOWARD LIM" userId="5f46fd05-caa1-48d7-ae1b-d61ec684b443" providerId="ADAL" clId="{2FBED7FA-B31C-46F7-936E-2A44E3AA4F7E}" dt="2021-03-30T13:17:36.971" v="4259" actId="947"/>
          <ac:spMkLst>
            <pc:docMk/>
            <pc:sldMk cId="3837213258" sldId="303"/>
            <ac:spMk id="7" creationId="{22596340-4FB4-445C-A930-CA5B304059BC}"/>
          </ac:spMkLst>
        </pc:spChg>
        <pc:spChg chg="add mod">
          <ac:chgData name="HOWARD LIM" userId="5f46fd05-caa1-48d7-ae1b-d61ec684b443" providerId="ADAL" clId="{2FBED7FA-B31C-46F7-936E-2A44E3AA4F7E}" dt="2021-03-30T13:17:37.016" v="4266" actId="947"/>
          <ac:spMkLst>
            <pc:docMk/>
            <pc:sldMk cId="3837213258" sldId="303"/>
            <ac:spMk id="8" creationId="{E66CC757-5AD8-449B-96D8-B9987B425CBA}"/>
          </ac:spMkLst>
        </pc:spChg>
        <pc:spChg chg="add mod">
          <ac:chgData name="HOWARD LIM" userId="5f46fd05-caa1-48d7-ae1b-d61ec684b443" providerId="ADAL" clId="{2FBED7FA-B31C-46F7-936E-2A44E3AA4F7E}" dt="2021-03-30T13:17:37.053" v="4273" actId="947"/>
          <ac:spMkLst>
            <pc:docMk/>
            <pc:sldMk cId="3837213258" sldId="303"/>
            <ac:spMk id="9" creationId="{D4EBECE6-E361-4C7D-BA2E-2D8C07AA0E48}"/>
          </ac:spMkLst>
        </pc:spChg>
        <pc:picChg chg="add mod">
          <ac:chgData name="HOWARD LIM" userId="5f46fd05-caa1-48d7-ae1b-d61ec684b443" providerId="ADAL" clId="{2FBED7FA-B31C-46F7-936E-2A44E3AA4F7E}" dt="2021-03-30T13:17:36.866" v="4245"/>
          <ac:picMkLst>
            <pc:docMk/>
            <pc:sldMk cId="3837213258" sldId="303"/>
            <ac:picMk id="5" creationId="{7BFE4736-DC83-4A48-BE78-F9733B44470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20" v="1171" actId="2696"/>
        <pc:sldMkLst>
          <pc:docMk/>
          <pc:sldMk cId="4115615581" sldId="303"/>
        </pc:sldMkLst>
        <pc:spChg chg="add mod">
          <ac:chgData name="HOWARD LIM" userId="5f46fd05-caa1-48d7-ae1b-d61ec684b443" providerId="ADAL" clId="{2FBED7FA-B31C-46F7-936E-2A44E3AA4F7E}" dt="2021-03-30T09:48:07.631" v="930" actId="947"/>
          <ac:spMkLst>
            <pc:docMk/>
            <pc:sldMk cId="4115615581" sldId="303"/>
            <ac:spMk id="6" creationId="{0FD62C80-7193-4A0F-AB0F-F06D19A4D3B9}"/>
          </ac:spMkLst>
        </pc:spChg>
        <pc:spChg chg="add mod">
          <ac:chgData name="HOWARD LIM" userId="5f46fd05-caa1-48d7-ae1b-d61ec684b443" providerId="ADAL" clId="{2FBED7FA-B31C-46F7-936E-2A44E3AA4F7E}" dt="2021-03-30T09:48:07.746" v="937" actId="947"/>
          <ac:spMkLst>
            <pc:docMk/>
            <pc:sldMk cId="4115615581" sldId="303"/>
            <ac:spMk id="7" creationId="{1FC16CB7-DEA4-48AB-A1C5-4A3FD4E0BA28}"/>
          </ac:spMkLst>
        </pc:spChg>
        <pc:spChg chg="add mod">
          <ac:chgData name="HOWARD LIM" userId="5f46fd05-caa1-48d7-ae1b-d61ec684b443" providerId="ADAL" clId="{2FBED7FA-B31C-46F7-936E-2A44E3AA4F7E}" dt="2021-03-30T09:48:07.900" v="944" actId="947"/>
          <ac:spMkLst>
            <pc:docMk/>
            <pc:sldMk cId="4115615581" sldId="303"/>
            <ac:spMk id="8" creationId="{7F0B22C4-1328-43EB-AC78-B0676AE48421}"/>
          </ac:spMkLst>
        </pc:spChg>
        <pc:spChg chg="add mod">
          <ac:chgData name="HOWARD LIM" userId="5f46fd05-caa1-48d7-ae1b-d61ec684b443" providerId="ADAL" clId="{2FBED7FA-B31C-46F7-936E-2A44E3AA4F7E}" dt="2021-03-30T09:48:08.014" v="951" actId="947"/>
          <ac:spMkLst>
            <pc:docMk/>
            <pc:sldMk cId="4115615581" sldId="303"/>
            <ac:spMk id="9" creationId="{C4424368-11C5-4A9E-AC64-23C8915B5868}"/>
          </ac:spMkLst>
        </pc:spChg>
        <pc:picChg chg="add mod">
          <ac:chgData name="HOWARD LIM" userId="5f46fd05-caa1-48d7-ae1b-d61ec684b443" providerId="ADAL" clId="{2FBED7FA-B31C-46F7-936E-2A44E3AA4F7E}" dt="2021-03-30T09:48:07.380" v="923"/>
          <ac:picMkLst>
            <pc:docMk/>
            <pc:sldMk cId="4115615581" sldId="303"/>
            <ac:picMk id="5" creationId="{F32912C7-8C10-461C-9936-F6DF0A84E30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770" v="8581" actId="2696"/>
        <pc:sldMkLst>
          <pc:docMk/>
          <pc:sldMk cId="4212677439" sldId="303"/>
        </pc:sldMkLst>
        <pc:spChg chg="add mod">
          <ac:chgData name="HOWARD LIM" userId="5f46fd05-caa1-48d7-ae1b-d61ec684b443" providerId="ADAL" clId="{2FBED7FA-B31C-46F7-936E-2A44E3AA4F7E}" dt="2021-03-31T13:37:11.922" v="7302" actId="208"/>
          <ac:spMkLst>
            <pc:docMk/>
            <pc:sldMk cId="4212677439" sldId="303"/>
            <ac:spMk id="6" creationId="{4AED489F-74C9-4286-92DF-BCF6757A5783}"/>
          </ac:spMkLst>
        </pc:spChg>
        <pc:spChg chg="add mod">
          <ac:chgData name="HOWARD LIM" userId="5f46fd05-caa1-48d7-ae1b-d61ec684b443" providerId="ADAL" clId="{2FBED7FA-B31C-46F7-936E-2A44E3AA4F7E}" dt="2021-03-31T13:37:11.982" v="7312" actId="208"/>
          <ac:spMkLst>
            <pc:docMk/>
            <pc:sldMk cId="4212677439" sldId="303"/>
            <ac:spMk id="7" creationId="{132EDC60-F681-47D5-A6B1-132D9E8A9469}"/>
          </ac:spMkLst>
        </pc:spChg>
        <pc:spChg chg="add mod">
          <ac:chgData name="HOWARD LIM" userId="5f46fd05-caa1-48d7-ae1b-d61ec684b443" providerId="ADAL" clId="{2FBED7FA-B31C-46F7-936E-2A44E3AA4F7E}" dt="2021-03-31T13:37:12.038" v="7322" actId="208"/>
          <ac:spMkLst>
            <pc:docMk/>
            <pc:sldMk cId="4212677439" sldId="303"/>
            <ac:spMk id="8" creationId="{1059D688-CCAE-4D99-B8A4-6C3EB2F69009}"/>
          </ac:spMkLst>
        </pc:spChg>
        <pc:spChg chg="add mod">
          <ac:chgData name="HOWARD LIM" userId="5f46fd05-caa1-48d7-ae1b-d61ec684b443" providerId="ADAL" clId="{2FBED7FA-B31C-46F7-936E-2A44E3AA4F7E}" dt="2021-03-31T13:37:12.088" v="7332" actId="208"/>
          <ac:spMkLst>
            <pc:docMk/>
            <pc:sldMk cId="4212677439" sldId="303"/>
            <ac:spMk id="9" creationId="{0B1EA280-2948-4AC9-AC18-FA9AAB337E6D}"/>
          </ac:spMkLst>
        </pc:spChg>
        <pc:picChg chg="add mod">
          <ac:chgData name="HOWARD LIM" userId="5f46fd05-caa1-48d7-ae1b-d61ec684b443" providerId="ADAL" clId="{2FBED7FA-B31C-46F7-936E-2A44E3AA4F7E}" dt="2021-03-31T13:37:11.811" v="7292"/>
          <ac:picMkLst>
            <pc:docMk/>
            <pc:sldMk cId="4212677439" sldId="303"/>
            <ac:picMk id="5" creationId="{6479CF81-9089-48E5-B3AC-044DEABCE1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0" v="5703" actId="2696"/>
        <pc:sldMkLst>
          <pc:docMk/>
          <pc:sldMk cId="64860545" sldId="304"/>
        </pc:sldMkLst>
        <pc:spChg chg="add mod">
          <ac:chgData name="HOWARD LIM" userId="5f46fd05-caa1-48d7-ae1b-d61ec684b443" providerId="ADAL" clId="{2FBED7FA-B31C-46F7-936E-2A44E3AA4F7E}" dt="2021-03-31T13:07:44.256" v="5367" actId="208"/>
          <ac:spMkLst>
            <pc:docMk/>
            <pc:sldMk cId="64860545" sldId="304"/>
            <ac:spMk id="6" creationId="{EF61299F-09A0-4327-A552-8A98D68A32C2}"/>
          </ac:spMkLst>
        </pc:spChg>
        <pc:spChg chg="add mod">
          <ac:chgData name="HOWARD LIM" userId="5f46fd05-caa1-48d7-ae1b-d61ec684b443" providerId="ADAL" clId="{2FBED7FA-B31C-46F7-936E-2A44E3AA4F7E}" dt="2021-03-31T13:07:44.333" v="5377" actId="208"/>
          <ac:spMkLst>
            <pc:docMk/>
            <pc:sldMk cId="64860545" sldId="304"/>
            <ac:spMk id="7" creationId="{B76798E2-AA03-4D6A-AE6D-878920F3459A}"/>
          </ac:spMkLst>
        </pc:spChg>
        <pc:spChg chg="add mod">
          <ac:chgData name="HOWARD LIM" userId="5f46fd05-caa1-48d7-ae1b-d61ec684b443" providerId="ADAL" clId="{2FBED7FA-B31C-46F7-936E-2A44E3AA4F7E}" dt="2021-03-31T13:07:44.413" v="5387" actId="208"/>
          <ac:spMkLst>
            <pc:docMk/>
            <pc:sldMk cId="64860545" sldId="304"/>
            <ac:spMk id="8" creationId="{CA0F5A40-C652-4EAB-B2DA-254BCA1AC4C5}"/>
          </ac:spMkLst>
        </pc:spChg>
        <pc:spChg chg="add mod">
          <ac:chgData name="HOWARD LIM" userId="5f46fd05-caa1-48d7-ae1b-d61ec684b443" providerId="ADAL" clId="{2FBED7FA-B31C-46F7-936E-2A44E3AA4F7E}" dt="2021-03-31T13:07:44.480" v="5397" actId="208"/>
          <ac:spMkLst>
            <pc:docMk/>
            <pc:sldMk cId="64860545" sldId="304"/>
            <ac:spMk id="9" creationId="{D3D6A3AF-4038-4E52-B987-9BC404CC66BB}"/>
          </ac:spMkLst>
        </pc:spChg>
        <pc:picChg chg="add mod">
          <ac:chgData name="HOWARD LIM" userId="5f46fd05-caa1-48d7-ae1b-d61ec684b443" providerId="ADAL" clId="{2FBED7FA-B31C-46F7-936E-2A44E3AA4F7E}" dt="2021-03-31T13:07:44.121" v="5357"/>
          <ac:picMkLst>
            <pc:docMk/>
            <pc:sldMk cId="64860545" sldId="304"/>
            <ac:picMk id="5" creationId="{3801EC94-8D6A-453D-A4A1-7663B0D90356}"/>
          </ac:picMkLst>
        </pc:picChg>
      </pc:sldChg>
      <pc:sldChg chg="del">
        <pc:chgData name="HOWARD LIM" userId="5f46fd05-caa1-48d7-ae1b-d61ec684b443" providerId="ADAL" clId="{2FBED7FA-B31C-46F7-936E-2A44E3AA4F7E}" dt="2020-12-20T14:45:40.205" v="10" actId="2696"/>
        <pc:sldMkLst>
          <pc:docMk/>
          <pc:sldMk cId="268934868" sldId="304"/>
        </pc:sldMkLst>
      </pc:sldChg>
      <pc:sldChg chg="addSp modSp add del mod">
        <pc:chgData name="HOWARD LIM" userId="5f46fd05-caa1-48d7-ae1b-d61ec684b443" providerId="ADAL" clId="{2FBED7FA-B31C-46F7-936E-2A44E3AA4F7E}" dt="2021-03-30T09:48:03.947" v="838" actId="2696"/>
        <pc:sldMkLst>
          <pc:docMk/>
          <pc:sldMk cId="308555538" sldId="304"/>
        </pc:sldMkLst>
        <pc:spChg chg="add mod">
          <ac:chgData name="HOWARD LIM" userId="5f46fd05-caa1-48d7-ae1b-d61ec684b443" providerId="ADAL" clId="{2FBED7FA-B31C-46F7-936E-2A44E3AA4F7E}" dt="2020-12-20T14:47:13.377" v="549" actId="947"/>
          <ac:spMkLst>
            <pc:docMk/>
            <pc:sldMk cId="308555538" sldId="304"/>
            <ac:spMk id="6" creationId="{B60C600E-317E-492E-ABF9-6D1CA1F998B8}"/>
          </ac:spMkLst>
        </pc:spChg>
        <pc:spChg chg="add mod">
          <ac:chgData name="HOWARD LIM" userId="5f46fd05-caa1-48d7-ae1b-d61ec684b443" providerId="ADAL" clId="{2FBED7FA-B31C-46F7-936E-2A44E3AA4F7E}" dt="2020-12-20T14:47:13.488" v="556" actId="947"/>
          <ac:spMkLst>
            <pc:docMk/>
            <pc:sldMk cId="308555538" sldId="304"/>
            <ac:spMk id="7" creationId="{85B2D44A-CFEE-4F16-B7D0-97037936EE37}"/>
          </ac:spMkLst>
        </pc:spChg>
        <pc:spChg chg="add mod">
          <ac:chgData name="HOWARD LIM" userId="5f46fd05-caa1-48d7-ae1b-d61ec684b443" providerId="ADAL" clId="{2FBED7FA-B31C-46F7-936E-2A44E3AA4F7E}" dt="2020-12-20T14:47:13.638" v="563" actId="947"/>
          <ac:spMkLst>
            <pc:docMk/>
            <pc:sldMk cId="308555538" sldId="304"/>
            <ac:spMk id="8" creationId="{81462890-34BD-4B33-ADD6-76A2D552A84F}"/>
          </ac:spMkLst>
        </pc:spChg>
        <pc:spChg chg="add mod">
          <ac:chgData name="HOWARD LIM" userId="5f46fd05-caa1-48d7-ae1b-d61ec684b443" providerId="ADAL" clId="{2FBED7FA-B31C-46F7-936E-2A44E3AA4F7E}" dt="2020-12-20T14:47:13.751" v="570" actId="947"/>
          <ac:spMkLst>
            <pc:docMk/>
            <pc:sldMk cId="308555538" sldId="304"/>
            <ac:spMk id="9" creationId="{F69ED508-408D-4D91-8423-C95934C51130}"/>
          </ac:spMkLst>
        </pc:spChg>
        <pc:picChg chg="add mod">
          <ac:chgData name="HOWARD LIM" userId="5f46fd05-caa1-48d7-ae1b-d61ec684b443" providerId="ADAL" clId="{2FBED7FA-B31C-46F7-936E-2A44E3AA4F7E}" dt="2020-12-20T14:47:13.234" v="542"/>
          <ac:picMkLst>
            <pc:docMk/>
            <pc:sldMk cId="308555538" sldId="304"/>
            <ac:picMk id="5" creationId="{8346B5D3-0163-43F3-B922-EC1EDD77BD2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43" v="3440" actId="2696"/>
        <pc:sldMkLst>
          <pc:docMk/>
          <pc:sldMk cId="411800443" sldId="304"/>
        </pc:sldMkLst>
        <pc:spChg chg="add mod">
          <ac:chgData name="HOWARD LIM" userId="5f46fd05-caa1-48d7-ae1b-d61ec684b443" providerId="ADAL" clId="{2FBED7FA-B31C-46F7-936E-2A44E3AA4F7E}" dt="2021-03-30T12:50:59.268" v="3232" actId="208"/>
          <ac:spMkLst>
            <pc:docMk/>
            <pc:sldMk cId="411800443" sldId="304"/>
            <ac:spMk id="6" creationId="{21F70634-AD53-46DA-B368-B2633FEB2EC8}"/>
          </ac:spMkLst>
        </pc:spChg>
        <pc:spChg chg="add mod">
          <ac:chgData name="HOWARD LIM" userId="5f46fd05-caa1-48d7-ae1b-d61ec684b443" providerId="ADAL" clId="{2FBED7FA-B31C-46F7-936E-2A44E3AA4F7E}" dt="2021-03-30T12:50:59.364" v="3242" actId="208"/>
          <ac:spMkLst>
            <pc:docMk/>
            <pc:sldMk cId="411800443" sldId="304"/>
            <ac:spMk id="7" creationId="{A95208DB-A465-414D-966C-EB3D7BB2DD5C}"/>
          </ac:spMkLst>
        </pc:spChg>
        <pc:spChg chg="add mod">
          <ac:chgData name="HOWARD LIM" userId="5f46fd05-caa1-48d7-ae1b-d61ec684b443" providerId="ADAL" clId="{2FBED7FA-B31C-46F7-936E-2A44E3AA4F7E}" dt="2021-03-30T12:50:59.544" v="3252" actId="208"/>
          <ac:spMkLst>
            <pc:docMk/>
            <pc:sldMk cId="411800443" sldId="304"/>
            <ac:spMk id="8" creationId="{176684CF-4120-4F64-88E7-59156EBAB916}"/>
          </ac:spMkLst>
        </pc:spChg>
        <pc:spChg chg="add mod">
          <ac:chgData name="HOWARD LIM" userId="5f46fd05-caa1-48d7-ae1b-d61ec684b443" providerId="ADAL" clId="{2FBED7FA-B31C-46F7-936E-2A44E3AA4F7E}" dt="2021-03-30T12:50:59.650" v="3262" actId="208"/>
          <ac:spMkLst>
            <pc:docMk/>
            <pc:sldMk cId="411800443" sldId="304"/>
            <ac:spMk id="9" creationId="{43034B37-0A26-4522-9D6A-4EFA63BD4E1D}"/>
          </ac:spMkLst>
        </pc:spChg>
        <pc:picChg chg="add mod">
          <ac:chgData name="HOWARD LIM" userId="5f46fd05-caa1-48d7-ae1b-d61ec684b443" providerId="ADAL" clId="{2FBED7FA-B31C-46F7-936E-2A44E3AA4F7E}" dt="2021-03-30T12:50:59.122" v="3222"/>
          <ac:picMkLst>
            <pc:docMk/>
            <pc:sldMk cId="411800443" sldId="304"/>
            <ac:picMk id="5" creationId="{95DFAAD5-6528-4BD8-AF14-2BA7FA3EDE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25" v="2173" actId="2696"/>
        <pc:sldMkLst>
          <pc:docMk/>
          <pc:sldMk cId="871580282" sldId="304"/>
        </pc:sldMkLst>
        <pc:spChg chg="add mod">
          <ac:chgData name="HOWARD LIM" userId="5f46fd05-caa1-48d7-ae1b-d61ec684b443" providerId="ADAL" clId="{2FBED7FA-B31C-46F7-936E-2A44E3AA4F7E}" dt="2021-03-30T12:41:23.233" v="1963" actId="947"/>
          <ac:spMkLst>
            <pc:docMk/>
            <pc:sldMk cId="871580282" sldId="304"/>
            <ac:spMk id="6" creationId="{7223D4D7-3036-44E4-BC8C-C11C01259462}"/>
          </ac:spMkLst>
        </pc:spChg>
        <pc:spChg chg="add mod">
          <ac:chgData name="HOWARD LIM" userId="5f46fd05-caa1-48d7-ae1b-d61ec684b443" providerId="ADAL" clId="{2FBED7FA-B31C-46F7-936E-2A44E3AA4F7E}" dt="2021-03-30T12:41:23.289" v="1970" actId="947"/>
          <ac:spMkLst>
            <pc:docMk/>
            <pc:sldMk cId="871580282" sldId="304"/>
            <ac:spMk id="7" creationId="{87F88D91-844E-4A9A-AB2B-38F3D690EBD5}"/>
          </ac:spMkLst>
        </pc:spChg>
        <pc:spChg chg="add mod">
          <ac:chgData name="HOWARD LIM" userId="5f46fd05-caa1-48d7-ae1b-d61ec684b443" providerId="ADAL" clId="{2FBED7FA-B31C-46F7-936E-2A44E3AA4F7E}" dt="2021-03-30T12:41:23.353" v="1977" actId="947"/>
          <ac:spMkLst>
            <pc:docMk/>
            <pc:sldMk cId="871580282" sldId="304"/>
            <ac:spMk id="8" creationId="{654788E6-D477-4B90-8000-F6C81BBFBA1C}"/>
          </ac:spMkLst>
        </pc:spChg>
        <pc:spChg chg="add mod">
          <ac:chgData name="HOWARD LIM" userId="5f46fd05-caa1-48d7-ae1b-d61ec684b443" providerId="ADAL" clId="{2FBED7FA-B31C-46F7-936E-2A44E3AA4F7E}" dt="2021-03-30T12:41:23.433" v="1984" actId="947"/>
          <ac:spMkLst>
            <pc:docMk/>
            <pc:sldMk cId="871580282" sldId="304"/>
            <ac:spMk id="9" creationId="{DBF398BD-9E5F-424E-BC1D-507FF072C0AD}"/>
          </ac:spMkLst>
        </pc:spChg>
        <pc:picChg chg="add mod">
          <ac:chgData name="HOWARD LIM" userId="5f46fd05-caa1-48d7-ae1b-d61ec684b443" providerId="ADAL" clId="{2FBED7FA-B31C-46F7-936E-2A44E3AA4F7E}" dt="2021-03-30T12:41:23.079" v="1956"/>
          <ac:picMkLst>
            <pc:docMk/>
            <pc:sldMk cId="871580282" sldId="304"/>
            <ac:picMk id="5" creationId="{5FB37E6A-B118-4095-BA32-162D2A2FC3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35" v="6025" actId="2696"/>
        <pc:sldMkLst>
          <pc:docMk/>
          <pc:sldMk cId="886289132" sldId="304"/>
        </pc:sldMkLst>
        <pc:spChg chg="add mod">
          <ac:chgData name="HOWARD LIM" userId="5f46fd05-caa1-48d7-ae1b-d61ec684b443" providerId="ADAL" clId="{2FBED7FA-B31C-46F7-936E-2A44E3AA4F7E}" dt="2021-03-31T13:15:15.659" v="5863" actId="208"/>
          <ac:spMkLst>
            <pc:docMk/>
            <pc:sldMk cId="886289132" sldId="304"/>
            <ac:spMk id="6" creationId="{5D92D3CF-5927-4726-BF67-50D1253E3189}"/>
          </ac:spMkLst>
        </pc:spChg>
        <pc:spChg chg="add mod">
          <ac:chgData name="HOWARD LIM" userId="5f46fd05-caa1-48d7-ae1b-d61ec684b443" providerId="ADAL" clId="{2FBED7FA-B31C-46F7-936E-2A44E3AA4F7E}" dt="2021-03-31T13:15:15.732" v="5873" actId="208"/>
          <ac:spMkLst>
            <pc:docMk/>
            <pc:sldMk cId="886289132" sldId="304"/>
            <ac:spMk id="7" creationId="{D48568BE-9209-4CEF-8CFF-D9309B6A8DB7}"/>
          </ac:spMkLst>
        </pc:spChg>
        <pc:spChg chg="add mod">
          <ac:chgData name="HOWARD LIM" userId="5f46fd05-caa1-48d7-ae1b-d61ec684b443" providerId="ADAL" clId="{2FBED7FA-B31C-46F7-936E-2A44E3AA4F7E}" dt="2021-03-31T13:15:15.800" v="5883" actId="208"/>
          <ac:spMkLst>
            <pc:docMk/>
            <pc:sldMk cId="886289132" sldId="304"/>
            <ac:spMk id="8" creationId="{DB3C8F8E-6627-4828-8238-CBF073DD965D}"/>
          </ac:spMkLst>
        </pc:spChg>
        <pc:spChg chg="add mod">
          <ac:chgData name="HOWARD LIM" userId="5f46fd05-caa1-48d7-ae1b-d61ec684b443" providerId="ADAL" clId="{2FBED7FA-B31C-46F7-936E-2A44E3AA4F7E}" dt="2021-03-31T13:15:15.880" v="5893" actId="208"/>
          <ac:spMkLst>
            <pc:docMk/>
            <pc:sldMk cId="886289132" sldId="304"/>
            <ac:spMk id="9" creationId="{2223C847-6622-402C-9DD6-A90838DF2304}"/>
          </ac:spMkLst>
        </pc:spChg>
        <pc:picChg chg="add mod">
          <ac:chgData name="HOWARD LIM" userId="5f46fd05-caa1-48d7-ae1b-d61ec684b443" providerId="ADAL" clId="{2FBED7FA-B31C-46F7-936E-2A44E3AA4F7E}" dt="2021-03-31T13:15:15.508" v="5853"/>
          <ac:picMkLst>
            <pc:docMk/>
            <pc:sldMk cId="886289132" sldId="304"/>
            <ac:picMk id="5" creationId="{A3FCCA23-5BC1-46AD-AA88-9D042852FC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64" v="1841" actId="2696"/>
        <pc:sldMkLst>
          <pc:docMk/>
          <pc:sldMk cId="1034727057" sldId="304"/>
        </pc:sldMkLst>
        <pc:spChg chg="add mod">
          <ac:chgData name="HOWARD LIM" userId="5f46fd05-caa1-48d7-ae1b-d61ec684b443" providerId="ADAL" clId="{2FBED7FA-B31C-46F7-936E-2A44E3AA4F7E}" dt="2021-03-30T12:38:27.771" v="1630" actId="947"/>
          <ac:spMkLst>
            <pc:docMk/>
            <pc:sldMk cId="1034727057" sldId="304"/>
            <ac:spMk id="6" creationId="{0F31E085-9BAB-4C4C-B3F7-C5B509223519}"/>
          </ac:spMkLst>
        </pc:spChg>
        <pc:spChg chg="add mod">
          <ac:chgData name="HOWARD LIM" userId="5f46fd05-caa1-48d7-ae1b-d61ec684b443" providerId="ADAL" clId="{2FBED7FA-B31C-46F7-936E-2A44E3AA4F7E}" dt="2021-03-30T12:38:27.851" v="1637" actId="947"/>
          <ac:spMkLst>
            <pc:docMk/>
            <pc:sldMk cId="1034727057" sldId="304"/>
            <ac:spMk id="7" creationId="{7A7DE635-93EA-4C2A-8555-B85483775F73}"/>
          </ac:spMkLst>
        </pc:spChg>
        <pc:spChg chg="add mod">
          <ac:chgData name="HOWARD LIM" userId="5f46fd05-caa1-48d7-ae1b-d61ec684b443" providerId="ADAL" clId="{2FBED7FA-B31C-46F7-936E-2A44E3AA4F7E}" dt="2021-03-30T12:38:27.947" v="1644" actId="947"/>
          <ac:spMkLst>
            <pc:docMk/>
            <pc:sldMk cId="1034727057" sldId="304"/>
            <ac:spMk id="8" creationId="{8ABFDF8F-20BA-4D62-92A4-53EE008D3FF7}"/>
          </ac:spMkLst>
        </pc:spChg>
        <pc:spChg chg="add mod">
          <ac:chgData name="HOWARD LIM" userId="5f46fd05-caa1-48d7-ae1b-d61ec684b443" providerId="ADAL" clId="{2FBED7FA-B31C-46F7-936E-2A44E3AA4F7E}" dt="2021-03-30T12:38:28.043" v="1651" actId="947"/>
          <ac:spMkLst>
            <pc:docMk/>
            <pc:sldMk cId="1034727057" sldId="304"/>
            <ac:spMk id="9" creationId="{3C94E883-5085-41B3-8796-714C598023D5}"/>
          </ac:spMkLst>
        </pc:spChg>
        <pc:picChg chg="add mod">
          <ac:chgData name="HOWARD LIM" userId="5f46fd05-caa1-48d7-ae1b-d61ec684b443" providerId="ADAL" clId="{2FBED7FA-B31C-46F7-936E-2A44E3AA4F7E}" dt="2021-03-30T12:38:27.657" v="1623"/>
          <ac:picMkLst>
            <pc:docMk/>
            <pc:sldMk cId="1034727057" sldId="304"/>
            <ac:picMk id="5" creationId="{32B0E387-348A-4EC4-8305-44B7B79ADC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06" v="12163" actId="2696"/>
        <pc:sldMkLst>
          <pc:docMk/>
          <pc:sldMk cId="1137470557" sldId="304"/>
        </pc:sldMkLst>
        <pc:spChg chg="add mod">
          <ac:chgData name="HOWARD LIM" userId="5f46fd05-caa1-48d7-ae1b-d61ec684b443" providerId="ADAL" clId="{2FBED7FA-B31C-46F7-936E-2A44E3AA4F7E}" dt="2021-03-31T13:47:51.642" v="11785" actId="208"/>
          <ac:spMkLst>
            <pc:docMk/>
            <pc:sldMk cId="1137470557" sldId="304"/>
            <ac:spMk id="6" creationId="{E2B9EA5E-6906-4128-ACED-80D066DA0C86}"/>
          </ac:spMkLst>
        </pc:spChg>
        <pc:spChg chg="add mod">
          <ac:chgData name="HOWARD LIM" userId="5f46fd05-caa1-48d7-ae1b-d61ec684b443" providerId="ADAL" clId="{2FBED7FA-B31C-46F7-936E-2A44E3AA4F7E}" dt="2021-03-31T13:47:51.695" v="11795" actId="208"/>
          <ac:spMkLst>
            <pc:docMk/>
            <pc:sldMk cId="1137470557" sldId="304"/>
            <ac:spMk id="7" creationId="{0FDE7284-2EA8-4F4A-834A-3E352C408261}"/>
          </ac:spMkLst>
        </pc:spChg>
        <pc:spChg chg="add mod">
          <ac:chgData name="HOWARD LIM" userId="5f46fd05-caa1-48d7-ae1b-d61ec684b443" providerId="ADAL" clId="{2FBED7FA-B31C-46F7-936E-2A44E3AA4F7E}" dt="2021-03-31T13:47:51.751" v="11805" actId="208"/>
          <ac:spMkLst>
            <pc:docMk/>
            <pc:sldMk cId="1137470557" sldId="304"/>
            <ac:spMk id="8" creationId="{43890CCB-A6DB-428C-A581-5C223ED75D5C}"/>
          </ac:spMkLst>
        </pc:spChg>
        <pc:spChg chg="add mod">
          <ac:chgData name="HOWARD LIM" userId="5f46fd05-caa1-48d7-ae1b-d61ec684b443" providerId="ADAL" clId="{2FBED7FA-B31C-46F7-936E-2A44E3AA4F7E}" dt="2021-03-31T13:47:51.813" v="11815" actId="208"/>
          <ac:spMkLst>
            <pc:docMk/>
            <pc:sldMk cId="1137470557" sldId="304"/>
            <ac:spMk id="9" creationId="{2D827D27-A699-4F7D-8815-5AECA1592DD4}"/>
          </ac:spMkLst>
        </pc:spChg>
        <pc:picChg chg="add mod">
          <ac:chgData name="HOWARD LIM" userId="5f46fd05-caa1-48d7-ae1b-d61ec684b443" providerId="ADAL" clId="{2FBED7FA-B31C-46F7-936E-2A44E3AA4F7E}" dt="2021-03-31T13:47:51.518" v="11775"/>
          <ac:picMkLst>
            <pc:docMk/>
            <pc:sldMk cId="1137470557" sldId="304"/>
            <ac:picMk id="5" creationId="{631F5376-2C60-4D91-9A49-D1FF8105A1C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02" v="2623" actId="2696"/>
        <pc:sldMkLst>
          <pc:docMk/>
          <pc:sldMk cId="1175421755" sldId="304"/>
        </pc:sldMkLst>
        <pc:spChg chg="add mod">
          <ac:chgData name="HOWARD LIM" userId="5f46fd05-caa1-48d7-ae1b-d61ec684b443" providerId="ADAL" clId="{2FBED7FA-B31C-46F7-936E-2A44E3AA4F7E}" dt="2021-03-30T12:44:32.743" v="2332" actId="208"/>
          <ac:spMkLst>
            <pc:docMk/>
            <pc:sldMk cId="1175421755" sldId="304"/>
            <ac:spMk id="6" creationId="{329B99AF-FAFF-4F28-90B4-3824231DDD65}"/>
          </ac:spMkLst>
        </pc:spChg>
        <pc:spChg chg="add mod">
          <ac:chgData name="HOWARD LIM" userId="5f46fd05-caa1-48d7-ae1b-d61ec684b443" providerId="ADAL" clId="{2FBED7FA-B31C-46F7-936E-2A44E3AA4F7E}" dt="2021-03-30T12:44:32.855" v="2342" actId="208"/>
          <ac:spMkLst>
            <pc:docMk/>
            <pc:sldMk cId="1175421755" sldId="304"/>
            <ac:spMk id="7" creationId="{2EADF6A3-63EE-4C83-8384-3FE5978A29AC}"/>
          </ac:spMkLst>
        </pc:spChg>
        <pc:spChg chg="add mod">
          <ac:chgData name="HOWARD LIM" userId="5f46fd05-caa1-48d7-ae1b-d61ec684b443" providerId="ADAL" clId="{2FBED7FA-B31C-46F7-936E-2A44E3AA4F7E}" dt="2021-03-30T12:44:32.990" v="2352" actId="208"/>
          <ac:spMkLst>
            <pc:docMk/>
            <pc:sldMk cId="1175421755" sldId="304"/>
            <ac:spMk id="8" creationId="{256D1AC1-B424-4103-8452-3C1C4506F028}"/>
          </ac:spMkLst>
        </pc:spChg>
        <pc:spChg chg="add mod">
          <ac:chgData name="HOWARD LIM" userId="5f46fd05-caa1-48d7-ae1b-d61ec684b443" providerId="ADAL" clId="{2FBED7FA-B31C-46F7-936E-2A44E3AA4F7E}" dt="2021-03-30T12:44:33.079" v="2362" actId="208"/>
          <ac:spMkLst>
            <pc:docMk/>
            <pc:sldMk cId="1175421755" sldId="304"/>
            <ac:spMk id="9" creationId="{95983295-672C-467C-83B0-D6F24EECE954}"/>
          </ac:spMkLst>
        </pc:spChg>
        <pc:picChg chg="add mod">
          <ac:chgData name="HOWARD LIM" userId="5f46fd05-caa1-48d7-ae1b-d61ec684b443" providerId="ADAL" clId="{2FBED7FA-B31C-46F7-936E-2A44E3AA4F7E}" dt="2021-03-30T12:44:32.557" v="2322"/>
          <ac:picMkLst>
            <pc:docMk/>
            <pc:sldMk cId="1175421755" sldId="304"/>
            <ac:picMk id="5" creationId="{147D7AA6-7529-4251-8897-B01664FB71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17" v="11074" actId="2696"/>
        <pc:sldMkLst>
          <pc:docMk/>
          <pc:sldMk cId="1367060318" sldId="304"/>
        </pc:sldMkLst>
        <pc:spChg chg="add mod">
          <ac:chgData name="HOWARD LIM" userId="5f46fd05-caa1-48d7-ae1b-d61ec684b443" providerId="ADAL" clId="{2FBED7FA-B31C-46F7-936E-2A44E3AA4F7E}" dt="2021-03-31T13:44:16.039" v="10181" actId="208"/>
          <ac:spMkLst>
            <pc:docMk/>
            <pc:sldMk cId="1367060318" sldId="304"/>
            <ac:spMk id="6" creationId="{F0A59705-E1EB-43FA-80D1-299B347611B6}"/>
          </ac:spMkLst>
        </pc:spChg>
        <pc:spChg chg="add mod">
          <ac:chgData name="HOWARD LIM" userId="5f46fd05-caa1-48d7-ae1b-d61ec684b443" providerId="ADAL" clId="{2FBED7FA-B31C-46F7-936E-2A44E3AA4F7E}" dt="2021-03-31T13:44:16.097" v="10191" actId="208"/>
          <ac:spMkLst>
            <pc:docMk/>
            <pc:sldMk cId="1367060318" sldId="304"/>
            <ac:spMk id="7" creationId="{A688DF44-4226-459C-89C4-80EA97C125E1}"/>
          </ac:spMkLst>
        </pc:spChg>
        <pc:spChg chg="add mod">
          <ac:chgData name="HOWARD LIM" userId="5f46fd05-caa1-48d7-ae1b-d61ec684b443" providerId="ADAL" clId="{2FBED7FA-B31C-46F7-936E-2A44E3AA4F7E}" dt="2021-03-31T13:44:16.171" v="10201" actId="208"/>
          <ac:spMkLst>
            <pc:docMk/>
            <pc:sldMk cId="1367060318" sldId="304"/>
            <ac:spMk id="8" creationId="{FFE16DF8-2D2B-44E7-9F34-EF00702CACE5}"/>
          </ac:spMkLst>
        </pc:spChg>
        <pc:spChg chg="add mod">
          <ac:chgData name="HOWARD LIM" userId="5f46fd05-caa1-48d7-ae1b-d61ec684b443" providerId="ADAL" clId="{2FBED7FA-B31C-46F7-936E-2A44E3AA4F7E}" dt="2021-03-31T13:44:16.222" v="10211" actId="208"/>
          <ac:spMkLst>
            <pc:docMk/>
            <pc:sldMk cId="1367060318" sldId="304"/>
            <ac:spMk id="9" creationId="{8EA7DD9A-1873-4921-BB21-10A7394E842F}"/>
          </ac:spMkLst>
        </pc:spChg>
        <pc:picChg chg="add mod">
          <ac:chgData name="HOWARD LIM" userId="5f46fd05-caa1-48d7-ae1b-d61ec684b443" providerId="ADAL" clId="{2FBED7FA-B31C-46F7-936E-2A44E3AA4F7E}" dt="2021-03-31T13:44:15.962" v="10171"/>
          <ac:picMkLst>
            <pc:docMk/>
            <pc:sldMk cId="1367060318" sldId="304"/>
            <ac:picMk id="5" creationId="{594691E3-CC6F-426D-BCF7-1961496BD32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74" v="8582" actId="2696"/>
        <pc:sldMkLst>
          <pc:docMk/>
          <pc:sldMk cId="1388442632" sldId="304"/>
        </pc:sldMkLst>
        <pc:spChg chg="add mod">
          <ac:chgData name="HOWARD LIM" userId="5f46fd05-caa1-48d7-ae1b-d61ec684b443" providerId="ADAL" clId="{2FBED7FA-B31C-46F7-936E-2A44E3AA4F7E}" dt="2021-03-31T13:37:12.448" v="7345" actId="208"/>
          <ac:spMkLst>
            <pc:docMk/>
            <pc:sldMk cId="1388442632" sldId="304"/>
            <ac:spMk id="6" creationId="{F7B6473E-54A6-4CA3-962D-D87AAA3ED43D}"/>
          </ac:spMkLst>
        </pc:spChg>
        <pc:spChg chg="add mod">
          <ac:chgData name="HOWARD LIM" userId="5f46fd05-caa1-48d7-ae1b-d61ec684b443" providerId="ADAL" clId="{2FBED7FA-B31C-46F7-936E-2A44E3AA4F7E}" dt="2021-03-31T13:37:12.495" v="7355" actId="208"/>
          <ac:spMkLst>
            <pc:docMk/>
            <pc:sldMk cId="1388442632" sldId="304"/>
            <ac:spMk id="7" creationId="{870B3187-B7DA-476E-8DD8-01E80CA9E476}"/>
          </ac:spMkLst>
        </pc:spChg>
        <pc:spChg chg="add mod">
          <ac:chgData name="HOWARD LIM" userId="5f46fd05-caa1-48d7-ae1b-d61ec684b443" providerId="ADAL" clId="{2FBED7FA-B31C-46F7-936E-2A44E3AA4F7E}" dt="2021-03-31T13:37:12.552" v="7365" actId="208"/>
          <ac:spMkLst>
            <pc:docMk/>
            <pc:sldMk cId="1388442632" sldId="304"/>
            <ac:spMk id="8" creationId="{C2289584-7DE2-443D-8CB8-CD107BC78D4D}"/>
          </ac:spMkLst>
        </pc:spChg>
        <pc:spChg chg="add mod">
          <ac:chgData name="HOWARD LIM" userId="5f46fd05-caa1-48d7-ae1b-d61ec684b443" providerId="ADAL" clId="{2FBED7FA-B31C-46F7-936E-2A44E3AA4F7E}" dt="2021-03-31T13:37:12.623" v="7375" actId="208"/>
          <ac:spMkLst>
            <pc:docMk/>
            <pc:sldMk cId="1388442632" sldId="304"/>
            <ac:spMk id="9" creationId="{646B4B21-2934-491E-8D46-535DC651636A}"/>
          </ac:spMkLst>
        </pc:spChg>
        <pc:picChg chg="add mod">
          <ac:chgData name="HOWARD LIM" userId="5f46fd05-caa1-48d7-ae1b-d61ec684b443" providerId="ADAL" clId="{2FBED7FA-B31C-46F7-936E-2A44E3AA4F7E}" dt="2021-03-31T13:37:12.316" v="7335"/>
          <ac:picMkLst>
            <pc:docMk/>
            <pc:sldMk cId="1388442632" sldId="304"/>
            <ac:picMk id="5" creationId="{BBC0862D-03A6-4403-9172-B3D1389E0C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31" v="4157" actId="2696"/>
        <pc:sldMkLst>
          <pc:docMk/>
          <pc:sldMk cId="1899111196" sldId="304"/>
        </pc:sldMkLst>
        <pc:spChg chg="add mod">
          <ac:chgData name="HOWARD LIM" userId="5f46fd05-caa1-48d7-ae1b-d61ec684b443" providerId="ADAL" clId="{2FBED7FA-B31C-46F7-936E-2A44E3AA4F7E}" dt="2021-03-30T13:05:21.685" v="3597" actId="208"/>
          <ac:spMkLst>
            <pc:docMk/>
            <pc:sldMk cId="1899111196" sldId="304"/>
            <ac:spMk id="6" creationId="{D0F83795-38BA-4069-B9D5-335D644EF1AB}"/>
          </ac:spMkLst>
        </pc:spChg>
        <pc:spChg chg="add mod">
          <ac:chgData name="HOWARD LIM" userId="5f46fd05-caa1-48d7-ae1b-d61ec684b443" providerId="ADAL" clId="{2FBED7FA-B31C-46F7-936E-2A44E3AA4F7E}" dt="2021-03-30T13:05:21.750" v="3607" actId="208"/>
          <ac:spMkLst>
            <pc:docMk/>
            <pc:sldMk cId="1899111196" sldId="304"/>
            <ac:spMk id="7" creationId="{8C72A12B-9151-4109-BBA8-5A41C871B2A7}"/>
          </ac:spMkLst>
        </pc:spChg>
        <pc:spChg chg="add mod">
          <ac:chgData name="HOWARD LIM" userId="5f46fd05-caa1-48d7-ae1b-d61ec684b443" providerId="ADAL" clId="{2FBED7FA-B31C-46F7-936E-2A44E3AA4F7E}" dt="2021-03-30T13:05:21.850" v="3617" actId="208"/>
          <ac:spMkLst>
            <pc:docMk/>
            <pc:sldMk cId="1899111196" sldId="304"/>
            <ac:spMk id="8" creationId="{75ADCF20-0BB0-4EC9-B7C0-BBE1C528C435}"/>
          </ac:spMkLst>
        </pc:spChg>
        <pc:spChg chg="add mod">
          <ac:chgData name="HOWARD LIM" userId="5f46fd05-caa1-48d7-ae1b-d61ec684b443" providerId="ADAL" clId="{2FBED7FA-B31C-46F7-936E-2A44E3AA4F7E}" dt="2021-03-30T13:05:21.933" v="3627" actId="208"/>
          <ac:spMkLst>
            <pc:docMk/>
            <pc:sldMk cId="1899111196" sldId="304"/>
            <ac:spMk id="9" creationId="{2DC21331-51C9-44EC-A490-00B5FBC70491}"/>
          </ac:spMkLst>
        </pc:spChg>
        <pc:picChg chg="add mod">
          <ac:chgData name="HOWARD LIM" userId="5f46fd05-caa1-48d7-ae1b-d61ec684b443" providerId="ADAL" clId="{2FBED7FA-B31C-46F7-936E-2A44E3AA4F7E}" dt="2021-03-30T13:05:21.571" v="3587"/>
          <ac:picMkLst>
            <pc:docMk/>
            <pc:sldMk cId="1899111196" sldId="304"/>
            <ac:picMk id="5" creationId="{B21A122A-A73E-47B7-8E8B-891CEE808F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29" v="1508" actId="2696"/>
        <pc:sldMkLst>
          <pc:docMk/>
          <pc:sldMk cId="2082351849" sldId="304"/>
        </pc:sldMkLst>
        <pc:spChg chg="add mod">
          <ac:chgData name="HOWARD LIM" userId="5f46fd05-caa1-48d7-ae1b-d61ec684b443" providerId="ADAL" clId="{2FBED7FA-B31C-46F7-936E-2A44E3AA4F7E}" dt="2021-03-30T12:35:37.379" v="1292" actId="947"/>
          <ac:spMkLst>
            <pc:docMk/>
            <pc:sldMk cId="2082351849" sldId="304"/>
            <ac:spMk id="6" creationId="{BAFA44C4-473E-4477-829B-003CCD6A6923}"/>
          </ac:spMkLst>
        </pc:spChg>
        <pc:spChg chg="add mod">
          <ac:chgData name="HOWARD LIM" userId="5f46fd05-caa1-48d7-ae1b-d61ec684b443" providerId="ADAL" clId="{2FBED7FA-B31C-46F7-936E-2A44E3AA4F7E}" dt="2021-03-30T12:35:37.464" v="1299" actId="947"/>
          <ac:spMkLst>
            <pc:docMk/>
            <pc:sldMk cId="2082351849" sldId="304"/>
            <ac:spMk id="7" creationId="{7D26EFA4-C41F-4963-9DAD-6471C73B2515}"/>
          </ac:spMkLst>
        </pc:spChg>
        <pc:spChg chg="add mod">
          <ac:chgData name="HOWARD LIM" userId="5f46fd05-caa1-48d7-ae1b-d61ec684b443" providerId="ADAL" clId="{2FBED7FA-B31C-46F7-936E-2A44E3AA4F7E}" dt="2021-03-30T12:35:37.625" v="1306" actId="947"/>
          <ac:spMkLst>
            <pc:docMk/>
            <pc:sldMk cId="2082351849" sldId="304"/>
            <ac:spMk id="8" creationId="{C598A0CA-2330-4FA7-84DC-04E616A1CF1E}"/>
          </ac:spMkLst>
        </pc:spChg>
        <pc:spChg chg="add mod">
          <ac:chgData name="HOWARD LIM" userId="5f46fd05-caa1-48d7-ae1b-d61ec684b443" providerId="ADAL" clId="{2FBED7FA-B31C-46F7-936E-2A44E3AA4F7E}" dt="2021-03-30T12:35:37.690" v="1313" actId="947"/>
          <ac:spMkLst>
            <pc:docMk/>
            <pc:sldMk cId="2082351849" sldId="304"/>
            <ac:spMk id="9" creationId="{151E74E3-91E2-4C5F-8906-197FEA55A45A}"/>
          </ac:spMkLst>
        </pc:spChg>
        <pc:picChg chg="add mod">
          <ac:chgData name="HOWARD LIM" userId="5f46fd05-caa1-48d7-ae1b-d61ec684b443" providerId="ADAL" clId="{2FBED7FA-B31C-46F7-936E-2A44E3AA4F7E}" dt="2021-03-30T12:35:37.235" v="1285"/>
          <ac:picMkLst>
            <pc:docMk/>
            <pc:sldMk cId="2082351849" sldId="304"/>
            <ac:picMk id="5" creationId="{60C5B9DA-37CC-4FA1-A0EB-DF4CBDA6FB2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70" v="6473" actId="2696"/>
        <pc:sldMkLst>
          <pc:docMk/>
          <pc:sldMk cId="2332700462" sldId="304"/>
        </pc:sldMkLst>
        <pc:spChg chg="add mod">
          <ac:chgData name="HOWARD LIM" userId="5f46fd05-caa1-48d7-ae1b-d61ec684b443" providerId="ADAL" clId="{2FBED7FA-B31C-46F7-936E-2A44E3AA4F7E}" dt="2021-03-31T13:23:02.787" v="6181" actId="208"/>
          <ac:spMkLst>
            <pc:docMk/>
            <pc:sldMk cId="2332700462" sldId="304"/>
            <ac:spMk id="6" creationId="{9B4E94C6-B5F8-4086-9C11-0B4F07917A5E}"/>
          </ac:spMkLst>
        </pc:spChg>
        <pc:spChg chg="add mod">
          <ac:chgData name="HOWARD LIM" userId="5f46fd05-caa1-48d7-ae1b-d61ec684b443" providerId="ADAL" clId="{2FBED7FA-B31C-46F7-936E-2A44E3AA4F7E}" dt="2021-03-31T13:23:02.877" v="6191" actId="208"/>
          <ac:spMkLst>
            <pc:docMk/>
            <pc:sldMk cId="2332700462" sldId="304"/>
            <ac:spMk id="7" creationId="{FB882707-C2A5-4918-AA17-9E775DBA23E9}"/>
          </ac:spMkLst>
        </pc:spChg>
        <pc:spChg chg="add mod">
          <ac:chgData name="HOWARD LIM" userId="5f46fd05-caa1-48d7-ae1b-d61ec684b443" providerId="ADAL" clId="{2FBED7FA-B31C-46F7-936E-2A44E3AA4F7E}" dt="2021-03-31T13:23:02.965" v="6201" actId="208"/>
          <ac:spMkLst>
            <pc:docMk/>
            <pc:sldMk cId="2332700462" sldId="304"/>
            <ac:spMk id="8" creationId="{2B01989C-B72A-4B35-AAB3-ECB82E24E2FE}"/>
          </ac:spMkLst>
        </pc:spChg>
        <pc:spChg chg="add mod">
          <ac:chgData name="HOWARD LIM" userId="5f46fd05-caa1-48d7-ae1b-d61ec684b443" providerId="ADAL" clId="{2FBED7FA-B31C-46F7-936E-2A44E3AA4F7E}" dt="2021-03-31T13:23:03.054" v="6211" actId="208"/>
          <ac:spMkLst>
            <pc:docMk/>
            <pc:sldMk cId="2332700462" sldId="304"/>
            <ac:spMk id="9" creationId="{65CFCB74-ED62-403C-BCC6-16A5C2F75A83}"/>
          </ac:spMkLst>
        </pc:spChg>
        <pc:picChg chg="add mod">
          <ac:chgData name="HOWARD LIM" userId="5f46fd05-caa1-48d7-ae1b-d61ec684b443" providerId="ADAL" clId="{2FBED7FA-B31C-46F7-936E-2A44E3AA4F7E}" dt="2021-03-31T13:23:02.676" v="6171"/>
          <ac:picMkLst>
            <pc:docMk/>
            <pc:sldMk cId="2332700462" sldId="304"/>
            <ac:picMk id="5" creationId="{53CBF33C-A260-482D-88C3-C2199D7012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794" v="7181" actId="2696"/>
        <pc:sldMkLst>
          <pc:docMk/>
          <pc:sldMk cId="2784881997" sldId="304"/>
        </pc:sldMkLst>
        <pc:spChg chg="add mod">
          <ac:chgData name="HOWARD LIM" userId="5f46fd05-caa1-48d7-ae1b-d61ec684b443" providerId="ADAL" clId="{2FBED7FA-B31C-46F7-936E-2A44E3AA4F7E}" dt="2021-03-31T13:27:26.499" v="6631" actId="208"/>
          <ac:spMkLst>
            <pc:docMk/>
            <pc:sldMk cId="2784881997" sldId="304"/>
            <ac:spMk id="6" creationId="{EB7F42E5-A24D-4865-A2FE-D373BD3A4BBB}"/>
          </ac:spMkLst>
        </pc:spChg>
        <pc:spChg chg="add mod">
          <ac:chgData name="HOWARD LIM" userId="5f46fd05-caa1-48d7-ae1b-d61ec684b443" providerId="ADAL" clId="{2FBED7FA-B31C-46F7-936E-2A44E3AA4F7E}" dt="2021-03-31T13:27:26.558" v="6641" actId="208"/>
          <ac:spMkLst>
            <pc:docMk/>
            <pc:sldMk cId="2784881997" sldId="304"/>
            <ac:spMk id="7" creationId="{2A8C09DA-4E89-49C7-8AF2-3B1ADEE1C570}"/>
          </ac:spMkLst>
        </pc:spChg>
        <pc:spChg chg="add mod">
          <ac:chgData name="HOWARD LIM" userId="5f46fd05-caa1-48d7-ae1b-d61ec684b443" providerId="ADAL" clId="{2FBED7FA-B31C-46F7-936E-2A44E3AA4F7E}" dt="2021-03-31T13:27:26.627" v="6651" actId="208"/>
          <ac:spMkLst>
            <pc:docMk/>
            <pc:sldMk cId="2784881997" sldId="304"/>
            <ac:spMk id="8" creationId="{FBC1F901-AC42-47A6-AB33-187395A8955A}"/>
          </ac:spMkLst>
        </pc:spChg>
        <pc:spChg chg="add mod">
          <ac:chgData name="HOWARD LIM" userId="5f46fd05-caa1-48d7-ae1b-d61ec684b443" providerId="ADAL" clId="{2FBED7FA-B31C-46F7-936E-2A44E3AA4F7E}" dt="2021-03-31T13:27:26.704" v="6661" actId="208"/>
          <ac:spMkLst>
            <pc:docMk/>
            <pc:sldMk cId="2784881997" sldId="304"/>
            <ac:spMk id="9" creationId="{E2A5A3A7-4C22-4B96-A99E-8BB6C0AF19C9}"/>
          </ac:spMkLst>
        </pc:spChg>
        <pc:picChg chg="add mod">
          <ac:chgData name="HOWARD LIM" userId="5f46fd05-caa1-48d7-ae1b-d61ec684b443" providerId="ADAL" clId="{2FBED7FA-B31C-46F7-936E-2A44E3AA4F7E}" dt="2021-03-31T13:27:26.373" v="6621"/>
          <ac:picMkLst>
            <pc:docMk/>
            <pc:sldMk cId="2784881997" sldId="304"/>
            <ac:picMk id="5" creationId="{E445774F-DC76-4694-A955-0AC1FF1FF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165" v="11624" actId="2696"/>
        <pc:sldMkLst>
          <pc:docMk/>
          <pc:sldMk cId="2923994040" sldId="304"/>
        </pc:sldMkLst>
        <pc:spChg chg="add mod">
          <ac:chgData name="HOWARD LIM" userId="5f46fd05-caa1-48d7-ae1b-d61ec684b443" providerId="ADAL" clId="{2FBED7FA-B31C-46F7-936E-2A44E3AA4F7E}" dt="2021-03-31T13:46:09.433" v="11247" actId="208"/>
          <ac:spMkLst>
            <pc:docMk/>
            <pc:sldMk cId="2923994040" sldId="304"/>
            <ac:spMk id="6" creationId="{FAD22BB7-D4F3-424E-9931-1AEB8D5BC94F}"/>
          </ac:spMkLst>
        </pc:spChg>
        <pc:spChg chg="add mod">
          <ac:chgData name="HOWARD LIM" userId="5f46fd05-caa1-48d7-ae1b-d61ec684b443" providerId="ADAL" clId="{2FBED7FA-B31C-46F7-936E-2A44E3AA4F7E}" dt="2021-03-31T13:46:09.498" v="11257" actId="208"/>
          <ac:spMkLst>
            <pc:docMk/>
            <pc:sldMk cId="2923994040" sldId="304"/>
            <ac:spMk id="7" creationId="{E8486370-6CC3-40E5-8368-C48B41B9FDEC}"/>
          </ac:spMkLst>
        </pc:spChg>
        <pc:spChg chg="add mod">
          <ac:chgData name="HOWARD LIM" userId="5f46fd05-caa1-48d7-ae1b-d61ec684b443" providerId="ADAL" clId="{2FBED7FA-B31C-46F7-936E-2A44E3AA4F7E}" dt="2021-03-31T13:46:09.572" v="11267" actId="208"/>
          <ac:spMkLst>
            <pc:docMk/>
            <pc:sldMk cId="2923994040" sldId="304"/>
            <ac:spMk id="8" creationId="{012266E9-DC98-480B-AAF6-718C67505188}"/>
          </ac:spMkLst>
        </pc:spChg>
        <pc:spChg chg="add mod">
          <ac:chgData name="HOWARD LIM" userId="5f46fd05-caa1-48d7-ae1b-d61ec684b443" providerId="ADAL" clId="{2FBED7FA-B31C-46F7-936E-2A44E3AA4F7E}" dt="2021-03-31T13:46:09.639" v="11277" actId="208"/>
          <ac:spMkLst>
            <pc:docMk/>
            <pc:sldMk cId="2923994040" sldId="304"/>
            <ac:spMk id="9" creationId="{553FE09C-E999-47A6-8DF0-33BA5149C317}"/>
          </ac:spMkLst>
        </pc:spChg>
        <pc:picChg chg="add mod">
          <ac:chgData name="HOWARD LIM" userId="5f46fd05-caa1-48d7-ae1b-d61ec684b443" providerId="ADAL" clId="{2FBED7FA-B31C-46F7-936E-2A44E3AA4F7E}" dt="2021-03-31T13:46:09.318" v="11237"/>
          <ac:picMkLst>
            <pc:docMk/>
            <pc:sldMk cId="2923994040" sldId="304"/>
            <ac:picMk id="5" creationId="{77117F64-ACFE-468B-9597-DD48E999F3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03" v="3073" actId="2696"/>
        <pc:sldMkLst>
          <pc:docMk/>
          <pc:sldMk cId="3419268584" sldId="304"/>
        </pc:sldMkLst>
        <pc:spChg chg="add mod">
          <ac:chgData name="HOWARD LIM" userId="5f46fd05-caa1-48d7-ae1b-d61ec684b443" providerId="ADAL" clId="{2FBED7FA-B31C-46F7-936E-2A44E3AA4F7E}" dt="2021-03-30T12:44:44.206" v="2782" actId="208"/>
          <ac:spMkLst>
            <pc:docMk/>
            <pc:sldMk cId="3419268584" sldId="304"/>
            <ac:spMk id="6" creationId="{5E359B6B-61DA-4A66-860F-9EBB0F9BC694}"/>
          </ac:spMkLst>
        </pc:spChg>
        <pc:spChg chg="add mod">
          <ac:chgData name="HOWARD LIM" userId="5f46fd05-caa1-48d7-ae1b-d61ec684b443" providerId="ADAL" clId="{2FBED7FA-B31C-46F7-936E-2A44E3AA4F7E}" dt="2021-03-30T12:44:44.303" v="2792" actId="208"/>
          <ac:spMkLst>
            <pc:docMk/>
            <pc:sldMk cId="3419268584" sldId="304"/>
            <ac:spMk id="7" creationId="{F3648688-B247-4F50-A64B-F0F1E917521D}"/>
          </ac:spMkLst>
        </pc:spChg>
        <pc:spChg chg="add mod">
          <ac:chgData name="HOWARD LIM" userId="5f46fd05-caa1-48d7-ae1b-d61ec684b443" providerId="ADAL" clId="{2FBED7FA-B31C-46F7-936E-2A44E3AA4F7E}" dt="2021-03-30T12:44:44.391" v="2802" actId="208"/>
          <ac:spMkLst>
            <pc:docMk/>
            <pc:sldMk cId="3419268584" sldId="304"/>
            <ac:spMk id="8" creationId="{6559CC80-529E-45B2-ADD5-B9B6F9EA7070}"/>
          </ac:spMkLst>
        </pc:spChg>
        <pc:spChg chg="add mod">
          <ac:chgData name="HOWARD LIM" userId="5f46fd05-caa1-48d7-ae1b-d61ec684b443" providerId="ADAL" clId="{2FBED7FA-B31C-46F7-936E-2A44E3AA4F7E}" dt="2021-03-30T12:44:44.459" v="2812" actId="208"/>
          <ac:spMkLst>
            <pc:docMk/>
            <pc:sldMk cId="3419268584" sldId="304"/>
            <ac:spMk id="9" creationId="{FB3E997E-D05B-4FD3-8EC4-10AD703D3569}"/>
          </ac:spMkLst>
        </pc:spChg>
        <pc:picChg chg="add mod">
          <ac:chgData name="HOWARD LIM" userId="5f46fd05-caa1-48d7-ae1b-d61ec684b443" providerId="ADAL" clId="{2FBED7FA-B31C-46F7-936E-2A44E3AA4F7E}" dt="2021-03-30T12:44:44.110" v="2772"/>
          <ac:picMkLst>
            <pc:docMk/>
            <pc:sldMk cId="3419268584" sldId="304"/>
            <ac:picMk id="5" creationId="{761AFABF-196D-4374-8EDB-2F17629BB90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57" v="12711" actId="2696"/>
        <pc:sldMkLst>
          <pc:docMk/>
          <pc:sldMk cId="3510119233" sldId="304"/>
        </pc:sldMkLst>
        <pc:spChg chg="add mod">
          <ac:chgData name="HOWARD LIM" userId="5f46fd05-caa1-48d7-ae1b-d61ec684b443" providerId="ADAL" clId="{2FBED7FA-B31C-46F7-936E-2A44E3AA4F7E}" dt="2021-03-31T14:16:25.466" v="12323" actId="208"/>
          <ac:spMkLst>
            <pc:docMk/>
            <pc:sldMk cId="3510119233" sldId="304"/>
            <ac:spMk id="6" creationId="{F8176103-F703-41A9-8BF7-B98F7D765C39}"/>
          </ac:spMkLst>
        </pc:spChg>
        <pc:spChg chg="add mod">
          <ac:chgData name="HOWARD LIM" userId="5f46fd05-caa1-48d7-ae1b-d61ec684b443" providerId="ADAL" clId="{2FBED7FA-B31C-46F7-936E-2A44E3AA4F7E}" dt="2021-03-31T14:16:25.523" v="12333" actId="208"/>
          <ac:spMkLst>
            <pc:docMk/>
            <pc:sldMk cId="3510119233" sldId="304"/>
            <ac:spMk id="7" creationId="{7B0C6EC3-6E41-4FB4-AB1D-E7BC77076EFA}"/>
          </ac:spMkLst>
        </pc:spChg>
        <pc:spChg chg="add mod">
          <ac:chgData name="HOWARD LIM" userId="5f46fd05-caa1-48d7-ae1b-d61ec684b443" providerId="ADAL" clId="{2FBED7FA-B31C-46F7-936E-2A44E3AA4F7E}" dt="2021-03-31T14:16:25.626" v="12343" actId="208"/>
          <ac:spMkLst>
            <pc:docMk/>
            <pc:sldMk cId="3510119233" sldId="304"/>
            <ac:spMk id="8" creationId="{D6AFC175-33E4-4350-986E-B0C617B96586}"/>
          </ac:spMkLst>
        </pc:spChg>
        <pc:spChg chg="add mod">
          <ac:chgData name="HOWARD LIM" userId="5f46fd05-caa1-48d7-ae1b-d61ec684b443" providerId="ADAL" clId="{2FBED7FA-B31C-46F7-936E-2A44E3AA4F7E}" dt="2021-03-31T14:16:25.704" v="12353" actId="208"/>
          <ac:spMkLst>
            <pc:docMk/>
            <pc:sldMk cId="3510119233" sldId="304"/>
            <ac:spMk id="9" creationId="{FED9A8D6-8F43-48BA-91FC-B9E69B5F9228}"/>
          </ac:spMkLst>
        </pc:spChg>
        <pc:picChg chg="add mod">
          <ac:chgData name="HOWARD LIM" userId="5f46fd05-caa1-48d7-ae1b-d61ec684b443" providerId="ADAL" clId="{2FBED7FA-B31C-46F7-936E-2A44E3AA4F7E}" dt="2021-03-31T14:16:25.246" v="12313"/>
          <ac:picMkLst>
            <pc:docMk/>
            <pc:sldMk cId="3510119233" sldId="304"/>
            <ac:picMk id="5" creationId="{1BEF2FDF-FB3D-4A56-9E7D-34E13B5F87F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0" v="4680" actId="2696"/>
        <pc:sldMkLst>
          <pc:docMk/>
          <pc:sldMk cId="3612443788" sldId="304"/>
        </pc:sldMkLst>
        <pc:spChg chg="add mod">
          <ac:chgData name="HOWARD LIM" userId="5f46fd05-caa1-48d7-ae1b-d61ec684b443" providerId="ADAL" clId="{2FBED7FA-B31C-46F7-936E-2A44E3AA4F7E}" dt="2021-03-30T13:17:37.288" v="4283" actId="947"/>
          <ac:spMkLst>
            <pc:docMk/>
            <pc:sldMk cId="3612443788" sldId="304"/>
            <ac:spMk id="6" creationId="{CE01A315-6592-4529-BCCB-7C593C178CD5}"/>
          </ac:spMkLst>
        </pc:spChg>
        <pc:spChg chg="add mod">
          <ac:chgData name="HOWARD LIM" userId="5f46fd05-caa1-48d7-ae1b-d61ec684b443" providerId="ADAL" clId="{2FBED7FA-B31C-46F7-936E-2A44E3AA4F7E}" dt="2021-03-30T13:17:37.343" v="4290" actId="947"/>
          <ac:spMkLst>
            <pc:docMk/>
            <pc:sldMk cId="3612443788" sldId="304"/>
            <ac:spMk id="7" creationId="{E9782100-E158-4507-8C5A-178D3680E031}"/>
          </ac:spMkLst>
        </pc:spChg>
        <pc:spChg chg="add mod">
          <ac:chgData name="HOWARD LIM" userId="5f46fd05-caa1-48d7-ae1b-d61ec684b443" providerId="ADAL" clId="{2FBED7FA-B31C-46F7-936E-2A44E3AA4F7E}" dt="2021-03-30T13:17:37.402" v="4297" actId="947"/>
          <ac:spMkLst>
            <pc:docMk/>
            <pc:sldMk cId="3612443788" sldId="304"/>
            <ac:spMk id="8" creationId="{674E2702-F7E0-4404-B0B2-1DE2662CD54F}"/>
          </ac:spMkLst>
        </pc:spChg>
        <pc:spChg chg="add mod">
          <ac:chgData name="HOWARD LIM" userId="5f46fd05-caa1-48d7-ae1b-d61ec684b443" providerId="ADAL" clId="{2FBED7FA-B31C-46F7-936E-2A44E3AA4F7E}" dt="2021-03-30T13:17:37.448" v="4304" actId="947"/>
          <ac:spMkLst>
            <pc:docMk/>
            <pc:sldMk cId="3612443788" sldId="304"/>
            <ac:spMk id="9" creationId="{3C51BC6F-C367-4A12-A29C-99300F53DD8A}"/>
          </ac:spMkLst>
        </pc:spChg>
        <pc:picChg chg="add mod">
          <ac:chgData name="HOWARD LIM" userId="5f46fd05-caa1-48d7-ae1b-d61ec684b443" providerId="ADAL" clId="{2FBED7FA-B31C-46F7-936E-2A44E3AA4F7E}" dt="2021-03-30T13:17:37.195" v="4276"/>
          <ac:picMkLst>
            <pc:docMk/>
            <pc:sldMk cId="3612443788" sldId="304"/>
            <ac:picMk id="5" creationId="{945858BD-0E79-4876-B0AF-F451F6CF31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295" v="10001" actId="2696"/>
        <pc:sldMkLst>
          <pc:docMk/>
          <pc:sldMk cId="3746296685" sldId="304"/>
        </pc:sldMkLst>
        <pc:spChg chg="add mod">
          <ac:chgData name="HOWARD LIM" userId="5f46fd05-caa1-48d7-ae1b-d61ec684b443" providerId="ADAL" clId="{2FBED7FA-B31C-46F7-936E-2A44E3AA4F7E}" dt="2021-03-31T13:38:09.684" v="8763" actId="208"/>
          <ac:spMkLst>
            <pc:docMk/>
            <pc:sldMk cId="3746296685" sldId="304"/>
            <ac:spMk id="6" creationId="{08954E97-736A-4567-A1C3-DE19BE7D721B}"/>
          </ac:spMkLst>
        </pc:spChg>
        <pc:spChg chg="add mod">
          <ac:chgData name="HOWARD LIM" userId="5f46fd05-caa1-48d7-ae1b-d61ec684b443" providerId="ADAL" clId="{2FBED7FA-B31C-46F7-936E-2A44E3AA4F7E}" dt="2021-03-31T13:38:09.734" v="8773" actId="208"/>
          <ac:spMkLst>
            <pc:docMk/>
            <pc:sldMk cId="3746296685" sldId="304"/>
            <ac:spMk id="7" creationId="{710A1A47-E267-40D0-9178-C58909CE452E}"/>
          </ac:spMkLst>
        </pc:spChg>
        <pc:spChg chg="add mod">
          <ac:chgData name="HOWARD LIM" userId="5f46fd05-caa1-48d7-ae1b-d61ec684b443" providerId="ADAL" clId="{2FBED7FA-B31C-46F7-936E-2A44E3AA4F7E}" dt="2021-03-31T13:38:09.788" v="8783" actId="208"/>
          <ac:spMkLst>
            <pc:docMk/>
            <pc:sldMk cId="3746296685" sldId="304"/>
            <ac:spMk id="8" creationId="{80BFFC5B-5763-4A58-A211-A568687C8DA2}"/>
          </ac:spMkLst>
        </pc:spChg>
        <pc:spChg chg="add mod">
          <ac:chgData name="HOWARD LIM" userId="5f46fd05-caa1-48d7-ae1b-d61ec684b443" providerId="ADAL" clId="{2FBED7FA-B31C-46F7-936E-2A44E3AA4F7E}" dt="2021-03-31T13:38:09.864" v="8793" actId="208"/>
          <ac:spMkLst>
            <pc:docMk/>
            <pc:sldMk cId="3746296685" sldId="304"/>
            <ac:spMk id="9" creationId="{0CF44138-2711-4440-8247-1691390ABAD3}"/>
          </ac:spMkLst>
        </pc:spChg>
        <pc:picChg chg="add mod">
          <ac:chgData name="HOWARD LIM" userId="5f46fd05-caa1-48d7-ae1b-d61ec684b443" providerId="ADAL" clId="{2FBED7FA-B31C-46F7-936E-2A44E3AA4F7E}" dt="2021-03-31T13:38:09.567" v="8753"/>
          <ac:picMkLst>
            <pc:docMk/>
            <pc:sldMk cId="3746296685" sldId="304"/>
            <ac:picMk id="5" creationId="{F38C0F1E-24FD-4312-A313-2803B70AE4CC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15" v="426" actId="2696"/>
        <pc:sldMkLst>
          <pc:docMk/>
          <pc:sldMk cId="3975024035" sldId="304"/>
        </pc:sldMkLst>
        <pc:spChg chg="add mod">
          <ac:chgData name="HOWARD LIM" userId="5f46fd05-caa1-48d7-ae1b-d61ec684b443" providerId="ADAL" clId="{2FBED7FA-B31C-46F7-936E-2A44E3AA4F7E}" dt="2020-12-20T14:45:47.884" v="137" actId="947"/>
          <ac:spMkLst>
            <pc:docMk/>
            <pc:sldMk cId="3975024035" sldId="304"/>
            <ac:spMk id="6" creationId="{87629990-EE6E-4F57-B22B-D52D8EB74833}"/>
          </ac:spMkLst>
        </pc:spChg>
        <pc:spChg chg="add mod">
          <ac:chgData name="HOWARD LIM" userId="5f46fd05-caa1-48d7-ae1b-d61ec684b443" providerId="ADAL" clId="{2FBED7FA-B31C-46F7-936E-2A44E3AA4F7E}" dt="2020-12-20T14:45:47.965" v="144" actId="947"/>
          <ac:spMkLst>
            <pc:docMk/>
            <pc:sldMk cId="3975024035" sldId="304"/>
            <ac:spMk id="7" creationId="{0BA8F390-BF2F-4FD7-A954-F151DD122269}"/>
          </ac:spMkLst>
        </pc:spChg>
        <pc:spChg chg="add mod">
          <ac:chgData name="HOWARD LIM" userId="5f46fd05-caa1-48d7-ae1b-d61ec684b443" providerId="ADAL" clId="{2FBED7FA-B31C-46F7-936E-2A44E3AA4F7E}" dt="2020-12-20T14:45:48.084" v="151" actId="947"/>
          <ac:spMkLst>
            <pc:docMk/>
            <pc:sldMk cId="3975024035" sldId="304"/>
            <ac:spMk id="8" creationId="{ACCE2398-7CBB-4121-8C8F-849AC88FE1D0}"/>
          </ac:spMkLst>
        </pc:spChg>
        <pc:spChg chg="add mod">
          <ac:chgData name="HOWARD LIM" userId="5f46fd05-caa1-48d7-ae1b-d61ec684b443" providerId="ADAL" clId="{2FBED7FA-B31C-46F7-936E-2A44E3AA4F7E}" dt="2020-12-20T14:45:48.173" v="158" actId="947"/>
          <ac:spMkLst>
            <pc:docMk/>
            <pc:sldMk cId="3975024035" sldId="304"/>
            <ac:spMk id="9" creationId="{06E86E84-DDFA-4AC4-8C31-975203E93BF3}"/>
          </ac:spMkLst>
        </pc:spChg>
        <pc:picChg chg="add mod">
          <ac:chgData name="HOWARD LIM" userId="5f46fd05-caa1-48d7-ae1b-d61ec684b443" providerId="ADAL" clId="{2FBED7FA-B31C-46F7-936E-2A44E3AA4F7E}" dt="2020-12-20T14:45:47.742" v="130"/>
          <ac:picMkLst>
            <pc:docMk/>
            <pc:sldMk cId="3975024035" sldId="304"/>
            <ac:picMk id="5" creationId="{4E158C3B-FEC6-4A15-A74E-3704BDC9FD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76" v="1172" actId="2696"/>
        <pc:sldMkLst>
          <pc:docMk/>
          <pc:sldMk cId="4087806412" sldId="304"/>
        </pc:sldMkLst>
        <pc:spChg chg="add mod">
          <ac:chgData name="HOWARD LIM" userId="5f46fd05-caa1-48d7-ae1b-d61ec684b443" providerId="ADAL" clId="{2FBED7FA-B31C-46F7-936E-2A44E3AA4F7E}" dt="2021-03-30T09:48:08.466" v="961" actId="947"/>
          <ac:spMkLst>
            <pc:docMk/>
            <pc:sldMk cId="4087806412" sldId="304"/>
            <ac:spMk id="6" creationId="{1D59A8CE-74E8-48DB-8907-4D45DA3E4824}"/>
          </ac:spMkLst>
        </pc:spChg>
        <pc:spChg chg="add mod">
          <ac:chgData name="HOWARD LIM" userId="5f46fd05-caa1-48d7-ae1b-d61ec684b443" providerId="ADAL" clId="{2FBED7FA-B31C-46F7-936E-2A44E3AA4F7E}" dt="2021-03-30T09:48:08.547" v="968" actId="947"/>
          <ac:spMkLst>
            <pc:docMk/>
            <pc:sldMk cId="4087806412" sldId="304"/>
            <ac:spMk id="7" creationId="{E56931BF-0256-48B4-967A-D9B45D510E52}"/>
          </ac:spMkLst>
        </pc:spChg>
        <pc:spChg chg="add mod">
          <ac:chgData name="HOWARD LIM" userId="5f46fd05-caa1-48d7-ae1b-d61ec684b443" providerId="ADAL" clId="{2FBED7FA-B31C-46F7-936E-2A44E3AA4F7E}" dt="2021-03-30T09:48:08.733" v="975" actId="947"/>
          <ac:spMkLst>
            <pc:docMk/>
            <pc:sldMk cId="4087806412" sldId="304"/>
            <ac:spMk id="8" creationId="{836D9E91-DEAF-40B0-BD14-DB964E3682E5}"/>
          </ac:spMkLst>
        </pc:spChg>
        <pc:spChg chg="add mod">
          <ac:chgData name="HOWARD LIM" userId="5f46fd05-caa1-48d7-ae1b-d61ec684b443" providerId="ADAL" clId="{2FBED7FA-B31C-46F7-936E-2A44E3AA4F7E}" dt="2021-03-30T09:48:08.814" v="982" actId="947"/>
          <ac:spMkLst>
            <pc:docMk/>
            <pc:sldMk cId="4087806412" sldId="304"/>
            <ac:spMk id="9" creationId="{70CF9ABD-B41E-4CA5-B982-CB65453B2E7C}"/>
          </ac:spMkLst>
        </pc:spChg>
        <pc:picChg chg="add mod">
          <ac:chgData name="HOWARD LIM" userId="5f46fd05-caa1-48d7-ae1b-d61ec684b443" providerId="ADAL" clId="{2FBED7FA-B31C-46F7-936E-2A44E3AA4F7E}" dt="2021-03-30T09:48:08.326" v="954"/>
          <ac:picMkLst>
            <pc:docMk/>
            <pc:sldMk cId="4087806412" sldId="304"/>
            <ac:picMk id="5" creationId="{32118B96-B811-4060-B908-E992BAB89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43" v="5202" actId="2696"/>
        <pc:sldMkLst>
          <pc:docMk/>
          <pc:sldMk cId="4203968702" sldId="304"/>
        </pc:sldMkLst>
        <pc:spChg chg="add mod">
          <ac:chgData name="HOWARD LIM" userId="5f46fd05-caa1-48d7-ae1b-d61ec684b443" providerId="ADAL" clId="{2FBED7FA-B31C-46F7-936E-2A44E3AA4F7E}" dt="2021-03-30T13:22:50.077" v="4806" actId="947"/>
          <ac:spMkLst>
            <pc:docMk/>
            <pc:sldMk cId="4203968702" sldId="304"/>
            <ac:spMk id="6" creationId="{E7925033-469D-4E14-80DD-223A3AEE5CB4}"/>
          </ac:spMkLst>
        </pc:spChg>
        <pc:spChg chg="add mod">
          <ac:chgData name="HOWARD LIM" userId="5f46fd05-caa1-48d7-ae1b-d61ec684b443" providerId="ADAL" clId="{2FBED7FA-B31C-46F7-936E-2A44E3AA4F7E}" dt="2021-03-30T13:22:50.120" v="4813" actId="947"/>
          <ac:spMkLst>
            <pc:docMk/>
            <pc:sldMk cId="4203968702" sldId="304"/>
            <ac:spMk id="7" creationId="{EEBFDC9D-DF88-4405-938E-0820B432861D}"/>
          </ac:spMkLst>
        </pc:spChg>
        <pc:spChg chg="add mod">
          <ac:chgData name="HOWARD LIM" userId="5f46fd05-caa1-48d7-ae1b-d61ec684b443" providerId="ADAL" clId="{2FBED7FA-B31C-46F7-936E-2A44E3AA4F7E}" dt="2021-03-30T13:22:50.168" v="4820" actId="947"/>
          <ac:spMkLst>
            <pc:docMk/>
            <pc:sldMk cId="4203968702" sldId="304"/>
            <ac:spMk id="8" creationId="{CBA3C26A-D24F-48E0-B1A3-C1375D2A5ECD}"/>
          </ac:spMkLst>
        </pc:spChg>
        <pc:spChg chg="add mod">
          <ac:chgData name="HOWARD LIM" userId="5f46fd05-caa1-48d7-ae1b-d61ec684b443" providerId="ADAL" clId="{2FBED7FA-B31C-46F7-936E-2A44E3AA4F7E}" dt="2021-03-30T13:22:50.207" v="4827" actId="947"/>
          <ac:spMkLst>
            <pc:docMk/>
            <pc:sldMk cId="4203968702" sldId="304"/>
            <ac:spMk id="9" creationId="{EE2E867D-6818-4412-8BF5-29903E1CE984}"/>
          </ac:spMkLst>
        </pc:spChg>
        <pc:picChg chg="add mod">
          <ac:chgData name="HOWARD LIM" userId="5f46fd05-caa1-48d7-ae1b-d61ec684b443" providerId="ADAL" clId="{2FBED7FA-B31C-46F7-936E-2A44E3AA4F7E}" dt="2021-03-30T13:22:50.009" v="4799"/>
          <ac:picMkLst>
            <pc:docMk/>
            <pc:sldMk cId="4203968702" sldId="304"/>
            <ac:picMk id="5" creationId="{9C43AB82-F278-4FE1-B9DE-23A577D7BA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51" v="3441" actId="2696"/>
        <pc:sldMkLst>
          <pc:docMk/>
          <pc:sldMk cId="35108509" sldId="305"/>
        </pc:sldMkLst>
        <pc:spChg chg="add mod">
          <ac:chgData name="HOWARD LIM" userId="5f46fd05-caa1-48d7-ae1b-d61ec684b443" providerId="ADAL" clId="{2FBED7FA-B31C-46F7-936E-2A44E3AA4F7E}" dt="2021-03-30T12:51:00.102" v="3275" actId="208"/>
          <ac:spMkLst>
            <pc:docMk/>
            <pc:sldMk cId="35108509" sldId="305"/>
            <ac:spMk id="6" creationId="{E2701855-6050-4E6E-AAA9-C9F55335D290}"/>
          </ac:spMkLst>
        </pc:spChg>
        <pc:spChg chg="add mod">
          <ac:chgData name="HOWARD LIM" userId="5f46fd05-caa1-48d7-ae1b-d61ec684b443" providerId="ADAL" clId="{2FBED7FA-B31C-46F7-936E-2A44E3AA4F7E}" dt="2021-03-30T12:51:00.166" v="3285" actId="208"/>
          <ac:spMkLst>
            <pc:docMk/>
            <pc:sldMk cId="35108509" sldId="305"/>
            <ac:spMk id="7" creationId="{EFBBAF19-4B6B-4E5C-B637-93C9E5B3725D}"/>
          </ac:spMkLst>
        </pc:spChg>
        <pc:spChg chg="add mod">
          <ac:chgData name="HOWARD LIM" userId="5f46fd05-caa1-48d7-ae1b-d61ec684b443" providerId="ADAL" clId="{2FBED7FA-B31C-46F7-936E-2A44E3AA4F7E}" dt="2021-03-30T12:51:00.307" v="3295" actId="208"/>
          <ac:spMkLst>
            <pc:docMk/>
            <pc:sldMk cId="35108509" sldId="305"/>
            <ac:spMk id="8" creationId="{5C2B5B22-7CA0-4A2A-9670-D71ECD4B5DD8}"/>
          </ac:spMkLst>
        </pc:spChg>
        <pc:spChg chg="add mod">
          <ac:chgData name="HOWARD LIM" userId="5f46fd05-caa1-48d7-ae1b-d61ec684b443" providerId="ADAL" clId="{2FBED7FA-B31C-46F7-936E-2A44E3AA4F7E}" dt="2021-03-30T12:51:00.389" v="3305" actId="208"/>
          <ac:spMkLst>
            <pc:docMk/>
            <pc:sldMk cId="35108509" sldId="305"/>
            <ac:spMk id="9" creationId="{24F8BD9C-94DF-4E6A-A710-E12666E1DDF2}"/>
          </ac:spMkLst>
        </pc:spChg>
        <pc:picChg chg="add mod">
          <ac:chgData name="HOWARD LIM" userId="5f46fd05-caa1-48d7-ae1b-d61ec684b443" providerId="ADAL" clId="{2FBED7FA-B31C-46F7-936E-2A44E3AA4F7E}" dt="2021-03-30T12:50:59.966" v="3265"/>
          <ac:picMkLst>
            <pc:docMk/>
            <pc:sldMk cId="35108509" sldId="305"/>
            <ac:picMk id="5" creationId="{C1CB1BCE-F165-494A-981A-8A869144B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2.992" v="1173" actId="2696"/>
        <pc:sldMkLst>
          <pc:docMk/>
          <pc:sldMk cId="275207501" sldId="305"/>
        </pc:sldMkLst>
        <pc:spChg chg="add mod">
          <ac:chgData name="HOWARD LIM" userId="5f46fd05-caa1-48d7-ae1b-d61ec684b443" providerId="ADAL" clId="{2FBED7FA-B31C-46F7-936E-2A44E3AA4F7E}" dt="2021-03-30T09:48:09.276" v="992" actId="947"/>
          <ac:spMkLst>
            <pc:docMk/>
            <pc:sldMk cId="275207501" sldId="305"/>
            <ac:spMk id="6" creationId="{3E6586A9-94D2-41C1-9D41-9C6713249939}"/>
          </ac:spMkLst>
        </pc:spChg>
        <pc:spChg chg="add mod">
          <ac:chgData name="HOWARD LIM" userId="5f46fd05-caa1-48d7-ae1b-d61ec684b443" providerId="ADAL" clId="{2FBED7FA-B31C-46F7-936E-2A44E3AA4F7E}" dt="2021-03-30T09:48:09.356" v="999" actId="947"/>
          <ac:spMkLst>
            <pc:docMk/>
            <pc:sldMk cId="275207501" sldId="305"/>
            <ac:spMk id="7" creationId="{A53C9321-37B6-4BCB-8BF6-83AE9A3E4FFC}"/>
          </ac:spMkLst>
        </pc:spChg>
        <pc:spChg chg="add mod">
          <ac:chgData name="HOWARD LIM" userId="5f46fd05-caa1-48d7-ae1b-d61ec684b443" providerId="ADAL" clId="{2FBED7FA-B31C-46F7-936E-2A44E3AA4F7E}" dt="2021-03-30T09:48:09.514" v="1006" actId="947"/>
          <ac:spMkLst>
            <pc:docMk/>
            <pc:sldMk cId="275207501" sldId="305"/>
            <ac:spMk id="8" creationId="{53D7D939-5F8E-46F8-8121-B054DFC96EAC}"/>
          </ac:spMkLst>
        </pc:spChg>
        <pc:spChg chg="add mod">
          <ac:chgData name="HOWARD LIM" userId="5f46fd05-caa1-48d7-ae1b-d61ec684b443" providerId="ADAL" clId="{2FBED7FA-B31C-46F7-936E-2A44E3AA4F7E}" dt="2021-03-30T09:48:09.594" v="1013" actId="947"/>
          <ac:spMkLst>
            <pc:docMk/>
            <pc:sldMk cId="275207501" sldId="305"/>
            <ac:spMk id="9" creationId="{A8A8E084-DA10-4FB6-8CB7-7BD64253BA44}"/>
          </ac:spMkLst>
        </pc:spChg>
        <pc:picChg chg="add mod">
          <ac:chgData name="HOWARD LIM" userId="5f46fd05-caa1-48d7-ae1b-d61ec684b443" providerId="ADAL" clId="{2FBED7FA-B31C-46F7-936E-2A44E3AA4F7E}" dt="2021-03-30T09:48:09.160" v="985"/>
          <ac:picMkLst>
            <pc:docMk/>
            <pc:sldMk cId="275207501" sldId="305"/>
            <ac:picMk id="5" creationId="{C8A474CD-639D-4FD2-874E-F76124387CE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26" v="427" actId="2696"/>
        <pc:sldMkLst>
          <pc:docMk/>
          <pc:sldMk cId="421886876" sldId="305"/>
        </pc:sldMkLst>
        <pc:spChg chg="add mod">
          <ac:chgData name="HOWARD LIM" userId="5f46fd05-caa1-48d7-ae1b-d61ec684b443" providerId="ADAL" clId="{2FBED7FA-B31C-46F7-936E-2A44E3AA4F7E}" dt="2020-12-20T14:45:49.861" v="168" actId="947"/>
          <ac:spMkLst>
            <pc:docMk/>
            <pc:sldMk cId="421886876" sldId="305"/>
            <ac:spMk id="6" creationId="{992FBD41-1737-42A5-83B9-67F3A3F14140}"/>
          </ac:spMkLst>
        </pc:spChg>
        <pc:spChg chg="add mod">
          <ac:chgData name="HOWARD LIM" userId="5f46fd05-caa1-48d7-ae1b-d61ec684b443" providerId="ADAL" clId="{2FBED7FA-B31C-46F7-936E-2A44E3AA4F7E}" dt="2020-12-20T14:45:49.977" v="175" actId="947"/>
          <ac:spMkLst>
            <pc:docMk/>
            <pc:sldMk cId="421886876" sldId="305"/>
            <ac:spMk id="7" creationId="{D8FBE93C-702B-4EF1-8D5D-3E928114AC2D}"/>
          </ac:spMkLst>
        </pc:spChg>
        <pc:spChg chg="add mod">
          <ac:chgData name="HOWARD LIM" userId="5f46fd05-caa1-48d7-ae1b-d61ec684b443" providerId="ADAL" clId="{2FBED7FA-B31C-46F7-936E-2A44E3AA4F7E}" dt="2020-12-20T14:45:50.094" v="182" actId="947"/>
          <ac:spMkLst>
            <pc:docMk/>
            <pc:sldMk cId="421886876" sldId="305"/>
            <ac:spMk id="8" creationId="{57DDAA08-D714-42DF-AC1E-17B6090D74F3}"/>
          </ac:spMkLst>
        </pc:spChg>
        <pc:spChg chg="add mod">
          <ac:chgData name="HOWARD LIM" userId="5f46fd05-caa1-48d7-ae1b-d61ec684b443" providerId="ADAL" clId="{2FBED7FA-B31C-46F7-936E-2A44E3AA4F7E}" dt="2020-12-20T14:45:50.153" v="189" actId="947"/>
          <ac:spMkLst>
            <pc:docMk/>
            <pc:sldMk cId="421886876" sldId="305"/>
            <ac:spMk id="9" creationId="{F22CBF79-4CA0-474F-80B6-78C8FB8E60C5}"/>
          </ac:spMkLst>
        </pc:spChg>
        <pc:picChg chg="add mod">
          <ac:chgData name="HOWARD LIM" userId="5f46fd05-caa1-48d7-ae1b-d61ec684b443" providerId="ADAL" clId="{2FBED7FA-B31C-46F7-936E-2A44E3AA4F7E}" dt="2020-12-20T14:45:49.712" v="161"/>
          <ac:picMkLst>
            <pc:docMk/>
            <pc:sldMk cId="421886876" sldId="305"/>
            <ac:picMk id="5" creationId="{6982CD04-F684-4281-9FB3-45EB4E3E68E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05" v="7182" actId="2696"/>
        <pc:sldMkLst>
          <pc:docMk/>
          <pc:sldMk cId="625834399" sldId="305"/>
        </pc:sldMkLst>
        <pc:spChg chg="add mod">
          <ac:chgData name="HOWARD LIM" userId="5f46fd05-caa1-48d7-ae1b-d61ec684b443" providerId="ADAL" clId="{2FBED7FA-B31C-46F7-936E-2A44E3AA4F7E}" dt="2021-03-31T13:27:27.030" v="6674" actId="208"/>
          <ac:spMkLst>
            <pc:docMk/>
            <pc:sldMk cId="625834399" sldId="305"/>
            <ac:spMk id="6" creationId="{6C5DD017-E735-47EC-A880-45628A752EAC}"/>
          </ac:spMkLst>
        </pc:spChg>
        <pc:spChg chg="add mod">
          <ac:chgData name="HOWARD LIM" userId="5f46fd05-caa1-48d7-ae1b-d61ec684b443" providerId="ADAL" clId="{2FBED7FA-B31C-46F7-936E-2A44E3AA4F7E}" dt="2021-03-31T13:27:27.098" v="6684" actId="208"/>
          <ac:spMkLst>
            <pc:docMk/>
            <pc:sldMk cId="625834399" sldId="305"/>
            <ac:spMk id="7" creationId="{63E63EAA-1BB1-4F86-A371-C5F9E88A6A26}"/>
          </ac:spMkLst>
        </pc:spChg>
        <pc:spChg chg="add mod">
          <ac:chgData name="HOWARD LIM" userId="5f46fd05-caa1-48d7-ae1b-d61ec684b443" providerId="ADAL" clId="{2FBED7FA-B31C-46F7-936E-2A44E3AA4F7E}" dt="2021-03-31T13:27:27.169" v="6694" actId="208"/>
          <ac:spMkLst>
            <pc:docMk/>
            <pc:sldMk cId="625834399" sldId="305"/>
            <ac:spMk id="8" creationId="{DB7AECAE-C46C-4924-8CC1-B2DE2124CB0A}"/>
          </ac:spMkLst>
        </pc:spChg>
        <pc:spChg chg="add mod">
          <ac:chgData name="HOWARD LIM" userId="5f46fd05-caa1-48d7-ae1b-d61ec684b443" providerId="ADAL" clId="{2FBED7FA-B31C-46F7-936E-2A44E3AA4F7E}" dt="2021-03-31T13:27:27.218" v="6704" actId="208"/>
          <ac:spMkLst>
            <pc:docMk/>
            <pc:sldMk cId="625834399" sldId="305"/>
            <ac:spMk id="9" creationId="{FBF1F069-3CB4-4E65-81B0-205EA0318985}"/>
          </ac:spMkLst>
        </pc:spChg>
        <pc:picChg chg="add mod">
          <ac:chgData name="HOWARD LIM" userId="5f46fd05-caa1-48d7-ae1b-d61ec684b443" providerId="ADAL" clId="{2FBED7FA-B31C-46F7-936E-2A44E3AA4F7E}" dt="2021-03-31T13:27:26.887" v="6664"/>
          <ac:picMkLst>
            <pc:docMk/>
            <pc:sldMk cId="625834399" sldId="305"/>
            <ac:picMk id="5" creationId="{7C710BCB-B39E-4489-957B-7F5856D2137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14" v="11625" actId="2696"/>
        <pc:sldMkLst>
          <pc:docMk/>
          <pc:sldMk cId="828364963" sldId="305"/>
        </pc:sldMkLst>
        <pc:spChg chg="add mod">
          <ac:chgData name="HOWARD LIM" userId="5f46fd05-caa1-48d7-ae1b-d61ec684b443" providerId="ADAL" clId="{2FBED7FA-B31C-46F7-936E-2A44E3AA4F7E}" dt="2021-03-31T13:46:09.943" v="11290" actId="208"/>
          <ac:spMkLst>
            <pc:docMk/>
            <pc:sldMk cId="828364963" sldId="305"/>
            <ac:spMk id="6" creationId="{9E9CBAD5-C700-4DB1-8727-61D3C8932B95}"/>
          </ac:spMkLst>
        </pc:spChg>
        <pc:spChg chg="add mod">
          <ac:chgData name="HOWARD LIM" userId="5f46fd05-caa1-48d7-ae1b-d61ec684b443" providerId="ADAL" clId="{2FBED7FA-B31C-46F7-936E-2A44E3AA4F7E}" dt="2021-03-31T13:46:10.034" v="11300" actId="208"/>
          <ac:spMkLst>
            <pc:docMk/>
            <pc:sldMk cId="828364963" sldId="305"/>
            <ac:spMk id="7" creationId="{055457DB-78F2-41F5-828E-3945DE8BF8DA}"/>
          </ac:spMkLst>
        </pc:spChg>
        <pc:spChg chg="add mod">
          <ac:chgData name="HOWARD LIM" userId="5f46fd05-caa1-48d7-ae1b-d61ec684b443" providerId="ADAL" clId="{2FBED7FA-B31C-46F7-936E-2A44E3AA4F7E}" dt="2021-03-31T13:46:10.096" v="11310" actId="208"/>
          <ac:spMkLst>
            <pc:docMk/>
            <pc:sldMk cId="828364963" sldId="305"/>
            <ac:spMk id="8" creationId="{26D29C32-041A-4676-A38F-F28A5872873D}"/>
          </ac:spMkLst>
        </pc:spChg>
        <pc:spChg chg="add mod">
          <ac:chgData name="HOWARD LIM" userId="5f46fd05-caa1-48d7-ae1b-d61ec684b443" providerId="ADAL" clId="{2FBED7FA-B31C-46F7-936E-2A44E3AA4F7E}" dt="2021-03-31T13:46:10.143" v="11320" actId="208"/>
          <ac:spMkLst>
            <pc:docMk/>
            <pc:sldMk cId="828364963" sldId="305"/>
            <ac:spMk id="9" creationId="{E010038B-C1EA-43B5-9AC8-6633DF457D8A}"/>
          </ac:spMkLst>
        </pc:spChg>
        <pc:picChg chg="add mod">
          <ac:chgData name="HOWARD LIM" userId="5f46fd05-caa1-48d7-ae1b-d61ec684b443" providerId="ADAL" clId="{2FBED7FA-B31C-46F7-936E-2A44E3AA4F7E}" dt="2021-03-31T13:46:09.831" v="11280"/>
          <ac:picMkLst>
            <pc:docMk/>
            <pc:sldMk cId="828364963" sldId="305"/>
            <ac:picMk id="5" creationId="{FE813EB3-2C38-40EA-8818-293F5854414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18" v="12164" actId="2696"/>
        <pc:sldMkLst>
          <pc:docMk/>
          <pc:sldMk cId="1115060683" sldId="305"/>
        </pc:sldMkLst>
        <pc:spChg chg="add mod">
          <ac:chgData name="HOWARD LIM" userId="5f46fd05-caa1-48d7-ae1b-d61ec684b443" providerId="ADAL" clId="{2FBED7FA-B31C-46F7-936E-2A44E3AA4F7E}" dt="2021-03-31T13:47:52.149" v="11828" actId="208"/>
          <ac:spMkLst>
            <pc:docMk/>
            <pc:sldMk cId="1115060683" sldId="305"/>
            <ac:spMk id="6" creationId="{5F99B57B-B497-4335-B296-64783ACBDD8D}"/>
          </ac:spMkLst>
        </pc:spChg>
        <pc:spChg chg="add mod">
          <ac:chgData name="HOWARD LIM" userId="5f46fd05-caa1-48d7-ae1b-d61ec684b443" providerId="ADAL" clId="{2FBED7FA-B31C-46F7-936E-2A44E3AA4F7E}" dt="2021-03-31T13:47:52.205" v="11838" actId="208"/>
          <ac:spMkLst>
            <pc:docMk/>
            <pc:sldMk cId="1115060683" sldId="305"/>
            <ac:spMk id="7" creationId="{45E5C42B-1B10-49EC-A1E0-F25B313E83F2}"/>
          </ac:spMkLst>
        </pc:spChg>
        <pc:spChg chg="add mod">
          <ac:chgData name="HOWARD LIM" userId="5f46fd05-caa1-48d7-ae1b-d61ec684b443" providerId="ADAL" clId="{2FBED7FA-B31C-46F7-936E-2A44E3AA4F7E}" dt="2021-03-31T13:47:52.266" v="11848" actId="208"/>
          <ac:spMkLst>
            <pc:docMk/>
            <pc:sldMk cId="1115060683" sldId="305"/>
            <ac:spMk id="8" creationId="{AC0F59B5-A3A4-48BA-9448-D1BD105AA8AD}"/>
          </ac:spMkLst>
        </pc:spChg>
        <pc:spChg chg="add mod">
          <ac:chgData name="HOWARD LIM" userId="5f46fd05-caa1-48d7-ae1b-d61ec684b443" providerId="ADAL" clId="{2FBED7FA-B31C-46F7-936E-2A44E3AA4F7E}" dt="2021-03-31T13:47:52.326" v="11858" actId="208"/>
          <ac:spMkLst>
            <pc:docMk/>
            <pc:sldMk cId="1115060683" sldId="305"/>
            <ac:spMk id="9" creationId="{C18A5653-8729-4837-B2F1-B5A85EDD233C}"/>
          </ac:spMkLst>
        </pc:spChg>
        <pc:picChg chg="add mod">
          <ac:chgData name="HOWARD LIM" userId="5f46fd05-caa1-48d7-ae1b-d61ec684b443" providerId="ADAL" clId="{2FBED7FA-B31C-46F7-936E-2A44E3AA4F7E}" dt="2021-03-31T13:47:52.030" v="11818"/>
          <ac:picMkLst>
            <pc:docMk/>
            <pc:sldMk cId="1115060683" sldId="305"/>
            <ac:picMk id="5" creationId="{A4510A25-DC5C-48E9-A38C-F6BA9DAD07E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1" v="3074" actId="2696"/>
        <pc:sldMkLst>
          <pc:docMk/>
          <pc:sldMk cId="1283767325" sldId="305"/>
        </pc:sldMkLst>
        <pc:spChg chg="add mod">
          <ac:chgData name="HOWARD LIM" userId="5f46fd05-caa1-48d7-ae1b-d61ec684b443" providerId="ADAL" clId="{2FBED7FA-B31C-46F7-936E-2A44E3AA4F7E}" dt="2021-03-30T12:44:44.860" v="2825" actId="208"/>
          <ac:spMkLst>
            <pc:docMk/>
            <pc:sldMk cId="1283767325" sldId="305"/>
            <ac:spMk id="6" creationId="{6D57CA71-2E92-4E01-9E65-13C26E9E4034}"/>
          </ac:spMkLst>
        </pc:spChg>
        <pc:spChg chg="add mod">
          <ac:chgData name="HOWARD LIM" userId="5f46fd05-caa1-48d7-ae1b-d61ec684b443" providerId="ADAL" clId="{2FBED7FA-B31C-46F7-936E-2A44E3AA4F7E}" dt="2021-03-30T12:44:44.964" v="2835" actId="208"/>
          <ac:spMkLst>
            <pc:docMk/>
            <pc:sldMk cId="1283767325" sldId="305"/>
            <ac:spMk id="7" creationId="{6047B855-1FB1-4173-A8D0-A237662C4587}"/>
          </ac:spMkLst>
        </pc:spChg>
        <pc:spChg chg="add mod">
          <ac:chgData name="HOWARD LIM" userId="5f46fd05-caa1-48d7-ae1b-d61ec684b443" providerId="ADAL" clId="{2FBED7FA-B31C-46F7-936E-2A44E3AA4F7E}" dt="2021-03-30T12:44:45.133" v="2845" actId="208"/>
          <ac:spMkLst>
            <pc:docMk/>
            <pc:sldMk cId="1283767325" sldId="305"/>
            <ac:spMk id="8" creationId="{C7E35ED2-30C8-4255-B83D-4C928D8AC595}"/>
          </ac:spMkLst>
        </pc:spChg>
        <pc:spChg chg="add mod">
          <ac:chgData name="HOWARD LIM" userId="5f46fd05-caa1-48d7-ae1b-d61ec684b443" providerId="ADAL" clId="{2FBED7FA-B31C-46F7-936E-2A44E3AA4F7E}" dt="2021-03-30T12:44:45.245" v="2855" actId="208"/>
          <ac:spMkLst>
            <pc:docMk/>
            <pc:sldMk cId="1283767325" sldId="305"/>
            <ac:spMk id="9" creationId="{C9E1627A-833E-45DF-A537-8E8E55248850}"/>
          </ac:spMkLst>
        </pc:spChg>
        <pc:picChg chg="add mod">
          <ac:chgData name="HOWARD LIM" userId="5f46fd05-caa1-48d7-ae1b-d61ec684b443" providerId="ADAL" clId="{2FBED7FA-B31C-46F7-936E-2A44E3AA4F7E}" dt="2021-03-30T12:44:44.704" v="2815"/>
          <ac:picMkLst>
            <pc:docMk/>
            <pc:sldMk cId="1283767325" sldId="305"/>
            <ac:picMk id="5" creationId="{9AF11DC8-8C22-44DF-93C8-251CC1D9BF8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33" v="2174" actId="2696"/>
        <pc:sldMkLst>
          <pc:docMk/>
          <pc:sldMk cId="1406572697" sldId="305"/>
        </pc:sldMkLst>
        <pc:spChg chg="add mod">
          <ac:chgData name="HOWARD LIM" userId="5f46fd05-caa1-48d7-ae1b-d61ec684b443" providerId="ADAL" clId="{2FBED7FA-B31C-46F7-936E-2A44E3AA4F7E}" dt="2021-03-30T12:41:23.863" v="1994" actId="947"/>
          <ac:spMkLst>
            <pc:docMk/>
            <pc:sldMk cId="1406572697" sldId="305"/>
            <ac:spMk id="6" creationId="{B87039FD-45F9-45E1-B32C-EAD394FE787B}"/>
          </ac:spMkLst>
        </pc:spChg>
        <pc:spChg chg="add mod">
          <ac:chgData name="HOWARD LIM" userId="5f46fd05-caa1-48d7-ae1b-d61ec684b443" providerId="ADAL" clId="{2FBED7FA-B31C-46F7-936E-2A44E3AA4F7E}" dt="2021-03-30T12:41:23.935" v="2001" actId="947"/>
          <ac:spMkLst>
            <pc:docMk/>
            <pc:sldMk cId="1406572697" sldId="305"/>
            <ac:spMk id="7" creationId="{55668854-B841-44C7-82AE-DA4228789912}"/>
          </ac:spMkLst>
        </pc:spChg>
        <pc:spChg chg="add mod">
          <ac:chgData name="HOWARD LIM" userId="5f46fd05-caa1-48d7-ae1b-d61ec684b443" providerId="ADAL" clId="{2FBED7FA-B31C-46F7-936E-2A44E3AA4F7E}" dt="2021-03-30T12:41:24.023" v="2008" actId="947"/>
          <ac:spMkLst>
            <pc:docMk/>
            <pc:sldMk cId="1406572697" sldId="305"/>
            <ac:spMk id="8" creationId="{5EAF5B55-B848-4850-9E4F-ADF1D6D0D671}"/>
          </ac:spMkLst>
        </pc:spChg>
        <pc:spChg chg="add mod">
          <ac:chgData name="HOWARD LIM" userId="5f46fd05-caa1-48d7-ae1b-d61ec684b443" providerId="ADAL" clId="{2FBED7FA-B31C-46F7-936E-2A44E3AA4F7E}" dt="2021-03-30T12:41:24.127" v="2015" actId="947"/>
          <ac:spMkLst>
            <pc:docMk/>
            <pc:sldMk cId="1406572697" sldId="305"/>
            <ac:spMk id="9" creationId="{62327E53-757F-4B8B-B0B8-6EBEDE1240E1}"/>
          </ac:spMkLst>
        </pc:spChg>
        <pc:picChg chg="add mod">
          <ac:chgData name="HOWARD LIM" userId="5f46fd05-caa1-48d7-ae1b-d61ec684b443" providerId="ADAL" clId="{2FBED7FA-B31C-46F7-936E-2A44E3AA4F7E}" dt="2021-03-30T12:41:23.741" v="1987"/>
          <ac:picMkLst>
            <pc:docMk/>
            <pc:sldMk cId="1406572697" sldId="305"/>
            <ac:picMk id="5" creationId="{7268BDDA-4370-4BCC-8959-B0992CD3C6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45" v="1509" actId="2696"/>
        <pc:sldMkLst>
          <pc:docMk/>
          <pc:sldMk cId="1435249299" sldId="305"/>
        </pc:sldMkLst>
        <pc:spChg chg="add mod">
          <ac:chgData name="HOWARD LIM" userId="5f46fd05-caa1-48d7-ae1b-d61ec684b443" providerId="ADAL" clId="{2FBED7FA-B31C-46F7-936E-2A44E3AA4F7E}" dt="2021-03-30T12:35:38.276" v="1323" actId="947"/>
          <ac:spMkLst>
            <pc:docMk/>
            <pc:sldMk cId="1435249299" sldId="305"/>
            <ac:spMk id="6" creationId="{D450FD51-E85E-45E7-887B-5D4DE5E03476}"/>
          </ac:spMkLst>
        </pc:spChg>
        <pc:spChg chg="add mod">
          <ac:chgData name="HOWARD LIM" userId="5f46fd05-caa1-48d7-ae1b-d61ec684b443" providerId="ADAL" clId="{2FBED7FA-B31C-46F7-936E-2A44E3AA4F7E}" dt="2021-03-30T12:35:38.340" v="1330" actId="947"/>
          <ac:spMkLst>
            <pc:docMk/>
            <pc:sldMk cId="1435249299" sldId="305"/>
            <ac:spMk id="7" creationId="{2FEEEA75-F5F1-4112-8D3A-5EAF248247E8}"/>
          </ac:spMkLst>
        </pc:spChg>
        <pc:spChg chg="add mod">
          <ac:chgData name="HOWARD LIM" userId="5f46fd05-caa1-48d7-ae1b-d61ec684b443" providerId="ADAL" clId="{2FBED7FA-B31C-46F7-936E-2A44E3AA4F7E}" dt="2021-03-30T12:35:38.479" v="1337" actId="947"/>
          <ac:spMkLst>
            <pc:docMk/>
            <pc:sldMk cId="1435249299" sldId="305"/>
            <ac:spMk id="8" creationId="{9F1436BF-71CF-4838-A707-3939B959DF58}"/>
          </ac:spMkLst>
        </pc:spChg>
        <pc:spChg chg="add mod">
          <ac:chgData name="HOWARD LIM" userId="5f46fd05-caa1-48d7-ae1b-d61ec684b443" providerId="ADAL" clId="{2FBED7FA-B31C-46F7-936E-2A44E3AA4F7E}" dt="2021-03-30T12:35:38.535" v="1344" actId="947"/>
          <ac:spMkLst>
            <pc:docMk/>
            <pc:sldMk cId="1435249299" sldId="305"/>
            <ac:spMk id="9" creationId="{7DD130B5-BC11-4A50-AA22-3139924C4521}"/>
          </ac:spMkLst>
        </pc:spChg>
        <pc:picChg chg="add mod">
          <ac:chgData name="HOWARD LIM" userId="5f46fd05-caa1-48d7-ae1b-d61ec684b443" providerId="ADAL" clId="{2FBED7FA-B31C-46F7-936E-2A44E3AA4F7E}" dt="2021-03-30T12:35:38.163" v="1316"/>
          <ac:picMkLst>
            <pc:docMk/>
            <pc:sldMk cId="1435249299" sldId="305"/>
            <ac:picMk id="5" creationId="{9BBC55B5-F1D5-46D6-A5AF-2CE121D331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891" v="8583" actId="2696"/>
        <pc:sldMkLst>
          <pc:docMk/>
          <pc:sldMk cId="1692003852" sldId="305"/>
        </pc:sldMkLst>
        <pc:spChg chg="add mod">
          <ac:chgData name="HOWARD LIM" userId="5f46fd05-caa1-48d7-ae1b-d61ec684b443" providerId="ADAL" clId="{2FBED7FA-B31C-46F7-936E-2A44E3AA4F7E}" dt="2021-03-31T13:37:12.956" v="7388" actId="208"/>
          <ac:spMkLst>
            <pc:docMk/>
            <pc:sldMk cId="1692003852" sldId="305"/>
            <ac:spMk id="6" creationId="{6602EE56-9E92-479C-A804-B91E6DABDC27}"/>
          </ac:spMkLst>
        </pc:spChg>
        <pc:spChg chg="add mod">
          <ac:chgData name="HOWARD LIM" userId="5f46fd05-caa1-48d7-ae1b-d61ec684b443" providerId="ADAL" clId="{2FBED7FA-B31C-46F7-936E-2A44E3AA4F7E}" dt="2021-03-31T13:37:13.005" v="7398" actId="208"/>
          <ac:spMkLst>
            <pc:docMk/>
            <pc:sldMk cId="1692003852" sldId="305"/>
            <ac:spMk id="7" creationId="{2C7269D9-9239-4F15-AC86-5BAC28229D59}"/>
          </ac:spMkLst>
        </pc:spChg>
        <pc:spChg chg="add mod">
          <ac:chgData name="HOWARD LIM" userId="5f46fd05-caa1-48d7-ae1b-d61ec684b443" providerId="ADAL" clId="{2FBED7FA-B31C-46F7-936E-2A44E3AA4F7E}" dt="2021-03-31T13:37:13.057" v="7408" actId="208"/>
          <ac:spMkLst>
            <pc:docMk/>
            <pc:sldMk cId="1692003852" sldId="305"/>
            <ac:spMk id="8" creationId="{10AE550E-CDC7-4229-BC33-E5DCF0595426}"/>
          </ac:spMkLst>
        </pc:spChg>
        <pc:spChg chg="add mod">
          <ac:chgData name="HOWARD LIM" userId="5f46fd05-caa1-48d7-ae1b-d61ec684b443" providerId="ADAL" clId="{2FBED7FA-B31C-46F7-936E-2A44E3AA4F7E}" dt="2021-03-31T13:37:13.103" v="7418" actId="208"/>
          <ac:spMkLst>
            <pc:docMk/>
            <pc:sldMk cId="1692003852" sldId="305"/>
            <ac:spMk id="9" creationId="{679F95ED-3208-4419-B331-FFEB0FEC8400}"/>
          </ac:spMkLst>
        </pc:spChg>
        <pc:picChg chg="add mod">
          <ac:chgData name="HOWARD LIM" userId="5f46fd05-caa1-48d7-ae1b-d61ec684b443" providerId="ADAL" clId="{2FBED7FA-B31C-46F7-936E-2A44E3AA4F7E}" dt="2021-03-31T13:37:12.827" v="7378"/>
          <ac:picMkLst>
            <pc:docMk/>
            <pc:sldMk cId="1692003852" sldId="305"/>
            <ac:picMk id="5" creationId="{3935DBF0-F957-45EC-8C58-D108F6C3CFF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65" v="12712" actId="2696"/>
        <pc:sldMkLst>
          <pc:docMk/>
          <pc:sldMk cId="1784827058" sldId="305"/>
        </pc:sldMkLst>
        <pc:spChg chg="add mod">
          <ac:chgData name="HOWARD LIM" userId="5f46fd05-caa1-48d7-ae1b-d61ec684b443" providerId="ADAL" clId="{2FBED7FA-B31C-46F7-936E-2A44E3AA4F7E}" dt="2021-03-31T14:17:11.219" v="12704" actId="57"/>
          <ac:spMkLst>
            <pc:docMk/>
            <pc:sldMk cId="1784827058" sldId="305"/>
            <ac:spMk id="6" creationId="{1DCD29DE-6982-4773-B435-431E3DE573AC}"/>
          </ac:spMkLst>
        </pc:spChg>
        <pc:spChg chg="add mod">
          <ac:chgData name="HOWARD LIM" userId="5f46fd05-caa1-48d7-ae1b-d61ec684b443" providerId="ADAL" clId="{2FBED7FA-B31C-46F7-936E-2A44E3AA4F7E}" dt="2021-03-31T14:17:13.563" v="12705" actId="57"/>
          <ac:spMkLst>
            <pc:docMk/>
            <pc:sldMk cId="1784827058" sldId="305"/>
            <ac:spMk id="7" creationId="{5EEBED70-4943-4475-834B-5C4DF524CA7E}"/>
          </ac:spMkLst>
        </pc:spChg>
        <pc:spChg chg="add mod">
          <ac:chgData name="HOWARD LIM" userId="5f46fd05-caa1-48d7-ae1b-d61ec684b443" providerId="ADAL" clId="{2FBED7FA-B31C-46F7-936E-2A44E3AA4F7E}" dt="2021-03-31T14:16:26.296" v="12386" actId="208"/>
          <ac:spMkLst>
            <pc:docMk/>
            <pc:sldMk cId="1784827058" sldId="305"/>
            <ac:spMk id="8" creationId="{C3BABBC2-4B5A-4C6E-ADCE-8445D84331F4}"/>
          </ac:spMkLst>
        </pc:spChg>
        <pc:spChg chg="add mod">
          <ac:chgData name="HOWARD LIM" userId="5f46fd05-caa1-48d7-ae1b-d61ec684b443" providerId="ADAL" clId="{2FBED7FA-B31C-46F7-936E-2A44E3AA4F7E}" dt="2021-03-31T14:16:26.483" v="12396" actId="208"/>
          <ac:spMkLst>
            <pc:docMk/>
            <pc:sldMk cId="1784827058" sldId="305"/>
            <ac:spMk id="9" creationId="{056DFC12-2A94-4592-AE01-D1460FC7A1DA}"/>
          </ac:spMkLst>
        </pc:spChg>
        <pc:picChg chg="add mod">
          <ac:chgData name="HOWARD LIM" userId="5f46fd05-caa1-48d7-ae1b-d61ec684b443" providerId="ADAL" clId="{2FBED7FA-B31C-46F7-936E-2A44E3AA4F7E}" dt="2021-03-31T14:16:25.864" v="12356"/>
          <ac:picMkLst>
            <pc:docMk/>
            <pc:sldMk cId="1784827058" sldId="305"/>
            <ac:picMk id="5" creationId="{90A2F6B1-CC57-436B-9BAA-42DC132498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88" v="4681" actId="2696"/>
        <pc:sldMkLst>
          <pc:docMk/>
          <pc:sldMk cId="2028120512" sldId="305"/>
        </pc:sldMkLst>
        <pc:spChg chg="add mod">
          <ac:chgData name="HOWARD LIM" userId="5f46fd05-caa1-48d7-ae1b-d61ec684b443" providerId="ADAL" clId="{2FBED7FA-B31C-46F7-936E-2A44E3AA4F7E}" dt="2021-03-30T13:17:37.703" v="4314" actId="947"/>
          <ac:spMkLst>
            <pc:docMk/>
            <pc:sldMk cId="2028120512" sldId="305"/>
            <ac:spMk id="6" creationId="{655CD1C7-2D26-4CE3-85D2-70759EEFFDE5}"/>
          </ac:spMkLst>
        </pc:spChg>
        <pc:spChg chg="add mod">
          <ac:chgData name="HOWARD LIM" userId="5f46fd05-caa1-48d7-ae1b-d61ec684b443" providerId="ADAL" clId="{2FBED7FA-B31C-46F7-936E-2A44E3AA4F7E}" dt="2021-03-30T13:17:37.748" v="4321" actId="947"/>
          <ac:spMkLst>
            <pc:docMk/>
            <pc:sldMk cId="2028120512" sldId="305"/>
            <ac:spMk id="7" creationId="{99E29B14-B31D-4660-909E-C55B8CDC91F0}"/>
          </ac:spMkLst>
        </pc:spChg>
        <pc:spChg chg="add mod">
          <ac:chgData name="HOWARD LIM" userId="5f46fd05-caa1-48d7-ae1b-d61ec684b443" providerId="ADAL" clId="{2FBED7FA-B31C-46F7-936E-2A44E3AA4F7E}" dt="2021-03-30T13:17:37.801" v="4328" actId="947"/>
          <ac:spMkLst>
            <pc:docMk/>
            <pc:sldMk cId="2028120512" sldId="305"/>
            <ac:spMk id="8" creationId="{7C518168-BB5E-43DD-95EC-B9D42227CBDF}"/>
          </ac:spMkLst>
        </pc:spChg>
        <pc:spChg chg="add mod">
          <ac:chgData name="HOWARD LIM" userId="5f46fd05-caa1-48d7-ae1b-d61ec684b443" providerId="ADAL" clId="{2FBED7FA-B31C-46F7-936E-2A44E3AA4F7E}" dt="2021-03-30T13:17:37.835" v="4335" actId="947"/>
          <ac:spMkLst>
            <pc:docMk/>
            <pc:sldMk cId="2028120512" sldId="305"/>
            <ac:spMk id="9" creationId="{FC47A630-EDB2-4EA5-B0E4-A864F3268A06}"/>
          </ac:spMkLst>
        </pc:spChg>
        <pc:picChg chg="add mod">
          <ac:chgData name="HOWARD LIM" userId="5f46fd05-caa1-48d7-ae1b-d61ec684b443" providerId="ADAL" clId="{2FBED7FA-B31C-46F7-936E-2A44E3AA4F7E}" dt="2021-03-30T13:17:37.621" v="4307"/>
          <ac:picMkLst>
            <pc:docMk/>
            <pc:sldMk cId="2028120512" sldId="305"/>
            <ac:picMk id="5" creationId="{613520E4-4FA5-4F85-B940-5E44DFA0D7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1" v="839" actId="2696"/>
        <pc:sldMkLst>
          <pc:docMk/>
          <pc:sldMk cId="2104205072" sldId="305"/>
        </pc:sldMkLst>
        <pc:spChg chg="add mod">
          <ac:chgData name="HOWARD LIM" userId="5f46fd05-caa1-48d7-ae1b-d61ec684b443" providerId="ADAL" clId="{2FBED7FA-B31C-46F7-936E-2A44E3AA4F7E}" dt="2020-12-20T14:47:14.380" v="580" actId="947"/>
          <ac:spMkLst>
            <pc:docMk/>
            <pc:sldMk cId="2104205072" sldId="305"/>
            <ac:spMk id="6" creationId="{74BC038A-8CA0-42F9-809F-12EBE1D97FFF}"/>
          </ac:spMkLst>
        </pc:spChg>
        <pc:spChg chg="add mod">
          <ac:chgData name="HOWARD LIM" userId="5f46fd05-caa1-48d7-ae1b-d61ec684b443" providerId="ADAL" clId="{2FBED7FA-B31C-46F7-936E-2A44E3AA4F7E}" dt="2020-12-20T14:47:14.493" v="587" actId="947"/>
          <ac:spMkLst>
            <pc:docMk/>
            <pc:sldMk cId="2104205072" sldId="305"/>
            <ac:spMk id="7" creationId="{F7219DCE-CD96-43ED-B517-465F7C31A895}"/>
          </ac:spMkLst>
        </pc:spChg>
        <pc:spChg chg="add mod">
          <ac:chgData name="HOWARD LIM" userId="5f46fd05-caa1-48d7-ae1b-d61ec684b443" providerId="ADAL" clId="{2FBED7FA-B31C-46F7-936E-2A44E3AA4F7E}" dt="2020-12-20T14:47:14.643" v="594" actId="947"/>
          <ac:spMkLst>
            <pc:docMk/>
            <pc:sldMk cId="2104205072" sldId="305"/>
            <ac:spMk id="8" creationId="{690142B0-9C6E-4C75-A604-F7653E8AC9DA}"/>
          </ac:spMkLst>
        </pc:spChg>
        <pc:spChg chg="add mod">
          <ac:chgData name="HOWARD LIM" userId="5f46fd05-caa1-48d7-ae1b-d61ec684b443" providerId="ADAL" clId="{2FBED7FA-B31C-46F7-936E-2A44E3AA4F7E}" dt="2020-12-20T14:47:14.750" v="601" actId="947"/>
          <ac:spMkLst>
            <pc:docMk/>
            <pc:sldMk cId="2104205072" sldId="305"/>
            <ac:spMk id="9" creationId="{33070D2B-46DB-4943-868B-C47757C9C563}"/>
          </ac:spMkLst>
        </pc:spChg>
        <pc:picChg chg="add mod">
          <ac:chgData name="HOWARD LIM" userId="5f46fd05-caa1-48d7-ae1b-d61ec684b443" providerId="ADAL" clId="{2FBED7FA-B31C-46F7-936E-2A44E3AA4F7E}" dt="2020-12-20T14:47:14.231" v="573"/>
          <ac:picMkLst>
            <pc:docMk/>
            <pc:sldMk cId="2104205072" sldId="305"/>
            <ac:picMk id="5" creationId="{A1FE3631-5404-4767-8137-5F219B40D6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07" v="10002" actId="2696"/>
        <pc:sldMkLst>
          <pc:docMk/>
          <pc:sldMk cId="2561364604" sldId="305"/>
        </pc:sldMkLst>
        <pc:spChg chg="add mod">
          <ac:chgData name="HOWARD LIM" userId="5f46fd05-caa1-48d7-ae1b-d61ec684b443" providerId="ADAL" clId="{2FBED7FA-B31C-46F7-936E-2A44E3AA4F7E}" dt="2021-03-31T13:38:10.174" v="8806" actId="208"/>
          <ac:spMkLst>
            <pc:docMk/>
            <pc:sldMk cId="2561364604" sldId="305"/>
            <ac:spMk id="6" creationId="{C805AF7B-2529-4678-947F-0819818CE1A6}"/>
          </ac:spMkLst>
        </pc:spChg>
        <pc:spChg chg="add mod">
          <ac:chgData name="HOWARD LIM" userId="5f46fd05-caa1-48d7-ae1b-d61ec684b443" providerId="ADAL" clId="{2FBED7FA-B31C-46F7-936E-2A44E3AA4F7E}" dt="2021-03-31T13:38:10.224" v="8816" actId="208"/>
          <ac:spMkLst>
            <pc:docMk/>
            <pc:sldMk cId="2561364604" sldId="305"/>
            <ac:spMk id="7" creationId="{8B762491-82C9-46D3-8EA1-0973CCDD06AA}"/>
          </ac:spMkLst>
        </pc:spChg>
        <pc:spChg chg="add mod">
          <ac:chgData name="HOWARD LIM" userId="5f46fd05-caa1-48d7-ae1b-d61ec684b443" providerId="ADAL" clId="{2FBED7FA-B31C-46F7-936E-2A44E3AA4F7E}" dt="2021-03-31T13:38:10.277" v="8826" actId="208"/>
          <ac:spMkLst>
            <pc:docMk/>
            <pc:sldMk cId="2561364604" sldId="305"/>
            <ac:spMk id="8" creationId="{25C99212-4CF8-41D4-8D87-D22248E0E0E4}"/>
          </ac:spMkLst>
        </pc:spChg>
        <pc:spChg chg="add mod">
          <ac:chgData name="HOWARD LIM" userId="5f46fd05-caa1-48d7-ae1b-d61ec684b443" providerId="ADAL" clId="{2FBED7FA-B31C-46F7-936E-2A44E3AA4F7E}" dt="2021-03-31T13:38:10.341" v="8836" actId="208"/>
          <ac:spMkLst>
            <pc:docMk/>
            <pc:sldMk cId="2561364604" sldId="305"/>
            <ac:spMk id="9" creationId="{B31B8A0C-65F8-4DD8-8EEF-DF524E514F7A}"/>
          </ac:spMkLst>
        </pc:spChg>
        <pc:picChg chg="add mod">
          <ac:chgData name="HOWARD LIM" userId="5f46fd05-caa1-48d7-ae1b-d61ec684b443" providerId="ADAL" clId="{2FBED7FA-B31C-46F7-936E-2A44E3AA4F7E}" dt="2021-03-31T13:38:10.077" v="8796"/>
          <ac:picMkLst>
            <pc:docMk/>
            <pc:sldMk cId="2561364604" sldId="305"/>
            <ac:picMk id="5" creationId="{F9FA4AD4-C4FF-4196-9F7B-2F1D3F91EB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51" v="5203" actId="2696"/>
        <pc:sldMkLst>
          <pc:docMk/>
          <pc:sldMk cId="2626784292" sldId="305"/>
        </pc:sldMkLst>
        <pc:spChg chg="add mod">
          <ac:chgData name="HOWARD LIM" userId="5f46fd05-caa1-48d7-ae1b-d61ec684b443" providerId="ADAL" clId="{2FBED7FA-B31C-46F7-936E-2A44E3AA4F7E}" dt="2021-03-30T13:22:50.449" v="4837" actId="947"/>
          <ac:spMkLst>
            <pc:docMk/>
            <pc:sldMk cId="2626784292" sldId="305"/>
            <ac:spMk id="6" creationId="{8C5A9F83-5F36-4076-8867-E088AA614444}"/>
          </ac:spMkLst>
        </pc:spChg>
        <pc:spChg chg="add mod">
          <ac:chgData name="HOWARD LIM" userId="5f46fd05-caa1-48d7-ae1b-d61ec684b443" providerId="ADAL" clId="{2FBED7FA-B31C-46F7-936E-2A44E3AA4F7E}" dt="2021-03-30T13:22:50.496" v="4844" actId="947"/>
          <ac:spMkLst>
            <pc:docMk/>
            <pc:sldMk cId="2626784292" sldId="305"/>
            <ac:spMk id="7" creationId="{9B179C9A-14F3-4C4D-9E61-07B1AE671CB9}"/>
          </ac:spMkLst>
        </pc:spChg>
        <pc:spChg chg="add mod">
          <ac:chgData name="HOWARD LIM" userId="5f46fd05-caa1-48d7-ae1b-d61ec684b443" providerId="ADAL" clId="{2FBED7FA-B31C-46F7-936E-2A44E3AA4F7E}" dt="2021-03-30T13:22:50.550" v="4851" actId="947"/>
          <ac:spMkLst>
            <pc:docMk/>
            <pc:sldMk cId="2626784292" sldId="305"/>
            <ac:spMk id="8" creationId="{A0400D02-416D-45D1-899F-33D5AFECEC90}"/>
          </ac:spMkLst>
        </pc:spChg>
        <pc:spChg chg="add mod">
          <ac:chgData name="HOWARD LIM" userId="5f46fd05-caa1-48d7-ae1b-d61ec684b443" providerId="ADAL" clId="{2FBED7FA-B31C-46F7-936E-2A44E3AA4F7E}" dt="2021-03-30T13:22:50.588" v="4858" actId="947"/>
          <ac:spMkLst>
            <pc:docMk/>
            <pc:sldMk cId="2626784292" sldId="305"/>
            <ac:spMk id="9" creationId="{10A5B429-82CA-4099-B7AD-4837D2C0607E}"/>
          </ac:spMkLst>
        </pc:spChg>
        <pc:picChg chg="add mod">
          <ac:chgData name="HOWARD LIM" userId="5f46fd05-caa1-48d7-ae1b-d61ec684b443" providerId="ADAL" clId="{2FBED7FA-B31C-46F7-936E-2A44E3AA4F7E}" dt="2021-03-30T13:22:50.359" v="4830"/>
          <ac:picMkLst>
            <pc:docMk/>
            <pc:sldMk cId="2626784292" sldId="305"/>
            <ac:picMk id="5" creationId="{C3F16A8F-BD88-48C6-AE52-8E7E992A0AD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71" v="6026" actId="2696"/>
        <pc:sldMkLst>
          <pc:docMk/>
          <pc:sldMk cId="3184843304" sldId="305"/>
        </pc:sldMkLst>
        <pc:spChg chg="add mod">
          <ac:chgData name="HOWARD LIM" userId="5f46fd05-caa1-48d7-ae1b-d61ec684b443" providerId="ADAL" clId="{2FBED7FA-B31C-46F7-936E-2A44E3AA4F7E}" dt="2021-03-31T13:15:16.256" v="5906" actId="208"/>
          <ac:spMkLst>
            <pc:docMk/>
            <pc:sldMk cId="3184843304" sldId="305"/>
            <ac:spMk id="6" creationId="{9EC843CA-DD67-4F90-A286-A81F598E83F5}"/>
          </ac:spMkLst>
        </pc:spChg>
        <pc:spChg chg="add mod">
          <ac:chgData name="HOWARD LIM" userId="5f46fd05-caa1-48d7-ae1b-d61ec684b443" providerId="ADAL" clId="{2FBED7FA-B31C-46F7-936E-2A44E3AA4F7E}" dt="2021-03-31T13:15:16.332" v="5916" actId="208"/>
          <ac:spMkLst>
            <pc:docMk/>
            <pc:sldMk cId="3184843304" sldId="305"/>
            <ac:spMk id="7" creationId="{5F6E77AA-3E0E-4E85-A718-EC3E78CEC351}"/>
          </ac:spMkLst>
        </pc:spChg>
        <pc:spChg chg="add mod">
          <ac:chgData name="HOWARD LIM" userId="5f46fd05-caa1-48d7-ae1b-d61ec684b443" providerId="ADAL" clId="{2FBED7FA-B31C-46F7-936E-2A44E3AA4F7E}" dt="2021-03-31T13:15:16.458" v="5926" actId="208"/>
          <ac:spMkLst>
            <pc:docMk/>
            <pc:sldMk cId="3184843304" sldId="305"/>
            <ac:spMk id="8" creationId="{832D0EC1-0B0C-49DD-8541-75954F8B6E64}"/>
          </ac:spMkLst>
        </pc:spChg>
        <pc:spChg chg="add mod">
          <ac:chgData name="HOWARD LIM" userId="5f46fd05-caa1-48d7-ae1b-d61ec684b443" providerId="ADAL" clId="{2FBED7FA-B31C-46F7-936E-2A44E3AA4F7E}" dt="2021-03-31T13:15:16.531" v="5936" actId="208"/>
          <ac:spMkLst>
            <pc:docMk/>
            <pc:sldMk cId="3184843304" sldId="305"/>
            <ac:spMk id="9" creationId="{FC9E4C2C-34D6-4CC5-B8FC-1BD592D845A1}"/>
          </ac:spMkLst>
        </pc:spChg>
        <pc:picChg chg="add mod">
          <ac:chgData name="HOWARD LIM" userId="5f46fd05-caa1-48d7-ae1b-d61ec684b443" providerId="ADAL" clId="{2FBED7FA-B31C-46F7-936E-2A44E3AA4F7E}" dt="2021-03-31T13:15:16.123" v="5896"/>
          <ac:picMkLst>
            <pc:docMk/>
            <pc:sldMk cId="3184843304" sldId="305"/>
            <ac:picMk id="5" creationId="{EF4CE47B-8D55-4094-B314-817FBF9A3E7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599" v="5704" actId="2696"/>
        <pc:sldMkLst>
          <pc:docMk/>
          <pc:sldMk cId="3410255935" sldId="305"/>
        </pc:sldMkLst>
        <pc:spChg chg="add mod">
          <ac:chgData name="HOWARD LIM" userId="5f46fd05-caa1-48d7-ae1b-d61ec684b443" providerId="ADAL" clId="{2FBED7FA-B31C-46F7-936E-2A44E3AA4F7E}" dt="2021-03-31T13:07:44.897" v="5410" actId="208"/>
          <ac:spMkLst>
            <pc:docMk/>
            <pc:sldMk cId="3410255935" sldId="305"/>
            <ac:spMk id="6" creationId="{636D2566-527E-4BBA-BE17-2D6978070814}"/>
          </ac:spMkLst>
        </pc:spChg>
        <pc:spChg chg="add mod">
          <ac:chgData name="HOWARD LIM" userId="5f46fd05-caa1-48d7-ae1b-d61ec684b443" providerId="ADAL" clId="{2FBED7FA-B31C-46F7-936E-2A44E3AA4F7E}" dt="2021-03-31T13:07:44.950" v="5420" actId="208"/>
          <ac:spMkLst>
            <pc:docMk/>
            <pc:sldMk cId="3410255935" sldId="305"/>
            <ac:spMk id="7" creationId="{F01F74CB-E2D8-4F6F-B2FE-EA095097A222}"/>
          </ac:spMkLst>
        </pc:spChg>
        <pc:spChg chg="add mod">
          <ac:chgData name="HOWARD LIM" userId="5f46fd05-caa1-48d7-ae1b-d61ec684b443" providerId="ADAL" clId="{2FBED7FA-B31C-46F7-936E-2A44E3AA4F7E}" dt="2021-03-31T13:07:45.029" v="5430" actId="208"/>
          <ac:spMkLst>
            <pc:docMk/>
            <pc:sldMk cId="3410255935" sldId="305"/>
            <ac:spMk id="8" creationId="{9A3FF82A-FD3C-478A-A8A4-0B2BB6B3311B}"/>
          </ac:spMkLst>
        </pc:spChg>
        <pc:spChg chg="add mod">
          <ac:chgData name="HOWARD LIM" userId="5f46fd05-caa1-48d7-ae1b-d61ec684b443" providerId="ADAL" clId="{2FBED7FA-B31C-46F7-936E-2A44E3AA4F7E}" dt="2021-03-31T13:07:45.125" v="5440" actId="208"/>
          <ac:spMkLst>
            <pc:docMk/>
            <pc:sldMk cId="3410255935" sldId="305"/>
            <ac:spMk id="9" creationId="{997C76A7-5CD9-47B0-9E33-14C4D9238733}"/>
          </ac:spMkLst>
        </pc:spChg>
        <pc:picChg chg="add mod">
          <ac:chgData name="HOWARD LIM" userId="5f46fd05-caa1-48d7-ae1b-d61ec684b443" providerId="ADAL" clId="{2FBED7FA-B31C-46F7-936E-2A44E3AA4F7E}" dt="2021-03-31T13:07:44.736" v="5400"/>
          <ac:picMkLst>
            <pc:docMk/>
            <pc:sldMk cId="3410255935" sldId="305"/>
            <ac:picMk id="5" creationId="{9BAABA59-0B11-443B-A4EC-396F48C457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43" v="4158" actId="2696"/>
        <pc:sldMkLst>
          <pc:docMk/>
          <pc:sldMk cId="3463789452" sldId="305"/>
        </pc:sldMkLst>
        <pc:spChg chg="add mod">
          <ac:chgData name="HOWARD LIM" userId="5f46fd05-caa1-48d7-ae1b-d61ec684b443" providerId="ADAL" clId="{2FBED7FA-B31C-46F7-936E-2A44E3AA4F7E}" dt="2021-03-30T13:05:22.338" v="3640" actId="208"/>
          <ac:spMkLst>
            <pc:docMk/>
            <pc:sldMk cId="3463789452" sldId="305"/>
            <ac:spMk id="6" creationId="{B5768BF1-78C4-4767-83D0-A7067E68FEF0}"/>
          </ac:spMkLst>
        </pc:spChg>
        <pc:spChg chg="add mod">
          <ac:chgData name="HOWARD LIM" userId="5f46fd05-caa1-48d7-ae1b-d61ec684b443" providerId="ADAL" clId="{2FBED7FA-B31C-46F7-936E-2A44E3AA4F7E}" dt="2021-03-30T13:05:22.402" v="3650" actId="208"/>
          <ac:spMkLst>
            <pc:docMk/>
            <pc:sldMk cId="3463789452" sldId="305"/>
            <ac:spMk id="7" creationId="{E6E1E604-DBE3-445A-9A68-1C7D093E735F}"/>
          </ac:spMkLst>
        </pc:spChg>
        <pc:spChg chg="add mod">
          <ac:chgData name="HOWARD LIM" userId="5f46fd05-caa1-48d7-ae1b-d61ec684b443" providerId="ADAL" clId="{2FBED7FA-B31C-46F7-936E-2A44E3AA4F7E}" dt="2021-03-30T13:05:22.507" v="3660" actId="208"/>
          <ac:spMkLst>
            <pc:docMk/>
            <pc:sldMk cId="3463789452" sldId="305"/>
            <ac:spMk id="8" creationId="{AA2207A2-FE4F-4602-B1AA-057949E915DC}"/>
          </ac:spMkLst>
        </pc:spChg>
        <pc:spChg chg="add mod">
          <ac:chgData name="HOWARD LIM" userId="5f46fd05-caa1-48d7-ae1b-d61ec684b443" providerId="ADAL" clId="{2FBED7FA-B31C-46F7-936E-2A44E3AA4F7E}" dt="2021-03-30T13:05:22.579" v="3670" actId="208"/>
          <ac:spMkLst>
            <pc:docMk/>
            <pc:sldMk cId="3463789452" sldId="305"/>
            <ac:spMk id="9" creationId="{9E3344A0-1155-4D87-BBCD-9C3897C3C411}"/>
          </ac:spMkLst>
        </pc:spChg>
        <pc:picChg chg="add mod">
          <ac:chgData name="HOWARD LIM" userId="5f46fd05-caa1-48d7-ae1b-d61ec684b443" providerId="ADAL" clId="{2FBED7FA-B31C-46F7-936E-2A44E3AA4F7E}" dt="2021-03-30T13:05:22.219" v="3630"/>
          <ac:picMkLst>
            <pc:docMk/>
            <pc:sldMk cId="3463789452" sldId="305"/>
            <ac:picMk id="5" creationId="{78F9B286-612A-44D9-A51F-8166673881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18" v="2624" actId="2696"/>
        <pc:sldMkLst>
          <pc:docMk/>
          <pc:sldMk cId="3474116324" sldId="305"/>
        </pc:sldMkLst>
        <pc:spChg chg="add mod">
          <ac:chgData name="HOWARD LIM" userId="5f46fd05-caa1-48d7-ae1b-d61ec684b443" providerId="ADAL" clId="{2FBED7FA-B31C-46F7-936E-2A44E3AA4F7E}" dt="2021-03-30T12:44:33.507" v="2375" actId="208"/>
          <ac:spMkLst>
            <pc:docMk/>
            <pc:sldMk cId="3474116324" sldId="305"/>
            <ac:spMk id="6" creationId="{F41BC917-9089-4B9B-B23A-E56D7F3E9AD9}"/>
          </ac:spMkLst>
        </pc:spChg>
        <pc:spChg chg="add mod">
          <ac:chgData name="HOWARD LIM" userId="5f46fd05-caa1-48d7-ae1b-d61ec684b443" providerId="ADAL" clId="{2FBED7FA-B31C-46F7-936E-2A44E3AA4F7E}" dt="2021-03-30T12:44:33.611" v="2385" actId="208"/>
          <ac:spMkLst>
            <pc:docMk/>
            <pc:sldMk cId="3474116324" sldId="305"/>
            <ac:spMk id="7" creationId="{D330A553-8209-4245-AA7E-29605880C876}"/>
          </ac:spMkLst>
        </pc:spChg>
        <pc:spChg chg="add mod">
          <ac:chgData name="HOWARD LIM" userId="5f46fd05-caa1-48d7-ae1b-d61ec684b443" providerId="ADAL" clId="{2FBED7FA-B31C-46F7-936E-2A44E3AA4F7E}" dt="2021-03-30T12:44:33.747" v="2395" actId="208"/>
          <ac:spMkLst>
            <pc:docMk/>
            <pc:sldMk cId="3474116324" sldId="305"/>
            <ac:spMk id="8" creationId="{5A1CAD26-E4A8-443D-B88F-613ADACFFACF}"/>
          </ac:spMkLst>
        </pc:spChg>
        <pc:spChg chg="add mod">
          <ac:chgData name="HOWARD LIM" userId="5f46fd05-caa1-48d7-ae1b-d61ec684b443" providerId="ADAL" clId="{2FBED7FA-B31C-46F7-936E-2A44E3AA4F7E}" dt="2021-03-30T12:44:33.811" v="2405" actId="208"/>
          <ac:spMkLst>
            <pc:docMk/>
            <pc:sldMk cId="3474116324" sldId="305"/>
            <ac:spMk id="9" creationId="{71F980A7-8526-43A2-917C-DC6C765A4580}"/>
          </ac:spMkLst>
        </pc:spChg>
        <pc:picChg chg="add mod">
          <ac:chgData name="HOWARD LIM" userId="5f46fd05-caa1-48d7-ae1b-d61ec684b443" providerId="ADAL" clId="{2FBED7FA-B31C-46F7-936E-2A44E3AA4F7E}" dt="2021-03-30T12:44:33.361" v="2365"/>
          <ac:picMkLst>
            <pc:docMk/>
            <pc:sldMk cId="3474116324" sldId="305"/>
            <ac:picMk id="5" creationId="{43E68781-D12D-43E7-A51C-68894D8B9BF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0" v="1842" actId="2696"/>
        <pc:sldMkLst>
          <pc:docMk/>
          <pc:sldMk cId="3699418754" sldId="305"/>
        </pc:sldMkLst>
        <pc:spChg chg="add mod">
          <ac:chgData name="HOWARD LIM" userId="5f46fd05-caa1-48d7-ae1b-d61ec684b443" providerId="ADAL" clId="{2FBED7FA-B31C-46F7-936E-2A44E3AA4F7E}" dt="2021-03-30T12:38:28.414" v="1661" actId="947"/>
          <ac:spMkLst>
            <pc:docMk/>
            <pc:sldMk cId="3699418754" sldId="305"/>
            <ac:spMk id="6" creationId="{1891EF84-3310-4A6C-A235-E6DA3CEF5644}"/>
          </ac:spMkLst>
        </pc:spChg>
        <pc:spChg chg="add mod">
          <ac:chgData name="HOWARD LIM" userId="5f46fd05-caa1-48d7-ae1b-d61ec684b443" providerId="ADAL" clId="{2FBED7FA-B31C-46F7-936E-2A44E3AA4F7E}" dt="2021-03-30T12:38:28.495" v="1668" actId="947"/>
          <ac:spMkLst>
            <pc:docMk/>
            <pc:sldMk cId="3699418754" sldId="305"/>
            <ac:spMk id="7" creationId="{AD89F95C-423C-499C-AF80-3C183A056AF1}"/>
          </ac:spMkLst>
        </pc:spChg>
        <pc:spChg chg="add mod">
          <ac:chgData name="HOWARD LIM" userId="5f46fd05-caa1-48d7-ae1b-d61ec684b443" providerId="ADAL" clId="{2FBED7FA-B31C-46F7-936E-2A44E3AA4F7E}" dt="2021-03-30T12:38:28.583" v="1675" actId="947"/>
          <ac:spMkLst>
            <pc:docMk/>
            <pc:sldMk cId="3699418754" sldId="305"/>
            <ac:spMk id="8" creationId="{BEAD2673-A20A-4C44-A5FB-E0C4B53474E5}"/>
          </ac:spMkLst>
        </pc:spChg>
        <pc:spChg chg="add mod">
          <ac:chgData name="HOWARD LIM" userId="5f46fd05-caa1-48d7-ae1b-d61ec684b443" providerId="ADAL" clId="{2FBED7FA-B31C-46F7-936E-2A44E3AA4F7E}" dt="2021-03-30T12:38:28.671" v="1682" actId="947"/>
          <ac:spMkLst>
            <pc:docMk/>
            <pc:sldMk cId="3699418754" sldId="305"/>
            <ac:spMk id="9" creationId="{E17BA23A-CF27-46A1-BEA8-61D06E6B2B84}"/>
          </ac:spMkLst>
        </pc:spChg>
        <pc:picChg chg="add mod">
          <ac:chgData name="HOWARD LIM" userId="5f46fd05-caa1-48d7-ae1b-d61ec684b443" providerId="ADAL" clId="{2FBED7FA-B31C-46F7-936E-2A44E3AA4F7E}" dt="2021-03-30T12:38:28.285" v="1654"/>
          <ac:picMkLst>
            <pc:docMk/>
            <pc:sldMk cId="3699418754" sldId="305"/>
            <ac:picMk id="5" creationId="{25AF9F01-AE9C-4CB5-9AF3-8E24CE22BED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26" v="11075" actId="2696"/>
        <pc:sldMkLst>
          <pc:docMk/>
          <pc:sldMk cId="3784166456" sldId="305"/>
        </pc:sldMkLst>
        <pc:spChg chg="add mod">
          <ac:chgData name="HOWARD LIM" userId="5f46fd05-caa1-48d7-ae1b-d61ec684b443" providerId="ADAL" clId="{2FBED7FA-B31C-46F7-936E-2A44E3AA4F7E}" dt="2021-03-31T13:44:16.592" v="10224" actId="208"/>
          <ac:spMkLst>
            <pc:docMk/>
            <pc:sldMk cId="3784166456" sldId="305"/>
            <ac:spMk id="6" creationId="{27E6FE66-5B10-4CE7-ABCD-D9A9B8509E3B}"/>
          </ac:spMkLst>
        </pc:spChg>
        <pc:spChg chg="add mod">
          <ac:chgData name="HOWARD LIM" userId="5f46fd05-caa1-48d7-ae1b-d61ec684b443" providerId="ADAL" clId="{2FBED7FA-B31C-46F7-936E-2A44E3AA4F7E}" dt="2021-03-31T13:44:16.656" v="10234" actId="208"/>
          <ac:spMkLst>
            <pc:docMk/>
            <pc:sldMk cId="3784166456" sldId="305"/>
            <ac:spMk id="7" creationId="{12ACB2D2-FE87-4D76-802E-15E9F16E873D}"/>
          </ac:spMkLst>
        </pc:spChg>
        <pc:spChg chg="add mod">
          <ac:chgData name="HOWARD LIM" userId="5f46fd05-caa1-48d7-ae1b-d61ec684b443" providerId="ADAL" clId="{2FBED7FA-B31C-46F7-936E-2A44E3AA4F7E}" dt="2021-03-31T13:44:16.742" v="10244" actId="208"/>
          <ac:spMkLst>
            <pc:docMk/>
            <pc:sldMk cId="3784166456" sldId="305"/>
            <ac:spMk id="8" creationId="{F62DEE2C-5DD7-4F4E-AA38-A7C0E5A30667}"/>
          </ac:spMkLst>
        </pc:spChg>
        <pc:spChg chg="add mod">
          <ac:chgData name="HOWARD LIM" userId="5f46fd05-caa1-48d7-ae1b-d61ec684b443" providerId="ADAL" clId="{2FBED7FA-B31C-46F7-936E-2A44E3AA4F7E}" dt="2021-03-31T13:44:16.789" v="10254" actId="208"/>
          <ac:spMkLst>
            <pc:docMk/>
            <pc:sldMk cId="3784166456" sldId="305"/>
            <ac:spMk id="9" creationId="{EC0A95BC-8BCA-4C10-9F78-D8BCE651F5F2}"/>
          </ac:spMkLst>
        </pc:spChg>
        <pc:picChg chg="add mod">
          <ac:chgData name="HOWARD LIM" userId="5f46fd05-caa1-48d7-ae1b-d61ec684b443" providerId="ADAL" clId="{2FBED7FA-B31C-46F7-936E-2A44E3AA4F7E}" dt="2021-03-31T13:44:16.471" v="10214"/>
          <ac:picMkLst>
            <pc:docMk/>
            <pc:sldMk cId="3784166456" sldId="305"/>
            <ac:picMk id="5" creationId="{8BC58F9F-BB1A-4514-B54B-E885A4AF7B4B}"/>
          </ac:picMkLst>
        </pc:picChg>
      </pc:sldChg>
      <pc:sldChg chg="del">
        <pc:chgData name="HOWARD LIM" userId="5f46fd05-caa1-48d7-ae1b-d61ec684b443" providerId="ADAL" clId="{2FBED7FA-B31C-46F7-936E-2A44E3AA4F7E}" dt="2020-12-20T14:45:40.067" v="2" actId="2696"/>
        <pc:sldMkLst>
          <pc:docMk/>
          <pc:sldMk cId="3941224232" sldId="305"/>
        </pc:sldMkLst>
      </pc:sldChg>
      <pc:sldChg chg="addSp modSp add del mod">
        <pc:chgData name="HOWARD LIM" userId="5f46fd05-caa1-48d7-ae1b-d61ec684b443" providerId="ADAL" clId="{2FBED7FA-B31C-46F7-936E-2A44E3AA4F7E}" dt="2021-03-31T13:27:23.579" v="6474" actId="2696"/>
        <pc:sldMkLst>
          <pc:docMk/>
          <pc:sldMk cId="4068774236" sldId="305"/>
        </pc:sldMkLst>
        <pc:spChg chg="add mod">
          <ac:chgData name="HOWARD LIM" userId="5f46fd05-caa1-48d7-ae1b-d61ec684b443" providerId="ADAL" clId="{2FBED7FA-B31C-46F7-936E-2A44E3AA4F7E}" dt="2021-03-31T13:23:03.400" v="6224" actId="208"/>
          <ac:spMkLst>
            <pc:docMk/>
            <pc:sldMk cId="4068774236" sldId="305"/>
            <ac:spMk id="6" creationId="{DFD7292C-A951-4DED-A8F7-B72085902B4C}"/>
          </ac:spMkLst>
        </pc:spChg>
        <pc:spChg chg="add mod">
          <ac:chgData name="HOWARD LIM" userId="5f46fd05-caa1-48d7-ae1b-d61ec684b443" providerId="ADAL" clId="{2FBED7FA-B31C-46F7-936E-2A44E3AA4F7E}" dt="2021-03-31T13:23:03.458" v="6234" actId="208"/>
          <ac:spMkLst>
            <pc:docMk/>
            <pc:sldMk cId="4068774236" sldId="305"/>
            <ac:spMk id="7" creationId="{86B5DF68-4EA5-49BD-9627-7C9F92708EC4}"/>
          </ac:spMkLst>
        </pc:spChg>
        <pc:spChg chg="add mod">
          <ac:chgData name="HOWARD LIM" userId="5f46fd05-caa1-48d7-ae1b-d61ec684b443" providerId="ADAL" clId="{2FBED7FA-B31C-46F7-936E-2A44E3AA4F7E}" dt="2021-03-31T13:23:03.523" v="6244" actId="208"/>
          <ac:spMkLst>
            <pc:docMk/>
            <pc:sldMk cId="4068774236" sldId="305"/>
            <ac:spMk id="8" creationId="{89E71819-A16C-451B-954C-7F69BB564A0F}"/>
          </ac:spMkLst>
        </pc:spChg>
        <pc:spChg chg="add mod">
          <ac:chgData name="HOWARD LIM" userId="5f46fd05-caa1-48d7-ae1b-d61ec684b443" providerId="ADAL" clId="{2FBED7FA-B31C-46F7-936E-2A44E3AA4F7E}" dt="2021-03-31T13:23:03.588" v="6254" actId="208"/>
          <ac:spMkLst>
            <pc:docMk/>
            <pc:sldMk cId="4068774236" sldId="305"/>
            <ac:spMk id="9" creationId="{CC851B39-E618-4AA6-AA46-C5ECDCEC8885}"/>
          </ac:spMkLst>
        </pc:spChg>
        <pc:picChg chg="add mod">
          <ac:chgData name="HOWARD LIM" userId="5f46fd05-caa1-48d7-ae1b-d61ec684b443" providerId="ADAL" clId="{2FBED7FA-B31C-46F7-936E-2A44E3AA4F7E}" dt="2021-03-31T13:23:03.285" v="6214"/>
          <ac:picMkLst>
            <pc:docMk/>
            <pc:sldMk cId="4068774236" sldId="305"/>
            <ac:picMk id="5" creationId="{CC8ABB49-A060-4D73-8674-66A7449ACAF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00" v="8584" actId="2696"/>
        <pc:sldMkLst>
          <pc:docMk/>
          <pc:sldMk cId="120921783" sldId="306"/>
        </pc:sldMkLst>
        <pc:spChg chg="add mod">
          <ac:chgData name="HOWARD LIM" userId="5f46fd05-caa1-48d7-ae1b-d61ec684b443" providerId="ADAL" clId="{2FBED7FA-B31C-46F7-936E-2A44E3AA4F7E}" dt="2021-03-31T13:37:13.350" v="7431" actId="208"/>
          <ac:spMkLst>
            <pc:docMk/>
            <pc:sldMk cId="120921783" sldId="306"/>
            <ac:spMk id="6" creationId="{8F44A77D-4936-4DD4-9C7D-F1987C55BFF9}"/>
          </ac:spMkLst>
        </pc:spChg>
        <pc:spChg chg="add mod">
          <ac:chgData name="HOWARD LIM" userId="5f46fd05-caa1-48d7-ae1b-d61ec684b443" providerId="ADAL" clId="{2FBED7FA-B31C-46F7-936E-2A44E3AA4F7E}" dt="2021-03-31T13:37:13.428" v="7441" actId="208"/>
          <ac:spMkLst>
            <pc:docMk/>
            <pc:sldMk cId="120921783" sldId="306"/>
            <ac:spMk id="7" creationId="{59C98FF6-7FFA-4478-9186-0899E984D7F2}"/>
          </ac:spMkLst>
        </pc:spChg>
        <pc:spChg chg="add mod">
          <ac:chgData name="HOWARD LIM" userId="5f46fd05-caa1-48d7-ae1b-d61ec684b443" providerId="ADAL" clId="{2FBED7FA-B31C-46F7-936E-2A44E3AA4F7E}" dt="2021-03-31T13:37:13.484" v="7451" actId="208"/>
          <ac:spMkLst>
            <pc:docMk/>
            <pc:sldMk cId="120921783" sldId="306"/>
            <ac:spMk id="8" creationId="{EE14A2E0-D9F2-4C36-B02E-CC61116401E2}"/>
          </ac:spMkLst>
        </pc:spChg>
        <pc:spChg chg="add mod">
          <ac:chgData name="HOWARD LIM" userId="5f46fd05-caa1-48d7-ae1b-d61ec684b443" providerId="ADAL" clId="{2FBED7FA-B31C-46F7-936E-2A44E3AA4F7E}" dt="2021-03-31T13:37:13.531" v="7461" actId="208"/>
          <ac:spMkLst>
            <pc:docMk/>
            <pc:sldMk cId="120921783" sldId="306"/>
            <ac:spMk id="9" creationId="{0950A4DD-557C-4AC2-A0DE-E33A5FE96A8C}"/>
          </ac:spMkLst>
        </pc:spChg>
        <pc:picChg chg="add mod">
          <ac:chgData name="HOWARD LIM" userId="5f46fd05-caa1-48d7-ae1b-d61ec684b443" providerId="ADAL" clId="{2FBED7FA-B31C-46F7-936E-2A44E3AA4F7E}" dt="2021-03-31T13:37:13.246" v="7421"/>
          <ac:picMkLst>
            <pc:docMk/>
            <pc:sldMk cId="120921783" sldId="306"/>
            <ac:picMk id="5" creationId="{06F20CCE-DFCB-4C33-9AD5-F36185A492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26" v="2625" actId="2696"/>
        <pc:sldMkLst>
          <pc:docMk/>
          <pc:sldMk cId="443426863" sldId="306"/>
        </pc:sldMkLst>
        <pc:spChg chg="add mod">
          <ac:chgData name="HOWARD LIM" userId="5f46fd05-caa1-48d7-ae1b-d61ec684b443" providerId="ADAL" clId="{2FBED7FA-B31C-46F7-936E-2A44E3AA4F7E}" dt="2021-03-30T12:44:34.123" v="2418" actId="208"/>
          <ac:spMkLst>
            <pc:docMk/>
            <pc:sldMk cId="443426863" sldId="306"/>
            <ac:spMk id="6" creationId="{FB947543-DFA1-496F-AF7D-37A8EDBCD4CA}"/>
          </ac:spMkLst>
        </pc:spChg>
        <pc:spChg chg="add mod">
          <ac:chgData name="HOWARD LIM" userId="5f46fd05-caa1-48d7-ae1b-d61ec684b443" providerId="ADAL" clId="{2FBED7FA-B31C-46F7-936E-2A44E3AA4F7E}" dt="2021-03-30T12:44:34.235" v="2428" actId="208"/>
          <ac:spMkLst>
            <pc:docMk/>
            <pc:sldMk cId="443426863" sldId="306"/>
            <ac:spMk id="7" creationId="{DFE7A6BB-177F-468D-85F0-5BD33E2488ED}"/>
          </ac:spMkLst>
        </pc:spChg>
        <pc:spChg chg="add mod">
          <ac:chgData name="HOWARD LIM" userId="5f46fd05-caa1-48d7-ae1b-d61ec684b443" providerId="ADAL" clId="{2FBED7FA-B31C-46F7-936E-2A44E3AA4F7E}" dt="2021-03-30T12:44:34.387" v="2438" actId="208"/>
          <ac:spMkLst>
            <pc:docMk/>
            <pc:sldMk cId="443426863" sldId="306"/>
            <ac:spMk id="8" creationId="{8CD134CA-8E3C-4150-AF53-F5CEF8A5C92C}"/>
          </ac:spMkLst>
        </pc:spChg>
        <pc:spChg chg="add mod">
          <ac:chgData name="HOWARD LIM" userId="5f46fd05-caa1-48d7-ae1b-d61ec684b443" providerId="ADAL" clId="{2FBED7FA-B31C-46F7-936E-2A44E3AA4F7E}" dt="2021-03-30T12:44:34.748" v="2448" actId="208"/>
          <ac:spMkLst>
            <pc:docMk/>
            <pc:sldMk cId="443426863" sldId="306"/>
            <ac:spMk id="9" creationId="{44AC9CC4-CE0B-40D9-808D-89837BD4FA0C}"/>
          </ac:spMkLst>
        </pc:spChg>
        <pc:picChg chg="add mod">
          <ac:chgData name="HOWARD LIM" userId="5f46fd05-caa1-48d7-ae1b-d61ec684b443" providerId="ADAL" clId="{2FBED7FA-B31C-46F7-936E-2A44E3AA4F7E}" dt="2021-03-30T12:44:33.976" v="2408"/>
          <ac:picMkLst>
            <pc:docMk/>
            <pc:sldMk cId="443426863" sldId="306"/>
            <ac:picMk id="5" creationId="{262D80F7-9091-462E-8E35-0027773D115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87" v="6475" actId="2696"/>
        <pc:sldMkLst>
          <pc:docMk/>
          <pc:sldMk cId="511063971" sldId="306"/>
        </pc:sldMkLst>
        <pc:spChg chg="add mod">
          <ac:chgData name="HOWARD LIM" userId="5f46fd05-caa1-48d7-ae1b-d61ec684b443" providerId="ADAL" clId="{2FBED7FA-B31C-46F7-936E-2A44E3AA4F7E}" dt="2021-03-31T13:23:03.789" v="6267" actId="208"/>
          <ac:spMkLst>
            <pc:docMk/>
            <pc:sldMk cId="511063971" sldId="306"/>
            <ac:spMk id="6" creationId="{14E4E1C5-1389-4989-80E9-47C399AF4775}"/>
          </ac:spMkLst>
        </pc:spChg>
        <pc:spChg chg="add mod">
          <ac:chgData name="HOWARD LIM" userId="5f46fd05-caa1-48d7-ae1b-d61ec684b443" providerId="ADAL" clId="{2FBED7FA-B31C-46F7-936E-2A44E3AA4F7E}" dt="2021-03-31T13:23:03.861" v="6277" actId="208"/>
          <ac:spMkLst>
            <pc:docMk/>
            <pc:sldMk cId="511063971" sldId="306"/>
            <ac:spMk id="7" creationId="{045FE9FA-3F81-4ED9-A497-2C933DC44607}"/>
          </ac:spMkLst>
        </pc:spChg>
        <pc:spChg chg="add mod">
          <ac:chgData name="HOWARD LIM" userId="5f46fd05-caa1-48d7-ae1b-d61ec684b443" providerId="ADAL" clId="{2FBED7FA-B31C-46F7-936E-2A44E3AA4F7E}" dt="2021-03-31T13:23:03.960" v="6287" actId="208"/>
          <ac:spMkLst>
            <pc:docMk/>
            <pc:sldMk cId="511063971" sldId="306"/>
            <ac:spMk id="8" creationId="{4E55ECC1-DD65-4A77-A706-0B0E6746D596}"/>
          </ac:spMkLst>
        </pc:spChg>
        <pc:spChg chg="add mod">
          <ac:chgData name="HOWARD LIM" userId="5f46fd05-caa1-48d7-ae1b-d61ec684b443" providerId="ADAL" clId="{2FBED7FA-B31C-46F7-936E-2A44E3AA4F7E}" dt="2021-03-31T13:23:04.035" v="6297" actId="208"/>
          <ac:spMkLst>
            <pc:docMk/>
            <pc:sldMk cId="511063971" sldId="306"/>
            <ac:spMk id="9" creationId="{43D6EB26-9D72-453D-A5E7-7934459D9381}"/>
          </ac:spMkLst>
        </pc:spChg>
        <pc:picChg chg="add mod">
          <ac:chgData name="HOWARD LIM" userId="5f46fd05-caa1-48d7-ae1b-d61ec684b443" providerId="ADAL" clId="{2FBED7FA-B31C-46F7-936E-2A44E3AA4F7E}" dt="2021-03-31T13:23:03.696" v="6257"/>
          <ac:picMkLst>
            <pc:docMk/>
            <pc:sldMk cId="511063971" sldId="306"/>
            <ac:picMk id="5" creationId="{4A72115E-CD59-4F9D-A0BF-56E50ACDA0A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69" v="11626" actId="2696"/>
        <pc:sldMkLst>
          <pc:docMk/>
          <pc:sldMk cId="922970937" sldId="306"/>
        </pc:sldMkLst>
        <pc:spChg chg="add mod">
          <ac:chgData name="HOWARD LIM" userId="5f46fd05-caa1-48d7-ae1b-d61ec684b443" providerId="ADAL" clId="{2FBED7FA-B31C-46F7-936E-2A44E3AA4F7E}" dt="2021-03-31T13:46:10.457" v="11333" actId="208"/>
          <ac:spMkLst>
            <pc:docMk/>
            <pc:sldMk cId="922970937" sldId="306"/>
            <ac:spMk id="6" creationId="{A6834339-A6E3-42CD-B92E-46592A4462B1}"/>
          </ac:spMkLst>
        </pc:spChg>
        <pc:spChg chg="add mod">
          <ac:chgData name="HOWARD LIM" userId="5f46fd05-caa1-48d7-ae1b-d61ec684b443" providerId="ADAL" clId="{2FBED7FA-B31C-46F7-936E-2A44E3AA4F7E}" dt="2021-03-31T13:46:10.537" v="11343" actId="208"/>
          <ac:spMkLst>
            <pc:docMk/>
            <pc:sldMk cId="922970937" sldId="306"/>
            <ac:spMk id="7" creationId="{89251BC4-6770-42A6-B1E1-93C6DCA15C68}"/>
          </ac:spMkLst>
        </pc:spChg>
        <pc:spChg chg="add mod">
          <ac:chgData name="HOWARD LIM" userId="5f46fd05-caa1-48d7-ae1b-d61ec684b443" providerId="ADAL" clId="{2FBED7FA-B31C-46F7-936E-2A44E3AA4F7E}" dt="2021-03-31T13:46:10.596" v="11353" actId="208"/>
          <ac:spMkLst>
            <pc:docMk/>
            <pc:sldMk cId="922970937" sldId="306"/>
            <ac:spMk id="8" creationId="{761C709E-FE63-4FD9-90EC-2688038D306C}"/>
          </ac:spMkLst>
        </pc:spChg>
        <pc:spChg chg="add mod">
          <ac:chgData name="HOWARD LIM" userId="5f46fd05-caa1-48d7-ae1b-d61ec684b443" providerId="ADAL" clId="{2FBED7FA-B31C-46F7-936E-2A44E3AA4F7E}" dt="2021-03-31T13:46:10.649" v="11363" actId="208"/>
          <ac:spMkLst>
            <pc:docMk/>
            <pc:sldMk cId="922970937" sldId="306"/>
            <ac:spMk id="9" creationId="{585E94CA-C735-41DE-8B39-48F923A544F7}"/>
          </ac:spMkLst>
        </pc:spChg>
        <pc:picChg chg="add mod">
          <ac:chgData name="HOWARD LIM" userId="5f46fd05-caa1-48d7-ae1b-d61ec684b443" providerId="ADAL" clId="{2FBED7FA-B31C-46F7-936E-2A44E3AA4F7E}" dt="2021-03-31T13:46:10.344" v="11323"/>
          <ac:picMkLst>
            <pc:docMk/>
            <pc:sldMk cId="922970937" sldId="306"/>
            <ac:picMk id="5" creationId="{89AAA03E-F65F-4B9F-A467-6C5DF5F6A32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20" v="10003" actId="2696"/>
        <pc:sldMkLst>
          <pc:docMk/>
          <pc:sldMk cId="1125264951" sldId="306"/>
        </pc:sldMkLst>
        <pc:spChg chg="add mod">
          <ac:chgData name="HOWARD LIM" userId="5f46fd05-caa1-48d7-ae1b-d61ec684b443" providerId="ADAL" clId="{2FBED7FA-B31C-46F7-936E-2A44E3AA4F7E}" dt="2021-03-31T13:38:10.601" v="8849" actId="208"/>
          <ac:spMkLst>
            <pc:docMk/>
            <pc:sldMk cId="1125264951" sldId="306"/>
            <ac:spMk id="6" creationId="{9D7B78E8-D48C-4013-B442-DE69873EDAC6}"/>
          </ac:spMkLst>
        </pc:spChg>
        <pc:spChg chg="add mod">
          <ac:chgData name="HOWARD LIM" userId="5f46fd05-caa1-48d7-ae1b-d61ec684b443" providerId="ADAL" clId="{2FBED7FA-B31C-46F7-936E-2A44E3AA4F7E}" dt="2021-03-31T13:38:10.659" v="8859" actId="208"/>
          <ac:spMkLst>
            <pc:docMk/>
            <pc:sldMk cId="1125264951" sldId="306"/>
            <ac:spMk id="7" creationId="{3F073D63-6AE6-4DED-8C5B-A3F85BAC0CCA}"/>
          </ac:spMkLst>
        </pc:spChg>
        <pc:spChg chg="add mod">
          <ac:chgData name="HOWARD LIM" userId="5f46fd05-caa1-48d7-ae1b-d61ec684b443" providerId="ADAL" clId="{2FBED7FA-B31C-46F7-936E-2A44E3AA4F7E}" dt="2021-03-31T13:38:10.714" v="8869" actId="208"/>
          <ac:spMkLst>
            <pc:docMk/>
            <pc:sldMk cId="1125264951" sldId="306"/>
            <ac:spMk id="8" creationId="{1783C107-0E30-4AB4-B723-7BBE3D30B365}"/>
          </ac:spMkLst>
        </pc:spChg>
        <pc:spChg chg="add mod">
          <ac:chgData name="HOWARD LIM" userId="5f46fd05-caa1-48d7-ae1b-d61ec684b443" providerId="ADAL" clId="{2FBED7FA-B31C-46F7-936E-2A44E3AA4F7E}" dt="2021-03-31T13:38:10.767" v="8879" actId="208"/>
          <ac:spMkLst>
            <pc:docMk/>
            <pc:sldMk cId="1125264951" sldId="306"/>
            <ac:spMk id="9" creationId="{B4CFEFDA-F09F-4B4B-BD52-9B4AA1616672}"/>
          </ac:spMkLst>
        </pc:spChg>
        <pc:picChg chg="add mod">
          <ac:chgData name="HOWARD LIM" userId="5f46fd05-caa1-48d7-ae1b-d61ec684b443" providerId="ADAL" clId="{2FBED7FA-B31C-46F7-936E-2A44E3AA4F7E}" dt="2021-03-31T13:38:10.482" v="8839"/>
          <ac:picMkLst>
            <pc:docMk/>
            <pc:sldMk cId="1125264951" sldId="306"/>
            <ac:picMk id="5" creationId="{20441EE9-C7A7-4FF0-9057-AB1241668F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35" v="11076" actId="2696"/>
        <pc:sldMkLst>
          <pc:docMk/>
          <pc:sldMk cId="1602225647" sldId="306"/>
        </pc:sldMkLst>
        <pc:spChg chg="add mod">
          <ac:chgData name="HOWARD LIM" userId="5f46fd05-caa1-48d7-ae1b-d61ec684b443" providerId="ADAL" clId="{2FBED7FA-B31C-46F7-936E-2A44E3AA4F7E}" dt="2021-03-31T13:44:17.108" v="10267" actId="208"/>
          <ac:spMkLst>
            <pc:docMk/>
            <pc:sldMk cId="1602225647" sldId="306"/>
            <ac:spMk id="6" creationId="{1EBEF19F-8318-4BBA-AE95-7294DAED6F01}"/>
          </ac:spMkLst>
        </pc:spChg>
        <pc:spChg chg="add mod">
          <ac:chgData name="HOWARD LIM" userId="5f46fd05-caa1-48d7-ae1b-d61ec684b443" providerId="ADAL" clId="{2FBED7FA-B31C-46F7-936E-2A44E3AA4F7E}" dt="2021-03-31T13:44:17.177" v="10277" actId="208"/>
          <ac:spMkLst>
            <pc:docMk/>
            <pc:sldMk cId="1602225647" sldId="306"/>
            <ac:spMk id="7" creationId="{B334DA19-1B36-4DC1-8CC0-44DA67ADDF62}"/>
          </ac:spMkLst>
        </pc:spChg>
        <pc:spChg chg="add mod">
          <ac:chgData name="HOWARD LIM" userId="5f46fd05-caa1-48d7-ae1b-d61ec684b443" providerId="ADAL" clId="{2FBED7FA-B31C-46F7-936E-2A44E3AA4F7E}" dt="2021-03-31T13:44:17.364" v="10287" actId="208"/>
          <ac:spMkLst>
            <pc:docMk/>
            <pc:sldMk cId="1602225647" sldId="306"/>
            <ac:spMk id="8" creationId="{A21312EB-45CD-451B-B11B-C65323BB276F}"/>
          </ac:spMkLst>
        </pc:spChg>
        <pc:spChg chg="add mod">
          <ac:chgData name="HOWARD LIM" userId="5f46fd05-caa1-48d7-ae1b-d61ec684b443" providerId="ADAL" clId="{2FBED7FA-B31C-46F7-936E-2A44E3AA4F7E}" dt="2021-03-31T13:44:17.432" v="10297" actId="208"/>
          <ac:spMkLst>
            <pc:docMk/>
            <pc:sldMk cId="1602225647" sldId="306"/>
            <ac:spMk id="9" creationId="{0C1267B5-EA97-40E7-BD2E-2141770A856D}"/>
          </ac:spMkLst>
        </pc:spChg>
        <pc:picChg chg="add mod">
          <ac:chgData name="HOWARD LIM" userId="5f46fd05-caa1-48d7-ae1b-d61ec684b443" providerId="ADAL" clId="{2FBED7FA-B31C-46F7-936E-2A44E3AA4F7E}" dt="2021-03-31T13:44:16.989" v="10257"/>
          <ac:picMkLst>
            <pc:docMk/>
            <pc:sldMk cId="1602225647" sldId="306"/>
            <ac:picMk id="5" creationId="{ADF6ED77-3798-4036-BE93-27CB80368CE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84" v="3442" actId="2696"/>
        <pc:sldMkLst>
          <pc:docMk/>
          <pc:sldMk cId="1748361562" sldId="306"/>
        </pc:sldMkLst>
        <pc:spChg chg="add mod">
          <ac:chgData name="HOWARD LIM" userId="5f46fd05-caa1-48d7-ae1b-d61ec684b443" providerId="ADAL" clId="{2FBED7FA-B31C-46F7-936E-2A44E3AA4F7E}" dt="2021-03-30T12:51:00.708" v="3318" actId="208"/>
          <ac:spMkLst>
            <pc:docMk/>
            <pc:sldMk cId="1748361562" sldId="306"/>
            <ac:spMk id="6" creationId="{EB0B6C84-2F63-4533-8D73-774648FD4E79}"/>
          </ac:spMkLst>
        </pc:spChg>
        <pc:spChg chg="add mod">
          <ac:chgData name="HOWARD LIM" userId="5f46fd05-caa1-48d7-ae1b-d61ec684b443" providerId="ADAL" clId="{2FBED7FA-B31C-46F7-936E-2A44E3AA4F7E}" dt="2021-03-30T12:51:00.772" v="3328" actId="208"/>
          <ac:spMkLst>
            <pc:docMk/>
            <pc:sldMk cId="1748361562" sldId="306"/>
            <ac:spMk id="7" creationId="{D3FCF940-6889-438A-966E-C9FD081C319F}"/>
          </ac:spMkLst>
        </pc:spChg>
        <pc:spChg chg="add mod">
          <ac:chgData name="HOWARD LIM" userId="5f46fd05-caa1-48d7-ae1b-d61ec684b443" providerId="ADAL" clId="{2FBED7FA-B31C-46F7-936E-2A44E3AA4F7E}" dt="2021-03-30T12:51:00.902" v="3338" actId="208"/>
          <ac:spMkLst>
            <pc:docMk/>
            <pc:sldMk cId="1748361562" sldId="306"/>
            <ac:spMk id="8" creationId="{3D8C4863-1B54-4541-8188-5D239F9F07EB}"/>
          </ac:spMkLst>
        </pc:spChg>
        <pc:spChg chg="add mod">
          <ac:chgData name="HOWARD LIM" userId="5f46fd05-caa1-48d7-ae1b-d61ec684b443" providerId="ADAL" clId="{2FBED7FA-B31C-46F7-936E-2A44E3AA4F7E}" dt="2021-03-30T12:51:01.007" v="3348" actId="208"/>
          <ac:spMkLst>
            <pc:docMk/>
            <pc:sldMk cId="1748361562" sldId="306"/>
            <ac:spMk id="9" creationId="{7D16E029-8CBD-4FD8-9A9C-4D4F27F6AC4A}"/>
          </ac:spMkLst>
        </pc:spChg>
        <pc:picChg chg="add mod">
          <ac:chgData name="HOWARD LIM" userId="5f46fd05-caa1-48d7-ae1b-d61ec684b443" providerId="ADAL" clId="{2FBED7FA-B31C-46F7-936E-2A44E3AA4F7E}" dt="2021-03-30T12:51:00.562" v="3308"/>
          <ac:picMkLst>
            <pc:docMk/>
            <pc:sldMk cId="1748361562" sldId="306"/>
            <ac:picMk id="5" creationId="{E9BEBD91-BAB9-481C-9FEF-B64E932588C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16" v="1174" actId="2696"/>
        <pc:sldMkLst>
          <pc:docMk/>
          <pc:sldMk cId="2385780632" sldId="306"/>
        </pc:sldMkLst>
        <pc:spChg chg="add mod">
          <ac:chgData name="HOWARD LIM" userId="5f46fd05-caa1-48d7-ae1b-d61ec684b443" providerId="ADAL" clId="{2FBED7FA-B31C-46F7-936E-2A44E3AA4F7E}" dt="2021-03-30T09:48:10.022" v="1023" actId="947"/>
          <ac:spMkLst>
            <pc:docMk/>
            <pc:sldMk cId="2385780632" sldId="306"/>
            <ac:spMk id="6" creationId="{60997B20-9288-4F32-83FF-4B93EBBD7A69}"/>
          </ac:spMkLst>
        </pc:spChg>
        <pc:spChg chg="add mod">
          <ac:chgData name="HOWARD LIM" userId="5f46fd05-caa1-48d7-ae1b-d61ec684b443" providerId="ADAL" clId="{2FBED7FA-B31C-46F7-936E-2A44E3AA4F7E}" dt="2021-03-30T09:48:10.102" v="1030" actId="947"/>
          <ac:spMkLst>
            <pc:docMk/>
            <pc:sldMk cId="2385780632" sldId="306"/>
            <ac:spMk id="7" creationId="{F810CF86-D817-4820-B058-C7FEDD850EAE}"/>
          </ac:spMkLst>
        </pc:spChg>
        <pc:spChg chg="add mod">
          <ac:chgData name="HOWARD LIM" userId="5f46fd05-caa1-48d7-ae1b-d61ec684b443" providerId="ADAL" clId="{2FBED7FA-B31C-46F7-936E-2A44E3AA4F7E}" dt="2021-03-30T09:48:10.293" v="1037" actId="947"/>
          <ac:spMkLst>
            <pc:docMk/>
            <pc:sldMk cId="2385780632" sldId="306"/>
            <ac:spMk id="8" creationId="{009C8EF7-BF1B-41C3-B0BC-BD85BA8FCCE9}"/>
          </ac:spMkLst>
        </pc:spChg>
        <pc:spChg chg="add mod">
          <ac:chgData name="HOWARD LIM" userId="5f46fd05-caa1-48d7-ae1b-d61ec684b443" providerId="ADAL" clId="{2FBED7FA-B31C-46F7-936E-2A44E3AA4F7E}" dt="2021-03-30T09:48:10.349" v="1044" actId="947"/>
          <ac:spMkLst>
            <pc:docMk/>
            <pc:sldMk cId="2385780632" sldId="306"/>
            <ac:spMk id="9" creationId="{E5E881BB-C206-4F80-BDE3-C73DF67A3129}"/>
          </ac:spMkLst>
        </pc:spChg>
        <pc:picChg chg="add mod">
          <ac:chgData name="HOWARD LIM" userId="5f46fd05-caa1-48d7-ae1b-d61ec684b443" providerId="ADAL" clId="{2FBED7FA-B31C-46F7-936E-2A44E3AA4F7E}" dt="2021-03-30T09:48:09.893" v="1016"/>
          <ac:picMkLst>
            <pc:docMk/>
            <pc:sldMk cId="2385780632" sldId="306"/>
            <ac:picMk id="5" creationId="{525EC415-B00D-42FE-B925-EDF705172D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1" v="2175" actId="2696"/>
        <pc:sldMkLst>
          <pc:docMk/>
          <pc:sldMk cId="2591947341" sldId="306"/>
        </pc:sldMkLst>
        <pc:spChg chg="add mod">
          <ac:chgData name="HOWARD LIM" userId="5f46fd05-caa1-48d7-ae1b-d61ec684b443" providerId="ADAL" clId="{2FBED7FA-B31C-46F7-936E-2A44E3AA4F7E}" dt="2021-03-30T12:41:24.447" v="2025" actId="947"/>
          <ac:spMkLst>
            <pc:docMk/>
            <pc:sldMk cId="2591947341" sldId="306"/>
            <ac:spMk id="6" creationId="{9701E1FA-FD70-438D-939E-CAD44C56DE45}"/>
          </ac:spMkLst>
        </pc:spChg>
        <pc:spChg chg="add mod">
          <ac:chgData name="HOWARD LIM" userId="5f46fd05-caa1-48d7-ae1b-d61ec684b443" providerId="ADAL" clId="{2FBED7FA-B31C-46F7-936E-2A44E3AA4F7E}" dt="2021-03-30T12:41:24.519" v="2032" actId="947"/>
          <ac:spMkLst>
            <pc:docMk/>
            <pc:sldMk cId="2591947341" sldId="306"/>
            <ac:spMk id="7" creationId="{5C12E817-974E-4784-87F0-1E4476979B24}"/>
          </ac:spMkLst>
        </pc:spChg>
        <pc:spChg chg="add mod">
          <ac:chgData name="HOWARD LIM" userId="5f46fd05-caa1-48d7-ae1b-d61ec684b443" providerId="ADAL" clId="{2FBED7FA-B31C-46F7-936E-2A44E3AA4F7E}" dt="2021-03-30T12:41:24.617" v="2039" actId="947"/>
          <ac:spMkLst>
            <pc:docMk/>
            <pc:sldMk cId="2591947341" sldId="306"/>
            <ac:spMk id="8" creationId="{626D0378-5C50-4BA9-9ADE-8BD1F2362B53}"/>
          </ac:spMkLst>
        </pc:spChg>
        <pc:spChg chg="add mod">
          <ac:chgData name="HOWARD LIM" userId="5f46fd05-caa1-48d7-ae1b-d61ec684b443" providerId="ADAL" clId="{2FBED7FA-B31C-46F7-936E-2A44E3AA4F7E}" dt="2021-03-30T12:41:24.705" v="2046" actId="947"/>
          <ac:spMkLst>
            <pc:docMk/>
            <pc:sldMk cId="2591947341" sldId="306"/>
            <ac:spMk id="9" creationId="{EC0859FA-08D1-4D4A-B245-D662F8FD68EF}"/>
          </ac:spMkLst>
        </pc:spChg>
        <pc:picChg chg="add mod">
          <ac:chgData name="HOWARD LIM" userId="5f46fd05-caa1-48d7-ae1b-d61ec684b443" providerId="ADAL" clId="{2FBED7FA-B31C-46F7-936E-2A44E3AA4F7E}" dt="2021-03-30T12:41:24.326" v="2018"/>
          <ac:picMkLst>
            <pc:docMk/>
            <pc:sldMk cId="2591947341" sldId="306"/>
            <ac:picMk id="5" creationId="{6AA4AC04-AC94-4472-808D-671C7DA2041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62" v="5204" actId="2696"/>
        <pc:sldMkLst>
          <pc:docMk/>
          <pc:sldMk cId="2653791477" sldId="306"/>
        </pc:sldMkLst>
        <pc:spChg chg="add mod">
          <ac:chgData name="HOWARD LIM" userId="5f46fd05-caa1-48d7-ae1b-d61ec684b443" providerId="ADAL" clId="{2FBED7FA-B31C-46F7-936E-2A44E3AA4F7E}" dt="2021-03-30T13:22:50.750" v="4868" actId="947"/>
          <ac:spMkLst>
            <pc:docMk/>
            <pc:sldMk cId="2653791477" sldId="306"/>
            <ac:spMk id="6" creationId="{C26422BD-6B54-4D43-B395-97F32EBEBB21}"/>
          </ac:spMkLst>
        </pc:spChg>
        <pc:spChg chg="add mod">
          <ac:chgData name="HOWARD LIM" userId="5f46fd05-caa1-48d7-ae1b-d61ec684b443" providerId="ADAL" clId="{2FBED7FA-B31C-46F7-936E-2A44E3AA4F7E}" dt="2021-03-30T13:22:50.797" v="4875" actId="947"/>
          <ac:spMkLst>
            <pc:docMk/>
            <pc:sldMk cId="2653791477" sldId="306"/>
            <ac:spMk id="7" creationId="{971C60C3-1154-4B03-B8B1-2BB86C13A0E5}"/>
          </ac:spMkLst>
        </pc:spChg>
        <pc:spChg chg="add mod">
          <ac:chgData name="HOWARD LIM" userId="5f46fd05-caa1-48d7-ae1b-d61ec684b443" providerId="ADAL" clId="{2FBED7FA-B31C-46F7-936E-2A44E3AA4F7E}" dt="2021-03-30T13:22:50.848" v="4882" actId="947"/>
          <ac:spMkLst>
            <pc:docMk/>
            <pc:sldMk cId="2653791477" sldId="306"/>
            <ac:spMk id="8" creationId="{1C7EBCD7-C4A9-43A0-9297-85AE688E86F1}"/>
          </ac:spMkLst>
        </pc:spChg>
        <pc:spChg chg="add mod">
          <ac:chgData name="HOWARD LIM" userId="5f46fd05-caa1-48d7-ae1b-d61ec684b443" providerId="ADAL" clId="{2FBED7FA-B31C-46F7-936E-2A44E3AA4F7E}" dt="2021-03-30T13:22:50.889" v="4889" actId="947"/>
          <ac:spMkLst>
            <pc:docMk/>
            <pc:sldMk cId="2653791477" sldId="306"/>
            <ac:spMk id="9" creationId="{ABD1C606-F8BC-4624-99D0-7CCDB6C4A83F}"/>
          </ac:spMkLst>
        </pc:spChg>
        <pc:picChg chg="add mod">
          <ac:chgData name="HOWARD LIM" userId="5f46fd05-caa1-48d7-ae1b-d61ec684b443" providerId="ADAL" clId="{2FBED7FA-B31C-46F7-936E-2A44E3AA4F7E}" dt="2021-03-30T13:22:50.673" v="4861"/>
          <ac:picMkLst>
            <pc:docMk/>
            <pc:sldMk cId="2653791477" sldId="306"/>
            <ac:picMk id="5" creationId="{C61969FC-018B-44DB-A62B-08233E3A004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79" v="840" actId="2696"/>
        <pc:sldMkLst>
          <pc:docMk/>
          <pc:sldMk cId="2766874278" sldId="306"/>
        </pc:sldMkLst>
        <pc:spChg chg="add mod">
          <ac:chgData name="HOWARD LIM" userId="5f46fd05-caa1-48d7-ae1b-d61ec684b443" providerId="ADAL" clId="{2FBED7FA-B31C-46F7-936E-2A44E3AA4F7E}" dt="2020-12-20T14:47:15.519" v="611" actId="947"/>
          <ac:spMkLst>
            <pc:docMk/>
            <pc:sldMk cId="2766874278" sldId="306"/>
            <ac:spMk id="6" creationId="{04ED63E3-4BD1-4BD5-B2E1-51A6C89ABCD0}"/>
          </ac:spMkLst>
        </pc:spChg>
        <pc:spChg chg="add mod">
          <ac:chgData name="HOWARD LIM" userId="5f46fd05-caa1-48d7-ae1b-d61ec684b443" providerId="ADAL" clId="{2FBED7FA-B31C-46F7-936E-2A44E3AA4F7E}" dt="2020-12-20T14:47:15.592" v="618" actId="947"/>
          <ac:spMkLst>
            <pc:docMk/>
            <pc:sldMk cId="2766874278" sldId="306"/>
            <ac:spMk id="7" creationId="{537990FE-DCD4-4682-B412-042FB9E2BC15}"/>
          </ac:spMkLst>
        </pc:spChg>
        <pc:spChg chg="add mod">
          <ac:chgData name="HOWARD LIM" userId="5f46fd05-caa1-48d7-ae1b-d61ec684b443" providerId="ADAL" clId="{2FBED7FA-B31C-46F7-936E-2A44E3AA4F7E}" dt="2020-12-20T14:47:15.675" v="625" actId="947"/>
          <ac:spMkLst>
            <pc:docMk/>
            <pc:sldMk cId="2766874278" sldId="306"/>
            <ac:spMk id="8" creationId="{0610D7CD-D3F4-4ADF-B35C-61561F383DD1}"/>
          </ac:spMkLst>
        </pc:spChg>
        <pc:spChg chg="add mod">
          <ac:chgData name="HOWARD LIM" userId="5f46fd05-caa1-48d7-ae1b-d61ec684b443" providerId="ADAL" clId="{2FBED7FA-B31C-46F7-936E-2A44E3AA4F7E}" dt="2020-12-20T14:47:15.747" v="632" actId="947"/>
          <ac:spMkLst>
            <pc:docMk/>
            <pc:sldMk cId="2766874278" sldId="306"/>
            <ac:spMk id="9" creationId="{2963FBF8-8DCE-4C90-B27F-F4FDB43D5E55}"/>
          </ac:spMkLst>
        </pc:spChg>
        <pc:picChg chg="add mod">
          <ac:chgData name="HOWARD LIM" userId="5f46fd05-caa1-48d7-ae1b-d61ec684b443" providerId="ADAL" clId="{2FBED7FA-B31C-46F7-936E-2A44E3AA4F7E}" dt="2020-12-20T14:47:15.404" v="604"/>
          <ac:picMkLst>
            <pc:docMk/>
            <pc:sldMk cId="2766874278" sldId="306"/>
            <ac:picMk id="5" creationId="{85E70BD9-B353-4A93-AE9A-B2C3CD063D27}"/>
          </ac:picMkLst>
        </pc:picChg>
      </pc:sldChg>
      <pc:sldChg chg="del">
        <pc:chgData name="HOWARD LIM" userId="5f46fd05-caa1-48d7-ae1b-d61ec684b443" providerId="ADAL" clId="{2FBED7FA-B31C-46F7-936E-2A44E3AA4F7E}" dt="2020-12-20T14:45:40.084" v="3" actId="2696"/>
        <pc:sldMkLst>
          <pc:docMk/>
          <pc:sldMk cId="2920792192" sldId="306"/>
        </pc:sldMkLst>
      </pc:sldChg>
      <pc:sldChg chg="addSp modSp add del mod">
        <pc:chgData name="HOWARD LIM" userId="5f46fd05-caa1-48d7-ae1b-d61ec684b443" providerId="ADAL" clId="{2FBED7FA-B31C-46F7-936E-2A44E3AA4F7E}" dt="2021-03-31T13:23:00.080" v="6027" actId="2696"/>
        <pc:sldMkLst>
          <pc:docMk/>
          <pc:sldMk cId="3093371525" sldId="306"/>
        </pc:sldMkLst>
        <pc:spChg chg="add mod">
          <ac:chgData name="HOWARD LIM" userId="5f46fd05-caa1-48d7-ae1b-d61ec684b443" providerId="ADAL" clId="{2FBED7FA-B31C-46F7-936E-2A44E3AA4F7E}" dt="2021-03-31T13:15:16.882" v="5949" actId="208"/>
          <ac:spMkLst>
            <pc:docMk/>
            <pc:sldMk cId="3093371525" sldId="306"/>
            <ac:spMk id="6" creationId="{73998EDB-ADF7-446F-8B3E-BEAE78F41C58}"/>
          </ac:spMkLst>
        </pc:spChg>
        <pc:spChg chg="add mod">
          <ac:chgData name="HOWARD LIM" userId="5f46fd05-caa1-48d7-ae1b-d61ec684b443" providerId="ADAL" clId="{2FBED7FA-B31C-46F7-936E-2A44E3AA4F7E}" dt="2021-03-31T13:15:16.948" v="5959" actId="208"/>
          <ac:spMkLst>
            <pc:docMk/>
            <pc:sldMk cId="3093371525" sldId="306"/>
            <ac:spMk id="7" creationId="{AF178E2E-B941-4C99-94D2-240AE5B8D646}"/>
          </ac:spMkLst>
        </pc:spChg>
        <pc:spChg chg="add mod">
          <ac:chgData name="HOWARD LIM" userId="5f46fd05-caa1-48d7-ae1b-d61ec684b443" providerId="ADAL" clId="{2FBED7FA-B31C-46F7-936E-2A44E3AA4F7E}" dt="2021-03-31T13:15:17.035" v="5969" actId="208"/>
          <ac:spMkLst>
            <pc:docMk/>
            <pc:sldMk cId="3093371525" sldId="306"/>
            <ac:spMk id="8" creationId="{DCB5B541-BEDF-43F8-858E-9046B29272BD}"/>
          </ac:spMkLst>
        </pc:spChg>
        <pc:spChg chg="add mod">
          <ac:chgData name="HOWARD LIM" userId="5f46fd05-caa1-48d7-ae1b-d61ec684b443" providerId="ADAL" clId="{2FBED7FA-B31C-46F7-936E-2A44E3AA4F7E}" dt="2021-03-31T13:15:17.092" v="5979" actId="208"/>
          <ac:spMkLst>
            <pc:docMk/>
            <pc:sldMk cId="3093371525" sldId="306"/>
            <ac:spMk id="9" creationId="{B7820DDE-1783-4AD7-8D0C-904020DE7B23}"/>
          </ac:spMkLst>
        </pc:spChg>
        <pc:picChg chg="add mod">
          <ac:chgData name="HOWARD LIM" userId="5f46fd05-caa1-48d7-ae1b-d61ec684b443" providerId="ADAL" clId="{2FBED7FA-B31C-46F7-936E-2A44E3AA4F7E}" dt="2021-03-31T13:15:16.738" v="5939"/>
          <ac:picMkLst>
            <pc:docMk/>
            <pc:sldMk cId="3093371525" sldId="306"/>
            <ac:picMk id="5" creationId="{16142531-2321-41C0-81B7-6E1B1B6A02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198" v="4682" actId="2696"/>
        <pc:sldMkLst>
          <pc:docMk/>
          <pc:sldMk cId="3251078997" sldId="306"/>
        </pc:sldMkLst>
        <pc:spChg chg="add mod">
          <ac:chgData name="HOWARD LIM" userId="5f46fd05-caa1-48d7-ae1b-d61ec684b443" providerId="ADAL" clId="{2FBED7FA-B31C-46F7-936E-2A44E3AA4F7E}" dt="2021-03-30T13:17:37.972" v="4345" actId="947"/>
          <ac:spMkLst>
            <pc:docMk/>
            <pc:sldMk cId="3251078997" sldId="306"/>
            <ac:spMk id="6" creationId="{AD007E5B-58AF-40AF-9134-49D9F7FD71CE}"/>
          </ac:spMkLst>
        </pc:spChg>
        <pc:spChg chg="add mod">
          <ac:chgData name="HOWARD LIM" userId="5f46fd05-caa1-48d7-ae1b-d61ec684b443" providerId="ADAL" clId="{2FBED7FA-B31C-46F7-936E-2A44E3AA4F7E}" dt="2021-03-30T13:17:38.019" v="4352" actId="947"/>
          <ac:spMkLst>
            <pc:docMk/>
            <pc:sldMk cId="3251078997" sldId="306"/>
            <ac:spMk id="7" creationId="{F6FE1CF8-A857-4D87-9C7D-1818D17835D8}"/>
          </ac:spMkLst>
        </pc:spChg>
        <pc:spChg chg="add mod">
          <ac:chgData name="HOWARD LIM" userId="5f46fd05-caa1-48d7-ae1b-d61ec684b443" providerId="ADAL" clId="{2FBED7FA-B31C-46F7-936E-2A44E3AA4F7E}" dt="2021-03-30T13:17:38.077" v="4359" actId="947"/>
          <ac:spMkLst>
            <pc:docMk/>
            <pc:sldMk cId="3251078997" sldId="306"/>
            <ac:spMk id="8" creationId="{2AFC490C-E180-4C78-8171-4214884D624C}"/>
          </ac:spMkLst>
        </pc:spChg>
        <pc:spChg chg="add mod">
          <ac:chgData name="HOWARD LIM" userId="5f46fd05-caa1-48d7-ae1b-d61ec684b443" providerId="ADAL" clId="{2FBED7FA-B31C-46F7-936E-2A44E3AA4F7E}" dt="2021-03-30T13:17:38.113" v="4366" actId="947"/>
          <ac:spMkLst>
            <pc:docMk/>
            <pc:sldMk cId="3251078997" sldId="306"/>
            <ac:spMk id="9" creationId="{5A653B11-1E9D-4255-9C48-3BE78B931EE3}"/>
          </ac:spMkLst>
        </pc:spChg>
        <pc:picChg chg="add mod">
          <ac:chgData name="HOWARD LIM" userId="5f46fd05-caa1-48d7-ae1b-d61ec684b443" providerId="ADAL" clId="{2FBED7FA-B31C-46F7-936E-2A44E3AA4F7E}" dt="2021-03-30T13:17:37.921" v="4338"/>
          <ac:picMkLst>
            <pc:docMk/>
            <pc:sldMk cId="3251078997" sldId="306"/>
            <ac:picMk id="5" creationId="{2BF010C4-0248-44A6-BB3E-701F6B3A266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08" v="5705" actId="2696"/>
        <pc:sldMkLst>
          <pc:docMk/>
          <pc:sldMk cId="3410284396" sldId="306"/>
        </pc:sldMkLst>
        <pc:spChg chg="add mod">
          <ac:chgData name="HOWARD LIM" userId="5f46fd05-caa1-48d7-ae1b-d61ec684b443" providerId="ADAL" clId="{2FBED7FA-B31C-46F7-936E-2A44E3AA4F7E}" dt="2021-03-31T13:07:45.463" v="5453" actId="208"/>
          <ac:spMkLst>
            <pc:docMk/>
            <pc:sldMk cId="3410284396" sldId="306"/>
            <ac:spMk id="6" creationId="{A3512551-21F0-44C4-BB16-218A000CB0BD}"/>
          </ac:spMkLst>
        </pc:spChg>
        <pc:spChg chg="add mod">
          <ac:chgData name="HOWARD LIM" userId="5f46fd05-caa1-48d7-ae1b-d61ec684b443" providerId="ADAL" clId="{2FBED7FA-B31C-46F7-936E-2A44E3AA4F7E}" dt="2021-03-31T13:07:45.518" v="5463" actId="208"/>
          <ac:spMkLst>
            <pc:docMk/>
            <pc:sldMk cId="3410284396" sldId="306"/>
            <ac:spMk id="7" creationId="{E0C5D49F-14DB-436D-A084-15D70144D380}"/>
          </ac:spMkLst>
        </pc:spChg>
        <pc:spChg chg="add mod">
          <ac:chgData name="HOWARD LIM" userId="5f46fd05-caa1-48d7-ae1b-d61ec684b443" providerId="ADAL" clId="{2FBED7FA-B31C-46F7-936E-2A44E3AA4F7E}" dt="2021-03-31T13:07:45.623" v="5473" actId="208"/>
          <ac:spMkLst>
            <pc:docMk/>
            <pc:sldMk cId="3410284396" sldId="306"/>
            <ac:spMk id="8" creationId="{E9BF40F0-F3CF-463D-ABC4-15CFA1F44F9E}"/>
          </ac:spMkLst>
        </pc:spChg>
        <pc:spChg chg="add mod">
          <ac:chgData name="HOWARD LIM" userId="5f46fd05-caa1-48d7-ae1b-d61ec684b443" providerId="ADAL" clId="{2FBED7FA-B31C-46F7-936E-2A44E3AA4F7E}" dt="2021-03-31T13:07:45.698" v="5483" actId="208"/>
          <ac:spMkLst>
            <pc:docMk/>
            <pc:sldMk cId="3410284396" sldId="306"/>
            <ac:spMk id="9" creationId="{1A3514FE-3F5C-4DC6-B4AD-53AED7E2DDAE}"/>
          </ac:spMkLst>
        </pc:spChg>
        <pc:picChg chg="add mod">
          <ac:chgData name="HOWARD LIM" userId="5f46fd05-caa1-48d7-ae1b-d61ec684b443" providerId="ADAL" clId="{2FBED7FA-B31C-46F7-936E-2A44E3AA4F7E}" dt="2021-03-31T13:07:45.342" v="5443"/>
          <ac:picMkLst>
            <pc:docMk/>
            <pc:sldMk cId="3410284396" sldId="306"/>
            <ac:picMk id="5" creationId="{672F7536-720C-477F-94D3-D29707DFC4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69" v="3075" actId="2696"/>
        <pc:sldMkLst>
          <pc:docMk/>
          <pc:sldMk cId="3456801383" sldId="306"/>
        </pc:sldMkLst>
        <pc:spChg chg="add mod">
          <ac:chgData name="HOWARD LIM" userId="5f46fd05-caa1-48d7-ae1b-d61ec684b443" providerId="ADAL" clId="{2FBED7FA-B31C-46F7-936E-2A44E3AA4F7E}" dt="2021-03-30T12:44:45.598" v="2868" actId="208"/>
          <ac:spMkLst>
            <pc:docMk/>
            <pc:sldMk cId="3456801383" sldId="306"/>
            <ac:spMk id="6" creationId="{0DFA214E-740C-424D-8B63-E81818324FE0}"/>
          </ac:spMkLst>
        </pc:spChg>
        <pc:spChg chg="add mod">
          <ac:chgData name="HOWARD LIM" userId="5f46fd05-caa1-48d7-ae1b-d61ec684b443" providerId="ADAL" clId="{2FBED7FA-B31C-46F7-936E-2A44E3AA4F7E}" dt="2021-03-30T12:44:45.702" v="2878" actId="208"/>
          <ac:spMkLst>
            <pc:docMk/>
            <pc:sldMk cId="3456801383" sldId="306"/>
            <ac:spMk id="7" creationId="{4129EFA6-D2D4-426F-BED4-F47F9753185F}"/>
          </ac:spMkLst>
        </pc:spChg>
        <pc:spChg chg="add mod">
          <ac:chgData name="HOWARD LIM" userId="5f46fd05-caa1-48d7-ae1b-d61ec684b443" providerId="ADAL" clId="{2FBED7FA-B31C-46F7-936E-2A44E3AA4F7E}" dt="2021-03-30T12:44:45.854" v="2888" actId="208"/>
          <ac:spMkLst>
            <pc:docMk/>
            <pc:sldMk cId="3456801383" sldId="306"/>
            <ac:spMk id="8" creationId="{2EECCB87-F10F-4C64-A87E-146D89887F51}"/>
          </ac:spMkLst>
        </pc:spChg>
        <pc:spChg chg="add mod">
          <ac:chgData name="HOWARD LIM" userId="5f46fd05-caa1-48d7-ae1b-d61ec684b443" providerId="ADAL" clId="{2FBED7FA-B31C-46F7-936E-2A44E3AA4F7E}" dt="2021-03-30T12:44:45.934" v="2898" actId="208"/>
          <ac:spMkLst>
            <pc:docMk/>
            <pc:sldMk cId="3456801383" sldId="306"/>
            <ac:spMk id="9" creationId="{67707A2C-1298-4735-80DF-73FCB2D99813}"/>
          </ac:spMkLst>
        </pc:spChg>
        <pc:picChg chg="add mod">
          <ac:chgData name="HOWARD LIM" userId="5f46fd05-caa1-48d7-ae1b-d61ec684b443" providerId="ADAL" clId="{2FBED7FA-B31C-46F7-936E-2A44E3AA4F7E}" dt="2021-03-30T12:44:45.437" v="2858"/>
          <ac:picMkLst>
            <pc:docMk/>
            <pc:sldMk cId="3456801383" sldId="306"/>
            <ac:picMk id="5" creationId="{382E7874-CB1D-400C-915E-F2B293AF60A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16" v="7183" actId="2696"/>
        <pc:sldMkLst>
          <pc:docMk/>
          <pc:sldMk cId="3631307378" sldId="306"/>
        </pc:sldMkLst>
        <pc:spChg chg="add mod">
          <ac:chgData name="HOWARD LIM" userId="5f46fd05-caa1-48d7-ae1b-d61ec684b443" providerId="ADAL" clId="{2FBED7FA-B31C-46F7-936E-2A44E3AA4F7E}" dt="2021-03-31T13:27:27.546" v="6717" actId="208"/>
          <ac:spMkLst>
            <pc:docMk/>
            <pc:sldMk cId="3631307378" sldId="306"/>
            <ac:spMk id="6" creationId="{2EC3887D-F943-46A9-8552-593AC5631106}"/>
          </ac:spMkLst>
        </pc:spChg>
        <pc:spChg chg="add mod">
          <ac:chgData name="HOWARD LIM" userId="5f46fd05-caa1-48d7-ae1b-d61ec684b443" providerId="ADAL" clId="{2FBED7FA-B31C-46F7-936E-2A44E3AA4F7E}" dt="2021-03-31T13:27:27.613" v="6727" actId="208"/>
          <ac:spMkLst>
            <pc:docMk/>
            <pc:sldMk cId="3631307378" sldId="306"/>
            <ac:spMk id="7" creationId="{8FC420CA-7017-47EB-84AB-03E3CFD8CCB8}"/>
          </ac:spMkLst>
        </pc:spChg>
        <pc:spChg chg="add mod">
          <ac:chgData name="HOWARD LIM" userId="5f46fd05-caa1-48d7-ae1b-d61ec684b443" providerId="ADAL" clId="{2FBED7FA-B31C-46F7-936E-2A44E3AA4F7E}" dt="2021-03-31T13:27:27.720" v="6737" actId="208"/>
          <ac:spMkLst>
            <pc:docMk/>
            <pc:sldMk cId="3631307378" sldId="306"/>
            <ac:spMk id="8" creationId="{2E6503DB-9E49-427A-9D5E-579101B39B45}"/>
          </ac:spMkLst>
        </pc:spChg>
        <pc:spChg chg="add mod">
          <ac:chgData name="HOWARD LIM" userId="5f46fd05-caa1-48d7-ae1b-d61ec684b443" providerId="ADAL" clId="{2FBED7FA-B31C-46F7-936E-2A44E3AA4F7E}" dt="2021-03-31T13:27:27.790" v="6747" actId="208"/>
          <ac:spMkLst>
            <pc:docMk/>
            <pc:sldMk cId="3631307378" sldId="306"/>
            <ac:spMk id="9" creationId="{3F4074C7-5379-4B3E-BC53-EED5C7456EFB}"/>
          </ac:spMkLst>
        </pc:spChg>
        <pc:picChg chg="add mod">
          <ac:chgData name="HOWARD LIM" userId="5f46fd05-caa1-48d7-ae1b-d61ec684b443" providerId="ADAL" clId="{2FBED7FA-B31C-46F7-936E-2A44E3AA4F7E}" dt="2021-03-31T13:27:27.393" v="6707"/>
          <ac:picMkLst>
            <pc:docMk/>
            <pc:sldMk cId="3631307378" sldId="306"/>
            <ac:picMk id="5" creationId="{53E7AC9B-7ED2-48EC-949A-5D17F6AA1178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43" v="428" actId="2696"/>
        <pc:sldMkLst>
          <pc:docMk/>
          <pc:sldMk cId="3632388843" sldId="306"/>
        </pc:sldMkLst>
        <pc:spChg chg="add mod">
          <ac:chgData name="HOWARD LIM" userId="5f46fd05-caa1-48d7-ae1b-d61ec684b443" providerId="ADAL" clId="{2FBED7FA-B31C-46F7-936E-2A44E3AA4F7E}" dt="2020-12-20T14:45:51.737" v="199" actId="947"/>
          <ac:spMkLst>
            <pc:docMk/>
            <pc:sldMk cId="3632388843" sldId="306"/>
            <ac:spMk id="6" creationId="{3732B786-B475-47B7-A8CD-1A72E7B0A862}"/>
          </ac:spMkLst>
        </pc:spChg>
        <pc:spChg chg="add mod">
          <ac:chgData name="HOWARD LIM" userId="5f46fd05-caa1-48d7-ae1b-d61ec684b443" providerId="ADAL" clId="{2FBED7FA-B31C-46F7-936E-2A44E3AA4F7E}" dt="2020-12-20T14:45:51.862" v="206" actId="947"/>
          <ac:spMkLst>
            <pc:docMk/>
            <pc:sldMk cId="3632388843" sldId="306"/>
            <ac:spMk id="7" creationId="{EECCCA1C-077B-4AAA-989A-27F387134199}"/>
          </ac:spMkLst>
        </pc:spChg>
        <pc:spChg chg="add mod">
          <ac:chgData name="HOWARD LIM" userId="5f46fd05-caa1-48d7-ae1b-d61ec684b443" providerId="ADAL" clId="{2FBED7FA-B31C-46F7-936E-2A44E3AA4F7E}" dt="2020-12-20T14:45:52.090" v="213" actId="947"/>
          <ac:spMkLst>
            <pc:docMk/>
            <pc:sldMk cId="3632388843" sldId="306"/>
            <ac:spMk id="8" creationId="{0376290A-7E0F-4E56-8B9C-A25E89C1420E}"/>
          </ac:spMkLst>
        </pc:spChg>
        <pc:spChg chg="add mod">
          <ac:chgData name="HOWARD LIM" userId="5f46fd05-caa1-48d7-ae1b-d61ec684b443" providerId="ADAL" clId="{2FBED7FA-B31C-46F7-936E-2A44E3AA4F7E}" dt="2020-12-20T14:45:52.232" v="220" actId="947"/>
          <ac:spMkLst>
            <pc:docMk/>
            <pc:sldMk cId="3632388843" sldId="306"/>
            <ac:spMk id="9" creationId="{521C0CB4-8EBD-415A-936E-44CDB6F1F90E}"/>
          </ac:spMkLst>
        </pc:spChg>
        <pc:picChg chg="add mod">
          <ac:chgData name="HOWARD LIM" userId="5f46fd05-caa1-48d7-ae1b-d61ec684b443" providerId="ADAL" clId="{2FBED7FA-B31C-46F7-936E-2A44E3AA4F7E}" dt="2020-12-20T14:45:51.444" v="192"/>
          <ac:picMkLst>
            <pc:docMk/>
            <pc:sldMk cId="3632388843" sldId="306"/>
            <ac:picMk id="5" creationId="{3B7166B1-025C-4598-A224-DFDBE2A2B7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73" v="12713" actId="2696"/>
        <pc:sldMkLst>
          <pc:docMk/>
          <pc:sldMk cId="3723826610" sldId="306"/>
        </pc:sldMkLst>
        <pc:spChg chg="add mod">
          <ac:chgData name="HOWARD LIM" userId="5f46fd05-caa1-48d7-ae1b-d61ec684b443" providerId="ADAL" clId="{2FBED7FA-B31C-46F7-936E-2A44E3AA4F7E}" dt="2021-03-31T14:16:26.920" v="12409" actId="208"/>
          <ac:spMkLst>
            <pc:docMk/>
            <pc:sldMk cId="3723826610" sldId="306"/>
            <ac:spMk id="6" creationId="{CD9EF8FB-D239-482C-B338-41D3B107EBAC}"/>
          </ac:spMkLst>
        </pc:spChg>
        <pc:spChg chg="add mod">
          <ac:chgData name="HOWARD LIM" userId="5f46fd05-caa1-48d7-ae1b-d61ec684b443" providerId="ADAL" clId="{2FBED7FA-B31C-46F7-936E-2A44E3AA4F7E}" dt="2021-03-31T14:16:27.032" v="12419" actId="208"/>
          <ac:spMkLst>
            <pc:docMk/>
            <pc:sldMk cId="3723826610" sldId="306"/>
            <ac:spMk id="7" creationId="{70E5B9EF-F3A1-4490-9CD3-72C99D94413E}"/>
          </ac:spMkLst>
        </pc:spChg>
        <pc:spChg chg="add mod">
          <ac:chgData name="HOWARD LIM" userId="5f46fd05-caa1-48d7-ae1b-d61ec684b443" providerId="ADAL" clId="{2FBED7FA-B31C-46F7-936E-2A44E3AA4F7E}" dt="2021-03-31T14:16:27.129" v="12429" actId="208"/>
          <ac:spMkLst>
            <pc:docMk/>
            <pc:sldMk cId="3723826610" sldId="306"/>
            <ac:spMk id="8" creationId="{074D8E1D-2DF3-4684-9879-99C9A9B73D9F}"/>
          </ac:spMkLst>
        </pc:spChg>
        <pc:spChg chg="add mod">
          <ac:chgData name="HOWARD LIM" userId="5f46fd05-caa1-48d7-ae1b-d61ec684b443" providerId="ADAL" clId="{2FBED7FA-B31C-46F7-936E-2A44E3AA4F7E}" dt="2021-03-31T14:16:27.208" v="12439" actId="208"/>
          <ac:spMkLst>
            <pc:docMk/>
            <pc:sldMk cId="3723826610" sldId="306"/>
            <ac:spMk id="9" creationId="{591B77AF-A228-41E0-9276-B101ACDD7A82}"/>
          </ac:spMkLst>
        </pc:spChg>
        <pc:picChg chg="add mod">
          <ac:chgData name="HOWARD LIM" userId="5f46fd05-caa1-48d7-ae1b-d61ec684b443" providerId="ADAL" clId="{2FBED7FA-B31C-46F7-936E-2A44E3AA4F7E}" dt="2021-03-31T14:16:26.686" v="12399"/>
          <ac:picMkLst>
            <pc:docMk/>
            <pc:sldMk cId="3723826610" sldId="306"/>
            <ac:picMk id="5" creationId="{EDF35D65-E0DC-45EA-B720-D218A3F1B51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688" v="1843" actId="2696"/>
        <pc:sldMkLst>
          <pc:docMk/>
          <pc:sldMk cId="3856762778" sldId="306"/>
        </pc:sldMkLst>
        <pc:spChg chg="add mod">
          <ac:chgData name="HOWARD LIM" userId="5f46fd05-caa1-48d7-ae1b-d61ec684b443" providerId="ADAL" clId="{2FBED7FA-B31C-46F7-936E-2A44E3AA4F7E}" dt="2021-03-30T12:38:28.926" v="1692" actId="947"/>
          <ac:spMkLst>
            <pc:docMk/>
            <pc:sldMk cId="3856762778" sldId="306"/>
            <ac:spMk id="6" creationId="{F7800104-EDB1-4412-AE9E-8A675D2195A9}"/>
          </ac:spMkLst>
        </pc:spChg>
        <pc:spChg chg="add mod">
          <ac:chgData name="HOWARD LIM" userId="5f46fd05-caa1-48d7-ae1b-d61ec684b443" providerId="ADAL" clId="{2FBED7FA-B31C-46F7-936E-2A44E3AA4F7E}" dt="2021-03-30T12:38:29.014" v="1699" actId="947"/>
          <ac:spMkLst>
            <pc:docMk/>
            <pc:sldMk cId="3856762778" sldId="306"/>
            <ac:spMk id="7" creationId="{A30BA942-D9D2-4C1A-A014-FB64E18F3AAB}"/>
          </ac:spMkLst>
        </pc:spChg>
        <pc:spChg chg="add mod">
          <ac:chgData name="HOWARD LIM" userId="5f46fd05-caa1-48d7-ae1b-d61ec684b443" providerId="ADAL" clId="{2FBED7FA-B31C-46F7-936E-2A44E3AA4F7E}" dt="2021-03-30T12:38:29.102" v="1706" actId="947"/>
          <ac:spMkLst>
            <pc:docMk/>
            <pc:sldMk cId="3856762778" sldId="306"/>
            <ac:spMk id="8" creationId="{86960399-CBD3-4323-A207-35476381FAA1}"/>
          </ac:spMkLst>
        </pc:spChg>
        <pc:spChg chg="add mod">
          <ac:chgData name="HOWARD LIM" userId="5f46fd05-caa1-48d7-ae1b-d61ec684b443" providerId="ADAL" clId="{2FBED7FA-B31C-46F7-936E-2A44E3AA4F7E}" dt="2021-03-30T12:38:29.214" v="1713" actId="947"/>
          <ac:spMkLst>
            <pc:docMk/>
            <pc:sldMk cId="3856762778" sldId="306"/>
            <ac:spMk id="9" creationId="{26D3B0B8-4353-4053-90D6-C470A085941C}"/>
          </ac:spMkLst>
        </pc:spChg>
        <pc:picChg chg="add mod">
          <ac:chgData name="HOWARD LIM" userId="5f46fd05-caa1-48d7-ae1b-d61ec684b443" providerId="ADAL" clId="{2FBED7FA-B31C-46F7-936E-2A44E3AA4F7E}" dt="2021-03-30T12:38:28.812" v="1685"/>
          <ac:picMkLst>
            <pc:docMk/>
            <pc:sldMk cId="3856762778" sldId="306"/>
            <ac:picMk id="5" creationId="{F8008836-3E4F-4D1C-9CED-3A4136B756D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299" v="4159" actId="2696"/>
        <pc:sldMkLst>
          <pc:docMk/>
          <pc:sldMk cId="3865133762" sldId="306"/>
        </pc:sldMkLst>
        <pc:spChg chg="add mod">
          <ac:chgData name="HOWARD LIM" userId="5f46fd05-caa1-48d7-ae1b-d61ec684b443" providerId="ADAL" clId="{2FBED7FA-B31C-46F7-936E-2A44E3AA4F7E}" dt="2021-03-30T13:05:22.746" v="3683" actId="208"/>
          <ac:spMkLst>
            <pc:docMk/>
            <pc:sldMk cId="3865133762" sldId="306"/>
            <ac:spMk id="6" creationId="{0CBECC42-A85E-4478-A097-AC22F7F854EC}"/>
          </ac:spMkLst>
        </pc:spChg>
        <pc:spChg chg="add mod">
          <ac:chgData name="HOWARD LIM" userId="5f46fd05-caa1-48d7-ae1b-d61ec684b443" providerId="ADAL" clId="{2FBED7FA-B31C-46F7-936E-2A44E3AA4F7E}" dt="2021-03-30T13:05:22.838" v="3693" actId="208"/>
          <ac:spMkLst>
            <pc:docMk/>
            <pc:sldMk cId="3865133762" sldId="306"/>
            <ac:spMk id="7" creationId="{5B6315E2-56BF-4EDD-862B-EF1648074D6C}"/>
          </ac:spMkLst>
        </pc:spChg>
        <pc:spChg chg="add mod">
          <ac:chgData name="HOWARD LIM" userId="5f46fd05-caa1-48d7-ae1b-d61ec684b443" providerId="ADAL" clId="{2FBED7FA-B31C-46F7-936E-2A44E3AA4F7E}" dt="2021-03-30T13:05:22.926" v="3703" actId="208"/>
          <ac:spMkLst>
            <pc:docMk/>
            <pc:sldMk cId="3865133762" sldId="306"/>
            <ac:spMk id="8" creationId="{EE1D11DF-2507-4E98-9635-C7BF1F60D678}"/>
          </ac:spMkLst>
        </pc:spChg>
        <pc:spChg chg="add mod">
          <ac:chgData name="HOWARD LIM" userId="5f46fd05-caa1-48d7-ae1b-d61ec684b443" providerId="ADAL" clId="{2FBED7FA-B31C-46F7-936E-2A44E3AA4F7E}" dt="2021-03-30T13:05:22.993" v="3713" actId="208"/>
          <ac:spMkLst>
            <pc:docMk/>
            <pc:sldMk cId="3865133762" sldId="306"/>
            <ac:spMk id="9" creationId="{B1BFA1C7-9C63-4CB1-BCFE-CA468ACAB4E4}"/>
          </ac:spMkLst>
        </pc:spChg>
        <pc:picChg chg="add mod">
          <ac:chgData name="HOWARD LIM" userId="5f46fd05-caa1-48d7-ae1b-d61ec684b443" providerId="ADAL" clId="{2FBED7FA-B31C-46F7-936E-2A44E3AA4F7E}" dt="2021-03-30T13:05:22.669" v="3673"/>
          <ac:picMkLst>
            <pc:docMk/>
            <pc:sldMk cId="3865133762" sldId="306"/>
            <ac:picMk id="5" creationId="{F11483ED-4AE5-462E-9A48-48244BA9ABC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61" v="1510" actId="2696"/>
        <pc:sldMkLst>
          <pc:docMk/>
          <pc:sldMk cId="3972143285" sldId="306"/>
        </pc:sldMkLst>
        <pc:spChg chg="add mod">
          <ac:chgData name="HOWARD LIM" userId="5f46fd05-caa1-48d7-ae1b-d61ec684b443" providerId="ADAL" clId="{2FBED7FA-B31C-46F7-936E-2A44E3AA4F7E}" dt="2021-03-30T12:35:38.971" v="1354" actId="947"/>
          <ac:spMkLst>
            <pc:docMk/>
            <pc:sldMk cId="3972143285" sldId="306"/>
            <ac:spMk id="6" creationId="{E34A9118-9C4C-4422-8A37-6299DB4558B7}"/>
          </ac:spMkLst>
        </pc:spChg>
        <pc:spChg chg="add mod">
          <ac:chgData name="HOWARD LIM" userId="5f46fd05-caa1-48d7-ae1b-d61ec684b443" providerId="ADAL" clId="{2FBED7FA-B31C-46F7-936E-2A44E3AA4F7E}" dt="2021-03-30T12:35:39.075" v="1361" actId="947"/>
          <ac:spMkLst>
            <pc:docMk/>
            <pc:sldMk cId="3972143285" sldId="306"/>
            <ac:spMk id="7" creationId="{5C7C1DFA-87B9-401F-8840-3C48A6654F77}"/>
          </ac:spMkLst>
        </pc:spChg>
        <pc:spChg chg="add mod">
          <ac:chgData name="HOWARD LIM" userId="5f46fd05-caa1-48d7-ae1b-d61ec684b443" providerId="ADAL" clId="{2FBED7FA-B31C-46F7-936E-2A44E3AA4F7E}" dt="2021-03-30T12:35:39.256" v="1368" actId="947"/>
          <ac:spMkLst>
            <pc:docMk/>
            <pc:sldMk cId="3972143285" sldId="306"/>
            <ac:spMk id="8" creationId="{B041C4EA-12AE-4114-85BC-F6D9F8AD6FF2}"/>
          </ac:spMkLst>
        </pc:spChg>
        <pc:spChg chg="add mod">
          <ac:chgData name="HOWARD LIM" userId="5f46fd05-caa1-48d7-ae1b-d61ec684b443" providerId="ADAL" clId="{2FBED7FA-B31C-46F7-936E-2A44E3AA4F7E}" dt="2021-03-30T12:35:39.338" v="1375" actId="947"/>
          <ac:spMkLst>
            <pc:docMk/>
            <pc:sldMk cId="3972143285" sldId="306"/>
            <ac:spMk id="9" creationId="{9209BB88-25C3-4F70-8AA5-EC1132C2F4CF}"/>
          </ac:spMkLst>
        </pc:spChg>
        <pc:picChg chg="add mod">
          <ac:chgData name="HOWARD LIM" userId="5f46fd05-caa1-48d7-ae1b-d61ec684b443" providerId="ADAL" clId="{2FBED7FA-B31C-46F7-936E-2A44E3AA4F7E}" dt="2021-03-30T12:35:38.834" v="1347"/>
          <ac:picMkLst>
            <pc:docMk/>
            <pc:sldMk cId="3972143285" sldId="306"/>
            <ac:picMk id="5" creationId="{1E0996B8-19F6-4F36-A87C-B675393E59E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1" v="12165" actId="2696"/>
        <pc:sldMkLst>
          <pc:docMk/>
          <pc:sldMk cId="4255251671" sldId="306"/>
        </pc:sldMkLst>
        <pc:spChg chg="add mod">
          <ac:chgData name="HOWARD LIM" userId="5f46fd05-caa1-48d7-ae1b-d61ec684b443" providerId="ADAL" clId="{2FBED7FA-B31C-46F7-936E-2A44E3AA4F7E}" dt="2021-03-31T13:47:52.657" v="11871" actId="208"/>
          <ac:spMkLst>
            <pc:docMk/>
            <pc:sldMk cId="4255251671" sldId="306"/>
            <ac:spMk id="6" creationId="{48B91B6E-E939-48E4-BA46-7D6582E1B882}"/>
          </ac:spMkLst>
        </pc:spChg>
        <pc:spChg chg="add mod">
          <ac:chgData name="HOWARD LIM" userId="5f46fd05-caa1-48d7-ae1b-d61ec684b443" providerId="ADAL" clId="{2FBED7FA-B31C-46F7-936E-2A44E3AA4F7E}" dt="2021-03-31T13:47:52.712" v="11881" actId="208"/>
          <ac:spMkLst>
            <pc:docMk/>
            <pc:sldMk cId="4255251671" sldId="306"/>
            <ac:spMk id="7" creationId="{FCB263F8-10C8-45EB-A766-E21F86BC94B2}"/>
          </ac:spMkLst>
        </pc:spChg>
        <pc:spChg chg="add mod">
          <ac:chgData name="HOWARD LIM" userId="5f46fd05-caa1-48d7-ae1b-d61ec684b443" providerId="ADAL" clId="{2FBED7FA-B31C-46F7-936E-2A44E3AA4F7E}" dt="2021-03-31T13:47:52.777" v="11891" actId="208"/>
          <ac:spMkLst>
            <pc:docMk/>
            <pc:sldMk cId="4255251671" sldId="306"/>
            <ac:spMk id="8" creationId="{5343D745-D07E-4392-AF6D-7AD33280CFC7}"/>
          </ac:spMkLst>
        </pc:spChg>
        <pc:spChg chg="add mod">
          <ac:chgData name="HOWARD LIM" userId="5f46fd05-caa1-48d7-ae1b-d61ec684b443" providerId="ADAL" clId="{2FBED7FA-B31C-46F7-936E-2A44E3AA4F7E}" dt="2021-03-31T13:47:52.845" v="11901" actId="208"/>
          <ac:spMkLst>
            <pc:docMk/>
            <pc:sldMk cId="4255251671" sldId="306"/>
            <ac:spMk id="9" creationId="{5D402C7A-BA23-4A75-8251-A7800FCA1A7F}"/>
          </ac:spMkLst>
        </pc:spChg>
        <pc:picChg chg="add mod">
          <ac:chgData name="HOWARD LIM" userId="5f46fd05-caa1-48d7-ae1b-d61ec684b443" providerId="ADAL" clId="{2FBED7FA-B31C-46F7-936E-2A44E3AA4F7E}" dt="2021-03-31T13:47:52.544" v="11861"/>
          <ac:picMkLst>
            <pc:docMk/>
            <pc:sldMk cId="4255251671" sldId="306"/>
            <ac:picMk id="5" creationId="{66D9D14A-91F1-415D-892F-1E0DE052E65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3.995" v="841" actId="2696"/>
        <pc:sldMkLst>
          <pc:docMk/>
          <pc:sldMk cId="173280371" sldId="307"/>
        </pc:sldMkLst>
        <pc:spChg chg="add mod">
          <ac:chgData name="HOWARD LIM" userId="5f46fd05-caa1-48d7-ae1b-d61ec684b443" providerId="ADAL" clId="{2FBED7FA-B31C-46F7-936E-2A44E3AA4F7E}" dt="2020-12-20T14:47:16.621" v="642" actId="947"/>
          <ac:spMkLst>
            <pc:docMk/>
            <pc:sldMk cId="173280371" sldId="307"/>
            <ac:spMk id="6" creationId="{65EED702-A6C6-4EAF-AB4A-82B588266B49}"/>
          </ac:spMkLst>
        </pc:spChg>
        <pc:spChg chg="add mod">
          <ac:chgData name="HOWARD LIM" userId="5f46fd05-caa1-48d7-ae1b-d61ec684b443" providerId="ADAL" clId="{2FBED7FA-B31C-46F7-936E-2A44E3AA4F7E}" dt="2020-12-20T14:47:16.737" v="649" actId="947"/>
          <ac:spMkLst>
            <pc:docMk/>
            <pc:sldMk cId="173280371" sldId="307"/>
            <ac:spMk id="7" creationId="{BA5C3FCC-6699-43AD-8D87-E4EE1A2F5384}"/>
          </ac:spMkLst>
        </pc:spChg>
        <pc:spChg chg="add mod">
          <ac:chgData name="HOWARD LIM" userId="5f46fd05-caa1-48d7-ae1b-d61ec684b443" providerId="ADAL" clId="{2FBED7FA-B31C-46F7-936E-2A44E3AA4F7E}" dt="2020-12-20T14:47:16.886" v="656" actId="947"/>
          <ac:spMkLst>
            <pc:docMk/>
            <pc:sldMk cId="173280371" sldId="307"/>
            <ac:spMk id="8" creationId="{4B6E8435-2E0A-4CF0-A2C7-B22186CB3026}"/>
          </ac:spMkLst>
        </pc:spChg>
        <pc:spChg chg="add mod">
          <ac:chgData name="HOWARD LIM" userId="5f46fd05-caa1-48d7-ae1b-d61ec684b443" providerId="ADAL" clId="{2FBED7FA-B31C-46F7-936E-2A44E3AA4F7E}" dt="2020-12-20T14:47:16.957" v="663" actId="947"/>
          <ac:spMkLst>
            <pc:docMk/>
            <pc:sldMk cId="173280371" sldId="307"/>
            <ac:spMk id="9" creationId="{C2A74C61-D79A-433C-AB02-A856A39B7CBF}"/>
          </ac:spMkLst>
        </pc:spChg>
        <pc:picChg chg="add mod">
          <ac:chgData name="HOWARD LIM" userId="5f46fd05-caa1-48d7-ae1b-d61ec684b443" providerId="ADAL" clId="{2FBED7FA-B31C-46F7-936E-2A44E3AA4F7E}" dt="2020-12-20T14:47:16.471" v="635"/>
          <ac:picMkLst>
            <pc:docMk/>
            <pc:sldMk cId="173280371" sldId="307"/>
            <ac:picMk id="5" creationId="{5713FE3B-CD82-4C0D-A741-73D1B2A8FF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56" v="429" actId="2696"/>
        <pc:sldMkLst>
          <pc:docMk/>
          <pc:sldMk cId="315775790" sldId="307"/>
        </pc:sldMkLst>
        <pc:spChg chg="add mod">
          <ac:chgData name="HOWARD LIM" userId="5f46fd05-caa1-48d7-ae1b-d61ec684b443" providerId="ADAL" clId="{2FBED7FA-B31C-46F7-936E-2A44E3AA4F7E}" dt="2020-12-20T14:45:53.636" v="230" actId="947"/>
          <ac:spMkLst>
            <pc:docMk/>
            <pc:sldMk cId="315775790" sldId="307"/>
            <ac:spMk id="6" creationId="{2CF440EC-4C1F-425C-A5B7-DEF2DE36D33F}"/>
          </ac:spMkLst>
        </pc:spChg>
        <pc:spChg chg="add mod">
          <ac:chgData name="HOWARD LIM" userId="5f46fd05-caa1-48d7-ae1b-d61ec684b443" providerId="ADAL" clId="{2FBED7FA-B31C-46F7-936E-2A44E3AA4F7E}" dt="2020-12-20T14:45:53.778" v="237" actId="947"/>
          <ac:spMkLst>
            <pc:docMk/>
            <pc:sldMk cId="315775790" sldId="307"/>
            <ac:spMk id="7" creationId="{A82307B9-6E07-4476-8C63-4C97BD27D1EE}"/>
          </ac:spMkLst>
        </pc:spChg>
        <pc:spChg chg="add mod">
          <ac:chgData name="HOWARD LIM" userId="5f46fd05-caa1-48d7-ae1b-d61ec684b443" providerId="ADAL" clId="{2FBED7FA-B31C-46F7-936E-2A44E3AA4F7E}" dt="2020-12-20T14:45:53.915" v="244" actId="947"/>
          <ac:spMkLst>
            <pc:docMk/>
            <pc:sldMk cId="315775790" sldId="307"/>
            <ac:spMk id="8" creationId="{BCB4E084-039F-435A-8C55-79EF19ABD2FD}"/>
          </ac:spMkLst>
        </pc:spChg>
        <pc:spChg chg="add mod">
          <ac:chgData name="HOWARD LIM" userId="5f46fd05-caa1-48d7-ae1b-d61ec684b443" providerId="ADAL" clId="{2FBED7FA-B31C-46F7-936E-2A44E3AA4F7E}" dt="2020-12-20T14:45:54.052" v="251" actId="947"/>
          <ac:spMkLst>
            <pc:docMk/>
            <pc:sldMk cId="315775790" sldId="307"/>
            <ac:spMk id="9" creationId="{335546A7-9DF3-4CAB-ABC5-E377CAA4C28B}"/>
          </ac:spMkLst>
        </pc:spChg>
        <pc:picChg chg="add mod">
          <ac:chgData name="HOWARD LIM" userId="5f46fd05-caa1-48d7-ae1b-d61ec684b443" providerId="ADAL" clId="{2FBED7FA-B31C-46F7-936E-2A44E3AA4F7E}" dt="2020-12-20T14:45:53.486" v="223"/>
          <ac:picMkLst>
            <pc:docMk/>
            <pc:sldMk cId="315775790" sldId="307"/>
            <ac:picMk id="5" creationId="{FF100A30-2819-408C-9F09-5DFF79E1E7E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08" v="4160" actId="2696"/>
        <pc:sldMkLst>
          <pc:docMk/>
          <pc:sldMk cId="441210650" sldId="307"/>
        </pc:sldMkLst>
        <pc:spChg chg="add mod">
          <ac:chgData name="HOWARD LIM" userId="5f46fd05-caa1-48d7-ae1b-d61ec684b443" providerId="ADAL" clId="{2FBED7FA-B31C-46F7-936E-2A44E3AA4F7E}" dt="2021-03-30T13:05:23.331" v="3726" actId="208"/>
          <ac:spMkLst>
            <pc:docMk/>
            <pc:sldMk cId="441210650" sldId="307"/>
            <ac:spMk id="6" creationId="{3B707E63-94C7-4D5E-A5B7-2C8CBBFF93E0}"/>
          </ac:spMkLst>
        </pc:spChg>
        <pc:spChg chg="add mod">
          <ac:chgData name="HOWARD LIM" userId="5f46fd05-caa1-48d7-ae1b-d61ec684b443" providerId="ADAL" clId="{2FBED7FA-B31C-46F7-936E-2A44E3AA4F7E}" dt="2021-03-30T13:05:23.402" v="3736" actId="208"/>
          <ac:spMkLst>
            <pc:docMk/>
            <pc:sldMk cId="441210650" sldId="307"/>
            <ac:spMk id="7" creationId="{AD227312-85E5-4234-9012-EE556D2BFD10}"/>
          </ac:spMkLst>
        </pc:spChg>
        <pc:spChg chg="add mod">
          <ac:chgData name="HOWARD LIM" userId="5f46fd05-caa1-48d7-ae1b-d61ec684b443" providerId="ADAL" clId="{2FBED7FA-B31C-46F7-936E-2A44E3AA4F7E}" dt="2021-03-30T13:05:23.475" v="3746" actId="208"/>
          <ac:spMkLst>
            <pc:docMk/>
            <pc:sldMk cId="441210650" sldId="307"/>
            <ac:spMk id="8" creationId="{5E84DB6F-D3EF-43F6-9BE1-1D927E149196}"/>
          </ac:spMkLst>
        </pc:spChg>
        <pc:spChg chg="add mod">
          <ac:chgData name="HOWARD LIM" userId="5f46fd05-caa1-48d7-ae1b-d61ec684b443" providerId="ADAL" clId="{2FBED7FA-B31C-46F7-936E-2A44E3AA4F7E}" dt="2021-03-30T13:05:23.570" v="3756" actId="208"/>
          <ac:spMkLst>
            <pc:docMk/>
            <pc:sldMk cId="441210650" sldId="307"/>
            <ac:spMk id="9" creationId="{558A276D-C589-4C71-9604-684E2903CF04}"/>
          </ac:spMkLst>
        </pc:spChg>
        <pc:picChg chg="add mod">
          <ac:chgData name="HOWARD LIM" userId="5f46fd05-caa1-48d7-ae1b-d61ec684b443" providerId="ADAL" clId="{2FBED7FA-B31C-46F7-936E-2A44E3AA4F7E}" dt="2021-03-30T13:05:23.216" v="3716"/>
          <ac:picMkLst>
            <pc:docMk/>
            <pc:sldMk cId="441210650" sldId="307"/>
            <ac:picMk id="5" creationId="{92254A89-117F-44CA-96BA-5AA77B4E3AC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0" v="10004" actId="2696"/>
        <pc:sldMkLst>
          <pc:docMk/>
          <pc:sldMk cId="462018020" sldId="307"/>
        </pc:sldMkLst>
        <pc:spChg chg="add mod">
          <ac:chgData name="HOWARD LIM" userId="5f46fd05-caa1-48d7-ae1b-d61ec684b443" providerId="ADAL" clId="{2FBED7FA-B31C-46F7-936E-2A44E3AA4F7E}" dt="2021-03-31T13:38:11.119" v="8892" actId="208"/>
          <ac:spMkLst>
            <pc:docMk/>
            <pc:sldMk cId="462018020" sldId="307"/>
            <ac:spMk id="6" creationId="{C63BC43A-9E31-48BC-8238-6294EE67FCC7}"/>
          </ac:spMkLst>
        </pc:spChg>
        <pc:spChg chg="add mod">
          <ac:chgData name="HOWARD LIM" userId="5f46fd05-caa1-48d7-ae1b-d61ec684b443" providerId="ADAL" clId="{2FBED7FA-B31C-46F7-936E-2A44E3AA4F7E}" dt="2021-03-31T13:38:11.167" v="8902" actId="208"/>
          <ac:spMkLst>
            <pc:docMk/>
            <pc:sldMk cId="462018020" sldId="307"/>
            <ac:spMk id="7" creationId="{F70603DE-8DA8-4E67-8F66-BE885D4F19B8}"/>
          </ac:spMkLst>
        </pc:spChg>
        <pc:spChg chg="add mod">
          <ac:chgData name="HOWARD LIM" userId="5f46fd05-caa1-48d7-ae1b-d61ec684b443" providerId="ADAL" clId="{2FBED7FA-B31C-46F7-936E-2A44E3AA4F7E}" dt="2021-03-31T13:38:11.219" v="8912" actId="208"/>
          <ac:spMkLst>
            <pc:docMk/>
            <pc:sldMk cId="462018020" sldId="307"/>
            <ac:spMk id="8" creationId="{D0BD2988-456C-4865-B30A-888F9982E4A4}"/>
          </ac:spMkLst>
        </pc:spChg>
        <pc:spChg chg="add mod">
          <ac:chgData name="HOWARD LIM" userId="5f46fd05-caa1-48d7-ae1b-d61ec684b443" providerId="ADAL" clId="{2FBED7FA-B31C-46F7-936E-2A44E3AA4F7E}" dt="2021-03-31T13:38:11.266" v="8922" actId="208"/>
          <ac:spMkLst>
            <pc:docMk/>
            <pc:sldMk cId="462018020" sldId="307"/>
            <ac:spMk id="9" creationId="{4CF3CA81-4B4C-4D89-9B87-E9FD82E38FBB}"/>
          </ac:spMkLst>
        </pc:spChg>
        <pc:picChg chg="add mod">
          <ac:chgData name="HOWARD LIM" userId="5f46fd05-caa1-48d7-ae1b-d61ec684b443" providerId="ADAL" clId="{2FBED7FA-B31C-46F7-936E-2A44E3AA4F7E}" dt="2021-03-31T13:38:10.993" v="8882"/>
          <ac:picMkLst>
            <pc:docMk/>
            <pc:sldMk cId="462018020" sldId="307"/>
            <ac:picMk id="5" creationId="{BFDE94AA-9288-48D1-B0F3-858CF427E3E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32" v="1175" actId="2696"/>
        <pc:sldMkLst>
          <pc:docMk/>
          <pc:sldMk cId="582545681" sldId="307"/>
        </pc:sldMkLst>
        <pc:spChg chg="add mod">
          <ac:chgData name="HOWARD LIM" userId="5f46fd05-caa1-48d7-ae1b-d61ec684b443" providerId="ADAL" clId="{2FBED7FA-B31C-46F7-936E-2A44E3AA4F7E}" dt="2021-03-30T09:48:10.744" v="1054" actId="947"/>
          <ac:spMkLst>
            <pc:docMk/>
            <pc:sldMk cId="582545681" sldId="307"/>
            <ac:spMk id="6" creationId="{330B36FB-B595-42B6-9E70-730100B53E1D}"/>
          </ac:spMkLst>
        </pc:spChg>
        <pc:spChg chg="add mod">
          <ac:chgData name="HOWARD LIM" userId="5f46fd05-caa1-48d7-ae1b-d61ec684b443" providerId="ADAL" clId="{2FBED7FA-B31C-46F7-936E-2A44E3AA4F7E}" dt="2021-03-30T09:48:10.824" v="1061" actId="947"/>
          <ac:spMkLst>
            <pc:docMk/>
            <pc:sldMk cId="582545681" sldId="307"/>
            <ac:spMk id="7" creationId="{42EF696E-FC60-441E-863B-2300047F0368}"/>
          </ac:spMkLst>
        </pc:spChg>
        <pc:spChg chg="add mod">
          <ac:chgData name="HOWARD LIM" userId="5f46fd05-caa1-48d7-ae1b-d61ec684b443" providerId="ADAL" clId="{2FBED7FA-B31C-46F7-936E-2A44E3AA4F7E}" dt="2021-03-30T09:48:11.011" v="1068" actId="947"/>
          <ac:spMkLst>
            <pc:docMk/>
            <pc:sldMk cId="582545681" sldId="307"/>
            <ac:spMk id="8" creationId="{A376F964-4F67-4DB5-9BA2-8C617C3A7562}"/>
          </ac:spMkLst>
        </pc:spChg>
        <pc:spChg chg="add mod">
          <ac:chgData name="HOWARD LIM" userId="5f46fd05-caa1-48d7-ae1b-d61ec684b443" providerId="ADAL" clId="{2FBED7FA-B31C-46F7-936E-2A44E3AA4F7E}" dt="2021-03-30T09:48:11.091" v="1075" actId="947"/>
          <ac:spMkLst>
            <pc:docMk/>
            <pc:sldMk cId="582545681" sldId="307"/>
            <ac:spMk id="9" creationId="{835E12A3-37E1-44F7-9397-F2C01F416A79}"/>
          </ac:spMkLst>
        </pc:spChg>
        <pc:picChg chg="add mod">
          <ac:chgData name="HOWARD LIM" userId="5f46fd05-caa1-48d7-ae1b-d61ec684b443" providerId="ADAL" clId="{2FBED7FA-B31C-46F7-936E-2A44E3AA4F7E}" dt="2021-03-30T09:48:10.629" v="1047"/>
          <ac:picMkLst>
            <pc:docMk/>
            <pc:sldMk cId="582545681" sldId="307"/>
            <ac:picMk id="5" creationId="{0817FB55-9500-44FF-9DC4-CB5FB412B4E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1" v="12714" actId="2696"/>
        <pc:sldMkLst>
          <pc:docMk/>
          <pc:sldMk cId="655784265" sldId="307"/>
        </pc:sldMkLst>
        <pc:spChg chg="add mod">
          <ac:chgData name="HOWARD LIM" userId="5f46fd05-caa1-48d7-ae1b-d61ec684b443" providerId="ADAL" clId="{2FBED7FA-B31C-46F7-936E-2A44E3AA4F7E}" dt="2021-03-31T14:16:27.571" v="12452" actId="208"/>
          <ac:spMkLst>
            <pc:docMk/>
            <pc:sldMk cId="655784265" sldId="307"/>
            <ac:spMk id="6" creationId="{D2612C07-DE60-45ED-B73D-12A0C89EB43D}"/>
          </ac:spMkLst>
        </pc:spChg>
        <pc:spChg chg="add mod">
          <ac:chgData name="HOWARD LIM" userId="5f46fd05-caa1-48d7-ae1b-d61ec684b443" providerId="ADAL" clId="{2FBED7FA-B31C-46F7-936E-2A44E3AA4F7E}" dt="2021-03-31T14:16:27.644" v="12462" actId="208"/>
          <ac:spMkLst>
            <pc:docMk/>
            <pc:sldMk cId="655784265" sldId="307"/>
            <ac:spMk id="7" creationId="{5F68111F-BEAB-45C4-B2C1-322A40FDCC9E}"/>
          </ac:spMkLst>
        </pc:spChg>
        <pc:spChg chg="add mod">
          <ac:chgData name="HOWARD LIM" userId="5f46fd05-caa1-48d7-ae1b-d61ec684b443" providerId="ADAL" clId="{2FBED7FA-B31C-46F7-936E-2A44E3AA4F7E}" dt="2021-03-31T14:16:27.727" v="12472" actId="208"/>
          <ac:spMkLst>
            <pc:docMk/>
            <pc:sldMk cId="655784265" sldId="307"/>
            <ac:spMk id="8" creationId="{41B26CA3-C177-440E-B732-9691193519CB}"/>
          </ac:spMkLst>
        </pc:spChg>
        <pc:spChg chg="add mod">
          <ac:chgData name="HOWARD LIM" userId="5f46fd05-caa1-48d7-ae1b-d61ec684b443" providerId="ADAL" clId="{2FBED7FA-B31C-46F7-936E-2A44E3AA4F7E}" dt="2021-03-31T14:16:27.823" v="12482" actId="208"/>
          <ac:spMkLst>
            <pc:docMk/>
            <pc:sldMk cId="655784265" sldId="307"/>
            <ac:spMk id="9" creationId="{CE48ECB8-34F1-48BB-827F-AB89D7382308}"/>
          </ac:spMkLst>
        </pc:spChg>
        <pc:picChg chg="add mod">
          <ac:chgData name="HOWARD LIM" userId="5f46fd05-caa1-48d7-ae1b-d61ec684b443" providerId="ADAL" clId="{2FBED7FA-B31C-46F7-936E-2A44E3AA4F7E}" dt="2021-03-31T14:16:27.411" v="12442"/>
          <ac:picMkLst>
            <pc:docMk/>
            <pc:sldMk cId="655784265" sldId="307"/>
            <ac:picMk id="5" creationId="{70CC2E70-0502-4445-87F8-DEEAD3C8FD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598" v="6476" actId="2696"/>
        <pc:sldMkLst>
          <pc:docMk/>
          <pc:sldMk cId="720326294" sldId="307"/>
        </pc:sldMkLst>
        <pc:spChg chg="add mod">
          <ac:chgData name="HOWARD LIM" userId="5f46fd05-caa1-48d7-ae1b-d61ec684b443" providerId="ADAL" clId="{2FBED7FA-B31C-46F7-936E-2A44E3AA4F7E}" dt="2021-03-31T13:23:04.335" v="6310" actId="208"/>
          <ac:spMkLst>
            <pc:docMk/>
            <pc:sldMk cId="720326294" sldId="307"/>
            <ac:spMk id="6" creationId="{383079C8-CC87-42D5-B938-98811402AEDE}"/>
          </ac:spMkLst>
        </pc:spChg>
        <pc:spChg chg="add mod">
          <ac:chgData name="HOWARD LIM" userId="5f46fd05-caa1-48d7-ae1b-d61ec684b443" providerId="ADAL" clId="{2FBED7FA-B31C-46F7-936E-2A44E3AA4F7E}" dt="2021-03-31T13:23:04.396" v="6320" actId="208"/>
          <ac:spMkLst>
            <pc:docMk/>
            <pc:sldMk cId="720326294" sldId="307"/>
            <ac:spMk id="7" creationId="{C526A247-CFC5-421B-BC45-35915450D78B}"/>
          </ac:spMkLst>
        </pc:spChg>
        <pc:spChg chg="add mod">
          <ac:chgData name="HOWARD LIM" userId="5f46fd05-caa1-48d7-ae1b-d61ec684b443" providerId="ADAL" clId="{2FBED7FA-B31C-46F7-936E-2A44E3AA4F7E}" dt="2021-03-31T13:23:04.473" v="6330" actId="208"/>
          <ac:spMkLst>
            <pc:docMk/>
            <pc:sldMk cId="720326294" sldId="307"/>
            <ac:spMk id="8" creationId="{6B3985F9-17F4-4278-99A7-60AE498A0F16}"/>
          </ac:spMkLst>
        </pc:spChg>
        <pc:spChg chg="add mod">
          <ac:chgData name="HOWARD LIM" userId="5f46fd05-caa1-48d7-ae1b-d61ec684b443" providerId="ADAL" clId="{2FBED7FA-B31C-46F7-936E-2A44E3AA4F7E}" dt="2021-03-31T13:23:04.550" v="6340" actId="208"/>
          <ac:spMkLst>
            <pc:docMk/>
            <pc:sldMk cId="720326294" sldId="307"/>
            <ac:spMk id="9" creationId="{45714AAC-8920-46BF-BE8F-2BAD927C6341}"/>
          </ac:spMkLst>
        </pc:spChg>
        <pc:picChg chg="add mod">
          <ac:chgData name="HOWARD LIM" userId="5f46fd05-caa1-48d7-ae1b-d61ec684b443" providerId="ADAL" clId="{2FBED7FA-B31C-46F7-936E-2A44E3AA4F7E}" dt="2021-03-31T13:23:04.216" v="6300"/>
          <ac:picMkLst>
            <pc:docMk/>
            <pc:sldMk cId="720326294" sldId="307"/>
            <ac:picMk id="5" creationId="{EC95EEA2-AEEF-4808-A245-927ACA5C1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07" v="4683" actId="2696"/>
        <pc:sldMkLst>
          <pc:docMk/>
          <pc:sldMk cId="723491363" sldId="307"/>
        </pc:sldMkLst>
        <pc:spChg chg="add mod">
          <ac:chgData name="HOWARD LIM" userId="5f46fd05-caa1-48d7-ae1b-d61ec684b443" providerId="ADAL" clId="{2FBED7FA-B31C-46F7-936E-2A44E3AA4F7E}" dt="2021-03-30T13:17:38.321" v="4376" actId="947"/>
          <ac:spMkLst>
            <pc:docMk/>
            <pc:sldMk cId="723491363" sldId="307"/>
            <ac:spMk id="6" creationId="{4BCCD746-5EB0-4D18-AF36-6A8F2819E278}"/>
          </ac:spMkLst>
        </pc:spChg>
        <pc:spChg chg="add mod">
          <ac:chgData name="HOWARD LIM" userId="5f46fd05-caa1-48d7-ae1b-d61ec684b443" providerId="ADAL" clId="{2FBED7FA-B31C-46F7-936E-2A44E3AA4F7E}" dt="2021-03-30T13:17:38.397" v="4383" actId="947"/>
          <ac:spMkLst>
            <pc:docMk/>
            <pc:sldMk cId="723491363" sldId="307"/>
            <ac:spMk id="7" creationId="{BF9BCCE5-4BD1-4F7E-B636-D08047926518}"/>
          </ac:spMkLst>
        </pc:spChg>
        <pc:spChg chg="add mod">
          <ac:chgData name="HOWARD LIM" userId="5f46fd05-caa1-48d7-ae1b-d61ec684b443" providerId="ADAL" clId="{2FBED7FA-B31C-46F7-936E-2A44E3AA4F7E}" dt="2021-03-30T13:17:38.453" v="4390" actId="947"/>
          <ac:spMkLst>
            <pc:docMk/>
            <pc:sldMk cId="723491363" sldId="307"/>
            <ac:spMk id="8" creationId="{17C6632B-0EDD-478D-88F4-C0D30050CB43}"/>
          </ac:spMkLst>
        </pc:spChg>
        <pc:spChg chg="add mod">
          <ac:chgData name="HOWARD LIM" userId="5f46fd05-caa1-48d7-ae1b-d61ec684b443" providerId="ADAL" clId="{2FBED7FA-B31C-46F7-936E-2A44E3AA4F7E}" dt="2021-03-30T13:17:38.497" v="4397" actId="947"/>
          <ac:spMkLst>
            <pc:docMk/>
            <pc:sldMk cId="723491363" sldId="307"/>
            <ac:spMk id="9" creationId="{AEF9024F-63D5-4157-BD1D-A1E101F7998F}"/>
          </ac:spMkLst>
        </pc:spChg>
        <pc:picChg chg="add mod">
          <ac:chgData name="HOWARD LIM" userId="5f46fd05-caa1-48d7-ae1b-d61ec684b443" providerId="ADAL" clId="{2FBED7FA-B31C-46F7-936E-2A44E3AA4F7E}" dt="2021-03-30T13:17:38.244" v="4369"/>
          <ac:picMkLst>
            <pc:docMk/>
            <pc:sldMk cId="723491363" sldId="307"/>
            <ac:picMk id="5" creationId="{4769B96A-E93A-4B48-81CA-B6AC9B87DF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49" v="2176" actId="2696"/>
        <pc:sldMkLst>
          <pc:docMk/>
          <pc:sldMk cId="1012876180" sldId="307"/>
        </pc:sldMkLst>
        <pc:spChg chg="add mod">
          <ac:chgData name="HOWARD LIM" userId="5f46fd05-caa1-48d7-ae1b-d61ec684b443" providerId="ADAL" clId="{2FBED7FA-B31C-46F7-936E-2A44E3AA4F7E}" dt="2021-03-30T12:41:25.083" v="2056" actId="947"/>
          <ac:spMkLst>
            <pc:docMk/>
            <pc:sldMk cId="1012876180" sldId="307"/>
            <ac:spMk id="6" creationId="{1D593D74-0590-4322-B39C-5359BAD042B6}"/>
          </ac:spMkLst>
        </pc:spChg>
        <pc:spChg chg="add mod">
          <ac:chgData name="HOWARD LIM" userId="5f46fd05-caa1-48d7-ae1b-d61ec684b443" providerId="ADAL" clId="{2FBED7FA-B31C-46F7-936E-2A44E3AA4F7E}" dt="2021-03-30T12:41:25.139" v="2063" actId="947"/>
          <ac:spMkLst>
            <pc:docMk/>
            <pc:sldMk cId="1012876180" sldId="307"/>
            <ac:spMk id="7" creationId="{F4930E81-58AE-4435-83B0-BDD8CB409D0D}"/>
          </ac:spMkLst>
        </pc:spChg>
        <pc:spChg chg="add mod">
          <ac:chgData name="HOWARD LIM" userId="5f46fd05-caa1-48d7-ae1b-d61ec684b443" providerId="ADAL" clId="{2FBED7FA-B31C-46F7-936E-2A44E3AA4F7E}" dt="2021-03-30T12:41:25.203" v="2070" actId="947"/>
          <ac:spMkLst>
            <pc:docMk/>
            <pc:sldMk cId="1012876180" sldId="307"/>
            <ac:spMk id="8" creationId="{DA925E32-26F8-496A-88F6-97C4C39BAE1F}"/>
          </ac:spMkLst>
        </pc:spChg>
        <pc:spChg chg="add mod">
          <ac:chgData name="HOWARD LIM" userId="5f46fd05-caa1-48d7-ae1b-d61ec684b443" providerId="ADAL" clId="{2FBED7FA-B31C-46F7-936E-2A44E3AA4F7E}" dt="2021-03-30T12:41:25.251" v="2077" actId="947"/>
          <ac:spMkLst>
            <pc:docMk/>
            <pc:sldMk cId="1012876180" sldId="307"/>
            <ac:spMk id="9" creationId="{C5F8613F-EAF4-4D3C-939B-DDD3C5794D89}"/>
          </ac:spMkLst>
        </pc:spChg>
        <pc:picChg chg="add mod">
          <ac:chgData name="HOWARD LIM" userId="5f46fd05-caa1-48d7-ae1b-d61ec684b443" providerId="ADAL" clId="{2FBED7FA-B31C-46F7-936E-2A44E3AA4F7E}" dt="2021-03-30T12:41:24.977" v="2049"/>
          <ac:picMkLst>
            <pc:docMk/>
            <pc:sldMk cId="1012876180" sldId="307"/>
            <ac:picMk id="5" creationId="{A814BACC-E66B-4DA1-9BCB-4CF4A5638BB9}"/>
          </ac:picMkLst>
        </pc:picChg>
      </pc:sldChg>
      <pc:sldChg chg="del">
        <pc:chgData name="HOWARD LIM" userId="5f46fd05-caa1-48d7-ae1b-d61ec684b443" providerId="ADAL" clId="{2FBED7FA-B31C-46F7-936E-2A44E3AA4F7E}" dt="2020-12-20T14:45:40.101" v="4" actId="2696"/>
        <pc:sldMkLst>
          <pc:docMk/>
          <pc:sldMk cId="1041432948" sldId="307"/>
        </pc:sldMkLst>
      </pc:sldChg>
      <pc:sldChg chg="addSp modSp add del mod">
        <pc:chgData name="HOWARD LIM" userId="5f46fd05-caa1-48d7-ae1b-d61ec684b443" providerId="ADAL" clId="{2FBED7FA-B31C-46F7-936E-2A44E3AA4F7E}" dt="2021-03-30T12:41:19.696" v="1844" actId="2696"/>
        <pc:sldMkLst>
          <pc:docMk/>
          <pc:sldMk cId="1148007576" sldId="307"/>
        </pc:sldMkLst>
        <pc:spChg chg="add mod">
          <ac:chgData name="HOWARD LIM" userId="5f46fd05-caa1-48d7-ae1b-d61ec684b443" providerId="ADAL" clId="{2FBED7FA-B31C-46F7-936E-2A44E3AA4F7E}" dt="2021-03-30T12:38:29.631" v="1723" actId="947"/>
          <ac:spMkLst>
            <pc:docMk/>
            <pc:sldMk cId="1148007576" sldId="307"/>
            <ac:spMk id="6" creationId="{BD90A3C2-36DA-421D-AE1C-16923F6CE780}"/>
          </ac:spMkLst>
        </pc:spChg>
        <pc:spChg chg="add mod">
          <ac:chgData name="HOWARD LIM" userId="5f46fd05-caa1-48d7-ae1b-d61ec684b443" providerId="ADAL" clId="{2FBED7FA-B31C-46F7-936E-2A44E3AA4F7E}" dt="2021-03-30T12:38:29.711" v="1730" actId="947"/>
          <ac:spMkLst>
            <pc:docMk/>
            <pc:sldMk cId="1148007576" sldId="307"/>
            <ac:spMk id="7" creationId="{C7318494-FFF5-4324-96FC-0521B0675ABC}"/>
          </ac:spMkLst>
        </pc:spChg>
        <pc:spChg chg="add mod">
          <ac:chgData name="HOWARD LIM" userId="5f46fd05-caa1-48d7-ae1b-d61ec684b443" providerId="ADAL" clId="{2FBED7FA-B31C-46F7-936E-2A44E3AA4F7E}" dt="2021-03-30T12:38:29.824" v="1737" actId="947"/>
          <ac:spMkLst>
            <pc:docMk/>
            <pc:sldMk cId="1148007576" sldId="307"/>
            <ac:spMk id="8" creationId="{D9A84C44-07F0-489E-BDD5-B1B247E85238}"/>
          </ac:spMkLst>
        </pc:spChg>
        <pc:spChg chg="add mod">
          <ac:chgData name="HOWARD LIM" userId="5f46fd05-caa1-48d7-ae1b-d61ec684b443" providerId="ADAL" clId="{2FBED7FA-B31C-46F7-936E-2A44E3AA4F7E}" dt="2021-03-30T12:38:29.889" v="1744" actId="947"/>
          <ac:spMkLst>
            <pc:docMk/>
            <pc:sldMk cId="1148007576" sldId="307"/>
            <ac:spMk id="9" creationId="{72B4D0BE-9C3E-4C0C-B1B0-16DF9BEE45D4}"/>
          </ac:spMkLst>
        </pc:spChg>
        <pc:picChg chg="add mod">
          <ac:chgData name="HOWARD LIM" userId="5f46fd05-caa1-48d7-ae1b-d61ec684b443" providerId="ADAL" clId="{2FBED7FA-B31C-46F7-936E-2A44E3AA4F7E}" dt="2021-03-30T12:38:29.510" v="1716"/>
          <ac:picMkLst>
            <pc:docMk/>
            <pc:sldMk cId="1148007576" sldId="307"/>
            <ac:picMk id="5" creationId="{8A458049-E0E6-4DBE-9032-D46E80E6C9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471" v="5205" actId="2696"/>
        <pc:sldMkLst>
          <pc:docMk/>
          <pc:sldMk cId="1244683517" sldId="307"/>
        </pc:sldMkLst>
        <pc:spChg chg="add mod">
          <ac:chgData name="HOWARD LIM" userId="5f46fd05-caa1-48d7-ae1b-d61ec684b443" providerId="ADAL" clId="{2FBED7FA-B31C-46F7-936E-2A44E3AA4F7E}" dt="2021-03-30T13:22:51.063" v="4899" actId="947"/>
          <ac:spMkLst>
            <pc:docMk/>
            <pc:sldMk cId="1244683517" sldId="307"/>
            <ac:spMk id="6" creationId="{32447B59-E9D8-496F-AE60-747167620BBE}"/>
          </ac:spMkLst>
        </pc:spChg>
        <pc:spChg chg="add mod">
          <ac:chgData name="HOWARD LIM" userId="5f46fd05-caa1-48d7-ae1b-d61ec684b443" providerId="ADAL" clId="{2FBED7FA-B31C-46F7-936E-2A44E3AA4F7E}" dt="2021-03-30T13:22:51.117" v="4906" actId="947"/>
          <ac:spMkLst>
            <pc:docMk/>
            <pc:sldMk cId="1244683517" sldId="307"/>
            <ac:spMk id="7" creationId="{39B3A1CD-6775-4CA3-A845-196B5C593C69}"/>
          </ac:spMkLst>
        </pc:spChg>
        <pc:spChg chg="add mod">
          <ac:chgData name="HOWARD LIM" userId="5f46fd05-caa1-48d7-ae1b-d61ec684b443" providerId="ADAL" clId="{2FBED7FA-B31C-46F7-936E-2A44E3AA4F7E}" dt="2021-03-30T13:22:51.175" v="4913" actId="947"/>
          <ac:spMkLst>
            <pc:docMk/>
            <pc:sldMk cId="1244683517" sldId="307"/>
            <ac:spMk id="8" creationId="{2772EA1E-5774-4B98-B1E5-32D6D4F5AC50}"/>
          </ac:spMkLst>
        </pc:spChg>
        <pc:spChg chg="add mod">
          <ac:chgData name="HOWARD LIM" userId="5f46fd05-caa1-48d7-ae1b-d61ec684b443" providerId="ADAL" clId="{2FBED7FA-B31C-46F7-936E-2A44E3AA4F7E}" dt="2021-03-30T13:22:51.222" v="4920" actId="947"/>
          <ac:spMkLst>
            <pc:docMk/>
            <pc:sldMk cId="1244683517" sldId="307"/>
            <ac:spMk id="9" creationId="{84693987-651A-41E5-AB06-F9D56D13BF76}"/>
          </ac:spMkLst>
        </pc:spChg>
        <pc:picChg chg="add mod">
          <ac:chgData name="HOWARD LIM" userId="5f46fd05-caa1-48d7-ae1b-d61ec684b443" providerId="ADAL" clId="{2FBED7FA-B31C-46F7-936E-2A44E3AA4F7E}" dt="2021-03-30T13:22:50.980" v="4892"/>
          <ac:picMkLst>
            <pc:docMk/>
            <pc:sldMk cId="1244683517" sldId="307"/>
            <ac:picMk id="5" creationId="{3669632F-92B0-46B7-827D-0C496EBECF5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10" v="8585" actId="2696"/>
        <pc:sldMkLst>
          <pc:docMk/>
          <pc:sldMk cId="1483328882" sldId="307"/>
        </pc:sldMkLst>
        <pc:spChg chg="add mod">
          <ac:chgData name="HOWARD LIM" userId="5f46fd05-caa1-48d7-ae1b-d61ec684b443" providerId="ADAL" clId="{2FBED7FA-B31C-46F7-936E-2A44E3AA4F7E}" dt="2021-03-31T13:37:13.870" v="7474" actId="208"/>
          <ac:spMkLst>
            <pc:docMk/>
            <pc:sldMk cId="1483328882" sldId="307"/>
            <ac:spMk id="6" creationId="{FB4A4910-A5BB-48C9-A84A-A3A927DB4268}"/>
          </ac:spMkLst>
        </pc:spChg>
        <pc:spChg chg="add mod">
          <ac:chgData name="HOWARD LIM" userId="5f46fd05-caa1-48d7-ae1b-d61ec684b443" providerId="ADAL" clId="{2FBED7FA-B31C-46F7-936E-2A44E3AA4F7E}" dt="2021-03-31T13:37:13.954" v="7484" actId="208"/>
          <ac:spMkLst>
            <pc:docMk/>
            <pc:sldMk cId="1483328882" sldId="307"/>
            <ac:spMk id="7" creationId="{6418B100-6261-4D75-BD8B-2DED938D3AA1}"/>
          </ac:spMkLst>
        </pc:spChg>
        <pc:spChg chg="add mod">
          <ac:chgData name="HOWARD LIM" userId="5f46fd05-caa1-48d7-ae1b-d61ec684b443" providerId="ADAL" clId="{2FBED7FA-B31C-46F7-936E-2A44E3AA4F7E}" dt="2021-03-31T13:37:14.010" v="7494" actId="208"/>
          <ac:spMkLst>
            <pc:docMk/>
            <pc:sldMk cId="1483328882" sldId="307"/>
            <ac:spMk id="8" creationId="{5BB47B00-0C93-498C-8454-720453298606}"/>
          </ac:spMkLst>
        </pc:spChg>
        <pc:spChg chg="add mod">
          <ac:chgData name="HOWARD LIM" userId="5f46fd05-caa1-48d7-ae1b-d61ec684b443" providerId="ADAL" clId="{2FBED7FA-B31C-46F7-936E-2A44E3AA4F7E}" dt="2021-03-31T13:37:14.060" v="7504" actId="208"/>
          <ac:spMkLst>
            <pc:docMk/>
            <pc:sldMk cId="1483328882" sldId="307"/>
            <ac:spMk id="9" creationId="{768C0F20-DEB0-4694-97FD-D29C63BC30D3}"/>
          </ac:spMkLst>
        </pc:spChg>
        <pc:picChg chg="add mod">
          <ac:chgData name="HOWARD LIM" userId="5f46fd05-caa1-48d7-ae1b-d61ec684b443" providerId="ADAL" clId="{2FBED7FA-B31C-46F7-936E-2A44E3AA4F7E}" dt="2021-03-31T13:37:13.757" v="7464"/>
          <ac:picMkLst>
            <pc:docMk/>
            <pc:sldMk cId="1483328882" sldId="307"/>
            <ac:picMk id="5" creationId="{EC740C9E-B5CA-41F4-A7B2-DE6ABDB6611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3:00.087" v="6028" actId="2696"/>
        <pc:sldMkLst>
          <pc:docMk/>
          <pc:sldMk cId="1626846873" sldId="307"/>
        </pc:sldMkLst>
        <pc:spChg chg="add mod">
          <ac:chgData name="HOWARD LIM" userId="5f46fd05-caa1-48d7-ae1b-d61ec684b443" providerId="ADAL" clId="{2FBED7FA-B31C-46F7-936E-2A44E3AA4F7E}" dt="2021-03-31T13:15:17.375" v="5992" actId="208"/>
          <ac:spMkLst>
            <pc:docMk/>
            <pc:sldMk cId="1626846873" sldId="307"/>
            <ac:spMk id="6" creationId="{EE2400BC-1E77-4D9E-AFC8-8BFE8E192F4A}"/>
          </ac:spMkLst>
        </pc:spChg>
        <pc:spChg chg="add mod">
          <ac:chgData name="HOWARD LIM" userId="5f46fd05-caa1-48d7-ae1b-d61ec684b443" providerId="ADAL" clId="{2FBED7FA-B31C-46F7-936E-2A44E3AA4F7E}" dt="2021-03-31T13:15:17.437" v="6002" actId="208"/>
          <ac:spMkLst>
            <pc:docMk/>
            <pc:sldMk cId="1626846873" sldId="307"/>
            <ac:spMk id="7" creationId="{538DAD55-1A30-4341-A584-3EB24458F9B0}"/>
          </ac:spMkLst>
        </pc:spChg>
        <pc:spChg chg="add mod">
          <ac:chgData name="HOWARD LIM" userId="5f46fd05-caa1-48d7-ae1b-d61ec684b443" providerId="ADAL" clId="{2FBED7FA-B31C-46F7-936E-2A44E3AA4F7E}" dt="2021-03-31T13:15:17.496" v="6012" actId="208"/>
          <ac:spMkLst>
            <pc:docMk/>
            <pc:sldMk cId="1626846873" sldId="307"/>
            <ac:spMk id="8" creationId="{756AF623-06B5-4F65-9F4C-E9971E88E6FC}"/>
          </ac:spMkLst>
        </pc:spChg>
        <pc:spChg chg="add mod">
          <ac:chgData name="HOWARD LIM" userId="5f46fd05-caa1-48d7-ae1b-d61ec684b443" providerId="ADAL" clId="{2FBED7FA-B31C-46F7-936E-2A44E3AA4F7E}" dt="2021-03-31T13:15:17.544" v="6022" actId="208"/>
          <ac:spMkLst>
            <pc:docMk/>
            <pc:sldMk cId="1626846873" sldId="307"/>
            <ac:spMk id="9" creationId="{CC26C591-F41B-46C6-88D3-00F604F5582D}"/>
          </ac:spMkLst>
        </pc:spChg>
        <pc:picChg chg="add mod">
          <ac:chgData name="HOWARD LIM" userId="5f46fd05-caa1-48d7-ae1b-d61ec684b443" providerId="ADAL" clId="{2FBED7FA-B31C-46F7-936E-2A44E3AA4F7E}" dt="2021-03-31T13:15:17.258" v="5982"/>
          <ac:picMkLst>
            <pc:docMk/>
            <pc:sldMk cId="1626846873" sldId="307"/>
            <ac:picMk id="5" creationId="{8E2D2722-AA81-4C3C-A9D9-321381E8C0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49" v="12166" actId="2696"/>
        <pc:sldMkLst>
          <pc:docMk/>
          <pc:sldMk cId="1945500159" sldId="307"/>
        </pc:sldMkLst>
        <pc:spChg chg="add mod">
          <ac:chgData name="HOWARD LIM" userId="5f46fd05-caa1-48d7-ae1b-d61ec684b443" providerId="ADAL" clId="{2FBED7FA-B31C-46F7-936E-2A44E3AA4F7E}" dt="2021-03-31T13:47:53.170" v="11914" actId="208"/>
          <ac:spMkLst>
            <pc:docMk/>
            <pc:sldMk cId="1945500159" sldId="307"/>
            <ac:spMk id="6" creationId="{738B14ED-C9DC-425F-9536-A3F4EA8B7A4B}"/>
          </ac:spMkLst>
        </pc:spChg>
        <pc:spChg chg="add mod">
          <ac:chgData name="HOWARD LIM" userId="5f46fd05-caa1-48d7-ae1b-d61ec684b443" providerId="ADAL" clId="{2FBED7FA-B31C-46F7-936E-2A44E3AA4F7E}" dt="2021-03-31T13:47:53.221" v="11924" actId="208"/>
          <ac:spMkLst>
            <pc:docMk/>
            <pc:sldMk cId="1945500159" sldId="307"/>
            <ac:spMk id="7" creationId="{521BAD57-10FE-4477-ACE9-25F05E8110E9}"/>
          </ac:spMkLst>
        </pc:spChg>
        <pc:spChg chg="add mod">
          <ac:chgData name="HOWARD LIM" userId="5f46fd05-caa1-48d7-ae1b-d61ec684b443" providerId="ADAL" clId="{2FBED7FA-B31C-46F7-936E-2A44E3AA4F7E}" dt="2021-03-31T13:47:53.302" v="11934" actId="208"/>
          <ac:spMkLst>
            <pc:docMk/>
            <pc:sldMk cId="1945500159" sldId="307"/>
            <ac:spMk id="8" creationId="{FA2500AC-5AC8-400F-BEBA-219802514CA1}"/>
          </ac:spMkLst>
        </pc:spChg>
        <pc:spChg chg="add mod">
          <ac:chgData name="HOWARD LIM" userId="5f46fd05-caa1-48d7-ae1b-d61ec684b443" providerId="ADAL" clId="{2FBED7FA-B31C-46F7-936E-2A44E3AA4F7E}" dt="2021-03-31T13:47:53.368" v="11944" actId="208"/>
          <ac:spMkLst>
            <pc:docMk/>
            <pc:sldMk cId="1945500159" sldId="307"/>
            <ac:spMk id="9" creationId="{5B300197-7F51-4D53-9233-BBB161AD25FF}"/>
          </ac:spMkLst>
        </pc:spChg>
        <pc:picChg chg="add mod">
          <ac:chgData name="HOWARD LIM" userId="5f46fd05-caa1-48d7-ae1b-d61ec684b443" providerId="ADAL" clId="{2FBED7FA-B31C-46F7-936E-2A44E3AA4F7E}" dt="2021-03-31T13:47:53.056" v="11904"/>
          <ac:picMkLst>
            <pc:docMk/>
            <pc:sldMk cId="1945500159" sldId="307"/>
            <ac:picMk id="5" creationId="{1C2CE577-9040-47E3-8380-0976D47A5EF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25" v="7184" actId="2696"/>
        <pc:sldMkLst>
          <pc:docMk/>
          <pc:sldMk cId="2135353521" sldId="307"/>
        </pc:sldMkLst>
        <pc:spChg chg="add mod">
          <ac:chgData name="HOWARD LIM" userId="5f46fd05-caa1-48d7-ae1b-d61ec684b443" providerId="ADAL" clId="{2FBED7FA-B31C-46F7-936E-2A44E3AA4F7E}" dt="2021-03-31T13:27:28.136" v="6760" actId="208"/>
          <ac:spMkLst>
            <pc:docMk/>
            <pc:sldMk cId="2135353521" sldId="307"/>
            <ac:spMk id="6" creationId="{1F73A25E-FFA3-467F-9E33-CB7C7297231E}"/>
          </ac:spMkLst>
        </pc:spChg>
        <pc:spChg chg="add mod">
          <ac:chgData name="HOWARD LIM" userId="5f46fd05-caa1-48d7-ae1b-d61ec684b443" providerId="ADAL" clId="{2FBED7FA-B31C-46F7-936E-2A44E3AA4F7E}" dt="2021-03-31T13:27:28.206" v="6770" actId="208"/>
          <ac:spMkLst>
            <pc:docMk/>
            <pc:sldMk cId="2135353521" sldId="307"/>
            <ac:spMk id="7" creationId="{0FF5F6EE-CF3F-4EC9-BCF6-7D08DDE06704}"/>
          </ac:spMkLst>
        </pc:spChg>
        <pc:spChg chg="add mod">
          <ac:chgData name="HOWARD LIM" userId="5f46fd05-caa1-48d7-ae1b-d61ec684b443" providerId="ADAL" clId="{2FBED7FA-B31C-46F7-936E-2A44E3AA4F7E}" dt="2021-03-31T13:27:28.268" v="6780" actId="208"/>
          <ac:spMkLst>
            <pc:docMk/>
            <pc:sldMk cId="2135353521" sldId="307"/>
            <ac:spMk id="8" creationId="{A907F3AE-5015-4B5F-9391-F53643613D30}"/>
          </ac:spMkLst>
        </pc:spChg>
        <pc:spChg chg="add mod">
          <ac:chgData name="HOWARD LIM" userId="5f46fd05-caa1-48d7-ae1b-d61ec684b443" providerId="ADAL" clId="{2FBED7FA-B31C-46F7-936E-2A44E3AA4F7E}" dt="2021-03-31T13:27:28.343" v="6790" actId="208"/>
          <ac:spMkLst>
            <pc:docMk/>
            <pc:sldMk cId="2135353521" sldId="307"/>
            <ac:spMk id="9" creationId="{CBFF9C5E-BDFF-4765-BA0A-FED5F1905868}"/>
          </ac:spMkLst>
        </pc:spChg>
        <pc:picChg chg="add mod">
          <ac:chgData name="HOWARD LIM" userId="5f46fd05-caa1-48d7-ae1b-d61ec684b443" providerId="ADAL" clId="{2FBED7FA-B31C-46F7-936E-2A44E3AA4F7E}" dt="2021-03-31T13:27:28.007" v="6750"/>
          <ac:picMkLst>
            <pc:docMk/>
            <pc:sldMk cId="2135353521" sldId="307"/>
            <ac:picMk id="5" creationId="{21A6D299-2947-46F0-BFBF-44D8D1EF86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43" v="11077" actId="2696"/>
        <pc:sldMkLst>
          <pc:docMk/>
          <pc:sldMk cId="2205293252" sldId="307"/>
        </pc:sldMkLst>
        <pc:spChg chg="add mod">
          <ac:chgData name="HOWARD LIM" userId="5f46fd05-caa1-48d7-ae1b-d61ec684b443" providerId="ADAL" clId="{2FBED7FA-B31C-46F7-936E-2A44E3AA4F7E}" dt="2021-03-31T13:44:17.726" v="10310" actId="208"/>
          <ac:spMkLst>
            <pc:docMk/>
            <pc:sldMk cId="2205293252" sldId="307"/>
            <ac:spMk id="6" creationId="{A002AB39-7E0C-4F4E-8695-048E12C6BE2C}"/>
          </ac:spMkLst>
        </pc:spChg>
        <pc:spChg chg="add mod">
          <ac:chgData name="HOWARD LIM" userId="5f46fd05-caa1-48d7-ae1b-d61ec684b443" providerId="ADAL" clId="{2FBED7FA-B31C-46F7-936E-2A44E3AA4F7E}" dt="2021-03-31T13:44:17.790" v="10320" actId="208"/>
          <ac:spMkLst>
            <pc:docMk/>
            <pc:sldMk cId="2205293252" sldId="307"/>
            <ac:spMk id="7" creationId="{0039F69E-E4A9-4649-BF1A-A74DB6285F90}"/>
          </ac:spMkLst>
        </pc:spChg>
        <pc:spChg chg="add mod">
          <ac:chgData name="HOWARD LIM" userId="5f46fd05-caa1-48d7-ae1b-d61ec684b443" providerId="ADAL" clId="{2FBED7FA-B31C-46F7-936E-2A44E3AA4F7E}" dt="2021-03-31T13:44:17.864" v="10330" actId="208"/>
          <ac:spMkLst>
            <pc:docMk/>
            <pc:sldMk cId="2205293252" sldId="307"/>
            <ac:spMk id="8" creationId="{06662712-1218-4E41-BCEC-DCF760B0E941}"/>
          </ac:spMkLst>
        </pc:spChg>
        <pc:spChg chg="add mod">
          <ac:chgData name="HOWARD LIM" userId="5f46fd05-caa1-48d7-ae1b-d61ec684b443" providerId="ADAL" clId="{2FBED7FA-B31C-46F7-936E-2A44E3AA4F7E}" dt="2021-03-31T13:44:17.945" v="10340" actId="208"/>
          <ac:spMkLst>
            <pc:docMk/>
            <pc:sldMk cId="2205293252" sldId="307"/>
            <ac:spMk id="9" creationId="{CF88BF25-007D-4886-B7B8-88658CB6FB17}"/>
          </ac:spMkLst>
        </pc:spChg>
        <pc:picChg chg="add mod">
          <ac:chgData name="HOWARD LIM" userId="5f46fd05-caa1-48d7-ae1b-d61ec684b443" providerId="ADAL" clId="{2FBED7FA-B31C-46F7-936E-2A44E3AA4F7E}" dt="2021-03-31T13:44:17.605" v="10300"/>
          <ac:picMkLst>
            <pc:docMk/>
            <pc:sldMk cId="2205293252" sldId="307"/>
            <ac:picMk id="5" creationId="{CB75406E-A15D-4A45-9040-9FFEB006296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81" v="11627" actId="2696"/>
        <pc:sldMkLst>
          <pc:docMk/>
          <pc:sldMk cId="2339712180" sldId="307"/>
        </pc:sldMkLst>
        <pc:spChg chg="add mod">
          <ac:chgData name="HOWARD LIM" userId="5f46fd05-caa1-48d7-ae1b-d61ec684b443" providerId="ADAL" clId="{2FBED7FA-B31C-46F7-936E-2A44E3AA4F7E}" dt="2021-03-31T13:46:10.960" v="11376" actId="208"/>
          <ac:spMkLst>
            <pc:docMk/>
            <pc:sldMk cId="2339712180" sldId="307"/>
            <ac:spMk id="6" creationId="{769D39A0-4ACB-499A-93BF-4D6CA6535899}"/>
          </ac:spMkLst>
        </pc:spChg>
        <pc:spChg chg="add mod">
          <ac:chgData name="HOWARD LIM" userId="5f46fd05-caa1-48d7-ae1b-d61ec684b443" providerId="ADAL" clId="{2FBED7FA-B31C-46F7-936E-2A44E3AA4F7E}" dt="2021-03-31T13:46:11.044" v="11386" actId="208"/>
          <ac:spMkLst>
            <pc:docMk/>
            <pc:sldMk cId="2339712180" sldId="307"/>
            <ac:spMk id="7" creationId="{A9ED780C-3C00-47CC-9544-5FA556DA3D21}"/>
          </ac:spMkLst>
        </pc:spChg>
        <pc:spChg chg="add mod">
          <ac:chgData name="HOWARD LIM" userId="5f46fd05-caa1-48d7-ae1b-d61ec684b443" providerId="ADAL" clId="{2FBED7FA-B31C-46F7-936E-2A44E3AA4F7E}" dt="2021-03-31T13:46:11.101" v="11396" actId="208"/>
          <ac:spMkLst>
            <pc:docMk/>
            <pc:sldMk cId="2339712180" sldId="307"/>
            <ac:spMk id="8" creationId="{BCE143E5-EF65-4362-B6A5-D844E1A7097E}"/>
          </ac:spMkLst>
        </pc:spChg>
        <pc:spChg chg="add mod">
          <ac:chgData name="HOWARD LIM" userId="5f46fd05-caa1-48d7-ae1b-d61ec684b443" providerId="ADAL" clId="{2FBED7FA-B31C-46F7-936E-2A44E3AA4F7E}" dt="2021-03-31T13:46:11.150" v="11406" actId="208"/>
          <ac:spMkLst>
            <pc:docMk/>
            <pc:sldMk cId="2339712180" sldId="307"/>
            <ac:spMk id="9" creationId="{051669CB-8BBB-4C35-9935-9DCC893369CB}"/>
          </ac:spMkLst>
        </pc:spChg>
        <pc:picChg chg="add mod">
          <ac:chgData name="HOWARD LIM" userId="5f46fd05-caa1-48d7-ae1b-d61ec684b443" providerId="ADAL" clId="{2FBED7FA-B31C-46F7-936E-2A44E3AA4F7E}" dt="2021-03-31T13:46:10.854" v="11366"/>
          <ac:picMkLst>
            <pc:docMk/>
            <pc:sldMk cId="2339712180" sldId="307"/>
            <ac:picMk id="5" creationId="{2D587ED1-9AF9-43ED-9E8B-F23612B3CE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17" v="5706" actId="2696"/>
        <pc:sldMkLst>
          <pc:docMk/>
          <pc:sldMk cId="2740534080" sldId="307"/>
        </pc:sldMkLst>
        <pc:spChg chg="add mod">
          <ac:chgData name="HOWARD LIM" userId="5f46fd05-caa1-48d7-ae1b-d61ec684b443" providerId="ADAL" clId="{2FBED7FA-B31C-46F7-936E-2A44E3AA4F7E}" dt="2021-03-31T13:07:45.990" v="5496" actId="208"/>
          <ac:spMkLst>
            <pc:docMk/>
            <pc:sldMk cId="2740534080" sldId="307"/>
            <ac:spMk id="6" creationId="{CF2302F3-FCDE-488B-B81C-1467F1EB5595}"/>
          </ac:spMkLst>
        </pc:spChg>
        <pc:spChg chg="add mod">
          <ac:chgData name="HOWARD LIM" userId="5f46fd05-caa1-48d7-ae1b-d61ec684b443" providerId="ADAL" clId="{2FBED7FA-B31C-46F7-936E-2A44E3AA4F7E}" dt="2021-03-31T13:07:46.051" v="5506" actId="208"/>
          <ac:spMkLst>
            <pc:docMk/>
            <pc:sldMk cId="2740534080" sldId="307"/>
            <ac:spMk id="7" creationId="{D3C20944-C782-41D8-81BC-B28F0B39DFC6}"/>
          </ac:spMkLst>
        </pc:spChg>
        <pc:spChg chg="add mod">
          <ac:chgData name="HOWARD LIM" userId="5f46fd05-caa1-48d7-ae1b-d61ec684b443" providerId="ADAL" clId="{2FBED7FA-B31C-46F7-936E-2A44E3AA4F7E}" dt="2021-03-31T13:07:46.141" v="5516" actId="208"/>
          <ac:spMkLst>
            <pc:docMk/>
            <pc:sldMk cId="2740534080" sldId="307"/>
            <ac:spMk id="8" creationId="{2BC46522-747C-4D5C-AB38-62A599338232}"/>
          </ac:spMkLst>
        </pc:spChg>
        <pc:spChg chg="add mod">
          <ac:chgData name="HOWARD LIM" userId="5f46fd05-caa1-48d7-ae1b-d61ec684b443" providerId="ADAL" clId="{2FBED7FA-B31C-46F7-936E-2A44E3AA4F7E}" dt="2021-03-31T13:07:46.209" v="5526" actId="208"/>
          <ac:spMkLst>
            <pc:docMk/>
            <pc:sldMk cId="2740534080" sldId="307"/>
            <ac:spMk id="9" creationId="{7470E5B1-4FE5-49BD-BFE1-7389C0BF68E9}"/>
          </ac:spMkLst>
        </pc:spChg>
        <pc:picChg chg="add mod">
          <ac:chgData name="HOWARD LIM" userId="5f46fd05-caa1-48d7-ae1b-d61ec684b443" providerId="ADAL" clId="{2FBED7FA-B31C-46F7-936E-2A44E3AA4F7E}" dt="2021-03-31T13:07:45.872" v="5486"/>
          <ac:picMkLst>
            <pc:docMk/>
            <pc:sldMk cId="2740534080" sldId="307"/>
            <ac:picMk id="5" creationId="{96E8257D-18B7-4851-B9B7-D1D1DFE4C8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677" v="1511" actId="2696"/>
        <pc:sldMkLst>
          <pc:docMk/>
          <pc:sldMk cId="2830283199" sldId="307"/>
        </pc:sldMkLst>
        <pc:spChg chg="add mod">
          <ac:chgData name="HOWARD LIM" userId="5f46fd05-caa1-48d7-ae1b-d61ec684b443" providerId="ADAL" clId="{2FBED7FA-B31C-46F7-936E-2A44E3AA4F7E}" dt="2021-03-30T12:35:39.638" v="1385" actId="947"/>
          <ac:spMkLst>
            <pc:docMk/>
            <pc:sldMk cId="2830283199" sldId="307"/>
            <ac:spMk id="6" creationId="{C932C78F-95F3-4517-BA00-D717C2685549}"/>
          </ac:spMkLst>
        </pc:spChg>
        <pc:spChg chg="add mod">
          <ac:chgData name="HOWARD LIM" userId="5f46fd05-caa1-48d7-ae1b-d61ec684b443" providerId="ADAL" clId="{2FBED7FA-B31C-46F7-936E-2A44E3AA4F7E}" dt="2021-03-30T12:35:39.726" v="1392" actId="947"/>
          <ac:spMkLst>
            <pc:docMk/>
            <pc:sldMk cId="2830283199" sldId="307"/>
            <ac:spMk id="7" creationId="{68080EFB-92AE-4C1D-BEEF-8293826144E0}"/>
          </ac:spMkLst>
        </pc:spChg>
        <pc:spChg chg="add mod">
          <ac:chgData name="HOWARD LIM" userId="5f46fd05-caa1-48d7-ae1b-d61ec684b443" providerId="ADAL" clId="{2FBED7FA-B31C-46F7-936E-2A44E3AA4F7E}" dt="2021-03-30T12:35:39.885" v="1399" actId="947"/>
          <ac:spMkLst>
            <pc:docMk/>
            <pc:sldMk cId="2830283199" sldId="307"/>
            <ac:spMk id="8" creationId="{FEBA1470-9DEC-46DE-8B96-6915586D50FC}"/>
          </ac:spMkLst>
        </pc:spChg>
        <pc:spChg chg="add mod">
          <ac:chgData name="HOWARD LIM" userId="5f46fd05-caa1-48d7-ae1b-d61ec684b443" providerId="ADAL" clId="{2FBED7FA-B31C-46F7-936E-2A44E3AA4F7E}" dt="2021-03-30T12:35:39.950" v="1406" actId="947"/>
          <ac:spMkLst>
            <pc:docMk/>
            <pc:sldMk cId="2830283199" sldId="307"/>
            <ac:spMk id="9" creationId="{F9B3B46C-7766-4B03-AE44-22819B5AA04D}"/>
          </ac:spMkLst>
        </pc:spChg>
        <pc:picChg chg="add mod">
          <ac:chgData name="HOWARD LIM" userId="5f46fd05-caa1-48d7-ae1b-d61ec684b443" providerId="ADAL" clId="{2FBED7FA-B31C-46F7-936E-2A44E3AA4F7E}" dt="2021-03-30T12:35:39.508" v="1378"/>
          <ac:picMkLst>
            <pc:docMk/>
            <pc:sldMk cId="2830283199" sldId="307"/>
            <ac:picMk id="5" creationId="{FCB9350B-8CE0-4E59-854C-776D58F125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077" v="3076" actId="2696"/>
        <pc:sldMkLst>
          <pc:docMk/>
          <pc:sldMk cId="3459514922" sldId="307"/>
        </pc:sldMkLst>
        <pc:spChg chg="add mod">
          <ac:chgData name="HOWARD LIM" userId="5f46fd05-caa1-48d7-ae1b-d61ec684b443" providerId="ADAL" clId="{2FBED7FA-B31C-46F7-936E-2A44E3AA4F7E}" dt="2021-03-30T12:44:46.253" v="2911" actId="208"/>
          <ac:spMkLst>
            <pc:docMk/>
            <pc:sldMk cId="3459514922" sldId="307"/>
            <ac:spMk id="6" creationId="{BE165648-5602-42A2-AAC3-196F8A8E581A}"/>
          </ac:spMkLst>
        </pc:spChg>
        <pc:spChg chg="add mod">
          <ac:chgData name="HOWARD LIM" userId="5f46fd05-caa1-48d7-ae1b-d61ec684b443" providerId="ADAL" clId="{2FBED7FA-B31C-46F7-936E-2A44E3AA4F7E}" dt="2021-03-30T12:44:46.365" v="2921" actId="208"/>
          <ac:spMkLst>
            <pc:docMk/>
            <pc:sldMk cId="3459514922" sldId="307"/>
            <ac:spMk id="7" creationId="{79135E56-AEA2-42A6-A7E8-FDFC02176563}"/>
          </ac:spMkLst>
        </pc:spChg>
        <pc:spChg chg="add mod">
          <ac:chgData name="HOWARD LIM" userId="5f46fd05-caa1-48d7-ae1b-d61ec684b443" providerId="ADAL" clId="{2FBED7FA-B31C-46F7-936E-2A44E3AA4F7E}" dt="2021-03-30T12:44:46.513" v="2931" actId="208"/>
          <ac:spMkLst>
            <pc:docMk/>
            <pc:sldMk cId="3459514922" sldId="307"/>
            <ac:spMk id="8" creationId="{298A3FC1-9F9C-426E-A806-7AC9F207A566}"/>
          </ac:spMkLst>
        </pc:spChg>
        <pc:spChg chg="add mod">
          <ac:chgData name="HOWARD LIM" userId="5f46fd05-caa1-48d7-ae1b-d61ec684b443" providerId="ADAL" clId="{2FBED7FA-B31C-46F7-936E-2A44E3AA4F7E}" dt="2021-03-30T12:44:46.624" v="2941" actId="208"/>
          <ac:spMkLst>
            <pc:docMk/>
            <pc:sldMk cId="3459514922" sldId="307"/>
            <ac:spMk id="9" creationId="{6222F0F3-5650-408A-9B76-79E1DDA53B49}"/>
          </ac:spMkLst>
        </pc:spChg>
        <pc:picChg chg="add mod">
          <ac:chgData name="HOWARD LIM" userId="5f46fd05-caa1-48d7-ae1b-d61ec684b443" providerId="ADAL" clId="{2FBED7FA-B31C-46F7-936E-2A44E3AA4F7E}" dt="2021-03-30T12:44:46.096" v="2901"/>
          <ac:picMkLst>
            <pc:docMk/>
            <pc:sldMk cId="3459514922" sldId="307"/>
            <ac:picMk id="5" creationId="{C486D3CC-0056-4E8B-BC50-1D11232D164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34" v="2626" actId="2696"/>
        <pc:sldMkLst>
          <pc:docMk/>
          <pc:sldMk cId="3716790794" sldId="307"/>
        </pc:sldMkLst>
        <pc:spChg chg="add mod">
          <ac:chgData name="HOWARD LIM" userId="5f46fd05-caa1-48d7-ae1b-d61ec684b443" providerId="ADAL" clId="{2FBED7FA-B31C-46F7-936E-2A44E3AA4F7E}" dt="2021-03-30T12:44:35.134" v="2461" actId="208"/>
          <ac:spMkLst>
            <pc:docMk/>
            <pc:sldMk cId="3716790794" sldId="307"/>
            <ac:spMk id="6" creationId="{46B2718E-7B39-4CD6-9528-F10E3975765F}"/>
          </ac:spMkLst>
        </pc:spChg>
        <pc:spChg chg="add mod">
          <ac:chgData name="HOWARD LIM" userId="5f46fd05-caa1-48d7-ae1b-d61ec684b443" providerId="ADAL" clId="{2FBED7FA-B31C-46F7-936E-2A44E3AA4F7E}" dt="2021-03-30T12:44:35.191" v="2471" actId="208"/>
          <ac:spMkLst>
            <pc:docMk/>
            <pc:sldMk cId="3716790794" sldId="307"/>
            <ac:spMk id="7" creationId="{7F814689-3DED-4746-8B36-4AC324ED9C83}"/>
          </ac:spMkLst>
        </pc:spChg>
        <pc:spChg chg="add mod">
          <ac:chgData name="HOWARD LIM" userId="5f46fd05-caa1-48d7-ae1b-d61ec684b443" providerId="ADAL" clId="{2FBED7FA-B31C-46F7-936E-2A44E3AA4F7E}" dt="2021-03-30T12:44:35.261" v="2481" actId="208"/>
          <ac:spMkLst>
            <pc:docMk/>
            <pc:sldMk cId="3716790794" sldId="307"/>
            <ac:spMk id="8" creationId="{4CED1EF1-5756-4859-BF2A-A15535A8B568}"/>
          </ac:spMkLst>
        </pc:spChg>
        <pc:spChg chg="add mod">
          <ac:chgData name="HOWARD LIM" userId="5f46fd05-caa1-48d7-ae1b-d61ec684b443" providerId="ADAL" clId="{2FBED7FA-B31C-46F7-936E-2A44E3AA4F7E}" dt="2021-03-30T12:44:35.373" v="2491" actId="208"/>
          <ac:spMkLst>
            <pc:docMk/>
            <pc:sldMk cId="3716790794" sldId="307"/>
            <ac:spMk id="9" creationId="{AA8BBFF9-EB3D-4E8F-88FA-4117A70BCC12}"/>
          </ac:spMkLst>
        </pc:spChg>
        <pc:picChg chg="add mod">
          <ac:chgData name="HOWARD LIM" userId="5f46fd05-caa1-48d7-ae1b-d61ec684b443" providerId="ADAL" clId="{2FBED7FA-B31C-46F7-936E-2A44E3AA4F7E}" dt="2021-03-30T12:44:34.990" v="2451"/>
          <ac:picMkLst>
            <pc:docMk/>
            <pc:sldMk cId="3716790794" sldId="307"/>
            <ac:picMk id="5" creationId="{8659D2CF-9716-4CDD-9B5A-44A11CB9EBE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1" v="3443" actId="2696"/>
        <pc:sldMkLst>
          <pc:docMk/>
          <pc:sldMk cId="3922357856" sldId="307"/>
        </pc:sldMkLst>
        <pc:spChg chg="add mod">
          <ac:chgData name="HOWARD LIM" userId="5f46fd05-caa1-48d7-ae1b-d61ec684b443" providerId="ADAL" clId="{2FBED7FA-B31C-46F7-936E-2A44E3AA4F7E}" dt="2021-03-30T12:51:01.476" v="3361" actId="208"/>
          <ac:spMkLst>
            <pc:docMk/>
            <pc:sldMk cId="3922357856" sldId="307"/>
            <ac:spMk id="6" creationId="{58B9F291-4249-4081-A412-87566E21310C}"/>
          </ac:spMkLst>
        </pc:spChg>
        <pc:spChg chg="add mod">
          <ac:chgData name="HOWARD LIM" userId="5f46fd05-caa1-48d7-ae1b-d61ec684b443" providerId="ADAL" clId="{2FBED7FA-B31C-46F7-936E-2A44E3AA4F7E}" dt="2021-03-30T12:51:01.573" v="3371" actId="208"/>
          <ac:spMkLst>
            <pc:docMk/>
            <pc:sldMk cId="3922357856" sldId="307"/>
            <ac:spMk id="7" creationId="{06B1677F-E220-4E82-8833-1BC5DAFDE393}"/>
          </ac:spMkLst>
        </pc:spChg>
        <pc:spChg chg="add mod">
          <ac:chgData name="HOWARD LIM" userId="5f46fd05-caa1-48d7-ae1b-d61ec684b443" providerId="ADAL" clId="{2FBED7FA-B31C-46F7-936E-2A44E3AA4F7E}" dt="2021-03-30T12:51:01.749" v="3381" actId="208"/>
          <ac:spMkLst>
            <pc:docMk/>
            <pc:sldMk cId="3922357856" sldId="307"/>
            <ac:spMk id="8" creationId="{3525F00E-4287-4956-B56E-93C82F0030C3}"/>
          </ac:spMkLst>
        </pc:spChg>
        <pc:spChg chg="add mod">
          <ac:chgData name="HOWARD LIM" userId="5f46fd05-caa1-48d7-ae1b-d61ec684b443" providerId="ADAL" clId="{2FBED7FA-B31C-46F7-936E-2A44E3AA4F7E}" dt="2021-03-30T12:51:01.842" v="3391" actId="208"/>
          <ac:spMkLst>
            <pc:docMk/>
            <pc:sldMk cId="3922357856" sldId="307"/>
            <ac:spMk id="9" creationId="{71568F5F-090B-48B5-B35A-20EE888B11F0}"/>
          </ac:spMkLst>
        </pc:spChg>
        <pc:picChg chg="add mod">
          <ac:chgData name="HOWARD LIM" userId="5f46fd05-caa1-48d7-ae1b-d61ec684b443" providerId="ADAL" clId="{2FBED7FA-B31C-46F7-936E-2A44E3AA4F7E}" dt="2021-03-30T12:51:01.330" v="3351"/>
          <ac:picMkLst>
            <pc:docMk/>
            <pc:sldMk cId="3922357856" sldId="307"/>
            <ac:picMk id="5" creationId="{726E6CEA-ADB3-47AA-831A-9B8EBB8F525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0" v="2627" actId="2696"/>
        <pc:sldMkLst>
          <pc:docMk/>
          <pc:sldMk cId="56593385" sldId="308"/>
        </pc:sldMkLst>
        <pc:spChg chg="add mod">
          <ac:chgData name="HOWARD LIM" userId="5f46fd05-caa1-48d7-ae1b-d61ec684b443" providerId="ADAL" clId="{2FBED7FA-B31C-46F7-936E-2A44E3AA4F7E}" dt="2021-03-30T12:44:35.564" v="2504" actId="208"/>
          <ac:spMkLst>
            <pc:docMk/>
            <pc:sldMk cId="56593385" sldId="308"/>
            <ac:spMk id="6" creationId="{66367C63-F496-4E76-9A01-CD16392CAC19}"/>
          </ac:spMkLst>
        </pc:spChg>
        <pc:spChg chg="add mod">
          <ac:chgData name="HOWARD LIM" userId="5f46fd05-caa1-48d7-ae1b-d61ec684b443" providerId="ADAL" clId="{2FBED7FA-B31C-46F7-936E-2A44E3AA4F7E}" dt="2021-03-30T12:44:35.661" v="2514" actId="208"/>
          <ac:spMkLst>
            <pc:docMk/>
            <pc:sldMk cId="56593385" sldId="308"/>
            <ac:spMk id="7" creationId="{F2CE5700-D3F1-4115-B3B6-AA77E063BBD1}"/>
          </ac:spMkLst>
        </pc:spChg>
        <pc:spChg chg="add mod">
          <ac:chgData name="HOWARD LIM" userId="5f46fd05-caa1-48d7-ae1b-d61ec684b443" providerId="ADAL" clId="{2FBED7FA-B31C-46F7-936E-2A44E3AA4F7E}" dt="2021-03-30T12:44:35.725" v="2524" actId="208"/>
          <ac:spMkLst>
            <pc:docMk/>
            <pc:sldMk cId="56593385" sldId="308"/>
            <ac:spMk id="8" creationId="{DCFE858E-E0C5-4802-A168-08A785BAEB3B}"/>
          </ac:spMkLst>
        </pc:spChg>
        <pc:spChg chg="add mod">
          <ac:chgData name="HOWARD LIM" userId="5f46fd05-caa1-48d7-ae1b-d61ec684b443" providerId="ADAL" clId="{2FBED7FA-B31C-46F7-936E-2A44E3AA4F7E}" dt="2021-03-30T12:44:35.829" v="2534" actId="208"/>
          <ac:spMkLst>
            <pc:docMk/>
            <pc:sldMk cId="56593385" sldId="308"/>
            <ac:spMk id="9" creationId="{31213AF8-7523-4380-8185-05D3CCCAC38D}"/>
          </ac:spMkLst>
        </pc:spChg>
        <pc:picChg chg="add mod">
          <ac:chgData name="HOWARD LIM" userId="5f46fd05-caa1-48d7-ae1b-d61ec684b443" providerId="ADAL" clId="{2FBED7FA-B31C-46F7-936E-2A44E3AA4F7E}" dt="2021-03-30T12:44:35.460" v="2494"/>
          <ac:picMkLst>
            <pc:docMk/>
            <pc:sldMk cId="56593385" sldId="308"/>
            <ac:picMk id="5" creationId="{3E6001F9-2900-411B-863D-2AC5CF0D5CF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12" v="1845" actId="2696"/>
        <pc:sldMkLst>
          <pc:docMk/>
          <pc:sldMk cId="154693443" sldId="308"/>
        </pc:sldMkLst>
        <pc:spChg chg="add mod">
          <ac:chgData name="HOWARD LIM" userId="5f46fd05-caa1-48d7-ae1b-d61ec684b443" providerId="ADAL" clId="{2FBED7FA-B31C-46F7-936E-2A44E3AA4F7E}" dt="2021-03-30T12:38:30.136" v="1754" actId="947"/>
          <ac:spMkLst>
            <pc:docMk/>
            <pc:sldMk cId="154693443" sldId="308"/>
            <ac:spMk id="6" creationId="{4E3CECAE-A136-4A6C-89B6-35605709E888}"/>
          </ac:spMkLst>
        </pc:spChg>
        <pc:spChg chg="add mod">
          <ac:chgData name="HOWARD LIM" userId="5f46fd05-caa1-48d7-ae1b-d61ec684b443" providerId="ADAL" clId="{2FBED7FA-B31C-46F7-936E-2A44E3AA4F7E}" dt="2021-03-30T12:38:30.208" v="1761" actId="947"/>
          <ac:spMkLst>
            <pc:docMk/>
            <pc:sldMk cId="154693443" sldId="308"/>
            <ac:spMk id="7" creationId="{A84CF99D-867C-447F-92A0-DAFEEAB3DEF5}"/>
          </ac:spMkLst>
        </pc:spChg>
        <pc:spChg chg="add mod">
          <ac:chgData name="HOWARD LIM" userId="5f46fd05-caa1-48d7-ae1b-d61ec684b443" providerId="ADAL" clId="{2FBED7FA-B31C-46F7-936E-2A44E3AA4F7E}" dt="2021-03-30T12:38:30.272" v="1768" actId="947"/>
          <ac:spMkLst>
            <pc:docMk/>
            <pc:sldMk cId="154693443" sldId="308"/>
            <ac:spMk id="8" creationId="{DD1023F2-C26A-43AD-A177-E0049499C863}"/>
          </ac:spMkLst>
        </pc:spChg>
        <pc:spChg chg="add mod">
          <ac:chgData name="HOWARD LIM" userId="5f46fd05-caa1-48d7-ae1b-d61ec684b443" providerId="ADAL" clId="{2FBED7FA-B31C-46F7-936E-2A44E3AA4F7E}" dt="2021-03-30T12:38:30.320" v="1775" actId="947"/>
          <ac:spMkLst>
            <pc:docMk/>
            <pc:sldMk cId="154693443" sldId="308"/>
            <ac:spMk id="9" creationId="{22327F6F-FA8E-4158-AA20-F3A2B65DECBD}"/>
          </ac:spMkLst>
        </pc:spChg>
        <pc:picChg chg="add mod">
          <ac:chgData name="HOWARD LIM" userId="5f46fd05-caa1-48d7-ae1b-d61ec684b443" providerId="ADAL" clId="{2FBED7FA-B31C-46F7-936E-2A44E3AA4F7E}" dt="2021-03-30T12:38:30.022" v="1747"/>
          <ac:picMkLst>
            <pc:docMk/>
            <pc:sldMk cId="154693443" sldId="308"/>
            <ac:picMk id="5" creationId="{363FFA0E-124F-4EF1-A4AF-67BB607B03F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73" v="1176" actId="2696"/>
        <pc:sldMkLst>
          <pc:docMk/>
          <pc:sldMk cId="234312954" sldId="308"/>
        </pc:sldMkLst>
        <pc:spChg chg="add mod">
          <ac:chgData name="HOWARD LIM" userId="5f46fd05-caa1-48d7-ae1b-d61ec684b443" providerId="ADAL" clId="{2FBED7FA-B31C-46F7-936E-2A44E3AA4F7E}" dt="2021-03-30T09:48:11.523" v="1085" actId="947"/>
          <ac:spMkLst>
            <pc:docMk/>
            <pc:sldMk cId="234312954" sldId="308"/>
            <ac:spMk id="6" creationId="{291D37D9-6DCF-4342-B249-9A078CDB65D2}"/>
          </ac:spMkLst>
        </pc:spChg>
        <pc:spChg chg="add mod">
          <ac:chgData name="HOWARD LIM" userId="5f46fd05-caa1-48d7-ae1b-d61ec684b443" providerId="ADAL" clId="{2FBED7FA-B31C-46F7-936E-2A44E3AA4F7E}" dt="2021-03-30T09:48:11.603" v="1092" actId="947"/>
          <ac:spMkLst>
            <pc:docMk/>
            <pc:sldMk cId="234312954" sldId="308"/>
            <ac:spMk id="7" creationId="{5C5CEFD5-221F-485F-832F-53AF6079F1EF}"/>
          </ac:spMkLst>
        </pc:spChg>
        <pc:spChg chg="add mod">
          <ac:chgData name="HOWARD LIM" userId="5f46fd05-caa1-48d7-ae1b-d61ec684b443" providerId="ADAL" clId="{2FBED7FA-B31C-46F7-936E-2A44E3AA4F7E}" dt="2021-03-30T09:48:11.696" v="1099" actId="947"/>
          <ac:spMkLst>
            <pc:docMk/>
            <pc:sldMk cId="234312954" sldId="308"/>
            <ac:spMk id="8" creationId="{5BF6A500-C6CD-499E-ADCB-E682B6DB984A}"/>
          </ac:spMkLst>
        </pc:spChg>
        <pc:spChg chg="add mod">
          <ac:chgData name="HOWARD LIM" userId="5f46fd05-caa1-48d7-ae1b-d61ec684b443" providerId="ADAL" clId="{2FBED7FA-B31C-46F7-936E-2A44E3AA4F7E}" dt="2021-03-30T09:48:11.802" v="1106" actId="947"/>
          <ac:spMkLst>
            <pc:docMk/>
            <pc:sldMk cId="234312954" sldId="308"/>
            <ac:spMk id="9" creationId="{45DB6753-B5B0-4BF3-AA59-210B4A67C3F8}"/>
          </ac:spMkLst>
        </pc:spChg>
        <pc:picChg chg="add mod">
          <ac:chgData name="HOWARD LIM" userId="5f46fd05-caa1-48d7-ae1b-d61ec684b443" providerId="ADAL" clId="{2FBED7FA-B31C-46F7-936E-2A44E3AA4F7E}" dt="2021-03-30T09:48:11.408" v="1078"/>
          <ac:picMkLst>
            <pc:docMk/>
            <pc:sldMk cId="234312954" sldId="308"/>
            <ac:picMk id="5" creationId="{D6B4659F-408D-4163-87E6-B8E4CAAB7E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38" v="10005" actId="2696"/>
        <pc:sldMkLst>
          <pc:docMk/>
          <pc:sldMk cId="251101038" sldId="308"/>
        </pc:sldMkLst>
        <pc:spChg chg="add mod">
          <ac:chgData name="HOWARD LIM" userId="5f46fd05-caa1-48d7-ae1b-d61ec684b443" providerId="ADAL" clId="{2FBED7FA-B31C-46F7-936E-2A44E3AA4F7E}" dt="2021-03-31T13:38:11.489" v="8935" actId="208"/>
          <ac:spMkLst>
            <pc:docMk/>
            <pc:sldMk cId="251101038" sldId="308"/>
            <ac:spMk id="6" creationId="{78B545E1-D207-4159-99EB-D30FC6A15D96}"/>
          </ac:spMkLst>
        </pc:spChg>
        <pc:spChg chg="add mod">
          <ac:chgData name="HOWARD LIM" userId="5f46fd05-caa1-48d7-ae1b-d61ec684b443" providerId="ADAL" clId="{2FBED7FA-B31C-46F7-936E-2A44E3AA4F7E}" dt="2021-03-31T13:38:11.549" v="8945" actId="208"/>
          <ac:spMkLst>
            <pc:docMk/>
            <pc:sldMk cId="251101038" sldId="308"/>
            <ac:spMk id="7" creationId="{1E2CFFB2-1597-4AC7-BE64-5CA30A1A110E}"/>
          </ac:spMkLst>
        </pc:spChg>
        <pc:spChg chg="add mod">
          <ac:chgData name="HOWARD LIM" userId="5f46fd05-caa1-48d7-ae1b-d61ec684b443" providerId="ADAL" clId="{2FBED7FA-B31C-46F7-936E-2A44E3AA4F7E}" dt="2021-03-31T13:38:11.632" v="8955" actId="208"/>
          <ac:spMkLst>
            <pc:docMk/>
            <pc:sldMk cId="251101038" sldId="308"/>
            <ac:spMk id="8" creationId="{36A2C1C3-7ED4-4A4C-B7E8-825D1940E845}"/>
          </ac:spMkLst>
        </pc:spChg>
        <pc:spChg chg="add mod">
          <ac:chgData name="HOWARD LIM" userId="5f46fd05-caa1-48d7-ae1b-d61ec684b443" providerId="ADAL" clId="{2FBED7FA-B31C-46F7-936E-2A44E3AA4F7E}" dt="2021-03-31T13:38:11.685" v="8965" actId="208"/>
          <ac:spMkLst>
            <pc:docMk/>
            <pc:sldMk cId="251101038" sldId="308"/>
            <ac:spMk id="9" creationId="{20015E6C-396F-4BF0-83FE-6AE65C064A48}"/>
          </ac:spMkLst>
        </pc:spChg>
        <pc:picChg chg="add mod">
          <ac:chgData name="HOWARD LIM" userId="5f46fd05-caa1-48d7-ae1b-d61ec684b443" providerId="ADAL" clId="{2FBED7FA-B31C-46F7-936E-2A44E3AA4F7E}" dt="2021-03-31T13:38:11.400" v="8925"/>
          <ac:picMkLst>
            <pc:docMk/>
            <pc:sldMk cId="251101038" sldId="308"/>
            <ac:picMk id="5" creationId="{6CA345DB-D500-4C51-8AC6-CA4D0D908718}"/>
          </ac:picMkLst>
        </pc:picChg>
      </pc:sldChg>
      <pc:sldChg chg="add del">
        <pc:chgData name="HOWARD LIM" userId="5f46fd05-caa1-48d7-ae1b-d61ec684b443" providerId="ADAL" clId="{2FBED7FA-B31C-46F7-936E-2A44E3AA4F7E}" dt="2021-03-31T13:23:00.095" v="6029" actId="2696"/>
        <pc:sldMkLst>
          <pc:docMk/>
          <pc:sldMk cId="693401230" sldId="308"/>
        </pc:sldMkLst>
      </pc:sldChg>
      <pc:sldChg chg="addSp modSp add del mod">
        <pc:chgData name="HOWARD LIM" userId="5f46fd05-caa1-48d7-ae1b-d61ec684b443" providerId="ADAL" clId="{2FBED7FA-B31C-46F7-936E-2A44E3AA4F7E}" dt="2021-03-30T12:50:56.109" v="3077" actId="2696"/>
        <pc:sldMkLst>
          <pc:docMk/>
          <pc:sldMk cId="1314958391" sldId="308"/>
        </pc:sldMkLst>
        <pc:spChg chg="add mod">
          <ac:chgData name="HOWARD LIM" userId="5f46fd05-caa1-48d7-ae1b-d61ec684b443" providerId="ADAL" clId="{2FBED7FA-B31C-46F7-936E-2A44E3AA4F7E}" dt="2021-03-30T12:44:47.402" v="2954" actId="208"/>
          <ac:spMkLst>
            <pc:docMk/>
            <pc:sldMk cId="1314958391" sldId="308"/>
            <ac:spMk id="6" creationId="{90A8F0DD-8921-44E0-B663-B8C5CB4A3810}"/>
          </ac:spMkLst>
        </pc:spChg>
        <pc:spChg chg="add mod">
          <ac:chgData name="HOWARD LIM" userId="5f46fd05-caa1-48d7-ae1b-d61ec684b443" providerId="ADAL" clId="{2FBED7FA-B31C-46F7-936E-2A44E3AA4F7E}" dt="2021-03-30T12:44:47.484" v="2964" actId="208"/>
          <ac:spMkLst>
            <pc:docMk/>
            <pc:sldMk cId="1314958391" sldId="308"/>
            <ac:spMk id="7" creationId="{2FCE26BE-024D-4415-B926-E30E287CBAD1}"/>
          </ac:spMkLst>
        </pc:spChg>
        <pc:spChg chg="add mod">
          <ac:chgData name="HOWARD LIM" userId="5f46fd05-caa1-48d7-ae1b-d61ec684b443" providerId="ADAL" clId="{2FBED7FA-B31C-46F7-936E-2A44E3AA4F7E}" dt="2021-03-30T12:44:47.592" v="2974" actId="208"/>
          <ac:spMkLst>
            <pc:docMk/>
            <pc:sldMk cId="1314958391" sldId="308"/>
            <ac:spMk id="8" creationId="{4D15F595-647B-49CA-A59C-E65A9CD3796B}"/>
          </ac:spMkLst>
        </pc:spChg>
        <pc:spChg chg="add mod">
          <ac:chgData name="HOWARD LIM" userId="5f46fd05-caa1-48d7-ae1b-d61ec684b443" providerId="ADAL" clId="{2FBED7FA-B31C-46F7-936E-2A44E3AA4F7E}" dt="2021-03-30T12:44:47.661" v="2984" actId="208"/>
          <ac:spMkLst>
            <pc:docMk/>
            <pc:sldMk cId="1314958391" sldId="308"/>
            <ac:spMk id="9" creationId="{12FF6326-3DBD-46E8-89F5-6A109F042231}"/>
          </ac:spMkLst>
        </pc:spChg>
        <pc:picChg chg="add mod">
          <ac:chgData name="HOWARD LIM" userId="5f46fd05-caa1-48d7-ae1b-d61ec684b443" providerId="ADAL" clId="{2FBED7FA-B31C-46F7-936E-2A44E3AA4F7E}" dt="2021-03-30T12:44:47.248" v="2944"/>
          <ac:picMkLst>
            <pc:docMk/>
            <pc:sldMk cId="1314958391" sldId="308"/>
            <ac:picMk id="5" creationId="{55F564FB-C7ED-4784-8739-770D8B19771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33" v="7185" actId="2696"/>
        <pc:sldMkLst>
          <pc:docMk/>
          <pc:sldMk cId="1599111479" sldId="308"/>
        </pc:sldMkLst>
        <pc:spChg chg="add mod">
          <ac:chgData name="HOWARD LIM" userId="5f46fd05-caa1-48d7-ae1b-d61ec684b443" providerId="ADAL" clId="{2FBED7FA-B31C-46F7-936E-2A44E3AA4F7E}" dt="2021-03-31T13:27:28.620" v="6803" actId="208"/>
          <ac:spMkLst>
            <pc:docMk/>
            <pc:sldMk cId="1599111479" sldId="308"/>
            <ac:spMk id="6" creationId="{AFFA8FC4-40AE-48AC-A468-FA3AE8AC8E24}"/>
          </ac:spMkLst>
        </pc:spChg>
        <pc:spChg chg="add mod">
          <ac:chgData name="HOWARD LIM" userId="5f46fd05-caa1-48d7-ae1b-d61ec684b443" providerId="ADAL" clId="{2FBED7FA-B31C-46F7-936E-2A44E3AA4F7E}" dt="2021-03-31T13:27:28.696" v="6813" actId="208"/>
          <ac:spMkLst>
            <pc:docMk/>
            <pc:sldMk cId="1599111479" sldId="308"/>
            <ac:spMk id="7" creationId="{984DF6E5-CC2D-435D-B05C-81CAA79441C7}"/>
          </ac:spMkLst>
        </pc:spChg>
        <pc:spChg chg="add mod">
          <ac:chgData name="HOWARD LIM" userId="5f46fd05-caa1-48d7-ae1b-d61ec684b443" providerId="ADAL" clId="{2FBED7FA-B31C-46F7-936E-2A44E3AA4F7E}" dt="2021-03-31T13:27:28.764" v="6823" actId="208"/>
          <ac:spMkLst>
            <pc:docMk/>
            <pc:sldMk cId="1599111479" sldId="308"/>
            <ac:spMk id="8" creationId="{3B0E1CE4-12F7-4712-9EFB-8D8D87853317}"/>
          </ac:spMkLst>
        </pc:spChg>
        <pc:spChg chg="add mod">
          <ac:chgData name="HOWARD LIM" userId="5f46fd05-caa1-48d7-ae1b-d61ec684b443" providerId="ADAL" clId="{2FBED7FA-B31C-46F7-936E-2A44E3AA4F7E}" dt="2021-03-31T13:27:28.822" v="6833" actId="208"/>
          <ac:spMkLst>
            <pc:docMk/>
            <pc:sldMk cId="1599111479" sldId="308"/>
            <ac:spMk id="9" creationId="{9DCFC992-76E0-4BA7-BE08-ABC3B8750FA9}"/>
          </ac:spMkLst>
        </pc:spChg>
        <pc:picChg chg="add mod">
          <ac:chgData name="HOWARD LIM" userId="5f46fd05-caa1-48d7-ae1b-d61ec684b443" providerId="ADAL" clId="{2FBED7FA-B31C-46F7-936E-2A44E3AA4F7E}" dt="2021-03-31T13:27:28.511" v="6793"/>
          <ac:picMkLst>
            <pc:docMk/>
            <pc:sldMk cId="1599111479" sldId="308"/>
            <ac:picMk id="5" creationId="{AC32A5BC-6CC5-492D-93CE-A4444B896BC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05:18.898" v="3444" actId="2696"/>
        <pc:sldMkLst>
          <pc:docMk/>
          <pc:sldMk cId="1700430663" sldId="308"/>
        </pc:sldMkLst>
        <pc:spChg chg="add mod">
          <ac:chgData name="HOWARD LIM" userId="5f46fd05-caa1-48d7-ae1b-d61ec684b443" providerId="ADAL" clId="{2FBED7FA-B31C-46F7-936E-2A44E3AA4F7E}" dt="2021-03-30T12:51:02.219" v="3404" actId="208"/>
          <ac:spMkLst>
            <pc:docMk/>
            <pc:sldMk cId="1700430663" sldId="308"/>
            <ac:spMk id="6" creationId="{B3A475E3-A0DB-4867-AFCB-3B2E38D36F3E}"/>
          </ac:spMkLst>
        </pc:spChg>
        <pc:spChg chg="add mod">
          <ac:chgData name="HOWARD LIM" userId="5f46fd05-caa1-48d7-ae1b-d61ec684b443" providerId="ADAL" clId="{2FBED7FA-B31C-46F7-936E-2A44E3AA4F7E}" dt="2021-03-30T12:51:02.360" v="3414" actId="208"/>
          <ac:spMkLst>
            <pc:docMk/>
            <pc:sldMk cId="1700430663" sldId="308"/>
            <ac:spMk id="7" creationId="{8F9EA3A3-79CD-44D3-AB68-CC5939A4E464}"/>
          </ac:spMkLst>
        </pc:spChg>
        <pc:spChg chg="add mod">
          <ac:chgData name="HOWARD LIM" userId="5f46fd05-caa1-48d7-ae1b-d61ec684b443" providerId="ADAL" clId="{2FBED7FA-B31C-46F7-936E-2A44E3AA4F7E}" dt="2021-03-30T12:51:02.480" v="3424" actId="208"/>
          <ac:spMkLst>
            <pc:docMk/>
            <pc:sldMk cId="1700430663" sldId="308"/>
            <ac:spMk id="8" creationId="{E6412241-9E19-4A69-BE3E-118D3C391E9F}"/>
          </ac:spMkLst>
        </pc:spChg>
        <pc:spChg chg="add mod">
          <ac:chgData name="HOWARD LIM" userId="5f46fd05-caa1-48d7-ae1b-d61ec684b443" providerId="ADAL" clId="{2FBED7FA-B31C-46F7-936E-2A44E3AA4F7E}" dt="2021-03-30T12:51:02.544" v="3434" actId="208"/>
          <ac:spMkLst>
            <pc:docMk/>
            <pc:sldMk cId="1700430663" sldId="308"/>
            <ac:spMk id="9" creationId="{FE2AF039-45FA-4A98-884C-D9FB0FF79BC8}"/>
          </ac:spMkLst>
        </pc:spChg>
        <pc:picChg chg="add mod">
          <ac:chgData name="HOWARD LIM" userId="5f46fd05-caa1-48d7-ae1b-d61ec684b443" providerId="ADAL" clId="{2FBED7FA-B31C-46F7-936E-2A44E3AA4F7E}" dt="2021-03-30T12:51:02.011" v="3394"/>
          <ac:picMkLst>
            <pc:docMk/>
            <pc:sldMk cId="1700430663" sldId="308"/>
            <ac:picMk id="5" creationId="{05540880-1B15-4246-97B2-C95BFE84B9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16" v="4684" actId="2696"/>
        <pc:sldMkLst>
          <pc:docMk/>
          <pc:sldMk cId="1939374169" sldId="308"/>
        </pc:sldMkLst>
        <pc:spChg chg="add mod">
          <ac:chgData name="HOWARD LIM" userId="5f46fd05-caa1-48d7-ae1b-d61ec684b443" providerId="ADAL" clId="{2FBED7FA-B31C-46F7-936E-2A44E3AA4F7E}" dt="2021-03-30T13:17:38.671" v="4407" actId="947"/>
          <ac:spMkLst>
            <pc:docMk/>
            <pc:sldMk cId="1939374169" sldId="308"/>
            <ac:spMk id="6" creationId="{9E60DB77-F1D0-4EFF-823C-866F6640286F}"/>
          </ac:spMkLst>
        </pc:spChg>
        <pc:spChg chg="add mod">
          <ac:chgData name="HOWARD LIM" userId="5f46fd05-caa1-48d7-ae1b-d61ec684b443" providerId="ADAL" clId="{2FBED7FA-B31C-46F7-936E-2A44E3AA4F7E}" dt="2021-03-30T13:17:38.718" v="4414" actId="947"/>
          <ac:spMkLst>
            <pc:docMk/>
            <pc:sldMk cId="1939374169" sldId="308"/>
            <ac:spMk id="7" creationId="{7F639868-3F48-4236-8D3E-00DF3F577717}"/>
          </ac:spMkLst>
        </pc:spChg>
        <pc:spChg chg="add mod">
          <ac:chgData name="HOWARD LIM" userId="5f46fd05-caa1-48d7-ae1b-d61ec684b443" providerId="ADAL" clId="{2FBED7FA-B31C-46F7-936E-2A44E3AA4F7E}" dt="2021-03-30T13:17:38.763" v="4421" actId="947"/>
          <ac:spMkLst>
            <pc:docMk/>
            <pc:sldMk cId="1939374169" sldId="308"/>
            <ac:spMk id="8" creationId="{F99B7C7D-A7BE-468A-B563-DFB6EE5F27DF}"/>
          </ac:spMkLst>
        </pc:spChg>
        <pc:spChg chg="add mod">
          <ac:chgData name="HOWARD LIM" userId="5f46fd05-caa1-48d7-ae1b-d61ec684b443" providerId="ADAL" clId="{2FBED7FA-B31C-46F7-936E-2A44E3AA4F7E}" dt="2021-03-30T13:17:38.801" v="4428" actId="947"/>
          <ac:spMkLst>
            <pc:docMk/>
            <pc:sldMk cId="1939374169" sldId="308"/>
            <ac:spMk id="9" creationId="{3F6D938A-7390-419E-924E-3BC8DC5F4E13}"/>
          </ac:spMkLst>
        </pc:spChg>
        <pc:picChg chg="add mod">
          <ac:chgData name="HOWARD LIM" userId="5f46fd05-caa1-48d7-ae1b-d61ec684b443" providerId="ADAL" clId="{2FBED7FA-B31C-46F7-936E-2A44E3AA4F7E}" dt="2021-03-30T13:17:38.590" v="4400"/>
          <ac:picMkLst>
            <pc:docMk/>
            <pc:sldMk cId="1939374169" sldId="308"/>
            <ac:picMk id="5" creationId="{D22A1DCB-1A7D-45FF-B69F-449C32FA52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25" v="5707" actId="2696"/>
        <pc:sldMkLst>
          <pc:docMk/>
          <pc:sldMk cId="2486835257" sldId="308"/>
        </pc:sldMkLst>
        <pc:spChg chg="add mod">
          <ac:chgData name="HOWARD LIM" userId="5f46fd05-caa1-48d7-ae1b-d61ec684b443" providerId="ADAL" clId="{2FBED7FA-B31C-46F7-936E-2A44E3AA4F7E}" dt="2021-03-31T13:07:46.442" v="5539" actId="208"/>
          <ac:spMkLst>
            <pc:docMk/>
            <pc:sldMk cId="2486835257" sldId="308"/>
            <ac:spMk id="6" creationId="{4C3C8DD3-6442-4DA0-B391-499E2E3BB2A9}"/>
          </ac:spMkLst>
        </pc:spChg>
        <pc:spChg chg="add mod">
          <ac:chgData name="HOWARD LIM" userId="5f46fd05-caa1-48d7-ae1b-d61ec684b443" providerId="ADAL" clId="{2FBED7FA-B31C-46F7-936E-2A44E3AA4F7E}" dt="2021-03-31T13:07:46.527" v="5549" actId="208"/>
          <ac:spMkLst>
            <pc:docMk/>
            <pc:sldMk cId="2486835257" sldId="308"/>
            <ac:spMk id="7" creationId="{70DEFA94-A447-43BD-BE0E-334FA799744F}"/>
          </ac:spMkLst>
        </pc:spChg>
        <pc:spChg chg="add mod">
          <ac:chgData name="HOWARD LIM" userId="5f46fd05-caa1-48d7-ae1b-d61ec684b443" providerId="ADAL" clId="{2FBED7FA-B31C-46F7-936E-2A44E3AA4F7E}" dt="2021-03-31T13:07:46.588" v="5559" actId="208"/>
          <ac:spMkLst>
            <pc:docMk/>
            <pc:sldMk cId="2486835257" sldId="308"/>
            <ac:spMk id="8" creationId="{AD116A84-F10C-4726-B686-B23FDB9778D9}"/>
          </ac:spMkLst>
        </pc:spChg>
        <pc:spChg chg="add mod">
          <ac:chgData name="HOWARD LIM" userId="5f46fd05-caa1-48d7-ae1b-d61ec684b443" providerId="ADAL" clId="{2FBED7FA-B31C-46F7-936E-2A44E3AA4F7E}" dt="2021-03-31T13:07:46.652" v="5569" actId="208"/>
          <ac:spMkLst>
            <pc:docMk/>
            <pc:sldMk cId="2486835257" sldId="308"/>
            <ac:spMk id="9" creationId="{236430B0-563D-4F9A-97E1-177731D5CA32}"/>
          </ac:spMkLst>
        </pc:spChg>
        <pc:picChg chg="add mod">
          <ac:chgData name="HOWARD LIM" userId="5f46fd05-caa1-48d7-ae1b-d61ec684b443" providerId="ADAL" clId="{2FBED7FA-B31C-46F7-936E-2A44E3AA4F7E}" dt="2021-03-31T13:07:46.374" v="5529"/>
          <ac:picMkLst>
            <pc:docMk/>
            <pc:sldMk cId="2486835257" sldId="308"/>
            <ac:picMk id="5" creationId="{D02BCCCB-315B-4983-A6E5-145F1C3C177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68" v="430" actId="2696"/>
        <pc:sldMkLst>
          <pc:docMk/>
          <pc:sldMk cId="2621011004" sldId="308"/>
        </pc:sldMkLst>
        <pc:spChg chg="add mod">
          <ac:chgData name="HOWARD LIM" userId="5f46fd05-caa1-48d7-ae1b-d61ec684b443" providerId="ADAL" clId="{2FBED7FA-B31C-46F7-936E-2A44E3AA4F7E}" dt="2020-12-20T14:45:55.082" v="261" actId="947"/>
          <ac:spMkLst>
            <pc:docMk/>
            <pc:sldMk cId="2621011004" sldId="308"/>
            <ac:spMk id="6" creationId="{59777EA6-10FF-45ED-AB75-8A3C03181DC4}"/>
          </ac:spMkLst>
        </pc:spChg>
        <pc:spChg chg="add mod">
          <ac:chgData name="HOWARD LIM" userId="5f46fd05-caa1-48d7-ae1b-d61ec684b443" providerId="ADAL" clId="{2FBED7FA-B31C-46F7-936E-2A44E3AA4F7E}" dt="2020-12-20T14:45:55.147" v="268" actId="947"/>
          <ac:spMkLst>
            <pc:docMk/>
            <pc:sldMk cId="2621011004" sldId="308"/>
            <ac:spMk id="7" creationId="{60C5FDD6-EE27-4CBB-84F6-68D4CCF17320}"/>
          </ac:spMkLst>
        </pc:spChg>
        <pc:spChg chg="add mod">
          <ac:chgData name="HOWARD LIM" userId="5f46fd05-caa1-48d7-ae1b-d61ec684b443" providerId="ADAL" clId="{2FBED7FA-B31C-46F7-936E-2A44E3AA4F7E}" dt="2020-12-20T14:45:55.211" v="275" actId="947"/>
          <ac:spMkLst>
            <pc:docMk/>
            <pc:sldMk cId="2621011004" sldId="308"/>
            <ac:spMk id="8" creationId="{117FE117-4144-4194-AA75-7608346ACBC6}"/>
          </ac:spMkLst>
        </pc:spChg>
        <pc:spChg chg="add mod">
          <ac:chgData name="HOWARD LIM" userId="5f46fd05-caa1-48d7-ae1b-d61ec684b443" providerId="ADAL" clId="{2FBED7FA-B31C-46F7-936E-2A44E3AA4F7E}" dt="2020-12-20T14:45:55.273" v="282" actId="947"/>
          <ac:spMkLst>
            <pc:docMk/>
            <pc:sldMk cId="2621011004" sldId="308"/>
            <ac:spMk id="9" creationId="{DAD5887E-8CBB-485F-B5CA-257CE7983771}"/>
          </ac:spMkLst>
        </pc:spChg>
        <pc:picChg chg="add mod">
          <ac:chgData name="HOWARD LIM" userId="5f46fd05-caa1-48d7-ae1b-d61ec684b443" providerId="ADAL" clId="{2FBED7FA-B31C-46F7-936E-2A44E3AA4F7E}" dt="2020-12-20T14:45:54.966" v="254"/>
          <ac:picMkLst>
            <pc:docMk/>
            <pc:sldMk cId="2621011004" sldId="308"/>
            <ac:picMk id="5" creationId="{E2982209-43F1-40A7-AA37-C7E37EB59E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20" v="8586" actId="2696"/>
        <pc:sldMkLst>
          <pc:docMk/>
          <pc:sldMk cId="3047542787" sldId="308"/>
        </pc:sldMkLst>
        <pc:spChg chg="add mod">
          <ac:chgData name="HOWARD LIM" userId="5f46fd05-caa1-48d7-ae1b-d61ec684b443" providerId="ADAL" clId="{2FBED7FA-B31C-46F7-936E-2A44E3AA4F7E}" dt="2021-03-31T13:37:14.380" v="7517" actId="208"/>
          <ac:spMkLst>
            <pc:docMk/>
            <pc:sldMk cId="3047542787" sldId="308"/>
            <ac:spMk id="6" creationId="{7F8489A4-2B37-476F-B74B-ABB640DF0261}"/>
          </ac:spMkLst>
        </pc:spChg>
        <pc:spChg chg="add mod">
          <ac:chgData name="HOWARD LIM" userId="5f46fd05-caa1-48d7-ae1b-d61ec684b443" providerId="ADAL" clId="{2FBED7FA-B31C-46F7-936E-2A44E3AA4F7E}" dt="2021-03-31T13:37:14.470" v="7527" actId="208"/>
          <ac:spMkLst>
            <pc:docMk/>
            <pc:sldMk cId="3047542787" sldId="308"/>
            <ac:spMk id="7" creationId="{DAD0F403-25AD-4401-A510-EA54ACA239A6}"/>
          </ac:spMkLst>
        </pc:spChg>
        <pc:spChg chg="add mod">
          <ac:chgData name="HOWARD LIM" userId="5f46fd05-caa1-48d7-ae1b-d61ec684b443" providerId="ADAL" clId="{2FBED7FA-B31C-46F7-936E-2A44E3AA4F7E}" dt="2021-03-31T13:37:14.529" v="7537" actId="208"/>
          <ac:spMkLst>
            <pc:docMk/>
            <pc:sldMk cId="3047542787" sldId="308"/>
            <ac:spMk id="8" creationId="{3D49A9E1-63D3-4475-889A-9A2EE51309B9}"/>
          </ac:spMkLst>
        </pc:spChg>
        <pc:spChg chg="add mod">
          <ac:chgData name="HOWARD LIM" userId="5f46fd05-caa1-48d7-ae1b-d61ec684b443" providerId="ADAL" clId="{2FBED7FA-B31C-46F7-936E-2A44E3AA4F7E}" dt="2021-03-31T13:37:14.594" v="7547" actId="208"/>
          <ac:spMkLst>
            <pc:docMk/>
            <pc:sldMk cId="3047542787" sldId="308"/>
            <ac:spMk id="9" creationId="{F44DB884-8291-4C42-B1AF-64257DB98204}"/>
          </ac:spMkLst>
        </pc:spChg>
        <pc:picChg chg="add mod">
          <ac:chgData name="HOWARD LIM" userId="5f46fd05-caa1-48d7-ae1b-d61ec684b443" providerId="ADAL" clId="{2FBED7FA-B31C-46F7-936E-2A44E3AA4F7E}" dt="2021-03-31T13:37:14.269" v="7507"/>
          <ac:picMkLst>
            <pc:docMk/>
            <pc:sldMk cId="3047542787" sldId="308"/>
            <ac:picMk id="5" creationId="{6E96D1E7-26FF-4F8A-8EA0-298BF23B60E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03" v="842" actId="2696"/>
        <pc:sldMkLst>
          <pc:docMk/>
          <pc:sldMk cId="3048591808" sldId="308"/>
        </pc:sldMkLst>
        <pc:spChg chg="add mod">
          <ac:chgData name="HOWARD LIM" userId="5f46fd05-caa1-48d7-ae1b-d61ec684b443" providerId="ADAL" clId="{2FBED7FA-B31C-46F7-936E-2A44E3AA4F7E}" dt="2020-12-20T14:47:18.156" v="673" actId="947"/>
          <ac:spMkLst>
            <pc:docMk/>
            <pc:sldMk cId="3048591808" sldId="308"/>
            <ac:spMk id="6" creationId="{2E0FA416-0EAF-4539-B1BC-916703388811}"/>
          </ac:spMkLst>
        </pc:spChg>
        <pc:spChg chg="add mod">
          <ac:chgData name="HOWARD LIM" userId="5f46fd05-caa1-48d7-ae1b-d61ec684b443" providerId="ADAL" clId="{2FBED7FA-B31C-46F7-936E-2A44E3AA4F7E}" dt="2020-12-20T14:47:18.218" v="680" actId="947"/>
          <ac:spMkLst>
            <pc:docMk/>
            <pc:sldMk cId="3048591808" sldId="308"/>
            <ac:spMk id="7" creationId="{79C9B5B7-22A4-4D68-A598-202D8888E852}"/>
          </ac:spMkLst>
        </pc:spChg>
        <pc:spChg chg="add mod">
          <ac:chgData name="HOWARD LIM" userId="5f46fd05-caa1-48d7-ae1b-d61ec684b443" providerId="ADAL" clId="{2FBED7FA-B31C-46F7-936E-2A44E3AA4F7E}" dt="2020-12-20T14:47:18.280" v="687" actId="947"/>
          <ac:spMkLst>
            <pc:docMk/>
            <pc:sldMk cId="3048591808" sldId="308"/>
            <ac:spMk id="8" creationId="{7D5F4DEA-4092-42F2-8356-2B12EBD1363E}"/>
          </ac:spMkLst>
        </pc:spChg>
        <pc:spChg chg="add mod">
          <ac:chgData name="HOWARD LIM" userId="5f46fd05-caa1-48d7-ae1b-d61ec684b443" providerId="ADAL" clId="{2FBED7FA-B31C-46F7-936E-2A44E3AA4F7E}" dt="2020-12-20T14:47:18.352" v="694" actId="947"/>
          <ac:spMkLst>
            <pc:docMk/>
            <pc:sldMk cId="3048591808" sldId="308"/>
            <ac:spMk id="9" creationId="{5FBED0C5-5798-4B8B-AA58-702D23774AF9}"/>
          </ac:spMkLst>
        </pc:spChg>
        <pc:picChg chg="add mod">
          <ac:chgData name="HOWARD LIM" userId="5f46fd05-caa1-48d7-ae1b-d61ec684b443" providerId="ADAL" clId="{2FBED7FA-B31C-46F7-936E-2A44E3AA4F7E}" dt="2020-12-20T14:47:18.077" v="666"/>
          <ac:picMkLst>
            <pc:docMk/>
            <pc:sldMk cId="3048591808" sldId="308"/>
            <ac:picMk id="5" creationId="{6AEB5F42-26DA-45BC-9223-CE6A86B2A73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25" v="1512" actId="2696"/>
        <pc:sldMkLst>
          <pc:docMk/>
          <pc:sldMk cId="3049644002" sldId="308"/>
        </pc:sldMkLst>
        <pc:spChg chg="add mod">
          <ac:chgData name="HOWARD LIM" userId="5f46fd05-caa1-48d7-ae1b-d61ec684b443" providerId="ADAL" clId="{2FBED7FA-B31C-46F7-936E-2A44E3AA4F7E}" dt="2021-03-30T12:35:40.412" v="1416" actId="947"/>
          <ac:spMkLst>
            <pc:docMk/>
            <pc:sldMk cId="3049644002" sldId="308"/>
            <ac:spMk id="6" creationId="{EF6E06B6-75A4-4B1D-A12C-2C4D3462CBD9}"/>
          </ac:spMkLst>
        </pc:spChg>
        <pc:spChg chg="add mod">
          <ac:chgData name="HOWARD LIM" userId="5f46fd05-caa1-48d7-ae1b-d61ec684b443" providerId="ADAL" clId="{2FBED7FA-B31C-46F7-936E-2A44E3AA4F7E}" dt="2021-03-30T12:35:40.500" v="1423" actId="947"/>
          <ac:spMkLst>
            <pc:docMk/>
            <pc:sldMk cId="3049644002" sldId="308"/>
            <ac:spMk id="7" creationId="{A74E07B5-59CC-47AD-AB77-B55AE03533D2}"/>
          </ac:spMkLst>
        </pc:spChg>
        <pc:spChg chg="add mod">
          <ac:chgData name="HOWARD LIM" userId="5f46fd05-caa1-48d7-ae1b-d61ec684b443" providerId="ADAL" clId="{2FBED7FA-B31C-46F7-936E-2A44E3AA4F7E}" dt="2021-03-30T12:35:40.620" v="1430" actId="947"/>
          <ac:spMkLst>
            <pc:docMk/>
            <pc:sldMk cId="3049644002" sldId="308"/>
            <ac:spMk id="8" creationId="{ED0F31C1-EB0F-4530-97A2-2F7D8D67EC5D}"/>
          </ac:spMkLst>
        </pc:spChg>
        <pc:spChg chg="add mod">
          <ac:chgData name="HOWARD LIM" userId="5f46fd05-caa1-48d7-ae1b-d61ec684b443" providerId="ADAL" clId="{2FBED7FA-B31C-46F7-936E-2A44E3AA4F7E}" dt="2021-03-30T12:35:40.702" v="1437" actId="947"/>
          <ac:spMkLst>
            <pc:docMk/>
            <pc:sldMk cId="3049644002" sldId="308"/>
            <ac:spMk id="9" creationId="{81AC51BB-B8E1-40D2-A35D-58BCA645D961}"/>
          </ac:spMkLst>
        </pc:spChg>
        <pc:picChg chg="add mod">
          <ac:chgData name="HOWARD LIM" userId="5f46fd05-caa1-48d7-ae1b-d61ec684b443" providerId="ADAL" clId="{2FBED7FA-B31C-46F7-936E-2A44E3AA4F7E}" dt="2021-03-30T12:35:40.299" v="1409"/>
          <ac:picMkLst>
            <pc:docMk/>
            <pc:sldMk cId="3049644002" sldId="308"/>
            <ac:picMk id="5" creationId="{41CD13D0-9582-4EF4-872D-2D3FCAA28FD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19" v="4161" actId="2696"/>
        <pc:sldMkLst>
          <pc:docMk/>
          <pc:sldMk cId="3093366616" sldId="308"/>
        </pc:sldMkLst>
        <pc:spChg chg="add mod">
          <ac:chgData name="HOWARD LIM" userId="5f46fd05-caa1-48d7-ae1b-d61ec684b443" providerId="ADAL" clId="{2FBED7FA-B31C-46F7-936E-2A44E3AA4F7E}" dt="2021-03-30T13:05:23.832" v="3769" actId="208"/>
          <ac:spMkLst>
            <pc:docMk/>
            <pc:sldMk cId="3093366616" sldId="308"/>
            <ac:spMk id="6" creationId="{A5185EC5-735A-4293-BEBD-960A95CCF1ED}"/>
          </ac:spMkLst>
        </pc:spChg>
        <pc:spChg chg="add mod">
          <ac:chgData name="HOWARD LIM" userId="5f46fd05-caa1-48d7-ae1b-d61ec684b443" providerId="ADAL" clId="{2FBED7FA-B31C-46F7-936E-2A44E3AA4F7E}" dt="2021-03-30T13:05:23.903" v="3779" actId="208"/>
          <ac:spMkLst>
            <pc:docMk/>
            <pc:sldMk cId="3093366616" sldId="308"/>
            <ac:spMk id="7" creationId="{5F328C99-97A4-4E2A-A170-FFD9EA12F13C}"/>
          </ac:spMkLst>
        </pc:spChg>
        <pc:spChg chg="add mod">
          <ac:chgData name="HOWARD LIM" userId="5f46fd05-caa1-48d7-ae1b-d61ec684b443" providerId="ADAL" clId="{2FBED7FA-B31C-46F7-936E-2A44E3AA4F7E}" dt="2021-03-30T13:05:24.020" v="3789" actId="208"/>
          <ac:spMkLst>
            <pc:docMk/>
            <pc:sldMk cId="3093366616" sldId="308"/>
            <ac:spMk id="8" creationId="{F245FC67-934E-4E45-9680-AB141A9B4B75}"/>
          </ac:spMkLst>
        </pc:spChg>
        <pc:spChg chg="add mod">
          <ac:chgData name="HOWARD LIM" userId="5f46fd05-caa1-48d7-ae1b-d61ec684b443" providerId="ADAL" clId="{2FBED7FA-B31C-46F7-936E-2A44E3AA4F7E}" dt="2021-03-30T13:05:24.108" v="3799" actId="208"/>
          <ac:spMkLst>
            <pc:docMk/>
            <pc:sldMk cId="3093366616" sldId="308"/>
            <ac:spMk id="9" creationId="{58A83D26-EA23-4B9E-BEDE-B4FFDF61BA93}"/>
          </ac:spMkLst>
        </pc:spChg>
        <pc:picChg chg="add mod">
          <ac:chgData name="HOWARD LIM" userId="5f46fd05-caa1-48d7-ae1b-d61ec684b443" providerId="ADAL" clId="{2FBED7FA-B31C-46F7-936E-2A44E3AA4F7E}" dt="2021-03-30T13:05:23.718" v="3759"/>
          <ac:picMkLst>
            <pc:docMk/>
            <pc:sldMk cId="3093366616" sldId="308"/>
            <ac:picMk id="5" creationId="{2F7A7499-CB82-40EB-B517-32C4F51632A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290" v="11628" actId="2696"/>
        <pc:sldMkLst>
          <pc:docMk/>
          <pc:sldMk cId="3171869701" sldId="308"/>
        </pc:sldMkLst>
        <pc:spChg chg="add mod">
          <ac:chgData name="HOWARD LIM" userId="5f46fd05-caa1-48d7-ae1b-d61ec684b443" providerId="ADAL" clId="{2FBED7FA-B31C-46F7-936E-2A44E3AA4F7E}" dt="2021-03-31T13:46:11.533" v="11419" actId="208"/>
          <ac:spMkLst>
            <pc:docMk/>
            <pc:sldMk cId="3171869701" sldId="308"/>
            <ac:spMk id="6" creationId="{88C4F8F2-FAA4-40FE-A116-4CD7DB9364CB}"/>
          </ac:spMkLst>
        </pc:spChg>
        <pc:spChg chg="add mod">
          <ac:chgData name="HOWARD LIM" userId="5f46fd05-caa1-48d7-ae1b-d61ec684b443" providerId="ADAL" clId="{2FBED7FA-B31C-46F7-936E-2A44E3AA4F7E}" dt="2021-03-31T13:46:11.602" v="11429" actId="208"/>
          <ac:spMkLst>
            <pc:docMk/>
            <pc:sldMk cId="3171869701" sldId="308"/>
            <ac:spMk id="7" creationId="{AB3527D6-3D19-4A15-A88F-6BF825FC23BD}"/>
          </ac:spMkLst>
        </pc:spChg>
        <pc:spChg chg="add mod">
          <ac:chgData name="HOWARD LIM" userId="5f46fd05-caa1-48d7-ae1b-d61ec684b443" providerId="ADAL" clId="{2FBED7FA-B31C-46F7-936E-2A44E3AA4F7E}" dt="2021-03-31T13:46:11.657" v="11439" actId="208"/>
          <ac:spMkLst>
            <pc:docMk/>
            <pc:sldMk cId="3171869701" sldId="308"/>
            <ac:spMk id="8" creationId="{C4B8B71E-76C8-40FA-9BB6-B01E5EE538AD}"/>
          </ac:spMkLst>
        </pc:spChg>
        <pc:spChg chg="add mod">
          <ac:chgData name="HOWARD LIM" userId="5f46fd05-caa1-48d7-ae1b-d61ec684b443" providerId="ADAL" clId="{2FBED7FA-B31C-46F7-936E-2A44E3AA4F7E}" dt="2021-03-31T13:46:11.713" v="11449" actId="208"/>
          <ac:spMkLst>
            <pc:docMk/>
            <pc:sldMk cId="3171869701" sldId="308"/>
            <ac:spMk id="9" creationId="{7250EC81-200C-4C4C-92D0-1AEE5005B1EF}"/>
          </ac:spMkLst>
        </pc:spChg>
        <pc:picChg chg="add mod">
          <ac:chgData name="HOWARD LIM" userId="5f46fd05-caa1-48d7-ae1b-d61ec684b443" providerId="ADAL" clId="{2FBED7FA-B31C-46F7-936E-2A44E3AA4F7E}" dt="2021-03-31T13:46:11.368" v="11409"/>
          <ac:picMkLst>
            <pc:docMk/>
            <pc:sldMk cId="3171869701" sldId="308"/>
            <ac:picMk id="5" creationId="{4FA0853C-4FC8-4077-9D95-5CED395552A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7.989" v="12715" actId="2696"/>
        <pc:sldMkLst>
          <pc:docMk/>
          <pc:sldMk cId="3182642315" sldId="308"/>
        </pc:sldMkLst>
        <pc:spChg chg="add mod">
          <ac:chgData name="HOWARD LIM" userId="5f46fd05-caa1-48d7-ae1b-d61ec684b443" providerId="ADAL" clId="{2FBED7FA-B31C-46F7-936E-2A44E3AA4F7E}" dt="2021-03-31T14:16:28.136" v="12495" actId="208"/>
          <ac:spMkLst>
            <pc:docMk/>
            <pc:sldMk cId="3182642315" sldId="308"/>
            <ac:spMk id="6" creationId="{A4992CFC-3249-410D-AF76-35A9525C58A4}"/>
          </ac:spMkLst>
        </pc:spChg>
        <pc:spChg chg="add mod">
          <ac:chgData name="HOWARD LIM" userId="5f46fd05-caa1-48d7-ae1b-d61ec684b443" providerId="ADAL" clId="{2FBED7FA-B31C-46F7-936E-2A44E3AA4F7E}" dt="2021-03-31T14:16:28.232" v="12505" actId="208"/>
          <ac:spMkLst>
            <pc:docMk/>
            <pc:sldMk cId="3182642315" sldId="308"/>
            <ac:spMk id="7" creationId="{2D0938FC-685F-474F-92B2-C8D4FD7025E3}"/>
          </ac:spMkLst>
        </pc:spChg>
        <pc:spChg chg="add mod">
          <ac:chgData name="HOWARD LIM" userId="5f46fd05-caa1-48d7-ae1b-d61ec684b443" providerId="ADAL" clId="{2FBED7FA-B31C-46F7-936E-2A44E3AA4F7E}" dt="2021-03-31T14:16:28.296" v="12515" actId="208"/>
          <ac:spMkLst>
            <pc:docMk/>
            <pc:sldMk cId="3182642315" sldId="308"/>
            <ac:spMk id="8" creationId="{EBDB772B-48BB-405D-94EE-3CEBFE4D9618}"/>
          </ac:spMkLst>
        </pc:spChg>
        <pc:spChg chg="add mod">
          <ac:chgData name="HOWARD LIM" userId="5f46fd05-caa1-48d7-ae1b-d61ec684b443" providerId="ADAL" clId="{2FBED7FA-B31C-46F7-936E-2A44E3AA4F7E}" dt="2021-03-31T14:16:28.376" v="12525" actId="208"/>
          <ac:spMkLst>
            <pc:docMk/>
            <pc:sldMk cId="3182642315" sldId="308"/>
            <ac:spMk id="9" creationId="{36B18ABD-552D-40CA-98A7-6BD3FE5A8A2C}"/>
          </ac:spMkLst>
        </pc:spChg>
        <pc:picChg chg="add mod">
          <ac:chgData name="HOWARD LIM" userId="5f46fd05-caa1-48d7-ae1b-d61ec684b443" providerId="ADAL" clId="{2FBED7FA-B31C-46F7-936E-2A44E3AA4F7E}" dt="2021-03-31T14:16:28.019" v="12485"/>
          <ac:picMkLst>
            <pc:docMk/>
            <pc:sldMk cId="3182642315" sldId="308"/>
            <ac:picMk id="5" creationId="{E0558522-AFAA-4B14-BFC3-F2D705E145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57" v="12167" actId="2696"/>
        <pc:sldMkLst>
          <pc:docMk/>
          <pc:sldMk cId="3201720728" sldId="308"/>
        </pc:sldMkLst>
        <pc:spChg chg="add mod">
          <ac:chgData name="HOWARD LIM" userId="5f46fd05-caa1-48d7-ae1b-d61ec684b443" providerId="ADAL" clId="{2FBED7FA-B31C-46F7-936E-2A44E3AA4F7E}" dt="2021-03-31T13:47:53.674" v="11957" actId="208"/>
          <ac:spMkLst>
            <pc:docMk/>
            <pc:sldMk cId="3201720728" sldId="308"/>
            <ac:spMk id="6" creationId="{9B24A915-DEF9-49DB-BD07-28207883DE45}"/>
          </ac:spMkLst>
        </pc:spChg>
        <pc:spChg chg="add mod">
          <ac:chgData name="HOWARD LIM" userId="5f46fd05-caa1-48d7-ae1b-d61ec684b443" providerId="ADAL" clId="{2FBED7FA-B31C-46F7-936E-2A44E3AA4F7E}" dt="2021-03-31T13:47:53.724" v="11967" actId="208"/>
          <ac:spMkLst>
            <pc:docMk/>
            <pc:sldMk cId="3201720728" sldId="308"/>
            <ac:spMk id="7" creationId="{907F5916-77E5-453F-8F4C-804D91136286}"/>
          </ac:spMkLst>
        </pc:spChg>
        <pc:spChg chg="add mod">
          <ac:chgData name="HOWARD LIM" userId="5f46fd05-caa1-48d7-ae1b-d61ec684b443" providerId="ADAL" clId="{2FBED7FA-B31C-46F7-936E-2A44E3AA4F7E}" dt="2021-03-31T13:47:53.776" v="11977" actId="208"/>
          <ac:spMkLst>
            <pc:docMk/>
            <pc:sldMk cId="3201720728" sldId="308"/>
            <ac:spMk id="8" creationId="{A07C930D-722F-4840-B1E4-3A020EBE39B4}"/>
          </ac:spMkLst>
        </pc:spChg>
        <pc:spChg chg="add mod">
          <ac:chgData name="HOWARD LIM" userId="5f46fd05-caa1-48d7-ae1b-d61ec684b443" providerId="ADAL" clId="{2FBED7FA-B31C-46F7-936E-2A44E3AA4F7E}" dt="2021-03-31T13:47:53.833" v="11987" actId="208"/>
          <ac:spMkLst>
            <pc:docMk/>
            <pc:sldMk cId="3201720728" sldId="308"/>
            <ac:spMk id="9" creationId="{E3FFDE78-4CA0-486F-AA21-6B1F95540930}"/>
          </ac:spMkLst>
        </pc:spChg>
        <pc:picChg chg="add mod">
          <ac:chgData name="HOWARD LIM" userId="5f46fd05-caa1-48d7-ae1b-d61ec684b443" providerId="ADAL" clId="{2FBED7FA-B31C-46F7-936E-2A44E3AA4F7E}" dt="2021-03-31T13:47:53.569" v="11947"/>
          <ac:picMkLst>
            <pc:docMk/>
            <pc:sldMk cId="3201720728" sldId="308"/>
            <ac:picMk id="5" creationId="{751005BD-AFAD-46B0-BB1F-E39B6207397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52" v="11078" actId="2696"/>
        <pc:sldMkLst>
          <pc:docMk/>
          <pc:sldMk cId="3205031027" sldId="308"/>
        </pc:sldMkLst>
        <pc:spChg chg="add mod">
          <ac:chgData name="HOWARD LIM" userId="5f46fd05-caa1-48d7-ae1b-d61ec684b443" providerId="ADAL" clId="{2FBED7FA-B31C-46F7-936E-2A44E3AA4F7E}" dt="2021-03-31T13:44:18.235" v="10353" actId="208"/>
          <ac:spMkLst>
            <pc:docMk/>
            <pc:sldMk cId="3205031027" sldId="308"/>
            <ac:spMk id="6" creationId="{EC7208D7-69B4-413B-8452-3BD8515DFA22}"/>
          </ac:spMkLst>
        </pc:spChg>
        <pc:spChg chg="add mod">
          <ac:chgData name="HOWARD LIM" userId="5f46fd05-caa1-48d7-ae1b-d61ec684b443" providerId="ADAL" clId="{2FBED7FA-B31C-46F7-936E-2A44E3AA4F7E}" dt="2021-03-31T13:44:18.290" v="10363" actId="208"/>
          <ac:spMkLst>
            <pc:docMk/>
            <pc:sldMk cId="3205031027" sldId="308"/>
            <ac:spMk id="7" creationId="{EA44154C-C4B2-482E-A0A9-1AE356E6CF0C}"/>
          </ac:spMkLst>
        </pc:spChg>
        <pc:spChg chg="add mod">
          <ac:chgData name="HOWARD LIM" userId="5f46fd05-caa1-48d7-ae1b-d61ec684b443" providerId="ADAL" clId="{2FBED7FA-B31C-46F7-936E-2A44E3AA4F7E}" dt="2021-03-31T13:44:18.393" v="10373" actId="208"/>
          <ac:spMkLst>
            <pc:docMk/>
            <pc:sldMk cId="3205031027" sldId="308"/>
            <ac:spMk id="8" creationId="{2160DA8D-1435-48F3-BFC2-0598E9DDCFF7}"/>
          </ac:spMkLst>
        </pc:spChg>
        <pc:spChg chg="add mod">
          <ac:chgData name="HOWARD LIM" userId="5f46fd05-caa1-48d7-ae1b-d61ec684b443" providerId="ADAL" clId="{2FBED7FA-B31C-46F7-936E-2A44E3AA4F7E}" dt="2021-03-31T13:44:18.468" v="10383" actId="208"/>
          <ac:spMkLst>
            <pc:docMk/>
            <pc:sldMk cId="3205031027" sldId="308"/>
            <ac:spMk id="9" creationId="{5D5C8679-CD7A-4139-BE73-14C6D39EBA8B}"/>
          </ac:spMkLst>
        </pc:spChg>
        <pc:picChg chg="add mod">
          <ac:chgData name="HOWARD LIM" userId="5f46fd05-caa1-48d7-ae1b-d61ec684b443" providerId="ADAL" clId="{2FBED7FA-B31C-46F7-936E-2A44E3AA4F7E}" dt="2021-03-31T13:44:18.115" v="10343"/>
          <ac:picMkLst>
            <pc:docMk/>
            <pc:sldMk cId="3205031027" sldId="308"/>
            <ac:picMk id="5" creationId="{DC953946-61F6-4AF9-B293-30FFA1068D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73" v="2177" actId="2696"/>
        <pc:sldMkLst>
          <pc:docMk/>
          <pc:sldMk cId="3224670587" sldId="308"/>
        </pc:sldMkLst>
        <pc:spChg chg="add mod">
          <ac:chgData name="HOWARD LIM" userId="5f46fd05-caa1-48d7-ae1b-d61ec684b443" providerId="ADAL" clId="{2FBED7FA-B31C-46F7-936E-2A44E3AA4F7E}" dt="2021-03-30T12:41:25.710" v="2087" actId="947"/>
          <ac:spMkLst>
            <pc:docMk/>
            <pc:sldMk cId="3224670587" sldId="308"/>
            <ac:spMk id="6" creationId="{616A56DC-E8C8-451B-9E5C-A68B1DC17613}"/>
          </ac:spMkLst>
        </pc:spChg>
        <pc:spChg chg="add mod">
          <ac:chgData name="HOWARD LIM" userId="5f46fd05-caa1-48d7-ae1b-d61ec684b443" providerId="ADAL" clId="{2FBED7FA-B31C-46F7-936E-2A44E3AA4F7E}" dt="2021-03-30T12:41:25.790" v="2094" actId="947"/>
          <ac:spMkLst>
            <pc:docMk/>
            <pc:sldMk cId="3224670587" sldId="308"/>
            <ac:spMk id="7" creationId="{37854329-A933-49B8-A097-A8BA89AE1C55}"/>
          </ac:spMkLst>
        </pc:spChg>
        <pc:spChg chg="add mod">
          <ac:chgData name="HOWARD LIM" userId="5f46fd05-caa1-48d7-ae1b-d61ec684b443" providerId="ADAL" clId="{2FBED7FA-B31C-46F7-936E-2A44E3AA4F7E}" dt="2021-03-30T12:41:25.886" v="2101" actId="947"/>
          <ac:spMkLst>
            <pc:docMk/>
            <pc:sldMk cId="3224670587" sldId="308"/>
            <ac:spMk id="8" creationId="{7BFE9C52-4EFB-4347-835D-96CF602BD0CA}"/>
          </ac:spMkLst>
        </pc:spChg>
        <pc:spChg chg="add mod">
          <ac:chgData name="HOWARD LIM" userId="5f46fd05-caa1-48d7-ae1b-d61ec684b443" providerId="ADAL" clId="{2FBED7FA-B31C-46F7-936E-2A44E3AA4F7E}" dt="2021-03-30T12:41:25.982" v="2108" actId="947"/>
          <ac:spMkLst>
            <pc:docMk/>
            <pc:sldMk cId="3224670587" sldId="308"/>
            <ac:spMk id="9" creationId="{F40FD600-E90D-42D7-AC4E-EA87B733EA06}"/>
          </ac:spMkLst>
        </pc:spChg>
        <pc:picChg chg="add mod">
          <ac:chgData name="HOWARD LIM" userId="5f46fd05-caa1-48d7-ae1b-d61ec684b443" providerId="ADAL" clId="{2FBED7FA-B31C-46F7-936E-2A44E3AA4F7E}" dt="2021-03-30T12:41:25.589" v="2080"/>
          <ac:picMkLst>
            <pc:docMk/>
            <pc:sldMk cId="3224670587" sldId="308"/>
            <ac:picMk id="5" creationId="{5874EE09-CF46-4CF5-B93E-B1BC1DFD4F38}"/>
          </ac:picMkLst>
        </pc:picChg>
      </pc:sldChg>
      <pc:sldChg chg="del">
        <pc:chgData name="HOWARD LIM" userId="5f46fd05-caa1-48d7-ae1b-d61ec684b443" providerId="ADAL" clId="{2FBED7FA-B31C-46F7-936E-2A44E3AA4F7E}" dt="2020-12-20T14:45:40.122" v="5" actId="2696"/>
        <pc:sldMkLst>
          <pc:docMk/>
          <pc:sldMk cId="3288612525" sldId="308"/>
        </pc:sldMkLst>
      </pc:sldChg>
      <pc:sldChg chg="addSp modSp add del mod">
        <pc:chgData name="HOWARD LIM" userId="5f46fd05-caa1-48d7-ae1b-d61ec684b443" providerId="ADAL" clId="{2FBED7FA-B31C-46F7-936E-2A44E3AA4F7E}" dt="2021-03-31T13:07:40.480" v="5206" actId="2696"/>
        <pc:sldMkLst>
          <pc:docMk/>
          <pc:sldMk cId="3294145816" sldId="308"/>
        </pc:sldMkLst>
        <pc:spChg chg="add mod">
          <ac:chgData name="HOWARD LIM" userId="5f46fd05-caa1-48d7-ae1b-d61ec684b443" providerId="ADAL" clId="{2FBED7FA-B31C-46F7-936E-2A44E3AA4F7E}" dt="2021-03-30T13:22:51.393" v="4930" actId="947"/>
          <ac:spMkLst>
            <pc:docMk/>
            <pc:sldMk cId="3294145816" sldId="308"/>
            <ac:spMk id="6" creationId="{2ACC1F13-5D28-47C5-8034-E285D8344360}"/>
          </ac:spMkLst>
        </pc:spChg>
        <pc:spChg chg="add mod">
          <ac:chgData name="HOWARD LIM" userId="5f46fd05-caa1-48d7-ae1b-d61ec684b443" providerId="ADAL" clId="{2FBED7FA-B31C-46F7-936E-2A44E3AA4F7E}" dt="2021-03-30T13:22:51.447" v="4937" actId="947"/>
          <ac:spMkLst>
            <pc:docMk/>
            <pc:sldMk cId="3294145816" sldId="308"/>
            <ac:spMk id="7" creationId="{500133C5-4CAB-4E17-AD78-7C6E487C8E7D}"/>
          </ac:spMkLst>
        </pc:spChg>
        <pc:spChg chg="add mod">
          <ac:chgData name="HOWARD LIM" userId="5f46fd05-caa1-48d7-ae1b-d61ec684b443" providerId="ADAL" clId="{2FBED7FA-B31C-46F7-936E-2A44E3AA4F7E}" dt="2021-03-30T13:22:51.493" v="4944" actId="947"/>
          <ac:spMkLst>
            <pc:docMk/>
            <pc:sldMk cId="3294145816" sldId="308"/>
            <ac:spMk id="8" creationId="{9998EF9C-B15A-4A52-838A-C37B0CFBC40B}"/>
          </ac:spMkLst>
        </pc:spChg>
        <pc:spChg chg="add mod">
          <ac:chgData name="HOWARD LIM" userId="5f46fd05-caa1-48d7-ae1b-d61ec684b443" providerId="ADAL" clId="{2FBED7FA-B31C-46F7-936E-2A44E3AA4F7E}" dt="2021-03-30T13:22:51.529" v="4951" actId="947"/>
          <ac:spMkLst>
            <pc:docMk/>
            <pc:sldMk cId="3294145816" sldId="308"/>
            <ac:spMk id="9" creationId="{48A38F49-23A1-403C-8B90-6DCC5C1BBDCC}"/>
          </ac:spMkLst>
        </pc:spChg>
        <pc:picChg chg="add mod">
          <ac:chgData name="HOWARD LIM" userId="5f46fd05-caa1-48d7-ae1b-d61ec684b443" providerId="ADAL" clId="{2FBED7FA-B31C-46F7-936E-2A44E3AA4F7E}" dt="2021-03-30T13:22:51.314" v="4923"/>
          <ac:picMkLst>
            <pc:docMk/>
            <pc:sldMk cId="3294145816" sldId="308"/>
            <ac:picMk id="5" creationId="{1120DE4B-8385-4B39-8D80-E9D377DBE9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06" v="6477" actId="2696"/>
        <pc:sldMkLst>
          <pc:docMk/>
          <pc:sldMk cId="3381214942" sldId="308"/>
        </pc:sldMkLst>
        <pc:spChg chg="add mod">
          <ac:chgData name="HOWARD LIM" userId="5f46fd05-caa1-48d7-ae1b-d61ec684b443" providerId="ADAL" clId="{2FBED7FA-B31C-46F7-936E-2A44E3AA4F7E}" dt="2021-03-31T13:23:04.814" v="6353" actId="208"/>
          <ac:spMkLst>
            <pc:docMk/>
            <pc:sldMk cId="3381214942" sldId="308"/>
            <ac:spMk id="6" creationId="{FE83A750-AE05-4AD8-BA78-5E17DF972C2A}"/>
          </ac:spMkLst>
        </pc:spChg>
        <pc:spChg chg="add mod">
          <ac:chgData name="HOWARD LIM" userId="5f46fd05-caa1-48d7-ae1b-d61ec684b443" providerId="ADAL" clId="{2FBED7FA-B31C-46F7-936E-2A44E3AA4F7E}" dt="2021-03-31T13:23:04.876" v="6363" actId="208"/>
          <ac:spMkLst>
            <pc:docMk/>
            <pc:sldMk cId="3381214942" sldId="308"/>
            <ac:spMk id="7" creationId="{7460D962-6FF7-43A1-B141-C31B0C649767}"/>
          </ac:spMkLst>
        </pc:spChg>
        <pc:spChg chg="add mod">
          <ac:chgData name="HOWARD LIM" userId="5f46fd05-caa1-48d7-ae1b-d61ec684b443" providerId="ADAL" clId="{2FBED7FA-B31C-46F7-936E-2A44E3AA4F7E}" dt="2021-03-31T13:23:04.962" v="6373" actId="208"/>
          <ac:spMkLst>
            <pc:docMk/>
            <pc:sldMk cId="3381214942" sldId="308"/>
            <ac:spMk id="8" creationId="{5C9D90B8-BE2A-487A-9FD6-CD15E5BC0D85}"/>
          </ac:spMkLst>
        </pc:spChg>
        <pc:spChg chg="add mod">
          <ac:chgData name="HOWARD LIM" userId="5f46fd05-caa1-48d7-ae1b-d61ec684b443" providerId="ADAL" clId="{2FBED7FA-B31C-46F7-936E-2A44E3AA4F7E}" dt="2021-03-31T13:23:05.020" v="6383" actId="208"/>
          <ac:spMkLst>
            <pc:docMk/>
            <pc:sldMk cId="3381214942" sldId="308"/>
            <ac:spMk id="9" creationId="{C20E4CA5-EC79-4555-BB62-DA8FA9906A6C}"/>
          </ac:spMkLst>
        </pc:spChg>
        <pc:picChg chg="add mod">
          <ac:chgData name="HOWARD LIM" userId="5f46fd05-caa1-48d7-ae1b-d61ec684b443" providerId="ADAL" clId="{2FBED7FA-B31C-46F7-936E-2A44E3AA4F7E}" dt="2021-03-31T13:23:04.720" v="6343"/>
          <ac:picMkLst>
            <pc:docMk/>
            <pc:sldMk cId="3381214942" sldId="308"/>
            <ac:picMk id="5" creationId="{16BBBA0B-753B-4AAF-8F4F-C0A15C9C53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8:24.741" v="1513" actId="2696"/>
        <pc:sldMkLst>
          <pc:docMk/>
          <pc:sldMk cId="225656964" sldId="309"/>
        </pc:sldMkLst>
        <pc:spChg chg="add mod">
          <ac:chgData name="HOWARD LIM" userId="5f46fd05-caa1-48d7-ae1b-d61ec684b443" providerId="ADAL" clId="{2FBED7FA-B31C-46F7-936E-2A44E3AA4F7E}" dt="2021-03-30T12:35:41.247" v="1447" actId="947"/>
          <ac:spMkLst>
            <pc:docMk/>
            <pc:sldMk cId="225656964" sldId="309"/>
            <ac:spMk id="6" creationId="{1762325D-C243-437E-B12F-27C60DB0F6E1}"/>
          </ac:spMkLst>
        </pc:spChg>
        <pc:spChg chg="add mod">
          <ac:chgData name="HOWARD LIM" userId="5f46fd05-caa1-48d7-ae1b-d61ec684b443" providerId="ADAL" clId="{2FBED7FA-B31C-46F7-936E-2A44E3AA4F7E}" dt="2021-03-30T12:35:41.335" v="1454" actId="947"/>
          <ac:spMkLst>
            <pc:docMk/>
            <pc:sldMk cId="225656964" sldId="309"/>
            <ac:spMk id="7" creationId="{506FCD1E-D916-4AC3-9A3A-FA76D6D1245C}"/>
          </ac:spMkLst>
        </pc:spChg>
        <pc:spChg chg="add mod">
          <ac:chgData name="HOWARD LIM" userId="5f46fd05-caa1-48d7-ae1b-d61ec684b443" providerId="ADAL" clId="{2FBED7FA-B31C-46F7-936E-2A44E3AA4F7E}" dt="2021-03-30T12:35:41.457" v="1461" actId="947"/>
          <ac:spMkLst>
            <pc:docMk/>
            <pc:sldMk cId="225656964" sldId="309"/>
            <ac:spMk id="8" creationId="{CF0EE4C7-8277-4CF0-AC41-0449FBD4E931}"/>
          </ac:spMkLst>
        </pc:spChg>
        <pc:spChg chg="add mod">
          <ac:chgData name="HOWARD LIM" userId="5f46fd05-caa1-48d7-ae1b-d61ec684b443" providerId="ADAL" clId="{2FBED7FA-B31C-46F7-936E-2A44E3AA4F7E}" dt="2021-03-30T12:35:41.530" v="1468" actId="947"/>
          <ac:spMkLst>
            <pc:docMk/>
            <pc:sldMk cId="225656964" sldId="309"/>
            <ac:spMk id="9" creationId="{7CF46C4C-A905-4F0B-B213-2B902F67250E}"/>
          </ac:spMkLst>
        </pc:spChg>
        <pc:picChg chg="add mod">
          <ac:chgData name="HOWARD LIM" userId="5f46fd05-caa1-48d7-ae1b-d61ec684b443" providerId="ADAL" clId="{2FBED7FA-B31C-46F7-936E-2A44E3AA4F7E}" dt="2021-03-30T12:35:41.102" v="1440"/>
          <ac:picMkLst>
            <pc:docMk/>
            <pc:sldMk cId="225656964" sldId="309"/>
            <ac:picMk id="5" creationId="{0A0C7B26-4DE0-4E3A-A4D4-3B595CA8BE4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089" v="1177" actId="2696"/>
        <pc:sldMkLst>
          <pc:docMk/>
          <pc:sldMk cId="1084642711" sldId="309"/>
        </pc:sldMkLst>
        <pc:spChg chg="add mod">
          <ac:chgData name="HOWARD LIM" userId="5f46fd05-caa1-48d7-ae1b-d61ec684b443" providerId="ADAL" clId="{2FBED7FA-B31C-46F7-936E-2A44E3AA4F7E}" dt="2021-03-30T09:48:12.087" v="1116" actId="947"/>
          <ac:spMkLst>
            <pc:docMk/>
            <pc:sldMk cId="1084642711" sldId="309"/>
            <ac:spMk id="6" creationId="{016C227D-287A-4D8D-9F02-C29858372CA6}"/>
          </ac:spMkLst>
        </pc:spChg>
        <pc:spChg chg="add mod">
          <ac:chgData name="HOWARD LIM" userId="5f46fd05-caa1-48d7-ae1b-d61ec684b443" providerId="ADAL" clId="{2FBED7FA-B31C-46F7-936E-2A44E3AA4F7E}" dt="2021-03-30T09:48:12.167" v="1123" actId="947"/>
          <ac:spMkLst>
            <pc:docMk/>
            <pc:sldMk cId="1084642711" sldId="309"/>
            <ac:spMk id="7" creationId="{9B48BC9B-EC77-46E0-86BF-685D2F5ADCE1}"/>
          </ac:spMkLst>
        </pc:spChg>
        <pc:spChg chg="add mod">
          <ac:chgData name="HOWARD LIM" userId="5f46fd05-caa1-48d7-ae1b-d61ec684b443" providerId="ADAL" clId="{2FBED7FA-B31C-46F7-936E-2A44E3AA4F7E}" dt="2021-03-30T09:48:12.314" v="1130" actId="947"/>
          <ac:spMkLst>
            <pc:docMk/>
            <pc:sldMk cId="1084642711" sldId="309"/>
            <ac:spMk id="8" creationId="{4EE10B86-6406-47D6-B8DD-792FF9603AED}"/>
          </ac:spMkLst>
        </pc:spChg>
        <pc:spChg chg="add mod">
          <ac:chgData name="HOWARD LIM" userId="5f46fd05-caa1-48d7-ae1b-d61ec684b443" providerId="ADAL" clId="{2FBED7FA-B31C-46F7-936E-2A44E3AA4F7E}" dt="2021-03-30T09:48:12.395" v="1137" actId="947"/>
          <ac:spMkLst>
            <pc:docMk/>
            <pc:sldMk cId="1084642711" sldId="309"/>
            <ac:spMk id="9" creationId="{A01AEADC-5B15-4CFF-B05C-8150CB9154B3}"/>
          </ac:spMkLst>
        </pc:spChg>
        <pc:picChg chg="add mod">
          <ac:chgData name="HOWARD LIM" userId="5f46fd05-caa1-48d7-ae1b-d61ec684b443" providerId="ADAL" clId="{2FBED7FA-B31C-46F7-936E-2A44E3AA4F7E}" dt="2021-03-30T09:48:11.974" v="1109"/>
          <ac:picMkLst>
            <pc:docMk/>
            <pc:sldMk cId="1084642711" sldId="309"/>
            <ac:picMk id="5" creationId="{D33B282A-DF16-4E78-BE2D-D1654219E9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25" v="3078" actId="2696"/>
        <pc:sldMkLst>
          <pc:docMk/>
          <pc:sldMk cId="1189257920" sldId="309"/>
        </pc:sldMkLst>
        <pc:spChg chg="add mod">
          <ac:chgData name="HOWARD LIM" userId="5f46fd05-caa1-48d7-ae1b-d61ec684b443" providerId="ADAL" clId="{2FBED7FA-B31C-46F7-936E-2A44E3AA4F7E}" dt="2021-03-30T12:44:48.142" v="2997" actId="208"/>
          <ac:spMkLst>
            <pc:docMk/>
            <pc:sldMk cId="1189257920" sldId="309"/>
            <ac:spMk id="6" creationId="{54A9B931-45AB-4E42-A1D3-DBDA7410EA83}"/>
          </ac:spMkLst>
        </pc:spChg>
        <pc:spChg chg="add mod">
          <ac:chgData name="HOWARD LIM" userId="5f46fd05-caa1-48d7-ae1b-d61ec684b443" providerId="ADAL" clId="{2FBED7FA-B31C-46F7-936E-2A44E3AA4F7E}" dt="2021-03-30T12:44:48.254" v="3007" actId="208"/>
          <ac:spMkLst>
            <pc:docMk/>
            <pc:sldMk cId="1189257920" sldId="309"/>
            <ac:spMk id="7" creationId="{648AC641-403B-419D-B160-46B2327EEFFB}"/>
          </ac:spMkLst>
        </pc:spChg>
        <pc:spChg chg="add mod">
          <ac:chgData name="HOWARD LIM" userId="5f46fd05-caa1-48d7-ae1b-d61ec684b443" providerId="ADAL" clId="{2FBED7FA-B31C-46F7-936E-2A44E3AA4F7E}" dt="2021-03-30T12:44:48.406" v="3017" actId="208"/>
          <ac:spMkLst>
            <pc:docMk/>
            <pc:sldMk cId="1189257920" sldId="309"/>
            <ac:spMk id="8" creationId="{70D7137D-5ADB-4581-B485-4E822DB7C37D}"/>
          </ac:spMkLst>
        </pc:spChg>
        <pc:spChg chg="add mod">
          <ac:chgData name="HOWARD LIM" userId="5f46fd05-caa1-48d7-ae1b-d61ec684b443" providerId="ADAL" clId="{2FBED7FA-B31C-46F7-936E-2A44E3AA4F7E}" dt="2021-03-30T12:44:48.478" v="3027" actId="208"/>
          <ac:spMkLst>
            <pc:docMk/>
            <pc:sldMk cId="1189257920" sldId="309"/>
            <ac:spMk id="9" creationId="{E3B62B69-E7B4-41C8-BF42-6FAC6E261B62}"/>
          </ac:spMkLst>
        </pc:spChg>
        <pc:picChg chg="add mod">
          <ac:chgData name="HOWARD LIM" userId="5f46fd05-caa1-48d7-ae1b-d61ec684b443" providerId="ADAL" clId="{2FBED7FA-B31C-46F7-936E-2A44E3AA4F7E}" dt="2021-03-30T12:44:47.972" v="2987"/>
          <ac:picMkLst>
            <pc:docMk/>
            <pc:sldMk cId="1189257920" sldId="309"/>
            <ac:picMk id="5" creationId="{13D73627-F027-4DF7-AF8C-E1539E2231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47" v="10006" actId="2696"/>
        <pc:sldMkLst>
          <pc:docMk/>
          <pc:sldMk cId="1406019367" sldId="309"/>
        </pc:sldMkLst>
        <pc:spChg chg="add mod">
          <ac:chgData name="HOWARD LIM" userId="5f46fd05-caa1-48d7-ae1b-d61ec684b443" providerId="ADAL" clId="{2FBED7FA-B31C-46F7-936E-2A44E3AA4F7E}" dt="2021-03-31T13:38:12.029" v="8978" actId="208"/>
          <ac:spMkLst>
            <pc:docMk/>
            <pc:sldMk cId="1406019367" sldId="309"/>
            <ac:spMk id="6" creationId="{BA4BDD7B-80BB-45F4-90EF-78F57ACB133D}"/>
          </ac:spMkLst>
        </pc:spChg>
        <pc:spChg chg="add mod">
          <ac:chgData name="HOWARD LIM" userId="5f46fd05-caa1-48d7-ae1b-d61ec684b443" providerId="ADAL" clId="{2FBED7FA-B31C-46F7-936E-2A44E3AA4F7E}" dt="2021-03-31T13:38:12.104" v="8988" actId="208"/>
          <ac:spMkLst>
            <pc:docMk/>
            <pc:sldMk cId="1406019367" sldId="309"/>
            <ac:spMk id="7" creationId="{66FFDFCA-C223-4A70-B94B-3218AABDB8AA}"/>
          </ac:spMkLst>
        </pc:spChg>
        <pc:spChg chg="add mod">
          <ac:chgData name="HOWARD LIM" userId="5f46fd05-caa1-48d7-ae1b-d61ec684b443" providerId="ADAL" clId="{2FBED7FA-B31C-46F7-936E-2A44E3AA4F7E}" dt="2021-03-31T13:38:12.164" v="8998" actId="208"/>
          <ac:spMkLst>
            <pc:docMk/>
            <pc:sldMk cId="1406019367" sldId="309"/>
            <ac:spMk id="8" creationId="{59BFEB8C-68FA-4CDB-BEF1-B9DD0588BE3B}"/>
          </ac:spMkLst>
        </pc:spChg>
        <pc:spChg chg="add mod">
          <ac:chgData name="HOWARD LIM" userId="5f46fd05-caa1-48d7-ae1b-d61ec684b443" providerId="ADAL" clId="{2FBED7FA-B31C-46F7-936E-2A44E3AA4F7E}" dt="2021-03-31T13:38:12.264" v="9008" actId="208"/>
          <ac:spMkLst>
            <pc:docMk/>
            <pc:sldMk cId="1406019367" sldId="309"/>
            <ac:spMk id="9" creationId="{D27F9545-0EAD-49DC-9D04-F8A72B74A7C1}"/>
          </ac:spMkLst>
        </pc:spChg>
        <pc:picChg chg="add mod">
          <ac:chgData name="HOWARD LIM" userId="5f46fd05-caa1-48d7-ae1b-d61ec684b443" providerId="ADAL" clId="{2FBED7FA-B31C-46F7-936E-2A44E3AA4F7E}" dt="2021-03-31T13:38:11.913" v="8968"/>
          <ac:picMkLst>
            <pc:docMk/>
            <pc:sldMk cId="1406019367" sldId="309"/>
            <ac:picMk id="5" creationId="{1A7E2053-DB4F-4C4C-A081-33FDA5C93EB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19" v="843" actId="2696"/>
        <pc:sldMkLst>
          <pc:docMk/>
          <pc:sldMk cId="1425566346" sldId="309"/>
        </pc:sldMkLst>
        <pc:spChg chg="add mod">
          <ac:chgData name="HOWARD LIM" userId="5f46fd05-caa1-48d7-ae1b-d61ec684b443" providerId="ADAL" clId="{2FBED7FA-B31C-46F7-936E-2A44E3AA4F7E}" dt="2020-12-20T14:47:18.936" v="704" actId="947"/>
          <ac:spMkLst>
            <pc:docMk/>
            <pc:sldMk cId="1425566346" sldId="309"/>
            <ac:spMk id="6" creationId="{51F116F1-4B61-4D38-B56E-30816C8C618C}"/>
          </ac:spMkLst>
        </pc:spChg>
        <pc:spChg chg="add mod">
          <ac:chgData name="HOWARD LIM" userId="5f46fd05-caa1-48d7-ae1b-d61ec684b443" providerId="ADAL" clId="{2FBED7FA-B31C-46F7-936E-2A44E3AA4F7E}" dt="2020-12-20T14:47:19.051" v="711" actId="947"/>
          <ac:spMkLst>
            <pc:docMk/>
            <pc:sldMk cId="1425566346" sldId="309"/>
            <ac:spMk id="7" creationId="{0C2BD14A-F9B8-40A6-8A64-CA04F7C52A74}"/>
          </ac:spMkLst>
        </pc:spChg>
        <pc:spChg chg="add mod">
          <ac:chgData name="HOWARD LIM" userId="5f46fd05-caa1-48d7-ae1b-d61ec684b443" providerId="ADAL" clId="{2FBED7FA-B31C-46F7-936E-2A44E3AA4F7E}" dt="2020-12-20T14:47:19.197" v="718" actId="947"/>
          <ac:spMkLst>
            <pc:docMk/>
            <pc:sldMk cId="1425566346" sldId="309"/>
            <ac:spMk id="8" creationId="{311BCDEA-5A5B-4146-BB58-9745E940446C}"/>
          </ac:spMkLst>
        </pc:spChg>
        <pc:spChg chg="add mod">
          <ac:chgData name="HOWARD LIM" userId="5f46fd05-caa1-48d7-ae1b-d61ec684b443" providerId="ADAL" clId="{2FBED7FA-B31C-46F7-936E-2A44E3AA4F7E}" dt="2020-12-20T14:47:19.307" v="725" actId="947"/>
          <ac:spMkLst>
            <pc:docMk/>
            <pc:sldMk cId="1425566346" sldId="309"/>
            <ac:spMk id="9" creationId="{93F57B2E-D250-4E65-AB50-487E161031D3}"/>
          </ac:spMkLst>
        </pc:spChg>
        <pc:picChg chg="add mod">
          <ac:chgData name="HOWARD LIM" userId="5f46fd05-caa1-48d7-ae1b-d61ec684b443" providerId="ADAL" clId="{2FBED7FA-B31C-46F7-936E-2A44E3AA4F7E}" dt="2020-12-20T14:47:18.796" v="697"/>
          <ac:picMkLst>
            <pc:docMk/>
            <pc:sldMk cId="1425566346" sldId="309"/>
            <ac:picMk id="5" creationId="{2E4EBD47-A103-4212-A550-971FEBB1B853}"/>
          </ac:picMkLst>
        </pc:picChg>
      </pc:sldChg>
      <pc:sldChg chg="add del">
        <pc:chgData name="HOWARD LIM" userId="5f46fd05-caa1-48d7-ae1b-d61ec684b443" providerId="ADAL" clId="{2FBED7FA-B31C-46F7-936E-2A44E3AA4F7E}" dt="2021-03-30T13:05:18.906" v="3445" actId="2696"/>
        <pc:sldMkLst>
          <pc:docMk/>
          <pc:sldMk cId="1461322123" sldId="309"/>
        </pc:sldMkLst>
      </pc:sldChg>
      <pc:sldChg chg="addSp modSp add del mod">
        <pc:chgData name="HOWARD LIM" userId="5f46fd05-caa1-48d7-ae1b-d61ec684b443" providerId="ADAL" clId="{2FBED7FA-B31C-46F7-936E-2A44E3AA4F7E}" dt="2021-03-31T13:07:40.490" v="5207" actId="2696"/>
        <pc:sldMkLst>
          <pc:docMk/>
          <pc:sldMk cId="1539889943" sldId="309"/>
        </pc:sldMkLst>
        <pc:spChg chg="add mod">
          <ac:chgData name="HOWARD LIM" userId="5f46fd05-caa1-48d7-ae1b-d61ec684b443" providerId="ADAL" clId="{2FBED7FA-B31C-46F7-936E-2A44E3AA4F7E}" dt="2021-03-30T13:22:51.924" v="4961" actId="947"/>
          <ac:spMkLst>
            <pc:docMk/>
            <pc:sldMk cId="1539889943" sldId="309"/>
            <ac:spMk id="6" creationId="{4C11C873-0FD5-48C5-A819-CD23EBBFCF55}"/>
          </ac:spMkLst>
        </pc:spChg>
        <pc:spChg chg="add mod">
          <ac:chgData name="HOWARD LIM" userId="5f46fd05-caa1-48d7-ae1b-d61ec684b443" providerId="ADAL" clId="{2FBED7FA-B31C-46F7-936E-2A44E3AA4F7E}" dt="2021-03-30T13:22:51.976" v="4968" actId="947"/>
          <ac:spMkLst>
            <pc:docMk/>
            <pc:sldMk cId="1539889943" sldId="309"/>
            <ac:spMk id="7" creationId="{4A61017A-C253-4CCF-A368-AFC3158B2ACD}"/>
          </ac:spMkLst>
        </pc:spChg>
        <pc:spChg chg="add mod">
          <ac:chgData name="HOWARD LIM" userId="5f46fd05-caa1-48d7-ae1b-d61ec684b443" providerId="ADAL" clId="{2FBED7FA-B31C-46F7-936E-2A44E3AA4F7E}" dt="2021-03-30T13:22:52.032" v="4975" actId="947"/>
          <ac:spMkLst>
            <pc:docMk/>
            <pc:sldMk cId="1539889943" sldId="309"/>
            <ac:spMk id="8" creationId="{3AA21765-6173-4601-822E-CEF6CE603BD4}"/>
          </ac:spMkLst>
        </pc:spChg>
        <pc:spChg chg="add mod">
          <ac:chgData name="HOWARD LIM" userId="5f46fd05-caa1-48d7-ae1b-d61ec684b443" providerId="ADAL" clId="{2FBED7FA-B31C-46F7-936E-2A44E3AA4F7E}" dt="2021-03-30T13:22:52.072" v="4982" actId="947"/>
          <ac:spMkLst>
            <pc:docMk/>
            <pc:sldMk cId="1539889943" sldId="309"/>
            <ac:spMk id="9" creationId="{4B948E0C-CE3E-4D82-ABF3-6C05F83CA7A0}"/>
          </ac:spMkLst>
        </pc:spChg>
        <pc:picChg chg="add mod">
          <ac:chgData name="HOWARD LIM" userId="5f46fd05-caa1-48d7-ae1b-d61ec684b443" providerId="ADAL" clId="{2FBED7FA-B31C-46F7-936E-2A44E3AA4F7E}" dt="2021-03-30T13:22:51.832" v="4954"/>
          <ac:picMkLst>
            <pc:docMk/>
            <pc:sldMk cId="1539889943" sldId="309"/>
            <ac:picMk id="5" creationId="{B946ECF1-96B2-43A6-ABB1-A6541733A82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45" v="4162" actId="2696"/>
        <pc:sldMkLst>
          <pc:docMk/>
          <pc:sldMk cId="1828160228" sldId="309"/>
        </pc:sldMkLst>
        <pc:spChg chg="add mod">
          <ac:chgData name="HOWARD LIM" userId="5f46fd05-caa1-48d7-ae1b-d61ec684b443" providerId="ADAL" clId="{2FBED7FA-B31C-46F7-936E-2A44E3AA4F7E}" dt="2021-03-30T13:05:24.285" v="3812" actId="208"/>
          <ac:spMkLst>
            <pc:docMk/>
            <pc:sldMk cId="1828160228" sldId="309"/>
            <ac:spMk id="6" creationId="{0E47A090-C8F2-4F0A-841D-CFE4D4C6CE81}"/>
          </ac:spMkLst>
        </pc:spChg>
        <pc:spChg chg="add mod">
          <ac:chgData name="HOWARD LIM" userId="5f46fd05-caa1-48d7-ae1b-d61ec684b443" providerId="ADAL" clId="{2FBED7FA-B31C-46F7-936E-2A44E3AA4F7E}" dt="2021-03-30T13:05:24.375" v="3822" actId="208"/>
          <ac:spMkLst>
            <pc:docMk/>
            <pc:sldMk cId="1828160228" sldId="309"/>
            <ac:spMk id="7" creationId="{CFE535E5-E143-41D3-A640-1FE81F023A9F}"/>
          </ac:spMkLst>
        </pc:spChg>
        <pc:spChg chg="add mod">
          <ac:chgData name="HOWARD LIM" userId="5f46fd05-caa1-48d7-ae1b-d61ec684b443" providerId="ADAL" clId="{2FBED7FA-B31C-46F7-936E-2A44E3AA4F7E}" dt="2021-03-30T13:05:24.466" v="3832" actId="208"/>
          <ac:spMkLst>
            <pc:docMk/>
            <pc:sldMk cId="1828160228" sldId="309"/>
            <ac:spMk id="8" creationId="{7ED6DACA-66F0-4633-83B1-8EDDA4A69999}"/>
          </ac:spMkLst>
        </pc:spChg>
        <pc:spChg chg="add mod">
          <ac:chgData name="HOWARD LIM" userId="5f46fd05-caa1-48d7-ae1b-d61ec684b443" providerId="ADAL" clId="{2FBED7FA-B31C-46F7-936E-2A44E3AA4F7E}" dt="2021-03-30T13:05:24.523" v="3842" actId="208"/>
          <ac:spMkLst>
            <pc:docMk/>
            <pc:sldMk cId="1828160228" sldId="309"/>
            <ac:spMk id="9" creationId="{1368DDE8-1EC2-47A2-A95C-91ACFA778674}"/>
          </ac:spMkLst>
        </pc:spChg>
        <pc:picChg chg="add mod">
          <ac:chgData name="HOWARD LIM" userId="5f46fd05-caa1-48d7-ae1b-d61ec684b443" providerId="ADAL" clId="{2FBED7FA-B31C-46F7-936E-2A44E3AA4F7E}" dt="2021-03-30T13:05:24.203" v="3802"/>
          <ac:picMkLst>
            <pc:docMk/>
            <pc:sldMk cId="1828160228" sldId="309"/>
            <ac:picMk id="5" creationId="{DE88C09B-361C-4ADE-BA1A-6EE95FDE1A8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14" v="6478" actId="2696"/>
        <pc:sldMkLst>
          <pc:docMk/>
          <pc:sldMk cId="2277980888" sldId="309"/>
        </pc:sldMkLst>
        <pc:spChg chg="add mod">
          <ac:chgData name="HOWARD LIM" userId="5f46fd05-caa1-48d7-ae1b-d61ec684b443" providerId="ADAL" clId="{2FBED7FA-B31C-46F7-936E-2A44E3AA4F7E}" dt="2021-03-31T13:23:05.364" v="6396" actId="208"/>
          <ac:spMkLst>
            <pc:docMk/>
            <pc:sldMk cId="2277980888" sldId="309"/>
            <ac:spMk id="6" creationId="{4B85DC03-BF79-4CF5-818F-BC1885627C37}"/>
          </ac:spMkLst>
        </pc:spChg>
        <pc:spChg chg="add mod">
          <ac:chgData name="HOWARD LIM" userId="5f46fd05-caa1-48d7-ae1b-d61ec684b443" providerId="ADAL" clId="{2FBED7FA-B31C-46F7-936E-2A44E3AA4F7E}" dt="2021-03-31T13:23:05.428" v="6406" actId="208"/>
          <ac:spMkLst>
            <pc:docMk/>
            <pc:sldMk cId="2277980888" sldId="309"/>
            <ac:spMk id="7" creationId="{03DC8349-0432-46B8-ACA2-78B2FA1BC09F}"/>
          </ac:spMkLst>
        </pc:spChg>
        <pc:spChg chg="add mod">
          <ac:chgData name="HOWARD LIM" userId="5f46fd05-caa1-48d7-ae1b-d61ec684b443" providerId="ADAL" clId="{2FBED7FA-B31C-46F7-936E-2A44E3AA4F7E}" dt="2021-03-31T13:23:05.488" v="6416" actId="208"/>
          <ac:spMkLst>
            <pc:docMk/>
            <pc:sldMk cId="2277980888" sldId="309"/>
            <ac:spMk id="8" creationId="{B075998F-945F-45BF-817E-262C78A25F58}"/>
          </ac:spMkLst>
        </pc:spChg>
        <pc:spChg chg="add mod">
          <ac:chgData name="HOWARD LIM" userId="5f46fd05-caa1-48d7-ae1b-d61ec684b443" providerId="ADAL" clId="{2FBED7FA-B31C-46F7-936E-2A44E3AA4F7E}" dt="2021-03-31T13:23:05.557" v="6426" actId="208"/>
          <ac:spMkLst>
            <pc:docMk/>
            <pc:sldMk cId="2277980888" sldId="309"/>
            <ac:spMk id="9" creationId="{9DAD01C2-0687-46CD-8B97-50B215A319A1}"/>
          </ac:spMkLst>
        </pc:spChg>
        <pc:picChg chg="add mod">
          <ac:chgData name="HOWARD LIM" userId="5f46fd05-caa1-48d7-ae1b-d61ec684b443" providerId="ADAL" clId="{2FBED7FA-B31C-46F7-936E-2A44E3AA4F7E}" dt="2021-03-31T13:23:05.241" v="6386"/>
          <ac:picMkLst>
            <pc:docMk/>
            <pc:sldMk cId="2277980888" sldId="309"/>
            <ac:picMk id="5" creationId="{963C6BC7-7778-4BD3-B606-4E7387B208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47" v="5708" actId="2696"/>
        <pc:sldMkLst>
          <pc:docMk/>
          <pc:sldMk cId="2287363740" sldId="309"/>
        </pc:sldMkLst>
        <pc:spChg chg="add mod">
          <ac:chgData name="HOWARD LIM" userId="5f46fd05-caa1-48d7-ae1b-d61ec684b443" providerId="ADAL" clId="{2FBED7FA-B31C-46F7-936E-2A44E3AA4F7E}" dt="2021-03-31T13:07:46.891" v="5582" actId="208"/>
          <ac:spMkLst>
            <pc:docMk/>
            <pc:sldMk cId="2287363740" sldId="309"/>
            <ac:spMk id="6" creationId="{DF212722-45A2-462D-9F17-0A6DF51FF062}"/>
          </ac:spMkLst>
        </pc:spChg>
        <pc:spChg chg="add mod">
          <ac:chgData name="HOWARD LIM" userId="5f46fd05-caa1-48d7-ae1b-d61ec684b443" providerId="ADAL" clId="{2FBED7FA-B31C-46F7-936E-2A44E3AA4F7E}" dt="2021-03-31T13:07:46.943" v="5592" actId="208"/>
          <ac:spMkLst>
            <pc:docMk/>
            <pc:sldMk cId="2287363740" sldId="309"/>
            <ac:spMk id="7" creationId="{FF6A1683-FDEA-499F-BB03-46ECB6CA1952}"/>
          </ac:spMkLst>
        </pc:spChg>
        <pc:spChg chg="add mod">
          <ac:chgData name="HOWARD LIM" userId="5f46fd05-caa1-48d7-ae1b-d61ec684b443" providerId="ADAL" clId="{2FBED7FA-B31C-46F7-936E-2A44E3AA4F7E}" dt="2021-03-31T13:07:47.006" v="5602" actId="208"/>
          <ac:spMkLst>
            <pc:docMk/>
            <pc:sldMk cId="2287363740" sldId="309"/>
            <ac:spMk id="8" creationId="{BEF85201-F9C6-431B-BCAD-708FC559410C}"/>
          </ac:spMkLst>
        </pc:spChg>
        <pc:spChg chg="add mod">
          <ac:chgData name="HOWARD LIM" userId="5f46fd05-caa1-48d7-ae1b-d61ec684b443" providerId="ADAL" clId="{2FBED7FA-B31C-46F7-936E-2A44E3AA4F7E}" dt="2021-03-31T13:07:47.056" v="5612" actId="208"/>
          <ac:spMkLst>
            <pc:docMk/>
            <pc:sldMk cId="2287363740" sldId="309"/>
            <ac:spMk id="9" creationId="{ABA5A22D-B995-4563-A756-F7413BA35B37}"/>
          </ac:spMkLst>
        </pc:spChg>
        <pc:picChg chg="add mod">
          <ac:chgData name="HOWARD LIM" userId="5f46fd05-caa1-48d7-ae1b-d61ec684b443" providerId="ADAL" clId="{2FBED7FA-B31C-46F7-936E-2A44E3AA4F7E}" dt="2021-03-31T13:07:46.781" v="5572"/>
          <ac:picMkLst>
            <pc:docMk/>
            <pc:sldMk cId="2287363740" sldId="309"/>
            <ac:picMk id="5" creationId="{2BA2D576-6779-4C2B-9218-378AB8D5143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1" v="7186" actId="2696"/>
        <pc:sldMkLst>
          <pc:docMk/>
          <pc:sldMk cId="2343268705" sldId="309"/>
        </pc:sldMkLst>
        <pc:spChg chg="add mod">
          <ac:chgData name="HOWARD LIM" userId="5f46fd05-caa1-48d7-ae1b-d61ec684b443" providerId="ADAL" clId="{2FBED7FA-B31C-46F7-936E-2A44E3AA4F7E}" dt="2021-03-31T13:27:29.149" v="6846" actId="208"/>
          <ac:spMkLst>
            <pc:docMk/>
            <pc:sldMk cId="2343268705" sldId="309"/>
            <ac:spMk id="6" creationId="{0D6DA349-CABE-42A3-9E03-EAB27D776A1A}"/>
          </ac:spMkLst>
        </pc:spChg>
        <pc:spChg chg="add mod">
          <ac:chgData name="HOWARD LIM" userId="5f46fd05-caa1-48d7-ae1b-d61ec684b443" providerId="ADAL" clId="{2FBED7FA-B31C-46F7-936E-2A44E3AA4F7E}" dt="2021-03-31T13:27:29.215" v="6856" actId="208"/>
          <ac:spMkLst>
            <pc:docMk/>
            <pc:sldMk cId="2343268705" sldId="309"/>
            <ac:spMk id="7" creationId="{3C7A0C24-108C-452C-BCC8-62CA84FB776B}"/>
          </ac:spMkLst>
        </pc:spChg>
        <pc:spChg chg="add mod">
          <ac:chgData name="HOWARD LIM" userId="5f46fd05-caa1-48d7-ae1b-d61ec684b443" providerId="ADAL" clId="{2FBED7FA-B31C-46F7-936E-2A44E3AA4F7E}" dt="2021-03-31T13:27:29.322" v="6866" actId="208"/>
          <ac:spMkLst>
            <pc:docMk/>
            <pc:sldMk cId="2343268705" sldId="309"/>
            <ac:spMk id="8" creationId="{EDCD514F-9F27-412D-B11A-A4C271CE34E3}"/>
          </ac:spMkLst>
        </pc:spChg>
        <pc:spChg chg="add mod">
          <ac:chgData name="HOWARD LIM" userId="5f46fd05-caa1-48d7-ae1b-d61ec684b443" providerId="ADAL" clId="{2FBED7FA-B31C-46F7-936E-2A44E3AA4F7E}" dt="2021-03-31T13:27:29.393" v="6876" actId="208"/>
          <ac:spMkLst>
            <pc:docMk/>
            <pc:sldMk cId="2343268705" sldId="309"/>
            <ac:spMk id="9" creationId="{6595DCD3-8147-4A72-9C7D-71D15F77A3FB}"/>
          </ac:spMkLst>
        </pc:spChg>
        <pc:picChg chg="add mod">
          <ac:chgData name="HOWARD LIM" userId="5f46fd05-caa1-48d7-ae1b-d61ec684b443" providerId="ADAL" clId="{2FBED7FA-B31C-46F7-936E-2A44E3AA4F7E}" dt="2021-03-31T13:27:29.024" v="6836"/>
          <ac:picMkLst>
            <pc:docMk/>
            <pc:sldMk cId="2343268705" sldId="309"/>
            <ac:picMk id="5" creationId="{DD7097C2-951A-440A-B509-FDC62817A9EB}"/>
          </ac:picMkLst>
        </pc:picChg>
      </pc:sldChg>
      <pc:sldChg chg="del">
        <pc:chgData name="HOWARD LIM" userId="5f46fd05-caa1-48d7-ae1b-d61ec684b443" providerId="ADAL" clId="{2FBED7FA-B31C-46F7-936E-2A44E3AA4F7E}" dt="2020-12-20T14:45:40.138" v="6" actId="2696"/>
        <pc:sldMkLst>
          <pc:docMk/>
          <pc:sldMk cId="2870087468" sldId="309"/>
        </pc:sldMkLst>
      </pc:sldChg>
      <pc:sldChg chg="addSp modSp add del mod">
        <pc:chgData name="HOWARD LIM" userId="5f46fd05-caa1-48d7-ae1b-d61ec684b443" providerId="ADAL" clId="{2FBED7FA-B31C-46F7-936E-2A44E3AA4F7E}" dt="2021-03-30T13:22:48.224" v="4685" actId="2696"/>
        <pc:sldMkLst>
          <pc:docMk/>
          <pc:sldMk cId="3025978880" sldId="309"/>
        </pc:sldMkLst>
        <pc:spChg chg="add mod">
          <ac:chgData name="HOWARD LIM" userId="5f46fd05-caa1-48d7-ae1b-d61ec684b443" providerId="ADAL" clId="{2FBED7FA-B31C-46F7-936E-2A44E3AA4F7E}" dt="2021-03-30T13:17:39.119" v="4438" actId="947"/>
          <ac:spMkLst>
            <pc:docMk/>
            <pc:sldMk cId="3025978880" sldId="309"/>
            <ac:spMk id="6" creationId="{5B466DA7-6881-4397-BFB7-BB2C62830F01}"/>
          </ac:spMkLst>
        </pc:spChg>
        <pc:spChg chg="add mod">
          <ac:chgData name="HOWARD LIM" userId="5f46fd05-caa1-48d7-ae1b-d61ec684b443" providerId="ADAL" clId="{2FBED7FA-B31C-46F7-936E-2A44E3AA4F7E}" dt="2021-03-30T13:17:39.171" v="4445" actId="947"/>
          <ac:spMkLst>
            <pc:docMk/>
            <pc:sldMk cId="3025978880" sldId="309"/>
            <ac:spMk id="7" creationId="{F61607C0-F360-45F1-9CBD-BE25B7AF2AD5}"/>
          </ac:spMkLst>
        </pc:spChg>
        <pc:spChg chg="add mod">
          <ac:chgData name="HOWARD LIM" userId="5f46fd05-caa1-48d7-ae1b-d61ec684b443" providerId="ADAL" clId="{2FBED7FA-B31C-46F7-936E-2A44E3AA4F7E}" dt="2021-03-30T13:17:39.220" v="4452" actId="947"/>
          <ac:spMkLst>
            <pc:docMk/>
            <pc:sldMk cId="3025978880" sldId="309"/>
            <ac:spMk id="8" creationId="{2FF97492-8E04-4D98-B15C-9E4C8D918C02}"/>
          </ac:spMkLst>
        </pc:spChg>
        <pc:spChg chg="add mod">
          <ac:chgData name="HOWARD LIM" userId="5f46fd05-caa1-48d7-ae1b-d61ec684b443" providerId="ADAL" clId="{2FBED7FA-B31C-46F7-936E-2A44E3AA4F7E}" dt="2021-03-30T13:17:39.258" v="4459" actId="947"/>
          <ac:spMkLst>
            <pc:docMk/>
            <pc:sldMk cId="3025978880" sldId="309"/>
            <ac:spMk id="9" creationId="{29CD940A-AC2F-43C1-AE1B-7F118021BDF2}"/>
          </ac:spMkLst>
        </pc:spChg>
        <pc:picChg chg="add mod">
          <ac:chgData name="HOWARD LIM" userId="5f46fd05-caa1-48d7-ae1b-d61ec684b443" providerId="ADAL" clId="{2FBED7FA-B31C-46F7-936E-2A44E3AA4F7E}" dt="2021-03-30T13:17:39.021" v="4431"/>
          <ac:picMkLst>
            <pc:docMk/>
            <pc:sldMk cId="3025978880" sldId="309"/>
            <ac:picMk id="5" creationId="{E606E752-89C7-484A-A7CA-2AE53260143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2" v="12168" actId="2696"/>
        <pc:sldMkLst>
          <pc:docMk/>
          <pc:sldMk cId="3288697541" sldId="309"/>
        </pc:sldMkLst>
        <pc:spChg chg="add mod">
          <ac:chgData name="HOWARD LIM" userId="5f46fd05-caa1-48d7-ae1b-d61ec684b443" providerId="ADAL" clId="{2FBED7FA-B31C-46F7-936E-2A44E3AA4F7E}" dt="2021-03-31T13:47:54.112" v="12000" actId="208"/>
          <ac:spMkLst>
            <pc:docMk/>
            <pc:sldMk cId="3288697541" sldId="309"/>
            <ac:spMk id="6" creationId="{E17385CF-5AE7-44EF-A4FF-8AC0DB8CDB9A}"/>
          </ac:spMkLst>
        </pc:spChg>
        <pc:spChg chg="add mod">
          <ac:chgData name="HOWARD LIM" userId="5f46fd05-caa1-48d7-ae1b-d61ec684b443" providerId="ADAL" clId="{2FBED7FA-B31C-46F7-936E-2A44E3AA4F7E}" dt="2021-03-31T13:47:54.164" v="12010" actId="208"/>
          <ac:spMkLst>
            <pc:docMk/>
            <pc:sldMk cId="3288697541" sldId="309"/>
            <ac:spMk id="7" creationId="{0520957C-6C5F-4825-A011-B13ED63F8116}"/>
          </ac:spMkLst>
        </pc:spChg>
        <pc:spChg chg="add mod">
          <ac:chgData name="HOWARD LIM" userId="5f46fd05-caa1-48d7-ae1b-d61ec684b443" providerId="ADAL" clId="{2FBED7FA-B31C-46F7-936E-2A44E3AA4F7E}" dt="2021-03-31T13:47:54.222" v="12020" actId="208"/>
          <ac:spMkLst>
            <pc:docMk/>
            <pc:sldMk cId="3288697541" sldId="309"/>
            <ac:spMk id="8" creationId="{84AEABA8-E9A0-43A6-BC1A-42BADAC543D9}"/>
          </ac:spMkLst>
        </pc:spChg>
        <pc:spChg chg="add mod">
          <ac:chgData name="HOWARD LIM" userId="5f46fd05-caa1-48d7-ae1b-d61ec684b443" providerId="ADAL" clId="{2FBED7FA-B31C-46F7-936E-2A44E3AA4F7E}" dt="2021-03-31T13:47:54.290" v="12030" actId="208"/>
          <ac:spMkLst>
            <pc:docMk/>
            <pc:sldMk cId="3288697541" sldId="309"/>
            <ac:spMk id="9" creationId="{38DE00F9-0704-4C59-9285-77C424E833E0}"/>
          </ac:spMkLst>
        </pc:spChg>
        <pc:picChg chg="add mod">
          <ac:chgData name="HOWARD LIM" userId="5f46fd05-caa1-48d7-ae1b-d61ec684b443" providerId="ADAL" clId="{2FBED7FA-B31C-46F7-936E-2A44E3AA4F7E}" dt="2021-03-31T13:47:53.975" v="11990"/>
          <ac:picMkLst>
            <pc:docMk/>
            <pc:sldMk cId="3288697541" sldId="309"/>
            <ac:picMk id="5" creationId="{467DA87E-25C8-40B4-808C-F2862F87252F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899" v="431" actId="2696"/>
        <pc:sldMkLst>
          <pc:docMk/>
          <pc:sldMk cId="3479651027" sldId="309"/>
        </pc:sldMkLst>
        <pc:spChg chg="add mod">
          <ac:chgData name="HOWARD LIM" userId="5f46fd05-caa1-48d7-ae1b-d61ec684b443" providerId="ADAL" clId="{2FBED7FA-B31C-46F7-936E-2A44E3AA4F7E}" dt="2020-12-20T14:45:56.551" v="292" actId="947"/>
          <ac:spMkLst>
            <pc:docMk/>
            <pc:sldMk cId="3479651027" sldId="309"/>
            <ac:spMk id="6" creationId="{A3871EAB-B706-43AE-83AC-1C34931F01D3}"/>
          </ac:spMkLst>
        </pc:spChg>
        <pc:spChg chg="add mod">
          <ac:chgData name="HOWARD LIM" userId="5f46fd05-caa1-48d7-ae1b-d61ec684b443" providerId="ADAL" clId="{2FBED7FA-B31C-46F7-936E-2A44E3AA4F7E}" dt="2020-12-20T14:45:56.679" v="299" actId="947"/>
          <ac:spMkLst>
            <pc:docMk/>
            <pc:sldMk cId="3479651027" sldId="309"/>
            <ac:spMk id="7" creationId="{2BE96F05-9894-4776-B66F-DE6E26903E7A}"/>
          </ac:spMkLst>
        </pc:spChg>
        <pc:spChg chg="add mod">
          <ac:chgData name="HOWARD LIM" userId="5f46fd05-caa1-48d7-ae1b-d61ec684b443" providerId="ADAL" clId="{2FBED7FA-B31C-46F7-936E-2A44E3AA4F7E}" dt="2020-12-20T14:45:56.775" v="306" actId="947"/>
          <ac:spMkLst>
            <pc:docMk/>
            <pc:sldMk cId="3479651027" sldId="309"/>
            <ac:spMk id="8" creationId="{2A6B1A5C-5259-4A7C-972B-810E161E6955}"/>
          </ac:spMkLst>
        </pc:spChg>
        <pc:spChg chg="add mod">
          <ac:chgData name="HOWARD LIM" userId="5f46fd05-caa1-48d7-ae1b-d61ec684b443" providerId="ADAL" clId="{2FBED7FA-B31C-46F7-936E-2A44E3AA4F7E}" dt="2020-12-20T14:45:56.832" v="313" actId="947"/>
          <ac:spMkLst>
            <pc:docMk/>
            <pc:sldMk cId="3479651027" sldId="309"/>
            <ac:spMk id="9" creationId="{D17AEB2A-6EE8-468B-9A42-F55CE34E52D1}"/>
          </ac:spMkLst>
        </pc:spChg>
        <pc:picChg chg="add mod">
          <ac:chgData name="HOWARD LIM" userId="5f46fd05-caa1-48d7-ae1b-d61ec684b443" providerId="ADAL" clId="{2FBED7FA-B31C-46F7-936E-2A44E3AA4F7E}" dt="2020-12-20T14:45:56.431" v="285"/>
          <ac:picMkLst>
            <pc:docMk/>
            <pc:sldMk cId="3479651027" sldId="309"/>
            <ac:picMk id="5" creationId="{A043FA6F-ABC6-4863-897F-40BCC90231B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07" v="11629" actId="2696"/>
        <pc:sldMkLst>
          <pc:docMk/>
          <pc:sldMk cId="3587196203" sldId="309"/>
        </pc:sldMkLst>
        <pc:spChg chg="add mod">
          <ac:chgData name="HOWARD LIM" userId="5f46fd05-caa1-48d7-ae1b-d61ec684b443" providerId="ADAL" clId="{2FBED7FA-B31C-46F7-936E-2A44E3AA4F7E}" dt="2021-03-31T13:46:11.966" v="11462" actId="208"/>
          <ac:spMkLst>
            <pc:docMk/>
            <pc:sldMk cId="3587196203" sldId="309"/>
            <ac:spMk id="6" creationId="{1382B92C-14DB-4767-9D18-684B7939471A}"/>
          </ac:spMkLst>
        </pc:spChg>
        <pc:spChg chg="add mod">
          <ac:chgData name="HOWARD LIM" userId="5f46fd05-caa1-48d7-ae1b-d61ec684b443" providerId="ADAL" clId="{2FBED7FA-B31C-46F7-936E-2A44E3AA4F7E}" dt="2021-03-31T13:46:12.056" v="11472" actId="208"/>
          <ac:spMkLst>
            <pc:docMk/>
            <pc:sldMk cId="3587196203" sldId="309"/>
            <ac:spMk id="7" creationId="{1506D153-3CBD-42F1-8E00-A43DE440F61A}"/>
          </ac:spMkLst>
        </pc:spChg>
        <pc:spChg chg="add mod">
          <ac:chgData name="HOWARD LIM" userId="5f46fd05-caa1-48d7-ae1b-d61ec684b443" providerId="ADAL" clId="{2FBED7FA-B31C-46F7-936E-2A44E3AA4F7E}" dt="2021-03-31T13:46:12.123" v="11482" actId="208"/>
          <ac:spMkLst>
            <pc:docMk/>
            <pc:sldMk cId="3587196203" sldId="309"/>
            <ac:spMk id="8" creationId="{15F9C75B-C991-4FF7-846A-84A0C52274EE}"/>
          </ac:spMkLst>
        </pc:spChg>
        <pc:spChg chg="add mod">
          <ac:chgData name="HOWARD LIM" userId="5f46fd05-caa1-48d7-ae1b-d61ec684b443" providerId="ADAL" clId="{2FBED7FA-B31C-46F7-936E-2A44E3AA4F7E}" dt="2021-03-31T13:46:12.173" v="11492" actId="208"/>
          <ac:spMkLst>
            <pc:docMk/>
            <pc:sldMk cId="3587196203" sldId="309"/>
            <ac:spMk id="9" creationId="{E31678B0-4096-4765-9CD1-D5806C1C30BC}"/>
          </ac:spMkLst>
        </pc:spChg>
        <pc:picChg chg="add mod">
          <ac:chgData name="HOWARD LIM" userId="5f46fd05-caa1-48d7-ae1b-d61ec684b443" providerId="ADAL" clId="{2FBED7FA-B31C-46F7-936E-2A44E3AA4F7E}" dt="2021-03-31T13:46:11.879" v="11452"/>
          <ac:picMkLst>
            <pc:docMk/>
            <pc:sldMk cId="3587196203" sldId="309"/>
            <ac:picMk id="5" creationId="{CBB4790F-7D73-4B41-8C7B-587341F35E5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58" v="2628" actId="2696"/>
        <pc:sldMkLst>
          <pc:docMk/>
          <pc:sldMk cId="3632039575" sldId="309"/>
        </pc:sldMkLst>
        <pc:spChg chg="add mod">
          <ac:chgData name="HOWARD LIM" userId="5f46fd05-caa1-48d7-ae1b-d61ec684b443" providerId="ADAL" clId="{2FBED7FA-B31C-46F7-936E-2A44E3AA4F7E}" dt="2021-03-30T12:44:36.197" v="2547" actId="208"/>
          <ac:spMkLst>
            <pc:docMk/>
            <pc:sldMk cId="3632039575" sldId="309"/>
            <ac:spMk id="6" creationId="{30C4DBEB-2577-4E00-8CAE-61E4E0F21964}"/>
          </ac:spMkLst>
        </pc:spChg>
        <pc:spChg chg="add mod">
          <ac:chgData name="HOWARD LIM" userId="5f46fd05-caa1-48d7-ae1b-d61ec684b443" providerId="ADAL" clId="{2FBED7FA-B31C-46F7-936E-2A44E3AA4F7E}" dt="2021-03-30T12:44:36.279" v="2557" actId="208"/>
          <ac:spMkLst>
            <pc:docMk/>
            <pc:sldMk cId="3632039575" sldId="309"/>
            <ac:spMk id="7" creationId="{70FDDA31-40A5-4E17-ABB8-9D6BC84EF2BC}"/>
          </ac:spMkLst>
        </pc:spChg>
        <pc:spChg chg="add mod">
          <ac:chgData name="HOWARD LIM" userId="5f46fd05-caa1-48d7-ae1b-d61ec684b443" providerId="ADAL" clId="{2FBED7FA-B31C-46F7-936E-2A44E3AA4F7E}" dt="2021-03-30T12:44:36.407" v="2567" actId="208"/>
          <ac:spMkLst>
            <pc:docMk/>
            <pc:sldMk cId="3632039575" sldId="309"/>
            <ac:spMk id="8" creationId="{F4DF4AFF-6937-4C03-B878-B8D8FF5B0B4B}"/>
          </ac:spMkLst>
        </pc:spChg>
        <pc:spChg chg="add mod">
          <ac:chgData name="HOWARD LIM" userId="5f46fd05-caa1-48d7-ae1b-d61ec684b443" providerId="ADAL" clId="{2FBED7FA-B31C-46F7-936E-2A44E3AA4F7E}" dt="2021-03-30T12:44:36.479" v="2577" actId="208"/>
          <ac:spMkLst>
            <pc:docMk/>
            <pc:sldMk cId="3632039575" sldId="309"/>
            <ac:spMk id="9" creationId="{091A9110-9094-4B54-8237-3FAE128DEC63}"/>
          </ac:spMkLst>
        </pc:spChg>
        <pc:picChg chg="add mod">
          <ac:chgData name="HOWARD LIM" userId="5f46fd05-caa1-48d7-ae1b-d61ec684b443" providerId="ADAL" clId="{2FBED7FA-B31C-46F7-936E-2A44E3AA4F7E}" dt="2021-03-30T12:44:36.052" v="2537"/>
          <ac:picMkLst>
            <pc:docMk/>
            <pc:sldMk cId="3632039575" sldId="309"/>
            <ac:picMk id="5" creationId="{865F0E0F-2BAB-4031-A614-AF4582CDD5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15" v="12716" actId="2696"/>
        <pc:sldMkLst>
          <pc:docMk/>
          <pc:sldMk cId="3671610034" sldId="309"/>
        </pc:sldMkLst>
        <pc:spChg chg="add mod">
          <ac:chgData name="HOWARD LIM" userId="5f46fd05-caa1-48d7-ae1b-d61ec684b443" providerId="ADAL" clId="{2FBED7FA-B31C-46F7-936E-2A44E3AA4F7E}" dt="2021-03-31T14:17:18.153" v="12706" actId="57"/>
          <ac:spMkLst>
            <pc:docMk/>
            <pc:sldMk cId="3671610034" sldId="309"/>
            <ac:spMk id="6" creationId="{E42B04AB-7929-4FDF-9C3E-F06730B79A37}"/>
          </ac:spMkLst>
        </pc:spChg>
        <pc:spChg chg="add mod">
          <ac:chgData name="HOWARD LIM" userId="5f46fd05-caa1-48d7-ae1b-d61ec684b443" providerId="ADAL" clId="{2FBED7FA-B31C-46F7-936E-2A44E3AA4F7E}" dt="2021-03-31T14:17:20.286" v="12707" actId="57"/>
          <ac:spMkLst>
            <pc:docMk/>
            <pc:sldMk cId="3671610034" sldId="309"/>
            <ac:spMk id="7" creationId="{11609182-3A5D-4BF0-B50E-BF776048D5FC}"/>
          </ac:spMkLst>
        </pc:spChg>
        <pc:spChg chg="add mod">
          <ac:chgData name="HOWARD LIM" userId="5f46fd05-caa1-48d7-ae1b-d61ec684b443" providerId="ADAL" clId="{2FBED7FA-B31C-46F7-936E-2A44E3AA4F7E}" dt="2021-03-31T14:16:29.011" v="12558" actId="208"/>
          <ac:spMkLst>
            <pc:docMk/>
            <pc:sldMk cId="3671610034" sldId="309"/>
            <ac:spMk id="8" creationId="{6A1A07B8-6C4F-4BEC-9688-85CC92B813D0}"/>
          </ac:spMkLst>
        </pc:spChg>
        <pc:spChg chg="add mod">
          <ac:chgData name="HOWARD LIM" userId="5f46fd05-caa1-48d7-ae1b-d61ec684b443" providerId="ADAL" clId="{2FBED7FA-B31C-46F7-936E-2A44E3AA4F7E}" dt="2021-03-31T14:16:29.080" v="12568" actId="208"/>
          <ac:spMkLst>
            <pc:docMk/>
            <pc:sldMk cId="3671610034" sldId="309"/>
            <ac:spMk id="9" creationId="{413640DF-8253-427A-9FEB-170C66768DB9}"/>
          </ac:spMkLst>
        </pc:spChg>
        <pc:picChg chg="add mod">
          <ac:chgData name="HOWARD LIM" userId="5f46fd05-caa1-48d7-ae1b-d61ec684b443" providerId="ADAL" clId="{2FBED7FA-B31C-46F7-936E-2A44E3AA4F7E}" dt="2021-03-31T14:16:28.627" v="12528"/>
          <ac:picMkLst>
            <pc:docMk/>
            <pc:sldMk cId="3671610034" sldId="309"/>
            <ac:picMk id="5" creationId="{1DA0A9E4-C9C4-44AD-90F5-92E258A5A4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0" v="1846" actId="2696"/>
        <pc:sldMkLst>
          <pc:docMk/>
          <pc:sldMk cId="3905334852" sldId="309"/>
        </pc:sldMkLst>
        <pc:spChg chg="add mod">
          <ac:chgData name="HOWARD LIM" userId="5f46fd05-caa1-48d7-ae1b-d61ec684b443" providerId="ADAL" clId="{2FBED7FA-B31C-46F7-936E-2A44E3AA4F7E}" dt="2021-03-30T12:38:30.594" v="1785" actId="947"/>
          <ac:spMkLst>
            <pc:docMk/>
            <pc:sldMk cId="3905334852" sldId="309"/>
            <ac:spMk id="6" creationId="{48B28BF2-CB92-4B78-BE07-DDD929B5153B}"/>
          </ac:spMkLst>
        </pc:spChg>
        <pc:spChg chg="add mod">
          <ac:chgData name="HOWARD LIM" userId="5f46fd05-caa1-48d7-ae1b-d61ec684b443" providerId="ADAL" clId="{2FBED7FA-B31C-46F7-936E-2A44E3AA4F7E}" dt="2021-03-30T12:38:30.666" v="1792" actId="947"/>
          <ac:spMkLst>
            <pc:docMk/>
            <pc:sldMk cId="3905334852" sldId="309"/>
            <ac:spMk id="7" creationId="{80C8A528-7DEA-4B4B-8032-6BBCA9815116}"/>
          </ac:spMkLst>
        </pc:spChg>
        <pc:spChg chg="add mod">
          <ac:chgData name="HOWARD LIM" userId="5f46fd05-caa1-48d7-ae1b-d61ec684b443" providerId="ADAL" clId="{2FBED7FA-B31C-46F7-936E-2A44E3AA4F7E}" dt="2021-03-30T12:38:30.762" v="1799" actId="947"/>
          <ac:spMkLst>
            <pc:docMk/>
            <pc:sldMk cId="3905334852" sldId="309"/>
            <ac:spMk id="8" creationId="{058E679F-D773-4604-A3C5-1A3C0F90155C}"/>
          </ac:spMkLst>
        </pc:spChg>
        <pc:spChg chg="add mod">
          <ac:chgData name="HOWARD LIM" userId="5f46fd05-caa1-48d7-ae1b-d61ec684b443" providerId="ADAL" clId="{2FBED7FA-B31C-46F7-936E-2A44E3AA4F7E}" dt="2021-03-30T12:38:30.842" v="1806" actId="947"/>
          <ac:spMkLst>
            <pc:docMk/>
            <pc:sldMk cId="3905334852" sldId="309"/>
            <ac:spMk id="9" creationId="{E6395592-F091-443B-8509-5440AE42401B}"/>
          </ac:spMkLst>
        </pc:spChg>
        <pc:picChg chg="add mod">
          <ac:chgData name="HOWARD LIM" userId="5f46fd05-caa1-48d7-ae1b-d61ec684b443" providerId="ADAL" clId="{2FBED7FA-B31C-46F7-936E-2A44E3AA4F7E}" dt="2021-03-30T12:38:30.473" v="1778"/>
          <ac:picMkLst>
            <pc:docMk/>
            <pc:sldMk cId="3905334852" sldId="309"/>
            <ac:picMk id="5" creationId="{1C3C4ECC-C1FE-41DD-8FD9-EDC2EC80243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1" v="2178" actId="2696"/>
        <pc:sldMkLst>
          <pc:docMk/>
          <pc:sldMk cId="3907923126" sldId="309"/>
        </pc:sldMkLst>
        <pc:spChg chg="add mod">
          <ac:chgData name="HOWARD LIM" userId="5f46fd05-caa1-48d7-ae1b-d61ec684b443" providerId="ADAL" clId="{2FBED7FA-B31C-46F7-936E-2A44E3AA4F7E}" dt="2021-03-30T12:41:26.397" v="2118" actId="947"/>
          <ac:spMkLst>
            <pc:docMk/>
            <pc:sldMk cId="3907923126" sldId="309"/>
            <ac:spMk id="6" creationId="{CF34EF2B-E245-4A36-93DF-D5A1456DC746}"/>
          </ac:spMkLst>
        </pc:spChg>
        <pc:spChg chg="add mod">
          <ac:chgData name="HOWARD LIM" userId="5f46fd05-caa1-48d7-ae1b-d61ec684b443" providerId="ADAL" clId="{2FBED7FA-B31C-46F7-936E-2A44E3AA4F7E}" dt="2021-03-30T12:41:26.459" v="2125" actId="947"/>
          <ac:spMkLst>
            <pc:docMk/>
            <pc:sldMk cId="3907923126" sldId="309"/>
            <ac:spMk id="7" creationId="{456963C7-D68B-4BE3-A775-4606156DC7B5}"/>
          </ac:spMkLst>
        </pc:spChg>
        <pc:spChg chg="add mod">
          <ac:chgData name="HOWARD LIM" userId="5f46fd05-caa1-48d7-ae1b-d61ec684b443" providerId="ADAL" clId="{2FBED7FA-B31C-46F7-936E-2A44E3AA4F7E}" dt="2021-03-30T12:41:26.569" v="2132" actId="947"/>
          <ac:spMkLst>
            <pc:docMk/>
            <pc:sldMk cId="3907923126" sldId="309"/>
            <ac:spMk id="8" creationId="{0FA500B7-F6B8-4C8C-85ED-14E8437453BF}"/>
          </ac:spMkLst>
        </pc:spChg>
        <pc:spChg chg="add mod">
          <ac:chgData name="HOWARD LIM" userId="5f46fd05-caa1-48d7-ae1b-d61ec684b443" providerId="ADAL" clId="{2FBED7FA-B31C-46F7-936E-2A44E3AA4F7E}" dt="2021-03-30T12:41:26.647" v="2139" actId="947"/>
          <ac:spMkLst>
            <pc:docMk/>
            <pc:sldMk cId="3907923126" sldId="309"/>
            <ac:spMk id="9" creationId="{B72283A7-C9CD-431A-8461-5ACDA27040B0}"/>
          </ac:spMkLst>
        </pc:spChg>
        <pc:picChg chg="add mod">
          <ac:chgData name="HOWARD LIM" userId="5f46fd05-caa1-48d7-ae1b-d61ec684b443" providerId="ADAL" clId="{2FBED7FA-B31C-46F7-936E-2A44E3AA4F7E}" dt="2021-03-30T12:41:26.280" v="2111"/>
          <ac:picMkLst>
            <pc:docMk/>
            <pc:sldMk cId="3907923126" sldId="309"/>
            <ac:picMk id="5" creationId="{6EB82444-218B-49FB-B290-16B859E8B7C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0" v="8587" actId="2696"/>
        <pc:sldMkLst>
          <pc:docMk/>
          <pc:sldMk cId="4098222697" sldId="309"/>
        </pc:sldMkLst>
        <pc:spChg chg="add mod">
          <ac:chgData name="HOWARD LIM" userId="5f46fd05-caa1-48d7-ae1b-d61ec684b443" providerId="ADAL" clId="{2FBED7FA-B31C-46F7-936E-2A44E3AA4F7E}" dt="2021-03-31T13:37:14.871" v="7560" actId="208"/>
          <ac:spMkLst>
            <pc:docMk/>
            <pc:sldMk cId="4098222697" sldId="309"/>
            <ac:spMk id="6" creationId="{00FE08CA-EA9E-449F-9D34-12CE2AFFB848}"/>
          </ac:spMkLst>
        </pc:spChg>
        <pc:spChg chg="add mod">
          <ac:chgData name="HOWARD LIM" userId="5f46fd05-caa1-48d7-ae1b-d61ec684b443" providerId="ADAL" clId="{2FBED7FA-B31C-46F7-936E-2A44E3AA4F7E}" dt="2021-03-31T13:37:14.943" v="7570" actId="208"/>
          <ac:spMkLst>
            <pc:docMk/>
            <pc:sldMk cId="4098222697" sldId="309"/>
            <ac:spMk id="7" creationId="{99C481CB-4DDA-4051-9C0B-604C543D0877}"/>
          </ac:spMkLst>
        </pc:spChg>
        <pc:spChg chg="add mod">
          <ac:chgData name="HOWARD LIM" userId="5f46fd05-caa1-48d7-ae1b-d61ec684b443" providerId="ADAL" clId="{2FBED7FA-B31C-46F7-936E-2A44E3AA4F7E}" dt="2021-03-31T13:37:15.001" v="7580" actId="208"/>
          <ac:spMkLst>
            <pc:docMk/>
            <pc:sldMk cId="4098222697" sldId="309"/>
            <ac:spMk id="8" creationId="{9F1BB2AD-E9AA-4F50-AA55-8A9A7D738E6F}"/>
          </ac:spMkLst>
        </pc:spChg>
        <pc:spChg chg="add mod">
          <ac:chgData name="HOWARD LIM" userId="5f46fd05-caa1-48d7-ae1b-d61ec684b443" providerId="ADAL" clId="{2FBED7FA-B31C-46F7-936E-2A44E3AA4F7E}" dt="2021-03-31T13:37:15.053" v="7590" actId="208"/>
          <ac:spMkLst>
            <pc:docMk/>
            <pc:sldMk cId="4098222697" sldId="309"/>
            <ac:spMk id="9" creationId="{B7DDE6A2-6C9B-47FF-A3CA-F31559C28F3D}"/>
          </ac:spMkLst>
        </pc:spChg>
        <pc:picChg chg="add mod">
          <ac:chgData name="HOWARD LIM" userId="5f46fd05-caa1-48d7-ae1b-d61ec684b443" providerId="ADAL" clId="{2FBED7FA-B31C-46F7-936E-2A44E3AA4F7E}" dt="2021-03-31T13:37:14.780" v="7550"/>
          <ac:picMkLst>
            <pc:docMk/>
            <pc:sldMk cId="4098222697" sldId="309"/>
            <ac:picMk id="5" creationId="{96C7AA2E-A543-49E9-BB26-1F20A97A275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61" v="11079" actId="2696"/>
        <pc:sldMkLst>
          <pc:docMk/>
          <pc:sldMk cId="4220270129" sldId="309"/>
        </pc:sldMkLst>
        <pc:spChg chg="add mod">
          <ac:chgData name="HOWARD LIM" userId="5f46fd05-caa1-48d7-ae1b-d61ec684b443" providerId="ADAL" clId="{2FBED7FA-B31C-46F7-936E-2A44E3AA4F7E}" dt="2021-03-31T13:44:18.722" v="10396" actId="208"/>
          <ac:spMkLst>
            <pc:docMk/>
            <pc:sldMk cId="4220270129" sldId="309"/>
            <ac:spMk id="6" creationId="{24B0B14D-9A1F-4B51-B9DF-9FEDAD253992}"/>
          </ac:spMkLst>
        </pc:spChg>
        <pc:spChg chg="add mod">
          <ac:chgData name="HOWARD LIM" userId="5f46fd05-caa1-48d7-ae1b-d61ec684b443" providerId="ADAL" clId="{2FBED7FA-B31C-46F7-936E-2A44E3AA4F7E}" dt="2021-03-31T13:44:18.777" v="10406" actId="208"/>
          <ac:spMkLst>
            <pc:docMk/>
            <pc:sldMk cId="4220270129" sldId="309"/>
            <ac:spMk id="7" creationId="{41DBE827-CC57-4305-8AF2-618E5E81C007}"/>
          </ac:spMkLst>
        </pc:spChg>
        <pc:spChg chg="add mod">
          <ac:chgData name="HOWARD LIM" userId="5f46fd05-caa1-48d7-ae1b-d61ec684b443" providerId="ADAL" clId="{2FBED7FA-B31C-46F7-936E-2A44E3AA4F7E}" dt="2021-03-31T13:44:18.865" v="10416" actId="208"/>
          <ac:spMkLst>
            <pc:docMk/>
            <pc:sldMk cId="4220270129" sldId="309"/>
            <ac:spMk id="8" creationId="{8FA42DDD-E15E-4104-9E7C-F10D0B75E6DF}"/>
          </ac:spMkLst>
        </pc:spChg>
        <pc:spChg chg="add mod">
          <ac:chgData name="HOWARD LIM" userId="5f46fd05-caa1-48d7-ae1b-d61ec684b443" providerId="ADAL" clId="{2FBED7FA-B31C-46F7-936E-2A44E3AA4F7E}" dt="2021-03-31T13:44:18.935" v="10426" actId="208"/>
          <ac:spMkLst>
            <pc:docMk/>
            <pc:sldMk cId="4220270129" sldId="309"/>
            <ac:spMk id="9" creationId="{8F1EB06C-CD32-4514-9B9A-4CABDCC8F5B3}"/>
          </ac:spMkLst>
        </pc:spChg>
        <pc:picChg chg="add mod">
          <ac:chgData name="HOWARD LIM" userId="5f46fd05-caa1-48d7-ae1b-d61ec684b443" providerId="ADAL" clId="{2FBED7FA-B31C-46F7-936E-2A44E3AA4F7E}" dt="2021-03-31T13:44:18.628" v="10386"/>
          <ac:picMkLst>
            <pc:docMk/>
            <pc:sldMk cId="4220270129" sldId="309"/>
            <ac:picMk id="5" creationId="{50CACFB5-C406-483C-8FFB-623266465C6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27" v="5208" actId="2696"/>
        <pc:sldMkLst>
          <pc:docMk/>
          <pc:sldMk cId="77570183" sldId="310"/>
        </pc:sldMkLst>
        <pc:spChg chg="add mod">
          <ac:chgData name="HOWARD LIM" userId="5f46fd05-caa1-48d7-ae1b-d61ec684b443" providerId="ADAL" clId="{2FBED7FA-B31C-46F7-936E-2A44E3AA4F7E}" dt="2021-03-30T13:22:52.328" v="4992" actId="947"/>
          <ac:spMkLst>
            <pc:docMk/>
            <pc:sldMk cId="77570183" sldId="310"/>
            <ac:spMk id="6" creationId="{59821073-0B0E-4D5F-AAD1-207263A109B7}"/>
          </ac:spMkLst>
        </pc:spChg>
        <pc:spChg chg="add mod">
          <ac:chgData name="HOWARD LIM" userId="5f46fd05-caa1-48d7-ae1b-d61ec684b443" providerId="ADAL" clId="{2FBED7FA-B31C-46F7-936E-2A44E3AA4F7E}" dt="2021-03-30T13:22:52.383" v="4999" actId="947"/>
          <ac:spMkLst>
            <pc:docMk/>
            <pc:sldMk cId="77570183" sldId="310"/>
            <ac:spMk id="7" creationId="{B67A5BD7-25EB-4C0B-9F70-B2D4205D57EE}"/>
          </ac:spMkLst>
        </pc:spChg>
        <pc:spChg chg="add mod">
          <ac:chgData name="HOWARD LIM" userId="5f46fd05-caa1-48d7-ae1b-d61ec684b443" providerId="ADAL" clId="{2FBED7FA-B31C-46F7-936E-2A44E3AA4F7E}" dt="2021-03-30T13:22:52.433" v="5006" actId="947"/>
          <ac:spMkLst>
            <pc:docMk/>
            <pc:sldMk cId="77570183" sldId="310"/>
            <ac:spMk id="8" creationId="{DFC42D2B-0AB9-4C6A-BD80-615045F99FAA}"/>
          </ac:spMkLst>
        </pc:spChg>
        <pc:spChg chg="add mod">
          <ac:chgData name="HOWARD LIM" userId="5f46fd05-caa1-48d7-ae1b-d61ec684b443" providerId="ADAL" clId="{2FBED7FA-B31C-46F7-936E-2A44E3AA4F7E}" dt="2021-03-30T13:22:52.471" v="5013" actId="947"/>
          <ac:spMkLst>
            <pc:docMk/>
            <pc:sldMk cId="77570183" sldId="310"/>
            <ac:spMk id="9" creationId="{A67DB876-1003-4971-8A3C-D6E512778AE7}"/>
          </ac:spMkLst>
        </pc:spChg>
        <pc:picChg chg="add mod">
          <ac:chgData name="HOWARD LIM" userId="5f46fd05-caa1-48d7-ae1b-d61ec684b443" providerId="ADAL" clId="{2FBED7FA-B31C-46F7-936E-2A44E3AA4F7E}" dt="2021-03-30T13:22:52.217" v="4985"/>
          <ac:picMkLst>
            <pc:docMk/>
            <pc:sldMk cId="77570183" sldId="310"/>
            <ac:picMk id="5" creationId="{056E014D-2B0F-4219-9C20-698DCE8BE7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55" v="5709" actId="2696"/>
        <pc:sldMkLst>
          <pc:docMk/>
          <pc:sldMk cId="92433386" sldId="310"/>
        </pc:sldMkLst>
        <pc:spChg chg="add mod">
          <ac:chgData name="HOWARD LIM" userId="5f46fd05-caa1-48d7-ae1b-d61ec684b443" providerId="ADAL" clId="{2FBED7FA-B31C-46F7-936E-2A44E3AA4F7E}" dt="2021-03-31T13:07:47.417" v="5625" actId="208"/>
          <ac:spMkLst>
            <pc:docMk/>
            <pc:sldMk cId="92433386" sldId="310"/>
            <ac:spMk id="6" creationId="{18683E81-EC9C-4762-B3C2-F75420570CD1}"/>
          </ac:spMkLst>
        </pc:spChg>
        <pc:spChg chg="add mod">
          <ac:chgData name="HOWARD LIM" userId="5f46fd05-caa1-48d7-ae1b-d61ec684b443" providerId="ADAL" clId="{2FBED7FA-B31C-46F7-936E-2A44E3AA4F7E}" dt="2021-03-31T13:07:47.467" v="5635" actId="208"/>
          <ac:spMkLst>
            <pc:docMk/>
            <pc:sldMk cId="92433386" sldId="310"/>
            <ac:spMk id="7" creationId="{7AE0C9AD-326D-41CB-843F-C6A82962C234}"/>
          </ac:spMkLst>
        </pc:spChg>
        <pc:spChg chg="add mod">
          <ac:chgData name="HOWARD LIM" userId="5f46fd05-caa1-48d7-ae1b-d61ec684b443" providerId="ADAL" clId="{2FBED7FA-B31C-46F7-936E-2A44E3AA4F7E}" dt="2021-03-31T13:07:47.527" v="5645" actId="208"/>
          <ac:spMkLst>
            <pc:docMk/>
            <pc:sldMk cId="92433386" sldId="310"/>
            <ac:spMk id="8" creationId="{30264A81-BD19-4CBA-A1C4-EDB835001773}"/>
          </ac:spMkLst>
        </pc:spChg>
        <pc:spChg chg="add mod">
          <ac:chgData name="HOWARD LIM" userId="5f46fd05-caa1-48d7-ae1b-d61ec684b443" providerId="ADAL" clId="{2FBED7FA-B31C-46F7-936E-2A44E3AA4F7E}" dt="2021-03-31T13:07:47.588" v="5655" actId="208"/>
          <ac:spMkLst>
            <pc:docMk/>
            <pc:sldMk cId="92433386" sldId="310"/>
            <ac:spMk id="9" creationId="{7288901B-9ABD-45F1-AFC2-DB5AEE849FD8}"/>
          </ac:spMkLst>
        </pc:spChg>
        <pc:picChg chg="add mod">
          <ac:chgData name="HOWARD LIM" userId="5f46fd05-caa1-48d7-ae1b-d61ec684b443" providerId="ADAL" clId="{2FBED7FA-B31C-46F7-936E-2A44E3AA4F7E}" dt="2021-03-31T13:07:47.295" v="5615"/>
          <ac:picMkLst>
            <pc:docMk/>
            <pc:sldMk cId="92433386" sldId="310"/>
            <ac:picMk id="5" creationId="{D359E181-2551-4C12-94E0-7CD17FD9931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29.489" v="2179" actId="2696"/>
        <pc:sldMkLst>
          <pc:docMk/>
          <pc:sldMk cId="987669676" sldId="310"/>
        </pc:sldMkLst>
        <pc:spChg chg="add mod">
          <ac:chgData name="HOWARD LIM" userId="5f46fd05-caa1-48d7-ae1b-d61ec684b443" providerId="ADAL" clId="{2FBED7FA-B31C-46F7-936E-2A44E3AA4F7E}" dt="2021-03-30T12:41:27.131" v="2149" actId="947"/>
          <ac:spMkLst>
            <pc:docMk/>
            <pc:sldMk cId="987669676" sldId="310"/>
            <ac:spMk id="6" creationId="{6176602C-1078-4097-BCB3-17F8EA759461}"/>
          </ac:spMkLst>
        </pc:spChg>
        <pc:spChg chg="add mod">
          <ac:chgData name="HOWARD LIM" userId="5f46fd05-caa1-48d7-ae1b-d61ec684b443" providerId="ADAL" clId="{2FBED7FA-B31C-46F7-936E-2A44E3AA4F7E}" dt="2021-03-30T12:41:27.195" v="2156" actId="947"/>
          <ac:spMkLst>
            <pc:docMk/>
            <pc:sldMk cId="987669676" sldId="310"/>
            <ac:spMk id="7" creationId="{8BC4BBBC-D72C-47EC-A9B1-2FC819A467E5}"/>
          </ac:spMkLst>
        </pc:spChg>
        <pc:spChg chg="add mod">
          <ac:chgData name="HOWARD LIM" userId="5f46fd05-caa1-48d7-ae1b-d61ec684b443" providerId="ADAL" clId="{2FBED7FA-B31C-46F7-936E-2A44E3AA4F7E}" dt="2021-03-30T12:41:27.267" v="2163" actId="947"/>
          <ac:spMkLst>
            <pc:docMk/>
            <pc:sldMk cId="987669676" sldId="310"/>
            <ac:spMk id="8" creationId="{0C1C6754-ABE8-4343-81BB-D11F80B53C81}"/>
          </ac:spMkLst>
        </pc:spChg>
        <pc:spChg chg="add mod">
          <ac:chgData name="HOWARD LIM" userId="5f46fd05-caa1-48d7-ae1b-d61ec684b443" providerId="ADAL" clId="{2FBED7FA-B31C-46F7-936E-2A44E3AA4F7E}" dt="2021-03-30T12:41:27.356" v="2170" actId="947"/>
          <ac:spMkLst>
            <pc:docMk/>
            <pc:sldMk cId="987669676" sldId="310"/>
            <ac:spMk id="9" creationId="{9FDDD05D-5077-4F31-9B28-28DF9ED85CC3}"/>
          </ac:spMkLst>
        </pc:spChg>
        <pc:picChg chg="add mod">
          <ac:chgData name="HOWARD LIM" userId="5f46fd05-caa1-48d7-ae1b-d61ec684b443" providerId="ADAL" clId="{2FBED7FA-B31C-46F7-936E-2A44E3AA4F7E}" dt="2021-03-30T12:41:27.018" v="2142"/>
          <ac:picMkLst>
            <pc:docMk/>
            <pc:sldMk cId="987669676" sldId="310"/>
            <ac:picMk id="5" creationId="{67030D3D-863A-4C53-9D65-C00433C2B8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1:19.728" v="1847" actId="2696"/>
        <pc:sldMkLst>
          <pc:docMk/>
          <pc:sldMk cId="1195988711" sldId="310"/>
        </pc:sldMkLst>
        <pc:spChg chg="add mod">
          <ac:chgData name="HOWARD LIM" userId="5f46fd05-caa1-48d7-ae1b-d61ec684b443" providerId="ADAL" clId="{2FBED7FA-B31C-46F7-936E-2A44E3AA4F7E}" dt="2021-03-30T12:38:31.156" v="1816" actId="947"/>
          <ac:spMkLst>
            <pc:docMk/>
            <pc:sldMk cId="1195988711" sldId="310"/>
            <ac:spMk id="6" creationId="{F47132E1-A3D8-4BD0-9D3E-A283811C31B9}"/>
          </ac:spMkLst>
        </pc:spChg>
        <pc:spChg chg="add mod">
          <ac:chgData name="HOWARD LIM" userId="5f46fd05-caa1-48d7-ae1b-d61ec684b443" providerId="ADAL" clId="{2FBED7FA-B31C-46F7-936E-2A44E3AA4F7E}" dt="2021-03-30T12:38:31.230" v="1823" actId="947"/>
          <ac:spMkLst>
            <pc:docMk/>
            <pc:sldMk cId="1195988711" sldId="310"/>
            <ac:spMk id="7" creationId="{02F41B09-7CD2-4E70-8521-363222692C50}"/>
          </ac:spMkLst>
        </pc:spChg>
        <pc:spChg chg="add mod">
          <ac:chgData name="HOWARD LIM" userId="5f46fd05-caa1-48d7-ae1b-d61ec684b443" providerId="ADAL" clId="{2FBED7FA-B31C-46F7-936E-2A44E3AA4F7E}" dt="2021-03-30T12:38:31.318" v="1830" actId="947"/>
          <ac:spMkLst>
            <pc:docMk/>
            <pc:sldMk cId="1195988711" sldId="310"/>
            <ac:spMk id="8" creationId="{58BD6BB8-3986-4117-896E-7ED97BC8C811}"/>
          </ac:spMkLst>
        </pc:spChg>
        <pc:spChg chg="add mod">
          <ac:chgData name="HOWARD LIM" userId="5f46fd05-caa1-48d7-ae1b-d61ec684b443" providerId="ADAL" clId="{2FBED7FA-B31C-46F7-936E-2A44E3AA4F7E}" dt="2021-03-30T12:38:31.438" v="1837" actId="947"/>
          <ac:spMkLst>
            <pc:docMk/>
            <pc:sldMk cId="1195988711" sldId="310"/>
            <ac:spMk id="9" creationId="{B6744659-823B-42EC-BB27-C49AB586C9C1}"/>
          </ac:spMkLst>
        </pc:spChg>
        <pc:picChg chg="add mod">
          <ac:chgData name="HOWARD LIM" userId="5f46fd05-caa1-48d7-ae1b-d61ec684b443" providerId="ADAL" clId="{2FBED7FA-B31C-46F7-936E-2A44E3AA4F7E}" dt="2021-03-30T12:38:31.036" v="1809"/>
          <ac:picMkLst>
            <pc:docMk/>
            <pc:sldMk cId="1195988711" sldId="310"/>
            <ac:picMk id="5" creationId="{0F85A920-1A0E-4554-95A4-08FE7BC6169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34" v="4686" actId="2696"/>
        <pc:sldMkLst>
          <pc:docMk/>
          <pc:sldMk cId="1306584263" sldId="310"/>
        </pc:sldMkLst>
        <pc:spChg chg="add mod">
          <ac:chgData name="HOWARD LIM" userId="5f46fd05-caa1-48d7-ae1b-d61ec684b443" providerId="ADAL" clId="{2FBED7FA-B31C-46F7-936E-2A44E3AA4F7E}" dt="2021-03-30T13:17:39.430" v="4469" actId="947"/>
          <ac:spMkLst>
            <pc:docMk/>
            <pc:sldMk cId="1306584263" sldId="310"/>
            <ac:spMk id="6" creationId="{DC275255-F1BD-494C-A721-53816AEC4CE9}"/>
          </ac:spMkLst>
        </pc:spChg>
        <pc:spChg chg="add mod">
          <ac:chgData name="HOWARD LIM" userId="5f46fd05-caa1-48d7-ae1b-d61ec684b443" providerId="ADAL" clId="{2FBED7FA-B31C-46F7-936E-2A44E3AA4F7E}" dt="2021-03-30T13:17:39.488" v="4476" actId="947"/>
          <ac:spMkLst>
            <pc:docMk/>
            <pc:sldMk cId="1306584263" sldId="310"/>
            <ac:spMk id="7" creationId="{2A43C134-F40D-426E-A3B2-6DE4AEEDEF32}"/>
          </ac:spMkLst>
        </pc:spChg>
        <pc:spChg chg="add mod">
          <ac:chgData name="HOWARD LIM" userId="5f46fd05-caa1-48d7-ae1b-d61ec684b443" providerId="ADAL" clId="{2FBED7FA-B31C-46F7-936E-2A44E3AA4F7E}" dt="2021-03-30T13:17:39.544" v="4483" actId="947"/>
          <ac:spMkLst>
            <pc:docMk/>
            <pc:sldMk cId="1306584263" sldId="310"/>
            <ac:spMk id="8" creationId="{87C5C445-27B8-418F-8AE2-5C0665258900}"/>
          </ac:spMkLst>
        </pc:spChg>
        <pc:spChg chg="add mod">
          <ac:chgData name="HOWARD LIM" userId="5f46fd05-caa1-48d7-ae1b-d61ec684b443" providerId="ADAL" clId="{2FBED7FA-B31C-46F7-936E-2A44E3AA4F7E}" dt="2021-03-30T13:17:39.584" v="4490" actId="947"/>
          <ac:spMkLst>
            <pc:docMk/>
            <pc:sldMk cId="1306584263" sldId="310"/>
            <ac:spMk id="9" creationId="{613666C0-7378-40B4-BF0F-4C99E58BD11D}"/>
          </ac:spMkLst>
        </pc:spChg>
        <pc:picChg chg="add mod">
          <ac:chgData name="HOWARD LIM" userId="5f46fd05-caa1-48d7-ae1b-d61ec684b443" providerId="ADAL" clId="{2FBED7FA-B31C-46F7-936E-2A44E3AA4F7E}" dt="2021-03-30T13:17:39.352" v="4462"/>
          <ac:picMkLst>
            <pc:docMk/>
            <pc:sldMk cId="1306584263" sldId="310"/>
            <ac:picMk id="5" creationId="{C9AD8F4D-9913-4E39-A3AC-C21D2D4E00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1" v="11080" actId="2696"/>
        <pc:sldMkLst>
          <pc:docMk/>
          <pc:sldMk cId="1383114206" sldId="310"/>
        </pc:sldMkLst>
        <pc:spChg chg="add mod">
          <ac:chgData name="HOWARD LIM" userId="5f46fd05-caa1-48d7-ae1b-d61ec684b443" providerId="ADAL" clId="{2FBED7FA-B31C-46F7-936E-2A44E3AA4F7E}" dt="2021-03-31T13:44:19.250" v="10439" actId="208"/>
          <ac:spMkLst>
            <pc:docMk/>
            <pc:sldMk cId="1383114206" sldId="310"/>
            <ac:spMk id="6" creationId="{4489D177-9BC5-4D9D-AC56-745C2549D70B}"/>
          </ac:spMkLst>
        </pc:spChg>
        <pc:spChg chg="add mod">
          <ac:chgData name="HOWARD LIM" userId="5f46fd05-caa1-48d7-ae1b-d61ec684b443" providerId="ADAL" clId="{2FBED7FA-B31C-46F7-936E-2A44E3AA4F7E}" dt="2021-03-31T13:44:19.313" v="10449" actId="208"/>
          <ac:spMkLst>
            <pc:docMk/>
            <pc:sldMk cId="1383114206" sldId="310"/>
            <ac:spMk id="7" creationId="{B24672FD-4F79-498C-A768-C05B52C89D2E}"/>
          </ac:spMkLst>
        </pc:spChg>
        <pc:spChg chg="add mod">
          <ac:chgData name="HOWARD LIM" userId="5f46fd05-caa1-48d7-ae1b-d61ec684b443" providerId="ADAL" clId="{2FBED7FA-B31C-46F7-936E-2A44E3AA4F7E}" dt="2021-03-31T13:44:19.377" v="10459" actId="208"/>
          <ac:spMkLst>
            <pc:docMk/>
            <pc:sldMk cId="1383114206" sldId="310"/>
            <ac:spMk id="8" creationId="{1E9EEBBA-D504-4CFB-A75D-6930DD2D0DF1}"/>
          </ac:spMkLst>
        </pc:spChg>
        <pc:spChg chg="add mod">
          <ac:chgData name="HOWARD LIM" userId="5f46fd05-caa1-48d7-ae1b-d61ec684b443" providerId="ADAL" clId="{2FBED7FA-B31C-46F7-936E-2A44E3AA4F7E}" dt="2021-03-31T13:44:19.442" v="10469" actId="208"/>
          <ac:spMkLst>
            <pc:docMk/>
            <pc:sldMk cId="1383114206" sldId="310"/>
            <ac:spMk id="9" creationId="{97C5F11C-20FA-4296-800D-DE412CDAEAEC}"/>
          </ac:spMkLst>
        </pc:spChg>
        <pc:picChg chg="add mod">
          <ac:chgData name="HOWARD LIM" userId="5f46fd05-caa1-48d7-ae1b-d61ec684b443" providerId="ADAL" clId="{2FBED7FA-B31C-46F7-936E-2A44E3AA4F7E}" dt="2021-03-31T13:44:19.132" v="10429"/>
          <ac:picMkLst>
            <pc:docMk/>
            <pc:sldMk cId="1383114206" sldId="310"/>
            <ac:picMk id="5" creationId="{DE59BD1E-FDBC-4734-987B-D997B488BD5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43" v="11630" actId="2696"/>
        <pc:sldMkLst>
          <pc:docMk/>
          <pc:sldMk cId="1411086035" sldId="310"/>
        </pc:sldMkLst>
        <pc:spChg chg="add mod">
          <ac:chgData name="HOWARD LIM" userId="5f46fd05-caa1-48d7-ae1b-d61ec684b443" providerId="ADAL" clId="{2FBED7FA-B31C-46F7-936E-2A44E3AA4F7E}" dt="2021-03-31T13:46:12.502" v="11505" actId="208"/>
          <ac:spMkLst>
            <pc:docMk/>
            <pc:sldMk cId="1411086035" sldId="310"/>
            <ac:spMk id="6" creationId="{BF9A5655-A872-4326-B264-7E5FB0F47FCC}"/>
          </ac:spMkLst>
        </pc:spChg>
        <pc:spChg chg="add mod">
          <ac:chgData name="HOWARD LIM" userId="5f46fd05-caa1-48d7-ae1b-d61ec684b443" providerId="ADAL" clId="{2FBED7FA-B31C-46F7-936E-2A44E3AA4F7E}" dt="2021-03-31T13:46:12.573" v="11515" actId="208"/>
          <ac:spMkLst>
            <pc:docMk/>
            <pc:sldMk cId="1411086035" sldId="310"/>
            <ac:spMk id="7" creationId="{027AD534-1FA2-4C2A-AE61-313E33B66122}"/>
          </ac:spMkLst>
        </pc:spChg>
        <pc:spChg chg="add mod">
          <ac:chgData name="HOWARD LIM" userId="5f46fd05-caa1-48d7-ae1b-d61ec684b443" providerId="ADAL" clId="{2FBED7FA-B31C-46F7-936E-2A44E3AA4F7E}" dt="2021-03-31T13:46:12.630" v="11525" actId="208"/>
          <ac:spMkLst>
            <pc:docMk/>
            <pc:sldMk cId="1411086035" sldId="310"/>
            <ac:spMk id="8" creationId="{0AC5D70F-D911-48FF-8F73-8F18CDCF94A1}"/>
          </ac:spMkLst>
        </pc:spChg>
        <pc:spChg chg="add mod">
          <ac:chgData name="HOWARD LIM" userId="5f46fd05-caa1-48d7-ae1b-d61ec684b443" providerId="ADAL" clId="{2FBED7FA-B31C-46F7-936E-2A44E3AA4F7E}" dt="2021-03-31T13:46:12.687" v="11535" actId="208"/>
          <ac:spMkLst>
            <pc:docMk/>
            <pc:sldMk cId="1411086035" sldId="310"/>
            <ac:spMk id="9" creationId="{BBD319D5-43D1-47E1-A57E-07E28AEEC707}"/>
          </ac:spMkLst>
        </pc:spChg>
        <pc:picChg chg="add mod">
          <ac:chgData name="HOWARD LIM" userId="5f46fd05-caa1-48d7-ae1b-d61ec684b443" providerId="ADAL" clId="{2FBED7FA-B31C-46F7-936E-2A44E3AA4F7E}" dt="2021-03-31T13:46:12.389" v="11495"/>
          <ac:picMkLst>
            <pc:docMk/>
            <pc:sldMk cId="1411086035" sldId="310"/>
            <ac:picMk id="5" creationId="{36318E66-6EDE-4DAB-9955-7CC34DE4274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50:56.173" v="3079" actId="2696"/>
        <pc:sldMkLst>
          <pc:docMk/>
          <pc:sldMk cId="1447043937" sldId="310"/>
        </pc:sldMkLst>
        <pc:spChg chg="add mod">
          <ac:chgData name="HOWARD LIM" userId="5f46fd05-caa1-48d7-ae1b-d61ec684b443" providerId="ADAL" clId="{2FBED7FA-B31C-46F7-936E-2A44E3AA4F7E}" dt="2021-03-30T12:44:48.734" v="3040" actId="208"/>
          <ac:spMkLst>
            <pc:docMk/>
            <pc:sldMk cId="1447043937" sldId="310"/>
            <ac:spMk id="6" creationId="{CFF90CC3-C6C7-4009-8D3E-A447803FAE48}"/>
          </ac:spMkLst>
        </pc:spChg>
        <pc:spChg chg="add mod">
          <ac:chgData name="HOWARD LIM" userId="5f46fd05-caa1-48d7-ae1b-d61ec684b443" providerId="ADAL" clId="{2FBED7FA-B31C-46F7-936E-2A44E3AA4F7E}" dt="2021-03-30T12:44:48.840" v="3050" actId="208"/>
          <ac:spMkLst>
            <pc:docMk/>
            <pc:sldMk cId="1447043937" sldId="310"/>
            <ac:spMk id="7" creationId="{EB009EA6-5E5C-4BFE-9895-F6BD3EC9240A}"/>
          </ac:spMkLst>
        </pc:spChg>
        <pc:spChg chg="add mod">
          <ac:chgData name="HOWARD LIM" userId="5f46fd05-caa1-48d7-ae1b-d61ec684b443" providerId="ADAL" clId="{2FBED7FA-B31C-46F7-936E-2A44E3AA4F7E}" dt="2021-03-30T12:44:48.936" v="3060" actId="208"/>
          <ac:spMkLst>
            <pc:docMk/>
            <pc:sldMk cId="1447043937" sldId="310"/>
            <ac:spMk id="8" creationId="{791BA5D3-387A-4DD0-B489-6F8356D0A390}"/>
          </ac:spMkLst>
        </pc:spChg>
        <pc:spChg chg="add mod">
          <ac:chgData name="HOWARD LIM" userId="5f46fd05-caa1-48d7-ae1b-d61ec684b443" providerId="ADAL" clId="{2FBED7FA-B31C-46F7-936E-2A44E3AA4F7E}" dt="2021-03-30T12:44:49.016" v="3070" actId="208"/>
          <ac:spMkLst>
            <pc:docMk/>
            <pc:sldMk cId="1447043937" sldId="310"/>
            <ac:spMk id="9" creationId="{724C2926-9981-41C4-8834-EA969F9ACE2A}"/>
          </ac:spMkLst>
        </pc:spChg>
        <pc:picChg chg="add mod">
          <ac:chgData name="HOWARD LIM" userId="5f46fd05-caa1-48d7-ae1b-d61ec684b443" providerId="ADAL" clId="{2FBED7FA-B31C-46F7-936E-2A44E3AA4F7E}" dt="2021-03-30T12:44:48.576" v="3030"/>
          <ac:picMkLst>
            <pc:docMk/>
            <pc:sldMk cId="1447043937" sldId="310"/>
            <ac:picMk id="5" creationId="{343D1C7C-8742-42E9-9253-B9704457192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57" v="4163" actId="2696"/>
        <pc:sldMkLst>
          <pc:docMk/>
          <pc:sldMk cId="1531339257" sldId="310"/>
        </pc:sldMkLst>
        <pc:spChg chg="add mod">
          <ac:chgData name="HOWARD LIM" userId="5f46fd05-caa1-48d7-ae1b-d61ec684b443" providerId="ADAL" clId="{2FBED7FA-B31C-46F7-936E-2A44E3AA4F7E}" dt="2021-03-30T13:05:24.717" v="3855" actId="208"/>
          <ac:spMkLst>
            <pc:docMk/>
            <pc:sldMk cId="1531339257" sldId="310"/>
            <ac:spMk id="6" creationId="{0812B489-C0E1-4861-A502-F030E7D15FB1}"/>
          </ac:spMkLst>
        </pc:spChg>
        <pc:spChg chg="add mod">
          <ac:chgData name="HOWARD LIM" userId="5f46fd05-caa1-48d7-ae1b-d61ec684b443" providerId="ADAL" clId="{2FBED7FA-B31C-46F7-936E-2A44E3AA4F7E}" dt="2021-03-30T13:05:24.771" v="3865" actId="208"/>
          <ac:spMkLst>
            <pc:docMk/>
            <pc:sldMk cId="1531339257" sldId="310"/>
            <ac:spMk id="7" creationId="{B14AD0A0-C759-4BD7-93D3-31C1F97B36AD}"/>
          </ac:spMkLst>
        </pc:spChg>
        <pc:spChg chg="add mod">
          <ac:chgData name="HOWARD LIM" userId="5f46fd05-caa1-48d7-ae1b-d61ec684b443" providerId="ADAL" clId="{2FBED7FA-B31C-46F7-936E-2A44E3AA4F7E}" dt="2021-03-30T13:08:12.128" v="4154" actId="20577"/>
          <ac:spMkLst>
            <pc:docMk/>
            <pc:sldMk cId="1531339257" sldId="310"/>
            <ac:spMk id="8" creationId="{8EF0DE60-2BD6-4616-BF81-176C51949B25}"/>
          </ac:spMkLst>
        </pc:spChg>
        <pc:spChg chg="add mod">
          <ac:chgData name="HOWARD LIM" userId="5f46fd05-caa1-48d7-ae1b-d61ec684b443" providerId="ADAL" clId="{2FBED7FA-B31C-46F7-936E-2A44E3AA4F7E}" dt="2021-03-30T13:05:24.934" v="3885" actId="208"/>
          <ac:spMkLst>
            <pc:docMk/>
            <pc:sldMk cId="1531339257" sldId="310"/>
            <ac:spMk id="9" creationId="{B12D25E7-5C08-4468-A741-C67A88ACBE6F}"/>
          </ac:spMkLst>
        </pc:spChg>
        <pc:picChg chg="add mod">
          <ac:chgData name="HOWARD LIM" userId="5f46fd05-caa1-48d7-ae1b-d61ec684b443" providerId="ADAL" clId="{2FBED7FA-B31C-46F7-936E-2A44E3AA4F7E}" dt="2021-03-30T13:05:24.620" v="3845"/>
          <ac:picMkLst>
            <pc:docMk/>
            <pc:sldMk cId="1531339257" sldId="310"/>
            <ac:picMk id="5" creationId="{2F969F94-2EE6-4D59-97F1-FB93BDD90E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49" v="7187" actId="2696"/>
        <pc:sldMkLst>
          <pc:docMk/>
          <pc:sldMk cId="1788136895" sldId="310"/>
        </pc:sldMkLst>
        <pc:spChg chg="add mod">
          <ac:chgData name="HOWARD LIM" userId="5f46fd05-caa1-48d7-ae1b-d61ec684b443" providerId="ADAL" clId="{2FBED7FA-B31C-46F7-936E-2A44E3AA4F7E}" dt="2021-03-31T13:27:29.683" v="6889" actId="208"/>
          <ac:spMkLst>
            <pc:docMk/>
            <pc:sldMk cId="1788136895" sldId="310"/>
            <ac:spMk id="6" creationId="{C6DAD89A-CF12-4C74-BBF8-17C12688BC59}"/>
          </ac:spMkLst>
        </pc:spChg>
        <pc:spChg chg="add mod">
          <ac:chgData name="HOWARD LIM" userId="5f46fd05-caa1-48d7-ae1b-d61ec684b443" providerId="ADAL" clId="{2FBED7FA-B31C-46F7-936E-2A44E3AA4F7E}" dt="2021-03-31T13:27:29.777" v="6899" actId="208"/>
          <ac:spMkLst>
            <pc:docMk/>
            <pc:sldMk cId="1788136895" sldId="310"/>
            <ac:spMk id="7" creationId="{02B70838-4F65-4245-8F7E-AD84B37422A7}"/>
          </ac:spMkLst>
        </pc:spChg>
        <pc:spChg chg="add mod">
          <ac:chgData name="HOWARD LIM" userId="5f46fd05-caa1-48d7-ae1b-d61ec684b443" providerId="ADAL" clId="{2FBED7FA-B31C-46F7-936E-2A44E3AA4F7E}" dt="2021-03-31T13:27:29.890" v="6909" actId="208"/>
          <ac:spMkLst>
            <pc:docMk/>
            <pc:sldMk cId="1788136895" sldId="310"/>
            <ac:spMk id="8" creationId="{89A219CD-4400-4362-BBA7-565D55FDA143}"/>
          </ac:spMkLst>
        </pc:spChg>
        <pc:spChg chg="add mod">
          <ac:chgData name="HOWARD LIM" userId="5f46fd05-caa1-48d7-ae1b-d61ec684b443" providerId="ADAL" clId="{2FBED7FA-B31C-46F7-936E-2A44E3AA4F7E}" dt="2021-03-31T13:27:29.965" v="6919" actId="208"/>
          <ac:spMkLst>
            <pc:docMk/>
            <pc:sldMk cId="1788136895" sldId="310"/>
            <ac:spMk id="9" creationId="{91798852-A041-4ADC-8871-9A5CF530F439}"/>
          </ac:spMkLst>
        </pc:spChg>
        <pc:picChg chg="add mod">
          <ac:chgData name="HOWARD LIM" userId="5f46fd05-caa1-48d7-ae1b-d61ec684b443" providerId="ADAL" clId="{2FBED7FA-B31C-46F7-936E-2A44E3AA4F7E}" dt="2021-03-31T13:27:29.535" v="6879"/>
          <ac:picMkLst>
            <pc:docMk/>
            <pc:sldMk cId="1788136895" sldId="310"/>
            <ac:picMk id="5" creationId="{C5A8A09E-DE4D-4D5C-BF7E-04080D710A8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88" v="12169" actId="2696"/>
        <pc:sldMkLst>
          <pc:docMk/>
          <pc:sldMk cId="1826467038" sldId="310"/>
        </pc:sldMkLst>
        <pc:spChg chg="add mod">
          <ac:chgData name="HOWARD LIM" userId="5f46fd05-caa1-48d7-ae1b-d61ec684b443" providerId="ADAL" clId="{2FBED7FA-B31C-46F7-936E-2A44E3AA4F7E}" dt="2021-03-31T13:47:54.624" v="12043" actId="208"/>
          <ac:spMkLst>
            <pc:docMk/>
            <pc:sldMk cId="1826467038" sldId="310"/>
            <ac:spMk id="6" creationId="{FA50099D-A792-4ED6-8DC9-3D0820649F24}"/>
          </ac:spMkLst>
        </pc:spChg>
        <pc:spChg chg="add mod">
          <ac:chgData name="HOWARD LIM" userId="5f46fd05-caa1-48d7-ae1b-d61ec684b443" providerId="ADAL" clId="{2FBED7FA-B31C-46F7-936E-2A44E3AA4F7E}" dt="2021-03-31T13:47:54.680" v="12053" actId="208"/>
          <ac:spMkLst>
            <pc:docMk/>
            <pc:sldMk cId="1826467038" sldId="310"/>
            <ac:spMk id="7" creationId="{4AE36202-72A9-470A-9A40-1A2E1DC6B9C6}"/>
          </ac:spMkLst>
        </pc:spChg>
        <pc:spChg chg="add mod">
          <ac:chgData name="HOWARD LIM" userId="5f46fd05-caa1-48d7-ae1b-d61ec684b443" providerId="ADAL" clId="{2FBED7FA-B31C-46F7-936E-2A44E3AA4F7E}" dt="2021-03-31T13:47:54.735" v="12063" actId="208"/>
          <ac:spMkLst>
            <pc:docMk/>
            <pc:sldMk cId="1826467038" sldId="310"/>
            <ac:spMk id="8" creationId="{9D9B282F-7025-4917-AB12-5B9F06171F90}"/>
          </ac:spMkLst>
        </pc:spChg>
        <pc:spChg chg="add mod">
          <ac:chgData name="HOWARD LIM" userId="5f46fd05-caa1-48d7-ae1b-d61ec684b443" providerId="ADAL" clId="{2FBED7FA-B31C-46F7-936E-2A44E3AA4F7E}" dt="2021-03-31T13:47:54.793" v="12073" actId="208"/>
          <ac:spMkLst>
            <pc:docMk/>
            <pc:sldMk cId="1826467038" sldId="310"/>
            <ac:spMk id="9" creationId="{130ED62E-89E3-40C1-AD39-3C4D70B3B009}"/>
          </ac:spMkLst>
        </pc:spChg>
        <pc:picChg chg="add mod">
          <ac:chgData name="HOWARD LIM" userId="5f46fd05-caa1-48d7-ae1b-d61ec684b443" providerId="ADAL" clId="{2FBED7FA-B31C-46F7-936E-2A44E3AA4F7E}" dt="2021-03-31T13:47:54.488" v="12033"/>
          <ac:picMkLst>
            <pc:docMk/>
            <pc:sldMk cId="1826467038" sldId="310"/>
            <ac:picMk id="5" creationId="{365E0A3E-528E-4AD7-8BCC-25005528CC3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31" v="12717" actId="2696"/>
        <pc:sldMkLst>
          <pc:docMk/>
          <pc:sldMk cId="1962031268" sldId="310"/>
        </pc:sldMkLst>
        <pc:spChg chg="add mod">
          <ac:chgData name="HOWARD LIM" userId="5f46fd05-caa1-48d7-ae1b-d61ec684b443" providerId="ADAL" clId="{2FBED7FA-B31C-46F7-936E-2A44E3AA4F7E}" dt="2021-03-31T14:16:29.448" v="12581" actId="208"/>
          <ac:spMkLst>
            <pc:docMk/>
            <pc:sldMk cId="1962031268" sldId="310"/>
            <ac:spMk id="6" creationId="{C8620046-E89C-4D08-837F-9920402262F5}"/>
          </ac:spMkLst>
        </pc:spChg>
        <pc:spChg chg="add mod">
          <ac:chgData name="HOWARD LIM" userId="5f46fd05-caa1-48d7-ae1b-d61ec684b443" providerId="ADAL" clId="{2FBED7FA-B31C-46F7-936E-2A44E3AA4F7E}" dt="2021-03-31T14:16:29.498" v="12591" actId="208"/>
          <ac:spMkLst>
            <pc:docMk/>
            <pc:sldMk cId="1962031268" sldId="310"/>
            <ac:spMk id="7" creationId="{37D4BB06-2074-46DF-8F3B-2C2085B0DE91}"/>
          </ac:spMkLst>
        </pc:spChg>
        <pc:spChg chg="add mod">
          <ac:chgData name="HOWARD LIM" userId="5f46fd05-caa1-48d7-ae1b-d61ec684b443" providerId="ADAL" clId="{2FBED7FA-B31C-46F7-936E-2A44E3AA4F7E}" dt="2021-03-31T14:16:29.623" v="12601" actId="208"/>
          <ac:spMkLst>
            <pc:docMk/>
            <pc:sldMk cId="1962031268" sldId="310"/>
            <ac:spMk id="8" creationId="{E1167D2E-F9AD-40F9-BB8F-429EC21D65B6}"/>
          </ac:spMkLst>
        </pc:spChg>
        <pc:spChg chg="add mod">
          <ac:chgData name="HOWARD LIM" userId="5f46fd05-caa1-48d7-ae1b-d61ec684b443" providerId="ADAL" clId="{2FBED7FA-B31C-46F7-936E-2A44E3AA4F7E}" dt="2021-03-31T14:16:29.694" v="12611" actId="208"/>
          <ac:spMkLst>
            <pc:docMk/>
            <pc:sldMk cId="1962031268" sldId="310"/>
            <ac:spMk id="9" creationId="{F675BA60-8A29-41B5-A5F1-225C2656CD9A}"/>
          </ac:spMkLst>
        </pc:spChg>
        <pc:picChg chg="add mod">
          <ac:chgData name="HOWARD LIM" userId="5f46fd05-caa1-48d7-ae1b-d61ec684b443" providerId="ADAL" clId="{2FBED7FA-B31C-46F7-936E-2A44E3AA4F7E}" dt="2021-03-31T14:16:29.238" v="12571"/>
          <ac:picMkLst>
            <pc:docMk/>
            <pc:sldMk cId="1962031268" sldId="310"/>
            <ac:picMk id="5" creationId="{53524C2F-4172-4B82-8AD6-9F6B1C059D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56" v="10007" actId="2696"/>
        <pc:sldMkLst>
          <pc:docMk/>
          <pc:sldMk cId="2056799740" sldId="310"/>
        </pc:sldMkLst>
        <pc:spChg chg="add mod">
          <ac:chgData name="HOWARD LIM" userId="5f46fd05-caa1-48d7-ae1b-d61ec684b443" providerId="ADAL" clId="{2FBED7FA-B31C-46F7-936E-2A44E3AA4F7E}" dt="2021-03-31T13:38:12.656" v="9021" actId="208"/>
          <ac:spMkLst>
            <pc:docMk/>
            <pc:sldMk cId="2056799740" sldId="310"/>
            <ac:spMk id="6" creationId="{21E3F58D-59A9-4044-BC1A-2F9E380306B8}"/>
          </ac:spMkLst>
        </pc:spChg>
        <pc:spChg chg="add mod">
          <ac:chgData name="HOWARD LIM" userId="5f46fd05-caa1-48d7-ae1b-d61ec684b443" providerId="ADAL" clId="{2FBED7FA-B31C-46F7-936E-2A44E3AA4F7E}" dt="2021-03-31T13:38:12.706" v="9031" actId="208"/>
          <ac:spMkLst>
            <pc:docMk/>
            <pc:sldMk cId="2056799740" sldId="310"/>
            <ac:spMk id="7" creationId="{0DFC4A39-BADC-4148-8714-C4EC69F3CACA}"/>
          </ac:spMkLst>
        </pc:spChg>
        <pc:spChg chg="add mod">
          <ac:chgData name="HOWARD LIM" userId="5f46fd05-caa1-48d7-ae1b-d61ec684b443" providerId="ADAL" clId="{2FBED7FA-B31C-46F7-936E-2A44E3AA4F7E}" dt="2021-03-31T13:38:12.764" v="9041" actId="208"/>
          <ac:spMkLst>
            <pc:docMk/>
            <pc:sldMk cId="2056799740" sldId="310"/>
            <ac:spMk id="8" creationId="{DE436B21-115D-4CB7-A93E-0F7189D0B3BB}"/>
          </ac:spMkLst>
        </pc:spChg>
        <pc:spChg chg="add mod">
          <ac:chgData name="HOWARD LIM" userId="5f46fd05-caa1-48d7-ae1b-d61ec684b443" providerId="ADAL" clId="{2FBED7FA-B31C-46F7-936E-2A44E3AA4F7E}" dt="2021-03-31T13:38:12.839" v="9051" actId="208"/>
          <ac:spMkLst>
            <pc:docMk/>
            <pc:sldMk cId="2056799740" sldId="310"/>
            <ac:spMk id="9" creationId="{A55EB3F7-A3B7-4527-8D29-5CB12AAF5A31}"/>
          </ac:spMkLst>
        </pc:spChg>
        <pc:picChg chg="add mod">
          <ac:chgData name="HOWARD LIM" userId="5f46fd05-caa1-48d7-ae1b-d61ec684b443" providerId="ADAL" clId="{2FBED7FA-B31C-46F7-936E-2A44E3AA4F7E}" dt="2021-03-31T13:38:12.536" v="9011"/>
          <ac:picMkLst>
            <pc:docMk/>
            <pc:sldMk cId="2056799740" sldId="310"/>
            <ac:picMk id="5" creationId="{8CBA64ED-DFAF-44CE-BE69-4E838A20701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27" v="844" actId="2696"/>
        <pc:sldMkLst>
          <pc:docMk/>
          <pc:sldMk cId="2093489562" sldId="310"/>
        </pc:sldMkLst>
        <pc:spChg chg="add mod">
          <ac:chgData name="HOWARD LIM" userId="5f46fd05-caa1-48d7-ae1b-d61ec684b443" providerId="ADAL" clId="{2FBED7FA-B31C-46F7-936E-2A44E3AA4F7E}" dt="2020-12-20T14:47:20.153" v="735" actId="947"/>
          <ac:spMkLst>
            <pc:docMk/>
            <pc:sldMk cId="2093489562" sldId="310"/>
            <ac:spMk id="6" creationId="{C5DA67DB-38B3-4068-AD7B-E3BDA855AB2E}"/>
          </ac:spMkLst>
        </pc:spChg>
        <pc:spChg chg="add mod">
          <ac:chgData name="HOWARD LIM" userId="5f46fd05-caa1-48d7-ae1b-d61ec684b443" providerId="ADAL" clId="{2FBED7FA-B31C-46F7-936E-2A44E3AA4F7E}" dt="2020-12-20T14:47:20.216" v="742" actId="947"/>
          <ac:spMkLst>
            <pc:docMk/>
            <pc:sldMk cId="2093489562" sldId="310"/>
            <ac:spMk id="7" creationId="{E681271B-E2C2-4ED2-BA92-B79649F34843}"/>
          </ac:spMkLst>
        </pc:spChg>
        <pc:spChg chg="add mod">
          <ac:chgData name="HOWARD LIM" userId="5f46fd05-caa1-48d7-ae1b-d61ec684b443" providerId="ADAL" clId="{2FBED7FA-B31C-46F7-936E-2A44E3AA4F7E}" dt="2020-12-20T14:47:20.281" v="749" actId="947"/>
          <ac:spMkLst>
            <pc:docMk/>
            <pc:sldMk cId="2093489562" sldId="310"/>
            <ac:spMk id="8" creationId="{206BEAC4-D8D8-4419-8843-D4FCCF532CFF}"/>
          </ac:spMkLst>
        </pc:spChg>
        <pc:spChg chg="add mod">
          <ac:chgData name="HOWARD LIM" userId="5f46fd05-caa1-48d7-ae1b-d61ec684b443" providerId="ADAL" clId="{2FBED7FA-B31C-46F7-936E-2A44E3AA4F7E}" dt="2020-12-20T14:47:20.338" v="756" actId="947"/>
          <ac:spMkLst>
            <pc:docMk/>
            <pc:sldMk cId="2093489562" sldId="310"/>
            <ac:spMk id="9" creationId="{BABD535E-D78D-4B57-AD13-75AD98F8B0F1}"/>
          </ac:spMkLst>
        </pc:spChg>
        <pc:picChg chg="add mod">
          <ac:chgData name="HOWARD LIM" userId="5f46fd05-caa1-48d7-ae1b-d61ec684b443" providerId="ADAL" clId="{2FBED7FA-B31C-46F7-936E-2A44E3AA4F7E}" dt="2020-12-20T14:47:20.059" v="728"/>
          <ac:picMkLst>
            <pc:docMk/>
            <pc:sldMk cId="2093489562" sldId="310"/>
            <ac:picMk id="5" creationId="{7BD4B799-77E0-432D-8EB1-0F42FFE546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39" v="8588" actId="2696"/>
        <pc:sldMkLst>
          <pc:docMk/>
          <pc:sldMk cId="2293439479" sldId="310"/>
        </pc:sldMkLst>
        <pc:spChg chg="add mod">
          <ac:chgData name="HOWARD LIM" userId="5f46fd05-caa1-48d7-ae1b-d61ec684b443" providerId="ADAL" clId="{2FBED7FA-B31C-46F7-936E-2A44E3AA4F7E}" dt="2021-03-31T13:37:15.259" v="7603" actId="208"/>
          <ac:spMkLst>
            <pc:docMk/>
            <pc:sldMk cId="2293439479" sldId="310"/>
            <ac:spMk id="6" creationId="{09A61DE1-CF05-46E9-A131-D84C446D49E8}"/>
          </ac:spMkLst>
        </pc:spChg>
        <pc:spChg chg="add mod">
          <ac:chgData name="HOWARD LIM" userId="5f46fd05-caa1-48d7-ae1b-d61ec684b443" providerId="ADAL" clId="{2FBED7FA-B31C-46F7-936E-2A44E3AA4F7E}" dt="2021-03-31T13:37:15.314" v="7613" actId="208"/>
          <ac:spMkLst>
            <pc:docMk/>
            <pc:sldMk cId="2293439479" sldId="310"/>
            <ac:spMk id="7" creationId="{551D1786-82E3-44EA-841B-1EC1117BBC97}"/>
          </ac:spMkLst>
        </pc:spChg>
        <pc:spChg chg="add mod">
          <ac:chgData name="HOWARD LIM" userId="5f46fd05-caa1-48d7-ae1b-d61ec684b443" providerId="ADAL" clId="{2FBED7FA-B31C-46F7-936E-2A44E3AA4F7E}" dt="2021-03-31T13:37:15.393" v="7623" actId="208"/>
          <ac:spMkLst>
            <pc:docMk/>
            <pc:sldMk cId="2293439479" sldId="310"/>
            <ac:spMk id="8" creationId="{B5F12231-57D6-42BE-9221-69FE985D2879}"/>
          </ac:spMkLst>
        </pc:spChg>
        <pc:spChg chg="add mod">
          <ac:chgData name="HOWARD LIM" userId="5f46fd05-caa1-48d7-ae1b-d61ec684b443" providerId="ADAL" clId="{2FBED7FA-B31C-46F7-936E-2A44E3AA4F7E}" dt="2021-03-31T13:37:15.458" v="7633" actId="208"/>
          <ac:spMkLst>
            <pc:docMk/>
            <pc:sldMk cId="2293439479" sldId="310"/>
            <ac:spMk id="9" creationId="{2D6455E2-662A-4DF4-9ABF-BC6653CE5A43}"/>
          </ac:spMkLst>
        </pc:spChg>
        <pc:picChg chg="add mod">
          <ac:chgData name="HOWARD LIM" userId="5f46fd05-caa1-48d7-ae1b-d61ec684b443" providerId="ADAL" clId="{2FBED7FA-B31C-46F7-936E-2A44E3AA4F7E}" dt="2021-03-31T13:37:15.189" v="7593"/>
          <ac:picMkLst>
            <pc:docMk/>
            <pc:sldMk cId="2293439479" sldId="310"/>
            <ac:picMk id="5" creationId="{B3833603-7FA4-4AEC-848A-ACF9E6FDB4C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35:33.105" v="1178" actId="2696"/>
        <pc:sldMkLst>
          <pc:docMk/>
          <pc:sldMk cId="2521174432" sldId="310"/>
        </pc:sldMkLst>
        <pc:spChg chg="add mod">
          <ac:chgData name="HOWARD LIM" userId="5f46fd05-caa1-48d7-ae1b-d61ec684b443" providerId="ADAL" clId="{2FBED7FA-B31C-46F7-936E-2A44E3AA4F7E}" dt="2021-03-30T09:48:12.912" v="1147" actId="947"/>
          <ac:spMkLst>
            <pc:docMk/>
            <pc:sldMk cId="2521174432" sldId="310"/>
            <ac:spMk id="6" creationId="{309BDF14-24D9-49EF-A1EE-516E727C519C}"/>
          </ac:spMkLst>
        </pc:spChg>
        <pc:spChg chg="add mod">
          <ac:chgData name="HOWARD LIM" userId="5f46fd05-caa1-48d7-ae1b-d61ec684b443" providerId="ADAL" clId="{2FBED7FA-B31C-46F7-936E-2A44E3AA4F7E}" dt="2021-03-30T09:48:12.994" v="1154" actId="947"/>
          <ac:spMkLst>
            <pc:docMk/>
            <pc:sldMk cId="2521174432" sldId="310"/>
            <ac:spMk id="7" creationId="{EDC9229E-9639-4120-BBFC-61D1667B4C2C}"/>
          </ac:spMkLst>
        </pc:spChg>
        <pc:spChg chg="add mod">
          <ac:chgData name="HOWARD LIM" userId="5f46fd05-caa1-48d7-ae1b-d61ec684b443" providerId="ADAL" clId="{2FBED7FA-B31C-46F7-936E-2A44E3AA4F7E}" dt="2021-03-30T09:48:13.115" v="1161" actId="947"/>
          <ac:spMkLst>
            <pc:docMk/>
            <pc:sldMk cId="2521174432" sldId="310"/>
            <ac:spMk id="8" creationId="{391F1416-3620-4D43-9FAF-5D11BD07BBF6}"/>
          </ac:spMkLst>
        </pc:spChg>
        <pc:spChg chg="add mod">
          <ac:chgData name="HOWARD LIM" userId="5f46fd05-caa1-48d7-ae1b-d61ec684b443" providerId="ADAL" clId="{2FBED7FA-B31C-46F7-936E-2A44E3AA4F7E}" dt="2021-03-30T09:48:13.219" v="1168" actId="947"/>
          <ac:spMkLst>
            <pc:docMk/>
            <pc:sldMk cId="2521174432" sldId="310"/>
            <ac:spMk id="9" creationId="{93AE5945-AD2D-4409-87A7-E411478F100E}"/>
          </ac:spMkLst>
        </pc:spChg>
        <pc:picChg chg="add mod">
          <ac:chgData name="HOWARD LIM" userId="5f46fd05-caa1-48d7-ae1b-d61ec684b443" providerId="ADAL" clId="{2FBED7FA-B31C-46F7-936E-2A44E3AA4F7E}" dt="2021-03-30T09:48:12.766" v="1140"/>
          <ac:picMkLst>
            <pc:docMk/>
            <pc:sldMk cId="2521174432" sldId="310"/>
            <ac:picMk id="5" creationId="{D227B0AE-A707-4AA4-BCBD-7AE522160CE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27:23.621" v="6479" actId="2696"/>
        <pc:sldMkLst>
          <pc:docMk/>
          <pc:sldMk cId="2628365447" sldId="310"/>
        </pc:sldMkLst>
        <pc:spChg chg="add mod">
          <ac:chgData name="HOWARD LIM" userId="5f46fd05-caa1-48d7-ae1b-d61ec684b443" providerId="ADAL" clId="{2FBED7FA-B31C-46F7-936E-2A44E3AA4F7E}" dt="2021-03-31T13:23:05.868" v="6439" actId="208"/>
          <ac:spMkLst>
            <pc:docMk/>
            <pc:sldMk cId="2628365447" sldId="310"/>
            <ac:spMk id="6" creationId="{F7264998-C8A9-4580-AD8D-295F59DB5214}"/>
          </ac:spMkLst>
        </pc:spChg>
        <pc:spChg chg="add mod">
          <ac:chgData name="HOWARD LIM" userId="5f46fd05-caa1-48d7-ae1b-d61ec684b443" providerId="ADAL" clId="{2FBED7FA-B31C-46F7-936E-2A44E3AA4F7E}" dt="2021-03-31T13:23:05.939" v="6449" actId="208"/>
          <ac:spMkLst>
            <pc:docMk/>
            <pc:sldMk cId="2628365447" sldId="310"/>
            <ac:spMk id="7" creationId="{29A45A46-9F61-464F-B6E6-157806742FAE}"/>
          </ac:spMkLst>
        </pc:spChg>
        <pc:spChg chg="add mod">
          <ac:chgData name="HOWARD LIM" userId="5f46fd05-caa1-48d7-ae1b-d61ec684b443" providerId="ADAL" clId="{2FBED7FA-B31C-46F7-936E-2A44E3AA4F7E}" dt="2021-03-31T13:23:06.008" v="6459" actId="208"/>
          <ac:spMkLst>
            <pc:docMk/>
            <pc:sldMk cId="2628365447" sldId="310"/>
            <ac:spMk id="8" creationId="{D63DAC4F-4FF6-4772-8362-8806E1E1FDA6}"/>
          </ac:spMkLst>
        </pc:spChg>
        <pc:spChg chg="add mod">
          <ac:chgData name="HOWARD LIM" userId="5f46fd05-caa1-48d7-ae1b-d61ec684b443" providerId="ADAL" clId="{2FBED7FA-B31C-46F7-936E-2A44E3AA4F7E}" dt="2021-03-31T13:23:06.072" v="6469" actId="208"/>
          <ac:spMkLst>
            <pc:docMk/>
            <pc:sldMk cId="2628365447" sldId="310"/>
            <ac:spMk id="9" creationId="{C83D4DDA-6AA8-4E89-83C9-C4D28AAD8049}"/>
          </ac:spMkLst>
        </pc:spChg>
        <pc:picChg chg="add mod">
          <ac:chgData name="HOWARD LIM" userId="5f46fd05-caa1-48d7-ae1b-d61ec684b443" providerId="ADAL" clId="{2FBED7FA-B31C-46F7-936E-2A44E3AA4F7E}" dt="2021-03-31T13:23:05.744" v="6429"/>
          <ac:picMkLst>
            <pc:docMk/>
            <pc:sldMk cId="2628365447" sldId="310"/>
            <ac:picMk id="5" creationId="{81F8F463-03C8-4193-B7BA-25A7F7D5208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2:44:41.666" v="2629" actId="2696"/>
        <pc:sldMkLst>
          <pc:docMk/>
          <pc:sldMk cId="3152653712" sldId="310"/>
        </pc:sldMkLst>
        <pc:spChg chg="add mod">
          <ac:chgData name="HOWARD LIM" userId="5f46fd05-caa1-48d7-ae1b-d61ec684b443" providerId="ADAL" clId="{2FBED7FA-B31C-46F7-936E-2A44E3AA4F7E}" dt="2021-03-30T12:44:36.767" v="2590" actId="208"/>
          <ac:spMkLst>
            <pc:docMk/>
            <pc:sldMk cId="3152653712" sldId="310"/>
            <ac:spMk id="6" creationId="{AD7D727E-89B6-4F3B-86DC-2D6E9F9E4BC9}"/>
          </ac:spMkLst>
        </pc:spChg>
        <pc:spChg chg="add mod">
          <ac:chgData name="HOWARD LIM" userId="5f46fd05-caa1-48d7-ae1b-d61ec684b443" providerId="ADAL" clId="{2FBED7FA-B31C-46F7-936E-2A44E3AA4F7E}" dt="2021-03-30T12:44:36.855" v="2600" actId="208"/>
          <ac:spMkLst>
            <pc:docMk/>
            <pc:sldMk cId="3152653712" sldId="310"/>
            <ac:spMk id="7" creationId="{4AB079C9-1E06-44DA-850B-9A76B767C082}"/>
          </ac:spMkLst>
        </pc:spChg>
        <pc:spChg chg="add mod">
          <ac:chgData name="HOWARD LIM" userId="5f46fd05-caa1-48d7-ae1b-d61ec684b443" providerId="ADAL" clId="{2FBED7FA-B31C-46F7-936E-2A44E3AA4F7E}" dt="2021-03-30T12:44:37.029" v="2610" actId="208"/>
          <ac:spMkLst>
            <pc:docMk/>
            <pc:sldMk cId="3152653712" sldId="310"/>
            <ac:spMk id="8" creationId="{E4796D41-43EB-46A7-A3F6-F87376EFD792}"/>
          </ac:spMkLst>
        </pc:spChg>
        <pc:spChg chg="add mod">
          <ac:chgData name="HOWARD LIM" userId="5f46fd05-caa1-48d7-ae1b-d61ec684b443" providerId="ADAL" clId="{2FBED7FA-B31C-46F7-936E-2A44E3AA4F7E}" dt="2021-03-30T12:44:37.149" v="2620" actId="208"/>
          <ac:spMkLst>
            <pc:docMk/>
            <pc:sldMk cId="3152653712" sldId="310"/>
            <ac:spMk id="9" creationId="{19002D8A-8FD9-4DE4-9A5F-53FA035AF729}"/>
          </ac:spMkLst>
        </pc:spChg>
        <pc:picChg chg="add mod">
          <ac:chgData name="HOWARD LIM" userId="5f46fd05-caa1-48d7-ae1b-d61ec684b443" providerId="ADAL" clId="{2FBED7FA-B31C-46F7-936E-2A44E3AA4F7E}" dt="2021-03-30T12:44:36.575" v="2580"/>
          <ac:picMkLst>
            <pc:docMk/>
            <pc:sldMk cId="3152653712" sldId="310"/>
            <ac:picMk id="5" creationId="{C044FF9F-A924-4967-86DA-9C007A50C579}"/>
          </ac:picMkLst>
        </pc:picChg>
      </pc:sldChg>
      <pc:sldChg chg="del">
        <pc:chgData name="HOWARD LIM" userId="5f46fd05-caa1-48d7-ae1b-d61ec684b443" providerId="ADAL" clId="{2FBED7FA-B31C-46F7-936E-2A44E3AA4F7E}" dt="2020-12-20T14:45:40.159" v="7" actId="2696"/>
        <pc:sldMkLst>
          <pc:docMk/>
          <pc:sldMk cId="3699422971" sldId="310"/>
        </pc:sldMkLst>
      </pc:sldChg>
      <pc:sldChg chg="addSp modSp add del mod">
        <pc:chgData name="HOWARD LIM" userId="5f46fd05-caa1-48d7-ae1b-d61ec684b443" providerId="ADAL" clId="{2FBED7FA-B31C-46F7-936E-2A44E3AA4F7E}" dt="2021-03-30T12:38:24.749" v="1514" actId="2696"/>
        <pc:sldMkLst>
          <pc:docMk/>
          <pc:sldMk cId="3777711502" sldId="310"/>
        </pc:sldMkLst>
        <pc:spChg chg="add mod">
          <ac:chgData name="HOWARD LIM" userId="5f46fd05-caa1-48d7-ae1b-d61ec684b443" providerId="ADAL" clId="{2FBED7FA-B31C-46F7-936E-2A44E3AA4F7E}" dt="2021-03-30T12:35:41.825" v="1478" actId="947"/>
          <ac:spMkLst>
            <pc:docMk/>
            <pc:sldMk cId="3777711502" sldId="310"/>
            <ac:spMk id="6" creationId="{2909DB22-35BE-4DEF-BEBF-0568420ADEEC}"/>
          </ac:spMkLst>
        </pc:spChg>
        <pc:spChg chg="add mod">
          <ac:chgData name="HOWARD LIM" userId="5f46fd05-caa1-48d7-ae1b-d61ec684b443" providerId="ADAL" clId="{2FBED7FA-B31C-46F7-936E-2A44E3AA4F7E}" dt="2021-03-30T12:35:41.914" v="1485" actId="947"/>
          <ac:spMkLst>
            <pc:docMk/>
            <pc:sldMk cId="3777711502" sldId="310"/>
            <ac:spMk id="7" creationId="{E8B6B816-CBA8-46A7-A15B-BE8DEEF486E3}"/>
          </ac:spMkLst>
        </pc:spChg>
        <pc:spChg chg="add mod">
          <ac:chgData name="HOWARD LIM" userId="5f46fd05-caa1-48d7-ae1b-d61ec684b443" providerId="ADAL" clId="{2FBED7FA-B31C-46F7-936E-2A44E3AA4F7E}" dt="2021-03-30T12:35:42.056" v="1492" actId="947"/>
          <ac:spMkLst>
            <pc:docMk/>
            <pc:sldMk cId="3777711502" sldId="310"/>
            <ac:spMk id="8" creationId="{F2DBA67B-A904-49FA-8F7A-F385A4D19000}"/>
          </ac:spMkLst>
        </pc:spChg>
        <pc:spChg chg="add mod">
          <ac:chgData name="HOWARD LIM" userId="5f46fd05-caa1-48d7-ae1b-d61ec684b443" providerId="ADAL" clId="{2FBED7FA-B31C-46F7-936E-2A44E3AA4F7E}" dt="2021-03-30T12:35:42.120" v="1499" actId="947"/>
          <ac:spMkLst>
            <pc:docMk/>
            <pc:sldMk cId="3777711502" sldId="310"/>
            <ac:spMk id="9" creationId="{89E52666-6156-458E-A719-77AED876E75B}"/>
          </ac:spMkLst>
        </pc:spChg>
        <pc:picChg chg="add mod">
          <ac:chgData name="HOWARD LIM" userId="5f46fd05-caa1-48d7-ae1b-d61ec684b443" providerId="ADAL" clId="{2FBED7FA-B31C-46F7-936E-2A44E3AA4F7E}" dt="2021-03-30T12:35:41.663" v="1471"/>
          <ac:picMkLst>
            <pc:docMk/>
            <pc:sldMk cId="3777711502" sldId="310"/>
            <ac:picMk id="5" creationId="{45034E1E-D152-47B3-B115-E24F4555F15E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09" v="432" actId="2696"/>
        <pc:sldMkLst>
          <pc:docMk/>
          <pc:sldMk cId="4085934982" sldId="310"/>
        </pc:sldMkLst>
        <pc:spChg chg="add mod">
          <ac:chgData name="HOWARD LIM" userId="5f46fd05-caa1-48d7-ae1b-d61ec684b443" providerId="ADAL" clId="{2FBED7FA-B31C-46F7-936E-2A44E3AA4F7E}" dt="2020-12-20T14:45:58.105" v="323" actId="947"/>
          <ac:spMkLst>
            <pc:docMk/>
            <pc:sldMk cId="4085934982" sldId="310"/>
            <ac:spMk id="6" creationId="{79466B1E-4EEB-4165-A413-1F52FC3AD362}"/>
          </ac:spMkLst>
        </pc:spChg>
        <pc:spChg chg="add mod">
          <ac:chgData name="HOWARD LIM" userId="5f46fd05-caa1-48d7-ae1b-d61ec684b443" providerId="ADAL" clId="{2FBED7FA-B31C-46F7-936E-2A44E3AA4F7E}" dt="2020-12-20T14:45:58.166" v="330" actId="947"/>
          <ac:spMkLst>
            <pc:docMk/>
            <pc:sldMk cId="4085934982" sldId="310"/>
            <ac:spMk id="7" creationId="{1241C05B-C8DC-4610-A60C-1241CE3A9FBB}"/>
          </ac:spMkLst>
        </pc:spChg>
        <pc:spChg chg="add mod">
          <ac:chgData name="HOWARD LIM" userId="5f46fd05-caa1-48d7-ae1b-d61ec684b443" providerId="ADAL" clId="{2FBED7FA-B31C-46F7-936E-2A44E3AA4F7E}" dt="2020-12-20T14:45:58.242" v="337" actId="947"/>
          <ac:spMkLst>
            <pc:docMk/>
            <pc:sldMk cId="4085934982" sldId="310"/>
            <ac:spMk id="8" creationId="{78E67B50-A540-4659-993A-1B5F95DF82F9}"/>
          </ac:spMkLst>
        </pc:spChg>
        <pc:spChg chg="add mod">
          <ac:chgData name="HOWARD LIM" userId="5f46fd05-caa1-48d7-ae1b-d61ec684b443" providerId="ADAL" clId="{2FBED7FA-B31C-46F7-936E-2A44E3AA4F7E}" dt="2020-12-20T14:45:58.312" v="344" actId="947"/>
          <ac:spMkLst>
            <pc:docMk/>
            <pc:sldMk cId="4085934982" sldId="310"/>
            <ac:spMk id="9" creationId="{98E8231E-73B0-48B8-A1E1-237D42A42212}"/>
          </ac:spMkLst>
        </pc:spChg>
        <pc:picChg chg="add mod">
          <ac:chgData name="HOWARD LIM" userId="5f46fd05-caa1-48d7-ae1b-d61ec684b443" providerId="ADAL" clId="{2FBED7FA-B31C-46F7-936E-2A44E3AA4F7E}" dt="2020-12-20T14:45:58.030" v="316"/>
          <ac:picMkLst>
            <pc:docMk/>
            <pc:sldMk cId="4085934982" sldId="310"/>
            <ac:picMk id="5" creationId="{5E97010F-FFC9-40C4-B0B4-7517C8B5DE9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49" v="8589" actId="2696"/>
        <pc:sldMkLst>
          <pc:docMk/>
          <pc:sldMk cId="278733760" sldId="311"/>
        </pc:sldMkLst>
        <pc:spChg chg="add mod">
          <ac:chgData name="HOWARD LIM" userId="5f46fd05-caa1-48d7-ae1b-d61ec684b443" providerId="ADAL" clId="{2FBED7FA-B31C-46F7-936E-2A44E3AA4F7E}" dt="2021-03-31T13:37:15.688" v="7646" actId="208"/>
          <ac:spMkLst>
            <pc:docMk/>
            <pc:sldMk cId="278733760" sldId="311"/>
            <ac:spMk id="6" creationId="{97395479-078C-4D2F-A5DB-ABEE7889B5F6}"/>
          </ac:spMkLst>
        </pc:spChg>
        <pc:spChg chg="add mod">
          <ac:chgData name="HOWARD LIM" userId="5f46fd05-caa1-48d7-ae1b-d61ec684b443" providerId="ADAL" clId="{2FBED7FA-B31C-46F7-936E-2A44E3AA4F7E}" dt="2021-03-31T13:37:15.745" v="7656" actId="208"/>
          <ac:spMkLst>
            <pc:docMk/>
            <pc:sldMk cId="278733760" sldId="311"/>
            <ac:spMk id="7" creationId="{4A68D4B9-CC13-4A3A-AB68-18FA68C30151}"/>
          </ac:spMkLst>
        </pc:spChg>
        <pc:spChg chg="add mod">
          <ac:chgData name="HOWARD LIM" userId="5f46fd05-caa1-48d7-ae1b-d61ec684b443" providerId="ADAL" clId="{2FBED7FA-B31C-46F7-936E-2A44E3AA4F7E}" dt="2021-03-31T13:37:15.810" v="7666" actId="208"/>
          <ac:spMkLst>
            <pc:docMk/>
            <pc:sldMk cId="278733760" sldId="311"/>
            <ac:spMk id="8" creationId="{D9A830F0-FE26-4D8C-A4CD-7903D217FD7B}"/>
          </ac:spMkLst>
        </pc:spChg>
        <pc:spChg chg="add mod">
          <ac:chgData name="HOWARD LIM" userId="5f46fd05-caa1-48d7-ae1b-d61ec684b443" providerId="ADAL" clId="{2FBED7FA-B31C-46F7-936E-2A44E3AA4F7E}" dt="2021-03-31T13:37:15.869" v="7676" actId="208"/>
          <ac:spMkLst>
            <pc:docMk/>
            <pc:sldMk cId="278733760" sldId="311"/>
            <ac:spMk id="9" creationId="{6AB9A9CC-D63F-480A-BAE5-1DBF20B41224}"/>
          </ac:spMkLst>
        </pc:spChg>
        <pc:picChg chg="add mod">
          <ac:chgData name="HOWARD LIM" userId="5f46fd05-caa1-48d7-ae1b-d61ec684b443" providerId="ADAL" clId="{2FBED7FA-B31C-46F7-936E-2A44E3AA4F7E}" dt="2021-03-31T13:37:15.596" v="7636"/>
          <ac:picMkLst>
            <pc:docMk/>
            <pc:sldMk cId="278733760" sldId="311"/>
            <ac:picMk id="5" creationId="{E27DABBD-5100-48F4-8B89-0045267AD30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66" v="10008" actId="2696"/>
        <pc:sldMkLst>
          <pc:docMk/>
          <pc:sldMk cId="315622255" sldId="311"/>
        </pc:sldMkLst>
        <pc:spChg chg="add mod">
          <ac:chgData name="HOWARD LIM" userId="5f46fd05-caa1-48d7-ae1b-d61ec684b443" providerId="ADAL" clId="{2FBED7FA-B31C-46F7-936E-2A44E3AA4F7E}" dt="2021-03-31T13:38:13.162" v="9064" actId="208"/>
          <ac:spMkLst>
            <pc:docMk/>
            <pc:sldMk cId="315622255" sldId="311"/>
            <ac:spMk id="6" creationId="{78293A39-9A1A-42F7-9DF2-E2245A577E06}"/>
          </ac:spMkLst>
        </pc:spChg>
        <pc:spChg chg="add mod">
          <ac:chgData name="HOWARD LIM" userId="5f46fd05-caa1-48d7-ae1b-d61ec684b443" providerId="ADAL" clId="{2FBED7FA-B31C-46F7-936E-2A44E3AA4F7E}" dt="2021-03-31T13:38:13.219" v="9074" actId="208"/>
          <ac:spMkLst>
            <pc:docMk/>
            <pc:sldMk cId="315622255" sldId="311"/>
            <ac:spMk id="7" creationId="{30495C2D-EDCC-4801-812C-179899AF6A58}"/>
          </ac:spMkLst>
        </pc:spChg>
        <pc:spChg chg="add mod">
          <ac:chgData name="HOWARD LIM" userId="5f46fd05-caa1-48d7-ae1b-d61ec684b443" providerId="ADAL" clId="{2FBED7FA-B31C-46F7-936E-2A44E3AA4F7E}" dt="2021-03-31T13:38:13.288" v="9084" actId="208"/>
          <ac:spMkLst>
            <pc:docMk/>
            <pc:sldMk cId="315622255" sldId="311"/>
            <ac:spMk id="8" creationId="{2B182C35-0011-43AD-927B-3C65802295E4}"/>
          </ac:spMkLst>
        </pc:spChg>
        <pc:spChg chg="add mod">
          <ac:chgData name="HOWARD LIM" userId="5f46fd05-caa1-48d7-ae1b-d61ec684b443" providerId="ADAL" clId="{2FBED7FA-B31C-46F7-936E-2A44E3AA4F7E}" dt="2021-03-31T13:38:13.368" v="9094" actId="208"/>
          <ac:spMkLst>
            <pc:docMk/>
            <pc:sldMk cId="315622255" sldId="311"/>
            <ac:spMk id="9" creationId="{44E68BFD-CAF6-48CE-B077-C0E82962286F}"/>
          </ac:spMkLst>
        </pc:spChg>
        <pc:picChg chg="add mod">
          <ac:chgData name="HOWARD LIM" userId="5f46fd05-caa1-48d7-ae1b-d61ec684b443" providerId="ADAL" clId="{2FBED7FA-B31C-46F7-936E-2A44E3AA4F7E}" dt="2021-03-31T13:38:13.049" v="9054"/>
          <ac:picMkLst>
            <pc:docMk/>
            <pc:sldMk cId="315622255" sldId="311"/>
            <ac:picMk id="5" creationId="{C4BEA97E-B00C-48B6-81F8-7BD34A4F1857}"/>
          </ac:picMkLst>
        </pc:picChg>
      </pc:sldChg>
      <pc:sldChg chg="add del">
        <pc:chgData name="HOWARD LIM" userId="5f46fd05-caa1-48d7-ae1b-d61ec684b443" providerId="ADAL" clId="{2FBED7FA-B31C-46F7-936E-2A44E3AA4F7E}" dt="2021-03-30T12:38:24.757" v="1515" actId="2696"/>
        <pc:sldMkLst>
          <pc:docMk/>
          <pc:sldMk cId="523230819" sldId="311"/>
        </pc:sldMkLst>
      </pc:sldChg>
      <pc:sldChg chg="add del">
        <pc:chgData name="HOWARD LIM" userId="5f46fd05-caa1-48d7-ae1b-d61ec684b443" providerId="ADAL" clId="{2FBED7FA-B31C-46F7-936E-2A44E3AA4F7E}" dt="2021-03-30T12:50:56.189" v="3080" actId="2696"/>
        <pc:sldMkLst>
          <pc:docMk/>
          <pc:sldMk cId="699762689" sldId="311"/>
        </pc:sldMkLst>
      </pc:sldChg>
      <pc:sldChg chg="addSp modSp add del mod">
        <pc:chgData name="HOWARD LIM" userId="5f46fd05-caa1-48d7-ae1b-d61ec684b443" providerId="ADAL" clId="{2FBED7FA-B31C-46F7-936E-2A44E3AA4F7E}" dt="2021-03-30T13:17:35.367" v="4164" actId="2696"/>
        <pc:sldMkLst>
          <pc:docMk/>
          <pc:sldMk cId="1032042539" sldId="311"/>
        </pc:sldMkLst>
        <pc:spChg chg="add mod">
          <ac:chgData name="HOWARD LIM" userId="5f46fd05-caa1-48d7-ae1b-d61ec684b443" providerId="ADAL" clId="{2FBED7FA-B31C-46F7-936E-2A44E3AA4F7E}" dt="2021-03-30T13:05:25.293" v="3898" actId="208"/>
          <ac:spMkLst>
            <pc:docMk/>
            <pc:sldMk cId="1032042539" sldId="311"/>
            <ac:spMk id="6" creationId="{CDFC726F-C7C8-4715-A145-0B3E331909F0}"/>
          </ac:spMkLst>
        </pc:spChg>
        <pc:spChg chg="add mod">
          <ac:chgData name="HOWARD LIM" userId="5f46fd05-caa1-48d7-ae1b-d61ec684b443" providerId="ADAL" clId="{2FBED7FA-B31C-46F7-936E-2A44E3AA4F7E}" dt="2021-03-30T13:05:25.374" v="3908" actId="208"/>
          <ac:spMkLst>
            <pc:docMk/>
            <pc:sldMk cId="1032042539" sldId="311"/>
            <ac:spMk id="7" creationId="{4DBC923D-B0FE-41CC-A1D4-EE21381777B5}"/>
          </ac:spMkLst>
        </pc:spChg>
        <pc:spChg chg="add mod">
          <ac:chgData name="HOWARD LIM" userId="5f46fd05-caa1-48d7-ae1b-d61ec684b443" providerId="ADAL" clId="{2FBED7FA-B31C-46F7-936E-2A44E3AA4F7E}" dt="2021-03-30T13:05:25.460" v="3918" actId="208"/>
          <ac:spMkLst>
            <pc:docMk/>
            <pc:sldMk cId="1032042539" sldId="311"/>
            <ac:spMk id="8" creationId="{17C7843D-C0A8-460E-8862-8D72EBFA1082}"/>
          </ac:spMkLst>
        </pc:spChg>
        <pc:spChg chg="add mod">
          <ac:chgData name="HOWARD LIM" userId="5f46fd05-caa1-48d7-ae1b-d61ec684b443" providerId="ADAL" clId="{2FBED7FA-B31C-46F7-936E-2A44E3AA4F7E}" dt="2021-03-30T13:05:25.539" v="3928" actId="208"/>
          <ac:spMkLst>
            <pc:docMk/>
            <pc:sldMk cId="1032042539" sldId="311"/>
            <ac:spMk id="9" creationId="{9930FCCC-2C94-4817-BBFC-A74F85F5B3DF}"/>
          </ac:spMkLst>
        </pc:spChg>
        <pc:picChg chg="add mod">
          <ac:chgData name="HOWARD LIM" userId="5f46fd05-caa1-48d7-ae1b-d61ec684b443" providerId="ADAL" clId="{2FBED7FA-B31C-46F7-936E-2A44E3AA4F7E}" dt="2021-03-30T13:05:25.168" v="3888"/>
          <ac:picMkLst>
            <pc:docMk/>
            <pc:sldMk cId="1032042539" sldId="311"/>
            <ac:picMk id="5" creationId="{118DF748-0997-41F5-ADAB-61ADD9BF9BA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858" v="7188" actId="2696"/>
        <pc:sldMkLst>
          <pc:docMk/>
          <pc:sldMk cId="1207680697" sldId="311"/>
        </pc:sldMkLst>
        <pc:spChg chg="add mod">
          <ac:chgData name="HOWARD LIM" userId="5f46fd05-caa1-48d7-ae1b-d61ec684b443" providerId="ADAL" clId="{2FBED7FA-B31C-46F7-936E-2A44E3AA4F7E}" dt="2021-03-31T13:27:30.279" v="6932" actId="208"/>
          <ac:spMkLst>
            <pc:docMk/>
            <pc:sldMk cId="1207680697" sldId="311"/>
            <ac:spMk id="6" creationId="{EE6AE7D2-6551-46C9-8755-244C16195794}"/>
          </ac:spMkLst>
        </pc:spChg>
        <pc:spChg chg="add mod">
          <ac:chgData name="HOWARD LIM" userId="5f46fd05-caa1-48d7-ae1b-d61ec684b443" providerId="ADAL" clId="{2FBED7FA-B31C-46F7-936E-2A44E3AA4F7E}" dt="2021-03-31T13:27:30.355" v="6942" actId="208"/>
          <ac:spMkLst>
            <pc:docMk/>
            <pc:sldMk cId="1207680697" sldId="311"/>
            <ac:spMk id="7" creationId="{1E58C703-2819-419B-8EB3-C87B57368F38}"/>
          </ac:spMkLst>
        </pc:spChg>
        <pc:spChg chg="add mod">
          <ac:chgData name="HOWARD LIM" userId="5f46fd05-caa1-48d7-ae1b-d61ec684b443" providerId="ADAL" clId="{2FBED7FA-B31C-46F7-936E-2A44E3AA4F7E}" dt="2021-03-31T13:27:30.423" v="6952" actId="208"/>
          <ac:spMkLst>
            <pc:docMk/>
            <pc:sldMk cId="1207680697" sldId="311"/>
            <ac:spMk id="8" creationId="{45AA4C89-F503-4644-80B5-824CD289FF27}"/>
          </ac:spMkLst>
        </pc:spChg>
        <pc:spChg chg="add mod">
          <ac:chgData name="HOWARD LIM" userId="5f46fd05-caa1-48d7-ae1b-d61ec684b443" providerId="ADAL" clId="{2FBED7FA-B31C-46F7-936E-2A44E3AA4F7E}" dt="2021-03-31T13:27:30.498" v="6962" actId="208"/>
          <ac:spMkLst>
            <pc:docMk/>
            <pc:sldMk cId="1207680697" sldId="311"/>
            <ac:spMk id="9" creationId="{BD50839E-6C3B-48EC-A8DE-50FBDB7EB1EA}"/>
          </ac:spMkLst>
        </pc:spChg>
        <pc:picChg chg="add mod">
          <ac:chgData name="HOWARD LIM" userId="5f46fd05-caa1-48d7-ae1b-d61ec684b443" providerId="ADAL" clId="{2FBED7FA-B31C-46F7-936E-2A44E3AA4F7E}" dt="2021-03-31T13:27:30.150" v="6922"/>
          <ac:picMkLst>
            <pc:docMk/>
            <pc:sldMk cId="1207680697" sldId="311"/>
            <ac:picMk id="5" creationId="{4C5B5521-9D5E-48DE-84CD-07A857231A9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42" v="4687" actId="2696"/>
        <pc:sldMkLst>
          <pc:docMk/>
          <pc:sldMk cId="1295456511" sldId="311"/>
        </pc:sldMkLst>
        <pc:spChg chg="add mod">
          <ac:chgData name="HOWARD LIM" userId="5f46fd05-caa1-48d7-ae1b-d61ec684b443" providerId="ADAL" clId="{2FBED7FA-B31C-46F7-936E-2A44E3AA4F7E}" dt="2021-03-30T13:17:39.763" v="4500" actId="947"/>
          <ac:spMkLst>
            <pc:docMk/>
            <pc:sldMk cId="1295456511" sldId="311"/>
            <ac:spMk id="6" creationId="{771F1B76-0FE4-4F63-BDB9-EC1BEB11422A}"/>
          </ac:spMkLst>
        </pc:spChg>
        <pc:spChg chg="add mod">
          <ac:chgData name="HOWARD LIM" userId="5f46fd05-caa1-48d7-ae1b-d61ec684b443" providerId="ADAL" clId="{2FBED7FA-B31C-46F7-936E-2A44E3AA4F7E}" dt="2021-03-30T13:17:39.808" v="4507" actId="947"/>
          <ac:spMkLst>
            <pc:docMk/>
            <pc:sldMk cId="1295456511" sldId="311"/>
            <ac:spMk id="7" creationId="{96C5D94A-784A-4E3F-AA70-F212C43E02E3}"/>
          </ac:spMkLst>
        </pc:spChg>
        <pc:spChg chg="add mod">
          <ac:chgData name="HOWARD LIM" userId="5f46fd05-caa1-48d7-ae1b-d61ec684b443" providerId="ADAL" clId="{2FBED7FA-B31C-46F7-936E-2A44E3AA4F7E}" dt="2021-03-30T13:17:39.856" v="4514" actId="947"/>
          <ac:spMkLst>
            <pc:docMk/>
            <pc:sldMk cId="1295456511" sldId="311"/>
            <ac:spMk id="8" creationId="{09DEA0C6-A1FF-489E-BF45-A3335795B449}"/>
          </ac:spMkLst>
        </pc:spChg>
        <pc:spChg chg="add mod">
          <ac:chgData name="HOWARD LIM" userId="5f46fd05-caa1-48d7-ae1b-d61ec684b443" providerId="ADAL" clId="{2FBED7FA-B31C-46F7-936E-2A44E3AA4F7E}" dt="2021-03-30T13:17:39.897" v="4521" actId="947"/>
          <ac:spMkLst>
            <pc:docMk/>
            <pc:sldMk cId="1295456511" sldId="311"/>
            <ac:spMk id="9" creationId="{0110952E-1079-46B9-880F-6E9130597C04}"/>
          </ac:spMkLst>
        </pc:spChg>
        <pc:picChg chg="add mod">
          <ac:chgData name="HOWARD LIM" userId="5f46fd05-caa1-48d7-ae1b-d61ec684b443" providerId="ADAL" clId="{2FBED7FA-B31C-46F7-936E-2A44E3AA4F7E}" dt="2021-03-30T13:17:39.684" v="4493"/>
          <ac:picMkLst>
            <pc:docMk/>
            <pc:sldMk cId="1295456511" sldId="311"/>
            <ac:picMk id="5" creationId="{869371FB-B457-426B-AD57-9B3889BB651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7:49.352" v="11631" actId="2696"/>
        <pc:sldMkLst>
          <pc:docMk/>
          <pc:sldMk cId="1366285537" sldId="311"/>
        </pc:sldMkLst>
        <pc:spChg chg="add mod">
          <ac:chgData name="HOWARD LIM" userId="5f46fd05-caa1-48d7-ae1b-d61ec684b443" providerId="ADAL" clId="{2FBED7FA-B31C-46F7-936E-2A44E3AA4F7E}" dt="2021-03-31T13:46:13.007" v="11548" actId="208"/>
          <ac:spMkLst>
            <pc:docMk/>
            <pc:sldMk cId="1366285537" sldId="311"/>
            <ac:spMk id="6" creationId="{595E6EA9-ED84-4953-AFBF-427CA13E47A2}"/>
          </ac:spMkLst>
        </pc:spChg>
        <pc:spChg chg="add mod">
          <ac:chgData name="HOWARD LIM" userId="5f46fd05-caa1-48d7-ae1b-d61ec684b443" providerId="ADAL" clId="{2FBED7FA-B31C-46F7-936E-2A44E3AA4F7E}" dt="2021-03-31T13:46:13.084" v="11558" actId="208"/>
          <ac:spMkLst>
            <pc:docMk/>
            <pc:sldMk cId="1366285537" sldId="311"/>
            <ac:spMk id="7" creationId="{FF458544-A6C0-4716-8D20-9284650379E6}"/>
          </ac:spMkLst>
        </pc:spChg>
        <pc:spChg chg="add mod">
          <ac:chgData name="HOWARD LIM" userId="5f46fd05-caa1-48d7-ae1b-d61ec684b443" providerId="ADAL" clId="{2FBED7FA-B31C-46F7-936E-2A44E3AA4F7E}" dt="2021-03-31T13:46:13.142" v="11568" actId="208"/>
          <ac:spMkLst>
            <pc:docMk/>
            <pc:sldMk cId="1366285537" sldId="311"/>
            <ac:spMk id="8" creationId="{46AEA0AA-8795-4471-B3C3-EC1BB3011CB1}"/>
          </ac:spMkLst>
        </pc:spChg>
        <pc:spChg chg="add mod">
          <ac:chgData name="HOWARD LIM" userId="5f46fd05-caa1-48d7-ae1b-d61ec684b443" providerId="ADAL" clId="{2FBED7FA-B31C-46F7-936E-2A44E3AA4F7E}" dt="2021-03-31T13:46:13.198" v="11578" actId="208"/>
          <ac:spMkLst>
            <pc:docMk/>
            <pc:sldMk cId="1366285537" sldId="311"/>
            <ac:spMk id="9" creationId="{6198A236-F7D0-41CB-95AD-E3E50D527D76}"/>
          </ac:spMkLst>
        </pc:spChg>
        <pc:picChg chg="add mod">
          <ac:chgData name="HOWARD LIM" userId="5f46fd05-caa1-48d7-ae1b-d61ec684b443" providerId="ADAL" clId="{2FBED7FA-B31C-46F7-936E-2A44E3AA4F7E}" dt="2021-03-31T13:46:12.903" v="11538"/>
          <ac:picMkLst>
            <pc:docMk/>
            <pc:sldMk cId="1366285537" sldId="311"/>
            <ac:picMk id="5" creationId="{3069DFD3-DD0C-4F17-ACC9-FD21B8CA143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15:12.662" v="5710" actId="2696"/>
        <pc:sldMkLst>
          <pc:docMk/>
          <pc:sldMk cId="1375794205" sldId="311"/>
        </pc:sldMkLst>
        <pc:spChg chg="add mod">
          <ac:chgData name="HOWARD LIM" userId="5f46fd05-caa1-48d7-ae1b-d61ec684b443" providerId="ADAL" clId="{2FBED7FA-B31C-46F7-936E-2A44E3AA4F7E}" dt="2021-03-31T13:07:47.937" v="5668" actId="208"/>
          <ac:spMkLst>
            <pc:docMk/>
            <pc:sldMk cId="1375794205" sldId="311"/>
            <ac:spMk id="6" creationId="{A098739D-A5B8-4D9D-8DF8-66F20E744EB8}"/>
          </ac:spMkLst>
        </pc:spChg>
        <pc:spChg chg="add mod">
          <ac:chgData name="HOWARD LIM" userId="5f46fd05-caa1-48d7-ae1b-d61ec684b443" providerId="ADAL" clId="{2FBED7FA-B31C-46F7-936E-2A44E3AA4F7E}" dt="2021-03-31T13:07:47.990" v="5678" actId="208"/>
          <ac:spMkLst>
            <pc:docMk/>
            <pc:sldMk cId="1375794205" sldId="311"/>
            <ac:spMk id="7" creationId="{2D30756A-7537-4299-BBED-ED1EEE7878AF}"/>
          </ac:spMkLst>
        </pc:spChg>
        <pc:spChg chg="add mod">
          <ac:chgData name="HOWARD LIM" userId="5f46fd05-caa1-48d7-ae1b-d61ec684b443" providerId="ADAL" clId="{2FBED7FA-B31C-46F7-936E-2A44E3AA4F7E}" dt="2021-03-31T13:07:48.055" v="5688" actId="208"/>
          <ac:spMkLst>
            <pc:docMk/>
            <pc:sldMk cId="1375794205" sldId="311"/>
            <ac:spMk id="8" creationId="{ABC9B56F-9C3C-4FAA-B987-51FEEF02C1E0}"/>
          </ac:spMkLst>
        </pc:spChg>
        <pc:spChg chg="add mod">
          <ac:chgData name="HOWARD LIM" userId="5f46fd05-caa1-48d7-ae1b-d61ec684b443" providerId="ADAL" clId="{2FBED7FA-B31C-46F7-936E-2A44E3AA4F7E}" dt="2021-03-31T13:07:48.137" v="5698" actId="208"/>
          <ac:spMkLst>
            <pc:docMk/>
            <pc:sldMk cId="1375794205" sldId="311"/>
            <ac:spMk id="9" creationId="{A521A995-5D50-42A1-BD00-EE21925AD781}"/>
          </ac:spMkLst>
        </pc:spChg>
        <pc:picChg chg="add mod">
          <ac:chgData name="HOWARD LIM" userId="5f46fd05-caa1-48d7-ae1b-d61ec684b443" providerId="ADAL" clId="{2FBED7FA-B31C-46F7-936E-2A44E3AA4F7E}" dt="2021-03-31T13:07:47.806" v="5658"/>
          <ac:picMkLst>
            <pc:docMk/>
            <pc:sldMk cId="1375794205" sldId="311"/>
            <ac:picMk id="5" creationId="{3BD84DF8-ACAB-44B2-91FA-21A45B8F42B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79" v="11081" actId="2696"/>
        <pc:sldMkLst>
          <pc:docMk/>
          <pc:sldMk cId="1425615529" sldId="311"/>
        </pc:sldMkLst>
        <pc:spChg chg="add mod">
          <ac:chgData name="HOWARD LIM" userId="5f46fd05-caa1-48d7-ae1b-d61ec684b443" providerId="ADAL" clId="{2FBED7FA-B31C-46F7-936E-2A44E3AA4F7E}" dt="2021-03-31T13:44:19.764" v="10482" actId="208"/>
          <ac:spMkLst>
            <pc:docMk/>
            <pc:sldMk cId="1425615529" sldId="311"/>
            <ac:spMk id="6" creationId="{BE736EA4-B126-4634-9EB9-44184594D2FB}"/>
          </ac:spMkLst>
        </pc:spChg>
        <pc:spChg chg="add mod">
          <ac:chgData name="HOWARD LIM" userId="5f46fd05-caa1-48d7-ae1b-d61ec684b443" providerId="ADAL" clId="{2FBED7FA-B31C-46F7-936E-2A44E3AA4F7E}" dt="2021-03-31T13:44:19.826" v="10492" actId="208"/>
          <ac:spMkLst>
            <pc:docMk/>
            <pc:sldMk cId="1425615529" sldId="311"/>
            <ac:spMk id="7" creationId="{7A5C2204-3053-4EA1-A5AC-7EE33DCDCE82}"/>
          </ac:spMkLst>
        </pc:spChg>
        <pc:spChg chg="add mod">
          <ac:chgData name="HOWARD LIM" userId="5f46fd05-caa1-48d7-ae1b-d61ec684b443" providerId="ADAL" clId="{2FBED7FA-B31C-46F7-936E-2A44E3AA4F7E}" dt="2021-03-31T13:44:19.897" v="10502" actId="208"/>
          <ac:spMkLst>
            <pc:docMk/>
            <pc:sldMk cId="1425615529" sldId="311"/>
            <ac:spMk id="8" creationId="{47D5D54E-FE55-4E32-A086-A361814FE1CB}"/>
          </ac:spMkLst>
        </pc:spChg>
        <pc:spChg chg="add mod">
          <ac:chgData name="HOWARD LIM" userId="5f46fd05-caa1-48d7-ae1b-d61ec684b443" providerId="ADAL" clId="{2FBED7FA-B31C-46F7-936E-2A44E3AA4F7E}" dt="2021-03-31T13:44:19.978" v="10512" actId="208"/>
          <ac:spMkLst>
            <pc:docMk/>
            <pc:sldMk cId="1425615529" sldId="311"/>
            <ac:spMk id="9" creationId="{EAD6CE74-0002-453F-B9CB-60CB70310381}"/>
          </ac:spMkLst>
        </pc:spChg>
        <pc:picChg chg="add mod">
          <ac:chgData name="HOWARD LIM" userId="5f46fd05-caa1-48d7-ae1b-d61ec684b443" providerId="ADAL" clId="{2FBED7FA-B31C-46F7-936E-2A44E3AA4F7E}" dt="2021-03-31T13:44:19.655" v="10472"/>
          <ac:picMkLst>
            <pc:docMk/>
            <pc:sldMk cId="1425615529" sldId="311"/>
            <ac:picMk id="5" creationId="{F879E90E-EFB2-4AEF-B0EA-801B41C00809}"/>
          </ac:picMkLst>
        </pc:picChg>
      </pc:sldChg>
      <pc:sldChg chg="add del">
        <pc:chgData name="HOWARD LIM" userId="5f46fd05-caa1-48d7-ae1b-d61ec684b443" providerId="ADAL" clId="{2FBED7FA-B31C-46F7-936E-2A44E3AA4F7E}" dt="2021-03-30T12:44:29.521" v="2180" actId="2696"/>
        <pc:sldMkLst>
          <pc:docMk/>
          <pc:sldMk cId="2068169125" sldId="311"/>
        </pc:sldMkLst>
      </pc:sldChg>
      <pc:sldChg chg="add del">
        <pc:chgData name="HOWARD LIM" userId="5f46fd05-caa1-48d7-ae1b-d61ec684b443" providerId="ADAL" clId="{2FBED7FA-B31C-46F7-936E-2A44E3AA4F7E}" dt="2021-03-30T12:44:41.692" v="2630" actId="2696"/>
        <pc:sldMkLst>
          <pc:docMk/>
          <pc:sldMk cId="2353511011" sldId="311"/>
        </pc:sldMkLst>
      </pc:sldChg>
      <pc:sldChg chg="addSp modSp add del mod">
        <pc:chgData name="HOWARD LIM" userId="5f46fd05-caa1-48d7-ae1b-d61ec684b443" providerId="ADAL" clId="{2FBED7FA-B31C-46F7-936E-2A44E3AA4F7E}" dt="2021-03-30T09:48:04.051" v="845" actId="2696"/>
        <pc:sldMkLst>
          <pc:docMk/>
          <pc:sldMk cId="2361743154" sldId="311"/>
        </pc:sldMkLst>
        <pc:spChg chg="add mod">
          <ac:chgData name="HOWARD LIM" userId="5f46fd05-caa1-48d7-ae1b-d61ec684b443" providerId="ADAL" clId="{2FBED7FA-B31C-46F7-936E-2A44E3AA4F7E}" dt="2020-12-20T14:47:20.839" v="766" actId="947"/>
          <ac:spMkLst>
            <pc:docMk/>
            <pc:sldMk cId="2361743154" sldId="311"/>
            <ac:spMk id="6" creationId="{EFA5228C-E7F1-4916-936C-2AAC88810329}"/>
          </ac:spMkLst>
        </pc:spChg>
        <pc:spChg chg="add mod">
          <ac:chgData name="HOWARD LIM" userId="5f46fd05-caa1-48d7-ae1b-d61ec684b443" providerId="ADAL" clId="{2FBED7FA-B31C-46F7-936E-2A44E3AA4F7E}" dt="2020-12-20T14:47:20.902" v="773" actId="947"/>
          <ac:spMkLst>
            <pc:docMk/>
            <pc:sldMk cId="2361743154" sldId="311"/>
            <ac:spMk id="7" creationId="{8CFE7747-380E-4E5A-8BA8-A6436821DAB8}"/>
          </ac:spMkLst>
        </pc:spChg>
        <pc:spChg chg="add mod">
          <ac:chgData name="HOWARD LIM" userId="5f46fd05-caa1-48d7-ae1b-d61ec684b443" providerId="ADAL" clId="{2FBED7FA-B31C-46F7-936E-2A44E3AA4F7E}" dt="2020-12-20T14:47:20.963" v="780" actId="947"/>
          <ac:spMkLst>
            <pc:docMk/>
            <pc:sldMk cId="2361743154" sldId="311"/>
            <ac:spMk id="8" creationId="{73BDEE0D-4DC0-4F46-B005-13E1C4C38528}"/>
          </ac:spMkLst>
        </pc:spChg>
        <pc:spChg chg="add mod">
          <ac:chgData name="HOWARD LIM" userId="5f46fd05-caa1-48d7-ae1b-d61ec684b443" providerId="ADAL" clId="{2FBED7FA-B31C-46F7-936E-2A44E3AA4F7E}" dt="2020-12-20T14:47:21.020" v="787" actId="947"/>
          <ac:spMkLst>
            <pc:docMk/>
            <pc:sldMk cId="2361743154" sldId="311"/>
            <ac:spMk id="9" creationId="{D73EEAFF-210E-4A4E-9C28-CB27404A9A51}"/>
          </ac:spMkLst>
        </pc:spChg>
        <pc:picChg chg="add mod">
          <ac:chgData name="HOWARD LIM" userId="5f46fd05-caa1-48d7-ae1b-d61ec684b443" providerId="ADAL" clId="{2FBED7FA-B31C-46F7-936E-2A44E3AA4F7E}" dt="2020-12-20T14:47:20.731" v="759"/>
          <ac:picMkLst>
            <pc:docMk/>
            <pc:sldMk cId="2361743154" sldId="311"/>
            <ac:picMk id="5" creationId="{27587CCC-823F-430F-AE5C-3327CD2328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47" v="12718" actId="2696"/>
        <pc:sldMkLst>
          <pc:docMk/>
          <pc:sldMk cId="2761958307" sldId="311"/>
        </pc:sldMkLst>
        <pc:spChg chg="add mod">
          <ac:chgData name="HOWARD LIM" userId="5f46fd05-caa1-48d7-ae1b-d61ec684b443" providerId="ADAL" clId="{2FBED7FA-B31C-46F7-936E-2A44E3AA4F7E}" dt="2021-03-31T14:16:30.029" v="12624" actId="208"/>
          <ac:spMkLst>
            <pc:docMk/>
            <pc:sldMk cId="2761958307" sldId="311"/>
            <ac:spMk id="6" creationId="{60534D26-81C1-45F9-909F-69268C3C5B18}"/>
          </ac:spMkLst>
        </pc:spChg>
        <pc:spChg chg="add mod">
          <ac:chgData name="HOWARD LIM" userId="5f46fd05-caa1-48d7-ae1b-d61ec684b443" providerId="ADAL" clId="{2FBED7FA-B31C-46F7-936E-2A44E3AA4F7E}" dt="2021-03-31T14:16:30.098" v="12634" actId="208"/>
          <ac:spMkLst>
            <pc:docMk/>
            <pc:sldMk cId="2761958307" sldId="311"/>
            <ac:spMk id="7" creationId="{D2C78A39-5F9F-418A-83D3-2B1832E543AC}"/>
          </ac:spMkLst>
        </pc:spChg>
        <pc:spChg chg="add mod">
          <ac:chgData name="HOWARD LIM" userId="5f46fd05-caa1-48d7-ae1b-d61ec684b443" providerId="ADAL" clId="{2FBED7FA-B31C-46F7-936E-2A44E3AA4F7E}" dt="2021-03-31T14:16:30.170" v="12644" actId="208"/>
          <ac:spMkLst>
            <pc:docMk/>
            <pc:sldMk cId="2761958307" sldId="311"/>
            <ac:spMk id="8" creationId="{187084F6-982C-4A15-9EDC-C08DD9F76E77}"/>
          </ac:spMkLst>
        </pc:spChg>
        <pc:spChg chg="add mod">
          <ac:chgData name="HOWARD LIM" userId="5f46fd05-caa1-48d7-ae1b-d61ec684b443" providerId="ADAL" clId="{2FBED7FA-B31C-46F7-936E-2A44E3AA4F7E}" dt="2021-03-31T14:16:30.263" v="12654" actId="208"/>
          <ac:spMkLst>
            <pc:docMk/>
            <pc:sldMk cId="2761958307" sldId="311"/>
            <ac:spMk id="9" creationId="{000E2678-8479-4C92-A29D-CD72E9F4FCAA}"/>
          </ac:spMkLst>
        </pc:spChg>
        <pc:picChg chg="add mod">
          <ac:chgData name="HOWARD LIM" userId="5f46fd05-caa1-48d7-ae1b-d61ec684b443" providerId="ADAL" clId="{2FBED7FA-B31C-46F7-936E-2A44E3AA4F7E}" dt="2021-03-31T14:16:29.851" v="12614"/>
          <ac:picMkLst>
            <pc:docMk/>
            <pc:sldMk cId="2761958307" sldId="311"/>
            <ac:picMk id="5" creationId="{8C45A89B-2B4C-4818-AA9B-2D11C08E1E86}"/>
          </ac:picMkLst>
        </pc:picChg>
      </pc:sldChg>
      <pc:sldChg chg="add del">
        <pc:chgData name="HOWARD LIM" userId="5f46fd05-caa1-48d7-ae1b-d61ec684b443" providerId="ADAL" clId="{2FBED7FA-B31C-46F7-936E-2A44E3AA4F7E}" dt="2021-03-30T12:35:33.121" v="1179" actId="2696"/>
        <pc:sldMkLst>
          <pc:docMk/>
          <pc:sldMk cId="3143601007" sldId="311"/>
        </pc:sldMkLst>
      </pc:sldChg>
      <pc:sldChg chg="addSp modSp add del mod">
        <pc:chgData name="HOWARD LIM" userId="5f46fd05-caa1-48d7-ae1b-d61ec684b443" providerId="ADAL" clId="{2FBED7FA-B31C-46F7-936E-2A44E3AA4F7E}" dt="2021-03-31T13:07:40.537" v="5209" actId="2696"/>
        <pc:sldMkLst>
          <pc:docMk/>
          <pc:sldMk cId="3285382443" sldId="311"/>
        </pc:sldMkLst>
        <pc:spChg chg="add mod">
          <ac:chgData name="HOWARD LIM" userId="5f46fd05-caa1-48d7-ae1b-d61ec684b443" providerId="ADAL" clId="{2FBED7FA-B31C-46F7-936E-2A44E3AA4F7E}" dt="2021-03-30T13:22:52.635" v="5023" actId="947"/>
          <ac:spMkLst>
            <pc:docMk/>
            <pc:sldMk cId="3285382443" sldId="311"/>
            <ac:spMk id="6" creationId="{F0F3CB8E-4BC7-4129-A498-402A349C0CF2}"/>
          </ac:spMkLst>
        </pc:spChg>
        <pc:spChg chg="add mod">
          <ac:chgData name="HOWARD LIM" userId="5f46fd05-caa1-48d7-ae1b-d61ec684b443" providerId="ADAL" clId="{2FBED7FA-B31C-46F7-936E-2A44E3AA4F7E}" dt="2021-03-30T13:22:52.684" v="5030" actId="947"/>
          <ac:spMkLst>
            <pc:docMk/>
            <pc:sldMk cId="3285382443" sldId="311"/>
            <ac:spMk id="7" creationId="{64D3B497-4EAD-4A5C-B3BA-C6AC027C0C3A}"/>
          </ac:spMkLst>
        </pc:spChg>
        <pc:spChg chg="add mod">
          <ac:chgData name="HOWARD LIM" userId="5f46fd05-caa1-48d7-ae1b-d61ec684b443" providerId="ADAL" clId="{2FBED7FA-B31C-46F7-936E-2A44E3AA4F7E}" dt="2021-03-30T13:22:52.742" v="5037" actId="947"/>
          <ac:spMkLst>
            <pc:docMk/>
            <pc:sldMk cId="3285382443" sldId="311"/>
            <ac:spMk id="8" creationId="{0CE0C14F-1215-449C-89F4-3D6B6A6298DF}"/>
          </ac:spMkLst>
        </pc:spChg>
        <pc:spChg chg="add mod">
          <ac:chgData name="HOWARD LIM" userId="5f46fd05-caa1-48d7-ae1b-d61ec684b443" providerId="ADAL" clId="{2FBED7FA-B31C-46F7-936E-2A44E3AA4F7E}" dt="2021-03-30T13:22:52.782" v="5044" actId="947"/>
          <ac:spMkLst>
            <pc:docMk/>
            <pc:sldMk cId="3285382443" sldId="311"/>
            <ac:spMk id="9" creationId="{ADBD87BF-B185-411E-9DAD-496626820B72}"/>
          </ac:spMkLst>
        </pc:spChg>
        <pc:picChg chg="add mod">
          <ac:chgData name="HOWARD LIM" userId="5f46fd05-caa1-48d7-ae1b-d61ec684b443" providerId="ADAL" clId="{2FBED7FA-B31C-46F7-936E-2A44E3AA4F7E}" dt="2021-03-30T13:22:52.559" v="5016"/>
          <ac:picMkLst>
            <pc:docMk/>
            <pc:sldMk cId="3285382443" sldId="311"/>
            <ac:picMk id="5" creationId="{C3093E58-6659-443B-8D47-1E2CBFDA5803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29" v="433" actId="2696"/>
        <pc:sldMkLst>
          <pc:docMk/>
          <pc:sldMk cId="3327620650" sldId="311"/>
        </pc:sldMkLst>
        <pc:spChg chg="add mod">
          <ac:chgData name="HOWARD LIM" userId="5f46fd05-caa1-48d7-ae1b-d61ec684b443" providerId="ADAL" clId="{2FBED7FA-B31C-46F7-936E-2A44E3AA4F7E}" dt="2020-12-20T14:45:59.084" v="354" actId="947"/>
          <ac:spMkLst>
            <pc:docMk/>
            <pc:sldMk cId="3327620650" sldId="311"/>
            <ac:spMk id="6" creationId="{935E97F4-BA70-445D-9D5C-29EFE4B0D934}"/>
          </ac:spMkLst>
        </pc:spChg>
        <pc:spChg chg="add mod">
          <ac:chgData name="HOWARD LIM" userId="5f46fd05-caa1-48d7-ae1b-d61ec684b443" providerId="ADAL" clId="{2FBED7FA-B31C-46F7-936E-2A44E3AA4F7E}" dt="2020-12-20T14:45:59.196" v="361" actId="947"/>
          <ac:spMkLst>
            <pc:docMk/>
            <pc:sldMk cId="3327620650" sldId="311"/>
            <ac:spMk id="7" creationId="{D57B9F2E-8192-481C-B2CA-2C738C2E3C48}"/>
          </ac:spMkLst>
        </pc:spChg>
        <pc:spChg chg="add mod">
          <ac:chgData name="HOWARD LIM" userId="5f46fd05-caa1-48d7-ae1b-d61ec684b443" providerId="ADAL" clId="{2FBED7FA-B31C-46F7-936E-2A44E3AA4F7E}" dt="2020-12-20T14:45:59.283" v="368" actId="947"/>
          <ac:spMkLst>
            <pc:docMk/>
            <pc:sldMk cId="3327620650" sldId="311"/>
            <ac:spMk id="8" creationId="{7B9F806D-BB04-4E20-8901-AED12E6C3E76}"/>
          </ac:spMkLst>
        </pc:spChg>
        <pc:spChg chg="add mod">
          <ac:chgData name="HOWARD LIM" userId="5f46fd05-caa1-48d7-ae1b-d61ec684b443" providerId="ADAL" clId="{2FBED7FA-B31C-46F7-936E-2A44E3AA4F7E}" dt="2020-12-20T14:45:59.342" v="375" actId="947"/>
          <ac:spMkLst>
            <pc:docMk/>
            <pc:sldMk cId="3327620650" sldId="311"/>
            <ac:spMk id="9" creationId="{F878D7E0-E70C-4F0A-A04C-AF30D337EB54}"/>
          </ac:spMkLst>
        </pc:spChg>
        <pc:picChg chg="add mod">
          <ac:chgData name="HOWARD LIM" userId="5f46fd05-caa1-48d7-ae1b-d61ec684b443" providerId="ADAL" clId="{2FBED7FA-B31C-46F7-936E-2A44E3AA4F7E}" dt="2020-12-20T14:45:58.931" v="347"/>
          <ac:picMkLst>
            <pc:docMk/>
            <pc:sldMk cId="3327620650" sldId="311"/>
            <ac:picMk id="5" creationId="{F691DF34-F9A5-4F38-884C-375D6602891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498" v="12170" actId="2696"/>
        <pc:sldMkLst>
          <pc:docMk/>
          <pc:sldMk cId="3578663824" sldId="311"/>
        </pc:sldMkLst>
        <pc:spChg chg="add mod">
          <ac:chgData name="HOWARD LIM" userId="5f46fd05-caa1-48d7-ae1b-d61ec684b443" providerId="ADAL" clId="{2FBED7FA-B31C-46F7-936E-2A44E3AA4F7E}" dt="2021-03-31T13:47:55.130" v="12086" actId="208"/>
          <ac:spMkLst>
            <pc:docMk/>
            <pc:sldMk cId="3578663824" sldId="311"/>
            <ac:spMk id="6" creationId="{03850674-F082-4B7E-8D59-79876F0C37B3}"/>
          </ac:spMkLst>
        </pc:spChg>
        <pc:spChg chg="add mod">
          <ac:chgData name="HOWARD LIM" userId="5f46fd05-caa1-48d7-ae1b-d61ec684b443" providerId="ADAL" clId="{2FBED7FA-B31C-46F7-936E-2A44E3AA4F7E}" dt="2021-03-31T13:47:55.181" v="12096" actId="208"/>
          <ac:spMkLst>
            <pc:docMk/>
            <pc:sldMk cId="3578663824" sldId="311"/>
            <ac:spMk id="7" creationId="{2E8ED9A2-DF9C-43DE-A5E6-00048DD15804}"/>
          </ac:spMkLst>
        </pc:spChg>
        <pc:spChg chg="add mod">
          <ac:chgData name="HOWARD LIM" userId="5f46fd05-caa1-48d7-ae1b-d61ec684b443" providerId="ADAL" clId="{2FBED7FA-B31C-46F7-936E-2A44E3AA4F7E}" dt="2021-03-31T13:47:55.242" v="12106" actId="208"/>
          <ac:spMkLst>
            <pc:docMk/>
            <pc:sldMk cId="3578663824" sldId="311"/>
            <ac:spMk id="8" creationId="{FAFBCD51-9122-4F16-A6E7-1D5F782EC11E}"/>
          </ac:spMkLst>
        </pc:spChg>
        <pc:spChg chg="add mod">
          <ac:chgData name="HOWARD LIM" userId="5f46fd05-caa1-48d7-ae1b-d61ec684b443" providerId="ADAL" clId="{2FBED7FA-B31C-46F7-936E-2A44E3AA4F7E}" dt="2021-03-31T13:47:55.292" v="12116" actId="208"/>
          <ac:spMkLst>
            <pc:docMk/>
            <pc:sldMk cId="3578663824" sldId="311"/>
            <ac:spMk id="9" creationId="{8156C8F1-A0A7-4C06-8974-306D55D95206}"/>
          </ac:spMkLst>
        </pc:spChg>
        <pc:picChg chg="add mod">
          <ac:chgData name="HOWARD LIM" userId="5f46fd05-caa1-48d7-ae1b-d61ec684b443" providerId="ADAL" clId="{2FBED7FA-B31C-46F7-936E-2A44E3AA4F7E}" dt="2021-03-31T13:47:54.999" v="12076"/>
          <ac:picMkLst>
            <pc:docMk/>
            <pc:sldMk cId="3578663824" sldId="311"/>
            <ac:picMk id="5" creationId="{DDD45153-1BC1-4929-AFAE-23B64889F7AB}"/>
          </ac:picMkLst>
        </pc:picChg>
      </pc:sldChg>
      <pc:sldChg chg="add del">
        <pc:chgData name="HOWARD LIM" userId="5f46fd05-caa1-48d7-ae1b-d61ec684b443" providerId="ADAL" clId="{2FBED7FA-B31C-46F7-936E-2A44E3AA4F7E}" dt="2021-03-31T13:23:10.769" v="6470" actId="47"/>
        <pc:sldMkLst>
          <pc:docMk/>
          <pc:sldMk cId="3772556094" sldId="311"/>
        </pc:sldMkLst>
      </pc:sldChg>
      <pc:sldChg chg="add del">
        <pc:chgData name="HOWARD LIM" userId="5f46fd05-caa1-48d7-ae1b-d61ec684b443" providerId="ADAL" clId="{2FBED7FA-B31C-46F7-936E-2A44E3AA4F7E}" dt="2021-03-30T12:41:19.736" v="1848" actId="2696"/>
        <pc:sldMkLst>
          <pc:docMk/>
          <pc:sldMk cId="3841465727" sldId="311"/>
        </pc:sldMkLst>
      </pc:sldChg>
      <pc:sldChg chg="del">
        <pc:chgData name="HOWARD LIM" userId="5f46fd05-caa1-48d7-ae1b-d61ec684b443" providerId="ADAL" clId="{2FBED7FA-B31C-46F7-936E-2A44E3AA4F7E}" dt="2020-12-20T14:45:40.176" v="8" actId="2696"/>
        <pc:sldMkLst>
          <pc:docMk/>
          <pc:sldMk cId="3888718191" sldId="311"/>
        </pc:sldMkLst>
      </pc:sldChg>
      <pc:sldChg chg="addSp modSp add del mod">
        <pc:chgData name="HOWARD LIM" userId="5f46fd05-caa1-48d7-ae1b-d61ec684b443" providerId="ADAL" clId="{2FBED7FA-B31C-46F7-936E-2A44E3AA4F7E}" dt="2021-03-31T13:47:49.360" v="11632" actId="2696"/>
        <pc:sldMkLst>
          <pc:docMk/>
          <pc:sldMk cId="86347507" sldId="312"/>
        </pc:sldMkLst>
        <pc:spChg chg="add mod">
          <ac:chgData name="HOWARD LIM" userId="5f46fd05-caa1-48d7-ae1b-d61ec684b443" providerId="ADAL" clId="{2FBED7FA-B31C-46F7-936E-2A44E3AA4F7E}" dt="2021-03-31T13:46:13.556" v="11591" actId="208"/>
          <ac:spMkLst>
            <pc:docMk/>
            <pc:sldMk cId="86347507" sldId="312"/>
            <ac:spMk id="6" creationId="{35F2FEF7-D733-4ADD-800A-96842CEF08C5}"/>
          </ac:spMkLst>
        </pc:spChg>
        <pc:spChg chg="add mod">
          <ac:chgData name="HOWARD LIM" userId="5f46fd05-caa1-48d7-ae1b-d61ec684b443" providerId="ADAL" clId="{2FBED7FA-B31C-46F7-936E-2A44E3AA4F7E}" dt="2021-03-31T13:46:13.612" v="11601" actId="208"/>
          <ac:spMkLst>
            <pc:docMk/>
            <pc:sldMk cId="86347507" sldId="312"/>
            <ac:spMk id="7" creationId="{53DBB5AD-C35E-40DE-9C18-F4EC4133A47D}"/>
          </ac:spMkLst>
        </pc:spChg>
        <pc:spChg chg="add mod">
          <ac:chgData name="HOWARD LIM" userId="5f46fd05-caa1-48d7-ae1b-d61ec684b443" providerId="ADAL" clId="{2FBED7FA-B31C-46F7-936E-2A44E3AA4F7E}" dt="2021-03-31T13:46:13.674" v="11611" actId="208"/>
          <ac:spMkLst>
            <pc:docMk/>
            <pc:sldMk cId="86347507" sldId="312"/>
            <ac:spMk id="8" creationId="{C1D6ED10-1E61-437B-B8BE-B9E174D4FD46}"/>
          </ac:spMkLst>
        </pc:spChg>
        <pc:spChg chg="add mod">
          <ac:chgData name="HOWARD LIM" userId="5f46fd05-caa1-48d7-ae1b-d61ec684b443" providerId="ADAL" clId="{2FBED7FA-B31C-46F7-936E-2A44E3AA4F7E}" dt="2021-03-31T13:46:13.727" v="11621" actId="208"/>
          <ac:spMkLst>
            <pc:docMk/>
            <pc:sldMk cId="86347507" sldId="312"/>
            <ac:spMk id="9" creationId="{9589CF63-D6D1-4A39-8721-C58BFEE497A0}"/>
          </ac:spMkLst>
        </pc:spChg>
        <pc:picChg chg="add mod">
          <ac:chgData name="HOWARD LIM" userId="5f46fd05-caa1-48d7-ae1b-d61ec684b443" providerId="ADAL" clId="{2FBED7FA-B31C-46F7-936E-2A44E3AA4F7E}" dt="2021-03-31T13:46:13.416" v="11581"/>
          <ac:picMkLst>
            <pc:docMk/>
            <pc:sldMk cId="86347507" sldId="312"/>
            <ac:picMk id="5" creationId="{F82B0B84-80FF-4048-B55C-A2F82F01D1E5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40" v="434" actId="2696"/>
        <pc:sldMkLst>
          <pc:docMk/>
          <pc:sldMk cId="634913507" sldId="312"/>
        </pc:sldMkLst>
        <pc:spChg chg="add mod">
          <ac:chgData name="HOWARD LIM" userId="5f46fd05-caa1-48d7-ae1b-d61ec684b443" providerId="ADAL" clId="{2FBED7FA-B31C-46F7-936E-2A44E3AA4F7E}" dt="2020-12-20T14:45:59.992" v="385" actId="947"/>
          <ac:spMkLst>
            <pc:docMk/>
            <pc:sldMk cId="634913507" sldId="312"/>
            <ac:spMk id="6" creationId="{F33DAF03-9E6A-4FDC-A12A-685BD3697C45}"/>
          </ac:spMkLst>
        </pc:spChg>
        <pc:spChg chg="add mod">
          <ac:chgData name="HOWARD LIM" userId="5f46fd05-caa1-48d7-ae1b-d61ec684b443" providerId="ADAL" clId="{2FBED7FA-B31C-46F7-936E-2A44E3AA4F7E}" dt="2020-12-20T14:46:00.089" v="392" actId="947"/>
          <ac:spMkLst>
            <pc:docMk/>
            <pc:sldMk cId="634913507" sldId="312"/>
            <ac:spMk id="7" creationId="{FBC2D6D6-72A7-4A00-94CF-06392B9C6B9F}"/>
          </ac:spMkLst>
        </pc:spChg>
        <pc:spChg chg="add mod">
          <ac:chgData name="HOWARD LIM" userId="5f46fd05-caa1-48d7-ae1b-d61ec684b443" providerId="ADAL" clId="{2FBED7FA-B31C-46F7-936E-2A44E3AA4F7E}" dt="2020-12-20T14:46:00.174" v="399" actId="947"/>
          <ac:spMkLst>
            <pc:docMk/>
            <pc:sldMk cId="634913507" sldId="312"/>
            <ac:spMk id="8" creationId="{DD81AF8A-E9CC-4763-8D6E-B659FF4B088B}"/>
          </ac:spMkLst>
        </pc:spChg>
        <pc:spChg chg="add mod">
          <ac:chgData name="HOWARD LIM" userId="5f46fd05-caa1-48d7-ae1b-d61ec684b443" providerId="ADAL" clId="{2FBED7FA-B31C-46F7-936E-2A44E3AA4F7E}" dt="2020-12-20T14:46:00.235" v="406" actId="947"/>
          <ac:spMkLst>
            <pc:docMk/>
            <pc:sldMk cId="634913507" sldId="312"/>
            <ac:spMk id="9" creationId="{B67AEE0D-5F4B-410E-BF46-2FF01DF0B1F8}"/>
          </ac:spMkLst>
        </pc:spChg>
        <pc:picChg chg="add mod">
          <ac:chgData name="HOWARD LIM" userId="5f46fd05-caa1-48d7-ae1b-d61ec684b443" providerId="ADAL" clId="{2FBED7FA-B31C-46F7-936E-2A44E3AA4F7E}" dt="2020-12-20T14:45:59.849" v="378"/>
          <ac:picMkLst>
            <pc:docMk/>
            <pc:sldMk cId="634913507" sldId="312"/>
            <ac:picMk id="5" creationId="{6C3B6B72-A230-449F-A774-9EF5BACDAE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89" v="11082" actId="2696"/>
        <pc:sldMkLst>
          <pc:docMk/>
          <pc:sldMk cId="693521693" sldId="312"/>
        </pc:sldMkLst>
        <pc:spChg chg="add mod">
          <ac:chgData name="HOWARD LIM" userId="5f46fd05-caa1-48d7-ae1b-d61ec684b443" providerId="ADAL" clId="{2FBED7FA-B31C-46F7-936E-2A44E3AA4F7E}" dt="2021-03-31T13:44:20.258" v="10525" actId="208"/>
          <ac:spMkLst>
            <pc:docMk/>
            <pc:sldMk cId="693521693" sldId="312"/>
            <ac:spMk id="6" creationId="{7ED70F03-00B6-4239-94F2-A0E8D1CD3B53}"/>
          </ac:spMkLst>
        </pc:spChg>
        <pc:spChg chg="add mod">
          <ac:chgData name="HOWARD LIM" userId="5f46fd05-caa1-48d7-ae1b-d61ec684b443" providerId="ADAL" clId="{2FBED7FA-B31C-46F7-936E-2A44E3AA4F7E}" dt="2021-03-31T13:44:20.324" v="10535" actId="208"/>
          <ac:spMkLst>
            <pc:docMk/>
            <pc:sldMk cId="693521693" sldId="312"/>
            <ac:spMk id="7" creationId="{2FC5B49D-AB8A-449B-8DD3-890DB6318141}"/>
          </ac:spMkLst>
        </pc:spChg>
        <pc:spChg chg="add mod">
          <ac:chgData name="HOWARD LIM" userId="5f46fd05-caa1-48d7-ae1b-d61ec684b443" providerId="ADAL" clId="{2FBED7FA-B31C-46F7-936E-2A44E3AA4F7E}" dt="2021-03-31T13:44:20.382" v="10545" actId="208"/>
          <ac:spMkLst>
            <pc:docMk/>
            <pc:sldMk cId="693521693" sldId="312"/>
            <ac:spMk id="8" creationId="{90CC39AD-5B7D-4407-A987-FF4A83F1C6BA}"/>
          </ac:spMkLst>
        </pc:spChg>
        <pc:spChg chg="add mod">
          <ac:chgData name="HOWARD LIM" userId="5f46fd05-caa1-48d7-ae1b-d61ec684b443" providerId="ADAL" clId="{2FBED7FA-B31C-46F7-936E-2A44E3AA4F7E}" dt="2021-03-31T13:44:20.454" v="10555" actId="208"/>
          <ac:spMkLst>
            <pc:docMk/>
            <pc:sldMk cId="693521693" sldId="312"/>
            <ac:spMk id="9" creationId="{3265B32C-A667-49F9-9197-995B93A89DE2}"/>
          </ac:spMkLst>
        </pc:spChg>
        <pc:picChg chg="add mod">
          <ac:chgData name="HOWARD LIM" userId="5f46fd05-caa1-48d7-ae1b-d61ec684b443" providerId="ADAL" clId="{2FBED7FA-B31C-46F7-936E-2A44E3AA4F7E}" dt="2021-03-31T13:44:20.167" v="10515"/>
          <ac:picMkLst>
            <pc:docMk/>
            <pc:sldMk cId="693521693" sldId="312"/>
            <ac:picMk id="5" creationId="{9FB3E62A-6356-4252-9973-5FEA513E3047}"/>
          </ac:picMkLst>
        </pc:picChg>
      </pc:sldChg>
      <pc:sldChg chg="add del">
        <pc:chgData name="HOWARD LIM" userId="5f46fd05-caa1-48d7-ae1b-d61ec684b443" providerId="ADAL" clId="{2FBED7FA-B31C-46F7-936E-2A44E3AA4F7E}" dt="2021-03-31T13:15:12.668" v="5711" actId="2696"/>
        <pc:sldMkLst>
          <pc:docMk/>
          <pc:sldMk cId="742665562" sldId="312"/>
        </pc:sldMkLst>
      </pc:sldChg>
      <pc:sldChg chg="addSp modSp add del mod">
        <pc:chgData name="HOWARD LIM" userId="5f46fd05-caa1-48d7-ae1b-d61ec684b443" providerId="ADAL" clId="{2FBED7FA-B31C-46F7-936E-2A44E3AA4F7E}" dt="2021-03-30T13:17:35.377" v="4165" actId="2696"/>
        <pc:sldMkLst>
          <pc:docMk/>
          <pc:sldMk cId="1028085882" sldId="312"/>
        </pc:sldMkLst>
        <pc:spChg chg="add mod">
          <ac:chgData name="HOWARD LIM" userId="5f46fd05-caa1-48d7-ae1b-d61ec684b443" providerId="ADAL" clId="{2FBED7FA-B31C-46F7-936E-2A44E3AA4F7E}" dt="2021-03-30T13:05:25.988" v="3941" actId="208"/>
          <ac:spMkLst>
            <pc:docMk/>
            <pc:sldMk cId="1028085882" sldId="312"/>
            <ac:spMk id="6" creationId="{85548A32-8663-4C47-A7E1-57ADC7AB3127}"/>
          </ac:spMkLst>
        </pc:spChg>
        <pc:spChg chg="add mod">
          <ac:chgData name="HOWARD LIM" userId="5f46fd05-caa1-48d7-ae1b-d61ec684b443" providerId="ADAL" clId="{2FBED7FA-B31C-46F7-936E-2A44E3AA4F7E}" dt="2021-03-30T13:05:26.058" v="3951" actId="208"/>
          <ac:spMkLst>
            <pc:docMk/>
            <pc:sldMk cId="1028085882" sldId="312"/>
            <ac:spMk id="7" creationId="{5F5433AC-59D5-488F-A396-06867AF99505}"/>
          </ac:spMkLst>
        </pc:spChg>
        <pc:spChg chg="add mod">
          <ac:chgData name="HOWARD LIM" userId="5f46fd05-caa1-48d7-ae1b-d61ec684b443" providerId="ADAL" clId="{2FBED7FA-B31C-46F7-936E-2A44E3AA4F7E}" dt="2021-03-30T13:05:26.134" v="3961" actId="208"/>
          <ac:spMkLst>
            <pc:docMk/>
            <pc:sldMk cId="1028085882" sldId="312"/>
            <ac:spMk id="8" creationId="{D47B7169-D980-41B6-97BF-3712773A4CB8}"/>
          </ac:spMkLst>
        </pc:spChg>
        <pc:spChg chg="add mod">
          <ac:chgData name="HOWARD LIM" userId="5f46fd05-caa1-48d7-ae1b-d61ec684b443" providerId="ADAL" clId="{2FBED7FA-B31C-46F7-936E-2A44E3AA4F7E}" dt="2021-03-30T13:05:26.222" v="3971" actId="208"/>
          <ac:spMkLst>
            <pc:docMk/>
            <pc:sldMk cId="1028085882" sldId="312"/>
            <ac:spMk id="9" creationId="{C6D66C62-B4DE-4221-A4F6-425349B4956D}"/>
          </ac:spMkLst>
        </pc:spChg>
        <pc:picChg chg="add mod">
          <ac:chgData name="HOWARD LIM" userId="5f46fd05-caa1-48d7-ae1b-d61ec684b443" providerId="ADAL" clId="{2FBED7FA-B31C-46F7-936E-2A44E3AA4F7E}" dt="2021-03-30T13:05:25.874" v="3931"/>
          <ac:picMkLst>
            <pc:docMk/>
            <pc:sldMk cId="1028085882" sldId="312"/>
            <ac:picMk id="5" creationId="{7C8D2716-9724-4500-B849-2FDBC552F1A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547" v="5210" actId="2696"/>
        <pc:sldMkLst>
          <pc:docMk/>
          <pc:sldMk cId="1356835345" sldId="312"/>
        </pc:sldMkLst>
        <pc:spChg chg="add mod">
          <ac:chgData name="HOWARD LIM" userId="5f46fd05-caa1-48d7-ae1b-d61ec684b443" providerId="ADAL" clId="{2FBED7FA-B31C-46F7-936E-2A44E3AA4F7E}" dt="2021-03-30T13:22:52.940" v="5054" actId="947"/>
          <ac:spMkLst>
            <pc:docMk/>
            <pc:sldMk cId="1356835345" sldId="312"/>
            <ac:spMk id="6" creationId="{98969352-CC62-4F1E-9309-5F33FBE637B5}"/>
          </ac:spMkLst>
        </pc:spChg>
        <pc:spChg chg="add mod">
          <ac:chgData name="HOWARD LIM" userId="5f46fd05-caa1-48d7-ae1b-d61ec684b443" providerId="ADAL" clId="{2FBED7FA-B31C-46F7-936E-2A44E3AA4F7E}" dt="2021-03-30T13:22:52.990" v="5061" actId="947"/>
          <ac:spMkLst>
            <pc:docMk/>
            <pc:sldMk cId="1356835345" sldId="312"/>
            <ac:spMk id="7" creationId="{DCF009F1-D954-4715-8CD7-1E00D4CADEB3}"/>
          </ac:spMkLst>
        </pc:spChg>
        <pc:spChg chg="add mod">
          <ac:chgData name="HOWARD LIM" userId="5f46fd05-caa1-48d7-ae1b-d61ec684b443" providerId="ADAL" clId="{2FBED7FA-B31C-46F7-936E-2A44E3AA4F7E}" dt="2021-03-30T13:22:53.046" v="5068" actId="947"/>
          <ac:spMkLst>
            <pc:docMk/>
            <pc:sldMk cId="1356835345" sldId="312"/>
            <ac:spMk id="8" creationId="{A7518113-DCA5-480D-B202-D46C9FDDB798}"/>
          </ac:spMkLst>
        </pc:spChg>
        <pc:spChg chg="add mod">
          <ac:chgData name="HOWARD LIM" userId="5f46fd05-caa1-48d7-ae1b-d61ec684b443" providerId="ADAL" clId="{2FBED7FA-B31C-46F7-936E-2A44E3AA4F7E}" dt="2021-03-30T13:22:53.089" v="5075" actId="947"/>
          <ac:spMkLst>
            <pc:docMk/>
            <pc:sldMk cId="1356835345" sldId="312"/>
            <ac:spMk id="9" creationId="{3D5CA348-6BD9-46A3-8C90-A630D6A2B361}"/>
          </ac:spMkLst>
        </pc:spChg>
        <pc:picChg chg="add mod">
          <ac:chgData name="HOWARD LIM" userId="5f46fd05-caa1-48d7-ae1b-d61ec684b443" providerId="ADAL" clId="{2FBED7FA-B31C-46F7-936E-2A44E3AA4F7E}" dt="2021-03-30T13:22:52.861" v="5047"/>
          <ac:picMkLst>
            <pc:docMk/>
            <pc:sldMk cId="1356835345" sldId="312"/>
            <ac:picMk id="5" creationId="{0C45E870-81C7-4499-889A-DFC7BF7C41B5}"/>
          </ac:picMkLst>
        </pc:picChg>
      </pc:sldChg>
      <pc:sldChg chg="del">
        <pc:chgData name="HOWARD LIM" userId="5f46fd05-caa1-48d7-ae1b-d61ec684b443" providerId="ADAL" clId="{2FBED7FA-B31C-46F7-936E-2A44E3AA4F7E}" dt="2020-12-20T14:45:40.191" v="9" actId="2696"/>
        <pc:sldMkLst>
          <pc:docMk/>
          <pc:sldMk cId="1935939910" sldId="312"/>
        </pc:sldMkLst>
      </pc:sldChg>
      <pc:sldChg chg="addSp modSp add del mod">
        <pc:chgData name="HOWARD LIM" userId="5f46fd05-caa1-48d7-ae1b-d61ec684b443" providerId="ADAL" clId="{2FBED7FA-B31C-46F7-936E-2A44E3AA4F7E}" dt="2021-03-31T13:37:09.866" v="7189" actId="2696"/>
        <pc:sldMkLst>
          <pc:docMk/>
          <pc:sldMk cId="2032767196" sldId="312"/>
        </pc:sldMkLst>
        <pc:spChg chg="add mod">
          <ac:chgData name="HOWARD LIM" userId="5f46fd05-caa1-48d7-ae1b-d61ec684b443" providerId="ADAL" clId="{2FBED7FA-B31C-46F7-936E-2A44E3AA4F7E}" dt="2021-03-31T13:27:30.788" v="6975" actId="208"/>
          <ac:spMkLst>
            <pc:docMk/>
            <pc:sldMk cId="2032767196" sldId="312"/>
            <ac:spMk id="6" creationId="{720DC276-2941-46E3-ACAC-C680A6BCF009}"/>
          </ac:spMkLst>
        </pc:spChg>
        <pc:spChg chg="add mod">
          <ac:chgData name="HOWARD LIM" userId="5f46fd05-caa1-48d7-ae1b-d61ec684b443" providerId="ADAL" clId="{2FBED7FA-B31C-46F7-936E-2A44E3AA4F7E}" dt="2021-03-31T13:27:30.863" v="6985" actId="208"/>
          <ac:spMkLst>
            <pc:docMk/>
            <pc:sldMk cId="2032767196" sldId="312"/>
            <ac:spMk id="7" creationId="{286090B1-96FE-47F0-BE2D-F1378499989F}"/>
          </ac:spMkLst>
        </pc:spChg>
        <pc:spChg chg="add mod">
          <ac:chgData name="HOWARD LIM" userId="5f46fd05-caa1-48d7-ae1b-d61ec684b443" providerId="ADAL" clId="{2FBED7FA-B31C-46F7-936E-2A44E3AA4F7E}" dt="2021-03-31T13:27:30.934" v="6995" actId="208"/>
          <ac:spMkLst>
            <pc:docMk/>
            <pc:sldMk cId="2032767196" sldId="312"/>
            <ac:spMk id="8" creationId="{0AD2D232-C4E1-4FDE-8B42-B249F1CC8DCA}"/>
          </ac:spMkLst>
        </pc:spChg>
        <pc:spChg chg="add mod">
          <ac:chgData name="HOWARD LIM" userId="5f46fd05-caa1-48d7-ae1b-d61ec684b443" providerId="ADAL" clId="{2FBED7FA-B31C-46F7-936E-2A44E3AA4F7E}" dt="2021-03-31T13:27:30.997" v="7005" actId="208"/>
          <ac:spMkLst>
            <pc:docMk/>
            <pc:sldMk cId="2032767196" sldId="312"/>
            <ac:spMk id="9" creationId="{F94E9736-2D0F-4818-8A77-165BA439A478}"/>
          </ac:spMkLst>
        </pc:spChg>
        <pc:picChg chg="add mod">
          <ac:chgData name="HOWARD LIM" userId="5f46fd05-caa1-48d7-ae1b-d61ec684b443" providerId="ADAL" clId="{2FBED7FA-B31C-46F7-936E-2A44E3AA4F7E}" dt="2021-03-31T13:27:30.668" v="6965"/>
          <ac:picMkLst>
            <pc:docMk/>
            <pc:sldMk cId="2032767196" sldId="312"/>
            <ac:picMk id="5" creationId="{F785E230-B387-43CF-A55F-3BCC489BEFB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58" v="4688" actId="2696"/>
        <pc:sldMkLst>
          <pc:docMk/>
          <pc:sldMk cId="2410526704" sldId="312"/>
        </pc:sldMkLst>
        <pc:spChg chg="add mod">
          <ac:chgData name="HOWARD LIM" userId="5f46fd05-caa1-48d7-ae1b-d61ec684b443" providerId="ADAL" clId="{2FBED7FA-B31C-46F7-936E-2A44E3AA4F7E}" dt="2021-03-30T13:17:40.244" v="4531" actId="947"/>
          <ac:spMkLst>
            <pc:docMk/>
            <pc:sldMk cId="2410526704" sldId="312"/>
            <ac:spMk id="6" creationId="{BDC06DE7-AFEA-47B3-ADCD-2C656E4BA49C}"/>
          </ac:spMkLst>
        </pc:spChg>
        <pc:spChg chg="add mod">
          <ac:chgData name="HOWARD LIM" userId="5f46fd05-caa1-48d7-ae1b-d61ec684b443" providerId="ADAL" clId="{2FBED7FA-B31C-46F7-936E-2A44E3AA4F7E}" dt="2021-03-30T13:17:40.303" v="4538" actId="947"/>
          <ac:spMkLst>
            <pc:docMk/>
            <pc:sldMk cId="2410526704" sldId="312"/>
            <ac:spMk id="7" creationId="{F127C0B6-4217-42F9-A83E-F555D318ABB0}"/>
          </ac:spMkLst>
        </pc:spChg>
        <pc:spChg chg="add mod">
          <ac:chgData name="HOWARD LIM" userId="5f46fd05-caa1-48d7-ae1b-d61ec684b443" providerId="ADAL" clId="{2FBED7FA-B31C-46F7-936E-2A44E3AA4F7E}" dt="2021-03-30T13:17:40.372" v="4545" actId="947"/>
          <ac:spMkLst>
            <pc:docMk/>
            <pc:sldMk cId="2410526704" sldId="312"/>
            <ac:spMk id="8" creationId="{D54E761D-3FB6-44CE-A8E8-3DCD5E3F92B5}"/>
          </ac:spMkLst>
        </pc:spChg>
        <pc:spChg chg="add mod">
          <ac:chgData name="HOWARD LIM" userId="5f46fd05-caa1-48d7-ae1b-d61ec684b443" providerId="ADAL" clId="{2FBED7FA-B31C-46F7-936E-2A44E3AA4F7E}" dt="2021-03-30T13:17:40.422" v="4552" actId="947"/>
          <ac:spMkLst>
            <pc:docMk/>
            <pc:sldMk cId="2410526704" sldId="312"/>
            <ac:spMk id="9" creationId="{B65E6B2C-C443-4543-808E-8AD8832D6569}"/>
          </ac:spMkLst>
        </pc:spChg>
        <pc:picChg chg="add mod">
          <ac:chgData name="HOWARD LIM" userId="5f46fd05-caa1-48d7-ae1b-d61ec684b443" providerId="ADAL" clId="{2FBED7FA-B31C-46F7-936E-2A44E3AA4F7E}" dt="2021-03-30T13:17:40.143" v="4524"/>
          <ac:picMkLst>
            <pc:docMk/>
            <pc:sldMk cId="2410526704" sldId="312"/>
            <ac:picMk id="5" creationId="{C3E9F37A-2D9D-4847-9E4F-0BE0E565AE9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59" v="846" actId="2696"/>
        <pc:sldMkLst>
          <pc:docMk/>
          <pc:sldMk cId="2995108242" sldId="312"/>
        </pc:sldMkLst>
        <pc:spChg chg="add mod">
          <ac:chgData name="HOWARD LIM" userId="5f46fd05-caa1-48d7-ae1b-d61ec684b443" providerId="ADAL" clId="{2FBED7FA-B31C-46F7-936E-2A44E3AA4F7E}" dt="2020-12-20T14:47:22.199" v="797" actId="947"/>
          <ac:spMkLst>
            <pc:docMk/>
            <pc:sldMk cId="2995108242" sldId="312"/>
            <ac:spMk id="6" creationId="{9E2E7FE0-A2DE-4715-9DA4-960EE0869D67}"/>
          </ac:spMkLst>
        </pc:spChg>
        <pc:spChg chg="add mod">
          <ac:chgData name="HOWARD LIM" userId="5f46fd05-caa1-48d7-ae1b-d61ec684b443" providerId="ADAL" clId="{2FBED7FA-B31C-46F7-936E-2A44E3AA4F7E}" dt="2020-12-20T14:47:22.260" v="804" actId="947"/>
          <ac:spMkLst>
            <pc:docMk/>
            <pc:sldMk cId="2995108242" sldId="312"/>
            <ac:spMk id="7" creationId="{82004A85-A5BB-4E31-A94F-E451CB5220ED}"/>
          </ac:spMkLst>
        </pc:spChg>
        <pc:spChg chg="add mod">
          <ac:chgData name="HOWARD LIM" userId="5f46fd05-caa1-48d7-ae1b-d61ec684b443" providerId="ADAL" clId="{2FBED7FA-B31C-46F7-936E-2A44E3AA4F7E}" dt="2020-12-20T14:47:22.325" v="811" actId="947"/>
          <ac:spMkLst>
            <pc:docMk/>
            <pc:sldMk cId="2995108242" sldId="312"/>
            <ac:spMk id="8" creationId="{3A4DEF58-8FC3-409F-B83D-34EEFEC43351}"/>
          </ac:spMkLst>
        </pc:spChg>
        <pc:spChg chg="add mod">
          <ac:chgData name="HOWARD LIM" userId="5f46fd05-caa1-48d7-ae1b-d61ec684b443" providerId="ADAL" clId="{2FBED7FA-B31C-46F7-936E-2A44E3AA4F7E}" dt="2020-12-20T14:47:22.392" v="818" actId="947"/>
          <ac:spMkLst>
            <pc:docMk/>
            <pc:sldMk cId="2995108242" sldId="312"/>
            <ac:spMk id="9" creationId="{C7A9FBF1-D8FA-4AC4-8201-9D9636928391}"/>
          </ac:spMkLst>
        </pc:spChg>
        <pc:picChg chg="add mod">
          <ac:chgData name="HOWARD LIM" userId="5f46fd05-caa1-48d7-ae1b-d61ec684b443" providerId="ADAL" clId="{2FBED7FA-B31C-46F7-936E-2A44E3AA4F7E}" dt="2020-12-20T14:47:22.124" v="790"/>
          <ac:picMkLst>
            <pc:docMk/>
            <pc:sldMk cId="2995108242" sldId="312"/>
            <ac:picMk id="5" creationId="{D8DA0236-A4A9-4A8A-BCD0-09C98F701A9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59" v="8590" actId="2696"/>
        <pc:sldMkLst>
          <pc:docMk/>
          <pc:sldMk cId="3049977360" sldId="312"/>
        </pc:sldMkLst>
        <pc:spChg chg="add mod">
          <ac:chgData name="HOWARD LIM" userId="5f46fd05-caa1-48d7-ae1b-d61ec684b443" providerId="ADAL" clId="{2FBED7FA-B31C-46F7-936E-2A44E3AA4F7E}" dt="2021-03-31T13:37:16.225" v="7689" actId="208"/>
          <ac:spMkLst>
            <pc:docMk/>
            <pc:sldMk cId="3049977360" sldId="312"/>
            <ac:spMk id="6" creationId="{FB7DC592-7FAE-45CE-88BA-84052DDC8110}"/>
          </ac:spMkLst>
        </pc:spChg>
        <pc:spChg chg="add mod">
          <ac:chgData name="HOWARD LIM" userId="5f46fd05-caa1-48d7-ae1b-d61ec684b443" providerId="ADAL" clId="{2FBED7FA-B31C-46F7-936E-2A44E3AA4F7E}" dt="2021-03-31T13:37:16.283" v="7699" actId="208"/>
          <ac:spMkLst>
            <pc:docMk/>
            <pc:sldMk cId="3049977360" sldId="312"/>
            <ac:spMk id="7" creationId="{FE7B1A4E-5EF1-4FA4-8D23-4FD27A52672B}"/>
          </ac:spMkLst>
        </pc:spChg>
        <pc:spChg chg="add mod">
          <ac:chgData name="HOWARD LIM" userId="5f46fd05-caa1-48d7-ae1b-d61ec684b443" providerId="ADAL" clId="{2FBED7FA-B31C-46F7-936E-2A44E3AA4F7E}" dt="2021-03-31T13:37:16.349" v="7709" actId="208"/>
          <ac:spMkLst>
            <pc:docMk/>
            <pc:sldMk cId="3049977360" sldId="312"/>
            <ac:spMk id="8" creationId="{E63BB790-A987-44A7-888B-EC775789B48A}"/>
          </ac:spMkLst>
        </pc:spChg>
        <pc:spChg chg="add mod">
          <ac:chgData name="HOWARD LIM" userId="5f46fd05-caa1-48d7-ae1b-d61ec684b443" providerId="ADAL" clId="{2FBED7FA-B31C-46F7-936E-2A44E3AA4F7E}" dt="2021-03-31T13:37:16.408" v="7719" actId="208"/>
          <ac:spMkLst>
            <pc:docMk/>
            <pc:sldMk cId="3049977360" sldId="312"/>
            <ac:spMk id="9" creationId="{E0943322-F204-4C20-B10A-EC265F8982EF}"/>
          </ac:spMkLst>
        </pc:spChg>
        <pc:picChg chg="add mod">
          <ac:chgData name="HOWARD LIM" userId="5f46fd05-caa1-48d7-ae1b-d61ec684b443" providerId="ADAL" clId="{2FBED7FA-B31C-46F7-936E-2A44E3AA4F7E}" dt="2021-03-31T13:37:16.104" v="7679"/>
          <ac:picMkLst>
            <pc:docMk/>
            <pc:sldMk cId="3049977360" sldId="312"/>
            <ac:picMk id="5" creationId="{36B12B6B-C754-4F41-8708-B86291DEAC4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375" v="10009" actId="2696"/>
        <pc:sldMkLst>
          <pc:docMk/>
          <pc:sldMk cId="3211187158" sldId="312"/>
        </pc:sldMkLst>
        <pc:spChg chg="add mod">
          <ac:chgData name="HOWARD LIM" userId="5f46fd05-caa1-48d7-ae1b-d61ec684b443" providerId="ADAL" clId="{2FBED7FA-B31C-46F7-936E-2A44E3AA4F7E}" dt="2021-03-31T13:38:13.669" v="9107" actId="208"/>
          <ac:spMkLst>
            <pc:docMk/>
            <pc:sldMk cId="3211187158" sldId="312"/>
            <ac:spMk id="6" creationId="{218533E9-D7FC-4753-966C-E251EF7FAA1C}"/>
          </ac:spMkLst>
        </pc:spChg>
        <pc:spChg chg="add mod">
          <ac:chgData name="HOWARD LIM" userId="5f46fd05-caa1-48d7-ae1b-d61ec684b443" providerId="ADAL" clId="{2FBED7FA-B31C-46F7-936E-2A44E3AA4F7E}" dt="2021-03-31T13:38:13.727" v="9117" actId="208"/>
          <ac:spMkLst>
            <pc:docMk/>
            <pc:sldMk cId="3211187158" sldId="312"/>
            <ac:spMk id="7" creationId="{341204AF-74DB-4369-9425-70A7B8AEAE53}"/>
          </ac:spMkLst>
        </pc:spChg>
        <pc:spChg chg="add mod">
          <ac:chgData name="HOWARD LIM" userId="5f46fd05-caa1-48d7-ae1b-d61ec684b443" providerId="ADAL" clId="{2FBED7FA-B31C-46F7-936E-2A44E3AA4F7E}" dt="2021-03-31T13:38:13.788" v="9127" actId="208"/>
          <ac:spMkLst>
            <pc:docMk/>
            <pc:sldMk cId="3211187158" sldId="312"/>
            <ac:spMk id="8" creationId="{FF76BB3C-8FEA-4E4B-92FA-21DEDB4056FB}"/>
          </ac:spMkLst>
        </pc:spChg>
        <pc:spChg chg="add mod">
          <ac:chgData name="HOWARD LIM" userId="5f46fd05-caa1-48d7-ae1b-d61ec684b443" providerId="ADAL" clId="{2FBED7FA-B31C-46F7-936E-2A44E3AA4F7E}" dt="2021-03-31T13:38:13.855" v="9137" actId="208"/>
          <ac:spMkLst>
            <pc:docMk/>
            <pc:sldMk cId="3211187158" sldId="312"/>
            <ac:spMk id="9" creationId="{8E040015-EAB8-4567-B7C1-D516B07B50F5}"/>
          </ac:spMkLst>
        </pc:spChg>
        <pc:picChg chg="add mod">
          <ac:chgData name="HOWARD LIM" userId="5f46fd05-caa1-48d7-ae1b-d61ec684b443" providerId="ADAL" clId="{2FBED7FA-B31C-46F7-936E-2A44E3AA4F7E}" dt="2021-03-31T13:38:13.558" v="9097"/>
          <ac:picMkLst>
            <pc:docMk/>
            <pc:sldMk cId="3211187158" sldId="312"/>
            <ac:picMk id="5" creationId="{D31D4434-D1AD-433D-9CA3-D6F8D1899C5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9:58.063" v="12719" actId="2696"/>
        <pc:sldMkLst>
          <pc:docMk/>
          <pc:sldMk cId="3847104478" sldId="312"/>
        </pc:sldMkLst>
        <pc:spChg chg="add mod">
          <ac:chgData name="HOWARD LIM" userId="5f46fd05-caa1-48d7-ae1b-d61ec684b443" providerId="ADAL" clId="{2FBED7FA-B31C-46F7-936E-2A44E3AA4F7E}" dt="2021-03-31T14:16:30.590" v="12667" actId="208"/>
          <ac:spMkLst>
            <pc:docMk/>
            <pc:sldMk cId="3847104478" sldId="312"/>
            <ac:spMk id="6" creationId="{46FBCFE4-6584-42FE-ACE5-C071FFC77061}"/>
          </ac:spMkLst>
        </pc:spChg>
        <pc:spChg chg="add mod">
          <ac:chgData name="HOWARD LIM" userId="5f46fd05-caa1-48d7-ae1b-d61ec684b443" providerId="ADAL" clId="{2FBED7FA-B31C-46F7-936E-2A44E3AA4F7E}" dt="2021-03-31T14:16:30.663" v="12677" actId="208"/>
          <ac:spMkLst>
            <pc:docMk/>
            <pc:sldMk cId="3847104478" sldId="312"/>
            <ac:spMk id="7" creationId="{9451EBBD-79C2-41A6-90D7-F780FD7B5F16}"/>
          </ac:spMkLst>
        </pc:spChg>
        <pc:spChg chg="add mod">
          <ac:chgData name="HOWARD LIM" userId="5f46fd05-caa1-48d7-ae1b-d61ec684b443" providerId="ADAL" clId="{2FBED7FA-B31C-46F7-936E-2A44E3AA4F7E}" dt="2021-03-31T14:16:30.760" v="12687" actId="208"/>
          <ac:spMkLst>
            <pc:docMk/>
            <pc:sldMk cId="3847104478" sldId="312"/>
            <ac:spMk id="8" creationId="{238889A4-5B93-4F09-8865-F375C32EAE8C}"/>
          </ac:spMkLst>
        </pc:spChg>
        <pc:spChg chg="add mod">
          <ac:chgData name="HOWARD LIM" userId="5f46fd05-caa1-48d7-ae1b-d61ec684b443" providerId="ADAL" clId="{2FBED7FA-B31C-46F7-936E-2A44E3AA4F7E}" dt="2021-03-31T14:16:30.852" v="12697" actId="208"/>
          <ac:spMkLst>
            <pc:docMk/>
            <pc:sldMk cId="3847104478" sldId="312"/>
            <ac:spMk id="9" creationId="{1F6B8629-F4F7-4E72-B9CA-76B53534372B}"/>
          </ac:spMkLst>
        </pc:spChg>
        <pc:picChg chg="add mod">
          <ac:chgData name="HOWARD LIM" userId="5f46fd05-caa1-48d7-ae1b-d61ec684b443" providerId="ADAL" clId="{2FBED7FA-B31C-46F7-936E-2A44E3AA4F7E}" dt="2021-03-31T14:16:30.472" v="12657"/>
          <ac:picMkLst>
            <pc:docMk/>
            <pc:sldMk cId="3847104478" sldId="312"/>
            <ac:picMk id="5" creationId="{66B9F9F4-7F1E-4825-B4B8-F56D3CA1F6B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4:16:20.506" v="12171" actId="2696"/>
        <pc:sldMkLst>
          <pc:docMk/>
          <pc:sldMk cId="3972941689" sldId="312"/>
        </pc:sldMkLst>
        <pc:spChg chg="add mod">
          <ac:chgData name="HOWARD LIM" userId="5f46fd05-caa1-48d7-ae1b-d61ec684b443" providerId="ADAL" clId="{2FBED7FA-B31C-46F7-936E-2A44E3AA4F7E}" dt="2021-03-31T13:47:55.634" v="12129" actId="208"/>
          <ac:spMkLst>
            <pc:docMk/>
            <pc:sldMk cId="3972941689" sldId="312"/>
            <ac:spMk id="6" creationId="{9F9ECC27-5C10-4AD5-9F05-D61E6473CC4C}"/>
          </ac:spMkLst>
        </pc:spChg>
        <pc:spChg chg="add mod">
          <ac:chgData name="HOWARD LIM" userId="5f46fd05-caa1-48d7-ae1b-d61ec684b443" providerId="ADAL" clId="{2FBED7FA-B31C-46F7-936E-2A44E3AA4F7E}" dt="2021-03-31T13:47:55.688" v="12139" actId="208"/>
          <ac:spMkLst>
            <pc:docMk/>
            <pc:sldMk cId="3972941689" sldId="312"/>
            <ac:spMk id="7" creationId="{2E0C40DD-215D-42DD-A778-47A88108DDCC}"/>
          </ac:spMkLst>
        </pc:spChg>
        <pc:spChg chg="add mod">
          <ac:chgData name="HOWARD LIM" userId="5f46fd05-caa1-48d7-ae1b-d61ec684b443" providerId="ADAL" clId="{2FBED7FA-B31C-46F7-936E-2A44E3AA4F7E}" dt="2021-03-31T13:47:55.749" v="12149" actId="208"/>
          <ac:spMkLst>
            <pc:docMk/>
            <pc:sldMk cId="3972941689" sldId="312"/>
            <ac:spMk id="8" creationId="{9599070E-C9C8-4AB5-A89A-2D9A4B5356E1}"/>
          </ac:spMkLst>
        </pc:spChg>
        <pc:spChg chg="add mod">
          <ac:chgData name="HOWARD LIM" userId="5f46fd05-caa1-48d7-ae1b-d61ec684b443" providerId="ADAL" clId="{2FBED7FA-B31C-46F7-936E-2A44E3AA4F7E}" dt="2021-03-31T13:47:55.801" v="12159" actId="208"/>
          <ac:spMkLst>
            <pc:docMk/>
            <pc:sldMk cId="3972941689" sldId="312"/>
            <ac:spMk id="9" creationId="{CC3E8531-9FF1-407B-A281-0C9E547441B5}"/>
          </ac:spMkLst>
        </pc:spChg>
        <pc:picChg chg="add mod">
          <ac:chgData name="HOWARD LIM" userId="5f46fd05-caa1-48d7-ae1b-d61ec684b443" providerId="ADAL" clId="{2FBED7FA-B31C-46F7-936E-2A44E3AA4F7E}" dt="2021-03-31T13:47:55.512" v="12119"/>
          <ac:picMkLst>
            <pc:docMk/>
            <pc:sldMk cId="3972941689" sldId="312"/>
            <ac:picMk id="5" creationId="{7B3A66CC-9B23-4207-B733-BAEE0AB4266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66" v="4689" actId="2696"/>
        <pc:sldMkLst>
          <pc:docMk/>
          <pc:sldMk cId="263659654" sldId="313"/>
        </pc:sldMkLst>
        <pc:spChg chg="add mod">
          <ac:chgData name="HOWARD LIM" userId="5f46fd05-caa1-48d7-ae1b-d61ec684b443" providerId="ADAL" clId="{2FBED7FA-B31C-46F7-936E-2A44E3AA4F7E}" dt="2021-03-30T13:17:40.639" v="4562" actId="947"/>
          <ac:spMkLst>
            <pc:docMk/>
            <pc:sldMk cId="263659654" sldId="313"/>
            <ac:spMk id="6" creationId="{CD5EF11A-9E7E-43FB-AF85-6835D0992CEA}"/>
          </ac:spMkLst>
        </pc:spChg>
        <pc:spChg chg="add mod">
          <ac:chgData name="HOWARD LIM" userId="5f46fd05-caa1-48d7-ae1b-d61ec684b443" providerId="ADAL" clId="{2FBED7FA-B31C-46F7-936E-2A44E3AA4F7E}" dt="2021-03-30T13:17:40.699" v="4569" actId="947"/>
          <ac:spMkLst>
            <pc:docMk/>
            <pc:sldMk cId="263659654" sldId="313"/>
            <ac:spMk id="7" creationId="{B42F3BE3-DF12-461E-85DF-CB298F24D38A}"/>
          </ac:spMkLst>
        </pc:spChg>
        <pc:spChg chg="add mod">
          <ac:chgData name="HOWARD LIM" userId="5f46fd05-caa1-48d7-ae1b-d61ec684b443" providerId="ADAL" clId="{2FBED7FA-B31C-46F7-936E-2A44E3AA4F7E}" dt="2021-03-30T13:17:40.782" v="4576" actId="947"/>
          <ac:spMkLst>
            <pc:docMk/>
            <pc:sldMk cId="263659654" sldId="313"/>
            <ac:spMk id="8" creationId="{29A9A9DA-A4F7-43C4-95AC-786F1E995B22}"/>
          </ac:spMkLst>
        </pc:spChg>
        <pc:spChg chg="add mod">
          <ac:chgData name="HOWARD LIM" userId="5f46fd05-caa1-48d7-ae1b-d61ec684b443" providerId="ADAL" clId="{2FBED7FA-B31C-46F7-936E-2A44E3AA4F7E}" dt="2021-03-30T13:17:40.832" v="4583" actId="947"/>
          <ac:spMkLst>
            <pc:docMk/>
            <pc:sldMk cId="263659654" sldId="313"/>
            <ac:spMk id="9" creationId="{61108961-DA3B-4F03-876D-2C5F15AA0EA4}"/>
          </ac:spMkLst>
        </pc:spChg>
        <pc:picChg chg="add mod">
          <ac:chgData name="HOWARD LIM" userId="5f46fd05-caa1-48d7-ae1b-d61ec684b443" providerId="ADAL" clId="{2FBED7FA-B31C-46F7-936E-2A44E3AA4F7E}" dt="2021-03-30T13:17:40.571" v="4555"/>
          <ac:picMkLst>
            <pc:docMk/>
            <pc:sldMk cId="263659654" sldId="313"/>
            <ac:picMk id="5" creationId="{CCDF0CD9-DA26-43EA-B483-3A76CA09D77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69" v="8591" actId="2696"/>
        <pc:sldMkLst>
          <pc:docMk/>
          <pc:sldMk cId="483622273" sldId="313"/>
        </pc:sldMkLst>
        <pc:spChg chg="add mod">
          <ac:chgData name="HOWARD LIM" userId="5f46fd05-caa1-48d7-ae1b-d61ec684b443" providerId="ADAL" clId="{2FBED7FA-B31C-46F7-936E-2A44E3AA4F7E}" dt="2021-03-31T13:37:16.741" v="7732" actId="208"/>
          <ac:spMkLst>
            <pc:docMk/>
            <pc:sldMk cId="483622273" sldId="313"/>
            <ac:spMk id="6" creationId="{118DCE4B-3338-474C-8D5F-37909ED8AA8E}"/>
          </ac:spMkLst>
        </pc:spChg>
        <pc:spChg chg="add mod">
          <ac:chgData name="HOWARD LIM" userId="5f46fd05-caa1-48d7-ae1b-d61ec684b443" providerId="ADAL" clId="{2FBED7FA-B31C-46F7-936E-2A44E3AA4F7E}" dt="2021-03-31T13:37:16.800" v="7742" actId="208"/>
          <ac:spMkLst>
            <pc:docMk/>
            <pc:sldMk cId="483622273" sldId="313"/>
            <ac:spMk id="7" creationId="{820DF0DD-B653-4825-B5DC-CC6F76B54034}"/>
          </ac:spMkLst>
        </pc:spChg>
        <pc:spChg chg="add mod">
          <ac:chgData name="HOWARD LIM" userId="5f46fd05-caa1-48d7-ae1b-d61ec684b443" providerId="ADAL" clId="{2FBED7FA-B31C-46F7-936E-2A44E3AA4F7E}" dt="2021-03-31T13:37:16.863" v="7752" actId="208"/>
          <ac:spMkLst>
            <pc:docMk/>
            <pc:sldMk cId="483622273" sldId="313"/>
            <ac:spMk id="8" creationId="{91E98AAD-83D3-4B05-9D3F-B738AD4E6F1A}"/>
          </ac:spMkLst>
        </pc:spChg>
        <pc:spChg chg="add mod">
          <ac:chgData name="HOWARD LIM" userId="5f46fd05-caa1-48d7-ae1b-d61ec684b443" providerId="ADAL" clId="{2FBED7FA-B31C-46F7-936E-2A44E3AA4F7E}" dt="2021-03-31T13:37:16.952" v="7762" actId="208"/>
          <ac:spMkLst>
            <pc:docMk/>
            <pc:sldMk cId="483622273" sldId="313"/>
            <ac:spMk id="9" creationId="{B5A28748-93C1-4753-BF8B-38E8D97AF1E0}"/>
          </ac:spMkLst>
        </pc:spChg>
        <pc:picChg chg="add mod">
          <ac:chgData name="HOWARD LIM" userId="5f46fd05-caa1-48d7-ae1b-d61ec684b443" providerId="ADAL" clId="{2FBED7FA-B31C-46F7-936E-2A44E3AA4F7E}" dt="2021-03-31T13:37:16.620" v="7722"/>
          <ac:picMkLst>
            <pc:docMk/>
            <pc:sldMk cId="483622273" sldId="313"/>
            <ac:picMk id="5" creationId="{A5CB534B-BD3F-4C90-8258-23F18BFABDA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385" v="4166" actId="2696"/>
        <pc:sldMkLst>
          <pc:docMk/>
          <pc:sldMk cId="1048405267" sldId="313"/>
        </pc:sldMkLst>
        <pc:spChg chg="add mod">
          <ac:chgData name="HOWARD LIM" userId="5f46fd05-caa1-48d7-ae1b-d61ec684b443" providerId="ADAL" clId="{2FBED7FA-B31C-46F7-936E-2A44E3AA4F7E}" dt="2021-03-30T13:05:26.416" v="3984" actId="208"/>
          <ac:spMkLst>
            <pc:docMk/>
            <pc:sldMk cId="1048405267" sldId="313"/>
            <ac:spMk id="6" creationId="{4A7EAA3D-D50B-4F10-9819-DEA21D064EAE}"/>
          </ac:spMkLst>
        </pc:spChg>
        <pc:spChg chg="add mod">
          <ac:chgData name="HOWARD LIM" userId="5f46fd05-caa1-48d7-ae1b-d61ec684b443" providerId="ADAL" clId="{2FBED7FA-B31C-46F7-936E-2A44E3AA4F7E}" dt="2021-03-30T13:05:26.524" v="3994" actId="208"/>
          <ac:spMkLst>
            <pc:docMk/>
            <pc:sldMk cId="1048405267" sldId="313"/>
            <ac:spMk id="7" creationId="{7C22BA64-A3AB-49DB-9000-3186F88A5332}"/>
          </ac:spMkLst>
        </pc:spChg>
        <pc:spChg chg="add mod">
          <ac:chgData name="HOWARD LIM" userId="5f46fd05-caa1-48d7-ae1b-d61ec684b443" providerId="ADAL" clId="{2FBED7FA-B31C-46F7-936E-2A44E3AA4F7E}" dt="2021-03-30T13:05:26.593" v="4004" actId="208"/>
          <ac:spMkLst>
            <pc:docMk/>
            <pc:sldMk cId="1048405267" sldId="313"/>
            <ac:spMk id="8" creationId="{06F731C8-F11B-4309-B45D-CED700E89859}"/>
          </ac:spMkLst>
        </pc:spChg>
        <pc:spChg chg="add mod">
          <ac:chgData name="HOWARD LIM" userId="5f46fd05-caa1-48d7-ae1b-d61ec684b443" providerId="ADAL" clId="{2FBED7FA-B31C-46F7-936E-2A44E3AA4F7E}" dt="2021-03-30T13:05:26.645" v="4014" actId="208"/>
          <ac:spMkLst>
            <pc:docMk/>
            <pc:sldMk cId="1048405267" sldId="313"/>
            <ac:spMk id="9" creationId="{32F89665-2465-4D7C-A2A1-463E5CB66528}"/>
          </ac:spMkLst>
        </pc:spChg>
        <pc:picChg chg="add mod">
          <ac:chgData name="HOWARD LIM" userId="5f46fd05-caa1-48d7-ae1b-d61ec684b443" providerId="ADAL" clId="{2FBED7FA-B31C-46F7-936E-2A44E3AA4F7E}" dt="2021-03-30T13:05:26.332" v="3974"/>
          <ac:picMkLst>
            <pc:docMk/>
            <pc:sldMk cId="1048405267" sldId="313"/>
            <ac:picMk id="5" creationId="{61C13DB1-EEA2-469D-A1C6-529034F57F2F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698" v="11083" actId="2696"/>
        <pc:sldMkLst>
          <pc:docMk/>
          <pc:sldMk cId="1186502134" sldId="313"/>
        </pc:sldMkLst>
        <pc:spChg chg="add mod">
          <ac:chgData name="HOWARD LIM" userId="5f46fd05-caa1-48d7-ae1b-d61ec684b443" providerId="ADAL" clId="{2FBED7FA-B31C-46F7-936E-2A44E3AA4F7E}" dt="2021-03-31T13:44:20.777" v="10568" actId="208"/>
          <ac:spMkLst>
            <pc:docMk/>
            <pc:sldMk cId="1186502134" sldId="313"/>
            <ac:spMk id="6" creationId="{4905D09B-21AA-4D44-A7FC-AE0A4CE1091C}"/>
          </ac:spMkLst>
        </pc:spChg>
        <pc:spChg chg="add mod">
          <ac:chgData name="HOWARD LIM" userId="5f46fd05-caa1-48d7-ae1b-d61ec684b443" providerId="ADAL" clId="{2FBED7FA-B31C-46F7-936E-2A44E3AA4F7E}" dt="2021-03-31T13:44:20.833" v="10578" actId="208"/>
          <ac:spMkLst>
            <pc:docMk/>
            <pc:sldMk cId="1186502134" sldId="313"/>
            <ac:spMk id="7" creationId="{0D5E9DDD-E693-4EA0-92E5-E91A373E0B03}"/>
          </ac:spMkLst>
        </pc:spChg>
        <pc:spChg chg="add mod">
          <ac:chgData name="HOWARD LIM" userId="5f46fd05-caa1-48d7-ae1b-d61ec684b443" providerId="ADAL" clId="{2FBED7FA-B31C-46F7-936E-2A44E3AA4F7E}" dt="2021-03-31T13:44:20.902" v="10588" actId="208"/>
          <ac:spMkLst>
            <pc:docMk/>
            <pc:sldMk cId="1186502134" sldId="313"/>
            <ac:spMk id="8" creationId="{6D902421-2F35-4C9C-BF3E-D9B2ABAD033E}"/>
          </ac:spMkLst>
        </pc:spChg>
        <pc:spChg chg="add mod">
          <ac:chgData name="HOWARD LIM" userId="5f46fd05-caa1-48d7-ae1b-d61ec684b443" providerId="ADAL" clId="{2FBED7FA-B31C-46F7-936E-2A44E3AA4F7E}" dt="2021-03-31T13:44:20.986" v="10598" actId="208"/>
          <ac:spMkLst>
            <pc:docMk/>
            <pc:sldMk cId="1186502134" sldId="313"/>
            <ac:spMk id="9" creationId="{F9C9D6DC-9A86-4AA1-A29C-94252A5EE699}"/>
          </ac:spMkLst>
        </pc:spChg>
        <pc:picChg chg="add mod">
          <ac:chgData name="HOWARD LIM" userId="5f46fd05-caa1-48d7-ae1b-d61ec684b443" providerId="ADAL" clId="{2FBED7FA-B31C-46F7-936E-2A44E3AA4F7E}" dt="2021-03-31T13:44:20.671" v="10558"/>
          <ac:picMkLst>
            <pc:docMk/>
            <pc:sldMk cId="1186502134" sldId="313"/>
            <ac:picMk id="5" creationId="{A8306E1E-0766-43DC-853B-3E85B9C60641}"/>
          </ac:picMkLst>
        </pc:picChg>
      </pc:sldChg>
      <pc:sldChg chg="add del">
        <pc:chgData name="HOWARD LIM" userId="5f46fd05-caa1-48d7-ae1b-d61ec684b443" providerId="ADAL" clId="{2FBED7FA-B31C-46F7-936E-2A44E3AA4F7E}" dt="2021-03-31T14:17:00.436" v="12701" actId="47"/>
        <pc:sldMkLst>
          <pc:docMk/>
          <pc:sldMk cId="1551952218" sldId="313"/>
        </pc:sldMkLst>
      </pc:sldChg>
      <pc:sldChg chg="del">
        <pc:chgData name="HOWARD LIM" userId="5f46fd05-caa1-48d7-ae1b-d61ec684b443" providerId="ADAL" clId="{2FBED7FA-B31C-46F7-936E-2A44E3AA4F7E}" dt="2020-12-20T14:45:40.412" v="23" actId="2696"/>
        <pc:sldMkLst>
          <pc:docMk/>
          <pc:sldMk cId="1800894587" sldId="313"/>
        </pc:sldMkLst>
      </pc:sldChg>
      <pc:sldChg chg="addSp modSp add del mod">
        <pc:chgData name="HOWARD LIM" userId="5f46fd05-caa1-48d7-ae1b-d61ec684b443" providerId="ADAL" clId="{2FBED7FA-B31C-46F7-936E-2A44E3AA4F7E}" dt="2021-03-31T13:07:40.556" v="5211" actId="2696"/>
        <pc:sldMkLst>
          <pc:docMk/>
          <pc:sldMk cId="1946810326" sldId="313"/>
        </pc:sldMkLst>
        <pc:spChg chg="add mod">
          <ac:chgData name="HOWARD LIM" userId="5f46fd05-caa1-48d7-ae1b-d61ec684b443" providerId="ADAL" clId="{2FBED7FA-B31C-46F7-936E-2A44E3AA4F7E}" dt="2021-03-30T13:22:53.328" v="5085" actId="947"/>
          <ac:spMkLst>
            <pc:docMk/>
            <pc:sldMk cId="1946810326" sldId="313"/>
            <ac:spMk id="6" creationId="{0A6B0B06-1A7D-4AB7-A2BF-B1586E806906}"/>
          </ac:spMkLst>
        </pc:spChg>
        <pc:spChg chg="add mod">
          <ac:chgData name="HOWARD LIM" userId="5f46fd05-caa1-48d7-ae1b-d61ec684b443" providerId="ADAL" clId="{2FBED7FA-B31C-46F7-936E-2A44E3AA4F7E}" dt="2021-03-30T13:22:53.382" v="5092" actId="947"/>
          <ac:spMkLst>
            <pc:docMk/>
            <pc:sldMk cId="1946810326" sldId="313"/>
            <ac:spMk id="7" creationId="{93F10372-CA87-4243-A32F-A4C72CCBC982}"/>
          </ac:spMkLst>
        </pc:spChg>
        <pc:spChg chg="add mod">
          <ac:chgData name="HOWARD LIM" userId="5f46fd05-caa1-48d7-ae1b-d61ec684b443" providerId="ADAL" clId="{2FBED7FA-B31C-46F7-936E-2A44E3AA4F7E}" dt="2021-03-30T13:22:53.437" v="5099" actId="947"/>
          <ac:spMkLst>
            <pc:docMk/>
            <pc:sldMk cId="1946810326" sldId="313"/>
            <ac:spMk id="8" creationId="{DFFA4CB5-DDFE-4F05-9B10-79BE85E27061}"/>
          </ac:spMkLst>
        </pc:spChg>
        <pc:spChg chg="add mod">
          <ac:chgData name="HOWARD LIM" userId="5f46fd05-caa1-48d7-ae1b-d61ec684b443" providerId="ADAL" clId="{2FBED7FA-B31C-46F7-936E-2A44E3AA4F7E}" dt="2021-03-30T13:22:53.480" v="5106" actId="947"/>
          <ac:spMkLst>
            <pc:docMk/>
            <pc:sldMk cId="1946810326" sldId="313"/>
            <ac:spMk id="9" creationId="{B0C19437-6BC3-42C8-92BC-1F595448D151}"/>
          </ac:spMkLst>
        </pc:spChg>
        <pc:picChg chg="add mod">
          <ac:chgData name="HOWARD LIM" userId="5f46fd05-caa1-48d7-ae1b-d61ec684b443" providerId="ADAL" clId="{2FBED7FA-B31C-46F7-936E-2A44E3AA4F7E}" dt="2021-03-30T13:22:53.228" v="5078"/>
          <ac:picMkLst>
            <pc:docMk/>
            <pc:sldMk cId="1946810326" sldId="313"/>
            <ac:picMk id="5" creationId="{4860F7CF-B2AE-4030-A960-3B1C6CEC702E}"/>
          </ac:picMkLst>
        </pc:picChg>
      </pc:sldChg>
      <pc:sldChg chg="add del">
        <pc:chgData name="HOWARD LIM" userId="5f46fd05-caa1-48d7-ae1b-d61ec684b443" providerId="ADAL" clId="{2FBED7FA-B31C-46F7-936E-2A44E3AA4F7E}" dt="2021-03-31T13:47:59.021" v="12160" actId="47"/>
        <pc:sldMkLst>
          <pc:docMk/>
          <pc:sldMk cId="2235622730" sldId="313"/>
        </pc:sldMkLst>
      </pc:sldChg>
      <pc:sldChg chg="addSp modSp add del mod">
        <pc:chgData name="HOWARD LIM" userId="5f46fd05-caa1-48d7-ae1b-d61ec684b443" providerId="ADAL" clId="{2FBED7FA-B31C-46F7-936E-2A44E3AA4F7E}" dt="2021-03-31T13:44:13.384" v="10010" actId="2696"/>
        <pc:sldMkLst>
          <pc:docMk/>
          <pc:sldMk cId="2403559464" sldId="313"/>
        </pc:sldMkLst>
        <pc:spChg chg="add mod">
          <ac:chgData name="HOWARD LIM" userId="5f46fd05-caa1-48d7-ae1b-d61ec684b443" providerId="ADAL" clId="{2FBED7FA-B31C-46F7-936E-2A44E3AA4F7E}" dt="2021-03-31T13:38:14.159" v="9150" actId="208"/>
          <ac:spMkLst>
            <pc:docMk/>
            <pc:sldMk cId="2403559464" sldId="313"/>
            <ac:spMk id="6" creationId="{D124C4ED-F7E7-4D8E-9E6D-66D139C3307B}"/>
          </ac:spMkLst>
        </pc:spChg>
        <pc:spChg chg="add mod">
          <ac:chgData name="HOWARD LIM" userId="5f46fd05-caa1-48d7-ae1b-d61ec684b443" providerId="ADAL" clId="{2FBED7FA-B31C-46F7-936E-2A44E3AA4F7E}" dt="2021-03-31T13:38:14.245" v="9160" actId="208"/>
          <ac:spMkLst>
            <pc:docMk/>
            <pc:sldMk cId="2403559464" sldId="313"/>
            <ac:spMk id="7" creationId="{7D9763AF-2ED2-4683-A58D-A53C0165CB8E}"/>
          </ac:spMkLst>
        </pc:spChg>
        <pc:spChg chg="add mod">
          <ac:chgData name="HOWARD LIM" userId="5f46fd05-caa1-48d7-ae1b-d61ec684b443" providerId="ADAL" clId="{2FBED7FA-B31C-46F7-936E-2A44E3AA4F7E}" dt="2021-03-31T13:38:14.312" v="9170" actId="208"/>
          <ac:spMkLst>
            <pc:docMk/>
            <pc:sldMk cId="2403559464" sldId="313"/>
            <ac:spMk id="8" creationId="{3D9A1F15-4AA8-49ED-AE5F-EFAC8F8E429E}"/>
          </ac:spMkLst>
        </pc:spChg>
        <pc:spChg chg="add mod">
          <ac:chgData name="HOWARD LIM" userId="5f46fd05-caa1-48d7-ae1b-d61ec684b443" providerId="ADAL" clId="{2FBED7FA-B31C-46F7-936E-2A44E3AA4F7E}" dt="2021-03-31T13:38:14.383" v="9180" actId="208"/>
          <ac:spMkLst>
            <pc:docMk/>
            <pc:sldMk cId="2403559464" sldId="313"/>
            <ac:spMk id="9" creationId="{0644BD77-3089-4438-B4C1-3FD3DADC021E}"/>
          </ac:spMkLst>
        </pc:spChg>
        <pc:picChg chg="add mod">
          <ac:chgData name="HOWARD LIM" userId="5f46fd05-caa1-48d7-ae1b-d61ec684b443" providerId="ADAL" clId="{2FBED7FA-B31C-46F7-936E-2A44E3AA4F7E}" dt="2021-03-31T13:38:14.072" v="9140"/>
          <ac:picMkLst>
            <pc:docMk/>
            <pc:sldMk cId="2403559464" sldId="313"/>
            <ac:picMk id="5" creationId="{BD6F2A3F-5EEA-4301-AF82-F684B2838817}"/>
          </ac:picMkLst>
        </pc:picChg>
      </pc:sldChg>
      <pc:sldChg chg="add del">
        <pc:chgData name="HOWARD LIM" userId="5f46fd05-caa1-48d7-ae1b-d61ec684b443" providerId="ADAL" clId="{2FBED7FA-B31C-46F7-936E-2A44E3AA4F7E}" dt="2021-03-31T13:47:49.367" v="11633" actId="2696"/>
        <pc:sldMkLst>
          <pc:docMk/>
          <pc:sldMk cId="2589674239" sldId="313"/>
        </pc:sldMkLst>
      </pc:sldChg>
      <pc:sldChg chg="addSp modSp add del mod">
        <pc:chgData name="HOWARD LIM" userId="5f46fd05-caa1-48d7-ae1b-d61ec684b443" providerId="ADAL" clId="{2FBED7FA-B31C-46F7-936E-2A44E3AA4F7E}" dt="2021-03-31T13:37:09.887" v="7190" actId="2696"/>
        <pc:sldMkLst>
          <pc:docMk/>
          <pc:sldMk cId="3285813162" sldId="313"/>
        </pc:sldMkLst>
        <pc:spChg chg="add mod">
          <ac:chgData name="HOWARD LIM" userId="5f46fd05-caa1-48d7-ae1b-d61ec684b443" providerId="ADAL" clId="{2FBED7FA-B31C-46F7-936E-2A44E3AA4F7E}" dt="2021-03-31T13:27:31.338" v="7018" actId="208"/>
          <ac:spMkLst>
            <pc:docMk/>
            <pc:sldMk cId="3285813162" sldId="313"/>
            <ac:spMk id="6" creationId="{42F7EE20-87C4-49B0-A923-F31DCECEE1AD}"/>
          </ac:spMkLst>
        </pc:spChg>
        <pc:spChg chg="add mod">
          <ac:chgData name="HOWARD LIM" userId="5f46fd05-caa1-48d7-ae1b-d61ec684b443" providerId="ADAL" clId="{2FBED7FA-B31C-46F7-936E-2A44E3AA4F7E}" dt="2021-03-31T13:27:31.410" v="7028" actId="208"/>
          <ac:spMkLst>
            <pc:docMk/>
            <pc:sldMk cId="3285813162" sldId="313"/>
            <ac:spMk id="7" creationId="{78B24D5E-1988-4C1D-AB16-89ED0F95300A}"/>
          </ac:spMkLst>
        </pc:spChg>
        <pc:spChg chg="add mod">
          <ac:chgData name="HOWARD LIM" userId="5f46fd05-caa1-48d7-ae1b-d61ec684b443" providerId="ADAL" clId="{2FBED7FA-B31C-46F7-936E-2A44E3AA4F7E}" dt="2021-03-31T13:27:31.517" v="7038" actId="208"/>
          <ac:spMkLst>
            <pc:docMk/>
            <pc:sldMk cId="3285813162" sldId="313"/>
            <ac:spMk id="8" creationId="{5A3E3700-A3BB-482B-A7F9-2F78417A18E5}"/>
          </ac:spMkLst>
        </pc:spChg>
        <pc:spChg chg="add mod">
          <ac:chgData name="HOWARD LIM" userId="5f46fd05-caa1-48d7-ae1b-d61ec684b443" providerId="ADAL" clId="{2FBED7FA-B31C-46F7-936E-2A44E3AA4F7E}" dt="2021-03-31T13:27:31.574" v="7048" actId="208"/>
          <ac:spMkLst>
            <pc:docMk/>
            <pc:sldMk cId="3285813162" sldId="313"/>
            <ac:spMk id="9" creationId="{288D0EA9-ED16-4844-BFD2-A6864F30D3D4}"/>
          </ac:spMkLst>
        </pc:spChg>
        <pc:picChg chg="add mod">
          <ac:chgData name="HOWARD LIM" userId="5f46fd05-caa1-48d7-ae1b-d61ec684b443" providerId="ADAL" clId="{2FBED7FA-B31C-46F7-936E-2A44E3AA4F7E}" dt="2021-03-31T13:27:31.181" v="7008"/>
          <ac:picMkLst>
            <pc:docMk/>
            <pc:sldMk cId="3285813162" sldId="313"/>
            <ac:picMk id="5" creationId="{28CC20AC-CDC9-4533-88B4-2E08EFDE8606}"/>
          </ac:picMkLst>
        </pc:picChg>
      </pc:sldChg>
      <pc:sldChg chg="addSp modSp add del mod">
        <pc:chgData name="HOWARD LIM" userId="5f46fd05-caa1-48d7-ae1b-d61ec684b443" providerId="ADAL" clId="{2FBED7FA-B31C-46F7-936E-2A44E3AA4F7E}" dt="2020-12-20T14:47:08.951" v="435" actId="2696"/>
        <pc:sldMkLst>
          <pc:docMk/>
          <pc:sldMk cId="3878585119" sldId="313"/>
        </pc:sldMkLst>
        <pc:spChg chg="add mod">
          <ac:chgData name="HOWARD LIM" userId="5f46fd05-caa1-48d7-ae1b-d61ec684b443" providerId="ADAL" clId="{2FBED7FA-B31C-46F7-936E-2A44E3AA4F7E}" dt="2020-12-20T14:46:01.079" v="416" actId="947"/>
          <ac:spMkLst>
            <pc:docMk/>
            <pc:sldMk cId="3878585119" sldId="313"/>
            <ac:spMk id="6" creationId="{D4529D8F-DE39-4B96-BEB8-DD6510221977}"/>
          </ac:spMkLst>
        </pc:spChg>
        <pc:spChg chg="add mod">
          <ac:chgData name="HOWARD LIM" userId="5f46fd05-caa1-48d7-ae1b-d61ec684b443" providerId="ADAL" clId="{2FBED7FA-B31C-46F7-936E-2A44E3AA4F7E}" dt="2020-12-20T14:46:01.193" v="423" actId="947"/>
          <ac:spMkLst>
            <pc:docMk/>
            <pc:sldMk cId="3878585119" sldId="313"/>
            <ac:spMk id="7" creationId="{10ECB649-5FE3-4755-A798-D470666CB5F2}"/>
          </ac:spMkLst>
        </pc:spChg>
        <pc:picChg chg="add mod">
          <ac:chgData name="HOWARD LIM" userId="5f46fd05-caa1-48d7-ae1b-d61ec684b443" providerId="ADAL" clId="{2FBED7FA-B31C-46F7-936E-2A44E3AA4F7E}" dt="2020-12-20T14:46:00.936" v="409"/>
          <ac:picMkLst>
            <pc:docMk/>
            <pc:sldMk cId="3878585119" sldId="313"/>
            <ac:picMk id="5" creationId="{656588E1-383F-47BE-9D2D-803DC84F092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09:48:04.067" v="847" actId="2696"/>
        <pc:sldMkLst>
          <pc:docMk/>
          <pc:sldMk cId="4058174020" sldId="313"/>
        </pc:sldMkLst>
        <pc:spChg chg="add mod">
          <ac:chgData name="HOWARD LIM" userId="5f46fd05-caa1-48d7-ae1b-d61ec684b443" providerId="ADAL" clId="{2FBED7FA-B31C-46F7-936E-2A44E3AA4F7E}" dt="2020-12-20T14:47:23.159" v="828" actId="947"/>
          <ac:spMkLst>
            <pc:docMk/>
            <pc:sldMk cId="4058174020" sldId="313"/>
            <ac:spMk id="6" creationId="{F93064FB-50C9-4D71-8C93-0EEAC0E30E47}"/>
          </ac:spMkLst>
        </pc:spChg>
        <pc:spChg chg="add mod">
          <ac:chgData name="HOWARD LIM" userId="5f46fd05-caa1-48d7-ae1b-d61ec684b443" providerId="ADAL" clId="{2FBED7FA-B31C-46F7-936E-2A44E3AA4F7E}" dt="2020-12-20T14:47:23.270" v="835" actId="947"/>
          <ac:spMkLst>
            <pc:docMk/>
            <pc:sldMk cId="4058174020" sldId="313"/>
            <ac:spMk id="7" creationId="{482DBD04-3654-4A42-B949-BDB63E90CFFE}"/>
          </ac:spMkLst>
        </pc:spChg>
        <pc:picChg chg="add mod">
          <ac:chgData name="HOWARD LIM" userId="5f46fd05-caa1-48d7-ae1b-d61ec684b443" providerId="ADAL" clId="{2FBED7FA-B31C-46F7-936E-2A44E3AA4F7E}" dt="2020-12-20T14:47:23.010" v="821"/>
          <ac:picMkLst>
            <pc:docMk/>
            <pc:sldMk cId="4058174020" sldId="313"/>
            <ac:picMk id="5" creationId="{0497287D-BA1A-4E10-BEDD-B2417DD0F8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0" v="7191" actId="2696"/>
        <pc:sldMkLst>
          <pc:docMk/>
          <pc:sldMk cId="97473321" sldId="314"/>
        </pc:sldMkLst>
        <pc:spChg chg="add mod">
          <ac:chgData name="HOWARD LIM" userId="5f46fd05-caa1-48d7-ae1b-d61ec684b443" providerId="ADAL" clId="{2FBED7FA-B31C-46F7-936E-2A44E3AA4F7E}" dt="2021-03-31T13:27:31.956" v="7061" actId="208"/>
          <ac:spMkLst>
            <pc:docMk/>
            <pc:sldMk cId="97473321" sldId="314"/>
            <ac:spMk id="6" creationId="{A2D706F2-4751-4423-9073-FBADDECBDB17}"/>
          </ac:spMkLst>
        </pc:spChg>
        <pc:spChg chg="add mod">
          <ac:chgData name="HOWARD LIM" userId="5f46fd05-caa1-48d7-ae1b-d61ec684b443" providerId="ADAL" clId="{2FBED7FA-B31C-46F7-936E-2A44E3AA4F7E}" dt="2021-03-31T13:27:32.022" v="7071" actId="208"/>
          <ac:spMkLst>
            <pc:docMk/>
            <pc:sldMk cId="97473321" sldId="314"/>
            <ac:spMk id="7" creationId="{B3FD92F8-05B1-4F6E-A981-6B329B0EF56C}"/>
          </ac:spMkLst>
        </pc:spChg>
        <pc:spChg chg="add mod">
          <ac:chgData name="HOWARD LIM" userId="5f46fd05-caa1-48d7-ae1b-d61ec684b443" providerId="ADAL" clId="{2FBED7FA-B31C-46F7-936E-2A44E3AA4F7E}" dt="2021-03-31T13:27:32.106" v="7081" actId="208"/>
          <ac:spMkLst>
            <pc:docMk/>
            <pc:sldMk cId="97473321" sldId="314"/>
            <ac:spMk id="8" creationId="{D8E8B03C-D03C-4C6D-91AE-D8A74F25A1FD}"/>
          </ac:spMkLst>
        </pc:spChg>
        <pc:spChg chg="add mod">
          <ac:chgData name="HOWARD LIM" userId="5f46fd05-caa1-48d7-ae1b-d61ec684b443" providerId="ADAL" clId="{2FBED7FA-B31C-46F7-936E-2A44E3AA4F7E}" dt="2021-03-31T13:27:32.185" v="7091" actId="208"/>
          <ac:spMkLst>
            <pc:docMk/>
            <pc:sldMk cId="97473321" sldId="314"/>
            <ac:spMk id="9" creationId="{A330455F-5B6A-459C-BC73-7CEF434ED0E7}"/>
          </ac:spMkLst>
        </pc:spChg>
        <pc:picChg chg="add mod">
          <ac:chgData name="HOWARD LIM" userId="5f46fd05-caa1-48d7-ae1b-d61ec684b443" providerId="ADAL" clId="{2FBED7FA-B31C-46F7-936E-2A44E3AA4F7E}" dt="2021-03-31T13:27:31.798" v="7051"/>
          <ac:picMkLst>
            <pc:docMk/>
            <pc:sldMk cId="97473321" sldId="314"/>
            <ac:picMk id="5" creationId="{1850A2B5-3DF5-44A5-852D-D10A1069E390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17" v="4167" actId="2696"/>
        <pc:sldMkLst>
          <pc:docMk/>
          <pc:sldMk cId="191503143" sldId="314"/>
        </pc:sldMkLst>
        <pc:spChg chg="add mod">
          <ac:chgData name="HOWARD LIM" userId="5f46fd05-caa1-48d7-ae1b-d61ec684b443" providerId="ADAL" clId="{2FBED7FA-B31C-46F7-936E-2A44E3AA4F7E}" dt="2021-03-30T13:05:26.844" v="4027" actId="208"/>
          <ac:spMkLst>
            <pc:docMk/>
            <pc:sldMk cId="191503143" sldId="314"/>
            <ac:spMk id="6" creationId="{F09BCEFC-48DD-49A5-91CA-19847789B7E2}"/>
          </ac:spMkLst>
        </pc:spChg>
        <pc:spChg chg="add mod">
          <ac:chgData name="HOWARD LIM" userId="5f46fd05-caa1-48d7-ae1b-d61ec684b443" providerId="ADAL" clId="{2FBED7FA-B31C-46F7-936E-2A44E3AA4F7E}" dt="2021-03-30T13:05:26.904" v="4037" actId="208"/>
          <ac:spMkLst>
            <pc:docMk/>
            <pc:sldMk cId="191503143" sldId="314"/>
            <ac:spMk id="7" creationId="{642ECFCD-CAB9-422A-AE4F-F7BA96D5BE12}"/>
          </ac:spMkLst>
        </pc:spChg>
        <pc:spChg chg="add mod">
          <ac:chgData name="HOWARD LIM" userId="5f46fd05-caa1-48d7-ae1b-d61ec684b443" providerId="ADAL" clId="{2FBED7FA-B31C-46F7-936E-2A44E3AA4F7E}" dt="2021-03-30T13:05:26.976" v="4047" actId="208"/>
          <ac:spMkLst>
            <pc:docMk/>
            <pc:sldMk cId="191503143" sldId="314"/>
            <ac:spMk id="8" creationId="{947AD129-D69E-42EB-AD89-176A424E1A27}"/>
          </ac:spMkLst>
        </pc:spChg>
        <pc:spChg chg="add mod">
          <ac:chgData name="HOWARD LIM" userId="5f46fd05-caa1-48d7-ae1b-d61ec684b443" providerId="ADAL" clId="{2FBED7FA-B31C-46F7-936E-2A44E3AA4F7E}" dt="2021-03-30T13:05:27.038" v="4057" actId="208"/>
          <ac:spMkLst>
            <pc:docMk/>
            <pc:sldMk cId="191503143" sldId="314"/>
            <ac:spMk id="9" creationId="{EB79120F-636A-4DE8-BC8B-479CA8CFB672}"/>
          </ac:spMkLst>
        </pc:spChg>
        <pc:picChg chg="add mod">
          <ac:chgData name="HOWARD LIM" userId="5f46fd05-caa1-48d7-ae1b-d61ec684b443" providerId="ADAL" clId="{2FBED7FA-B31C-46F7-936E-2A44E3AA4F7E}" dt="2021-03-30T13:05:26.744" v="4017"/>
          <ac:picMkLst>
            <pc:docMk/>
            <pc:sldMk cId="191503143" sldId="314"/>
            <ac:picMk id="5" creationId="{312B20D3-A522-4362-AF6A-EF1D64288D85}"/>
          </ac:picMkLst>
        </pc:picChg>
      </pc:sldChg>
      <pc:sldChg chg="new del">
        <pc:chgData name="HOWARD LIM" userId="5f46fd05-caa1-48d7-ae1b-d61ec684b443" providerId="ADAL" clId="{2FBED7FA-B31C-46F7-936E-2A44E3AA4F7E}" dt="2021-03-31T14:16:52.989" v="12700" actId="47"/>
        <pc:sldMkLst>
          <pc:docMk/>
          <pc:sldMk cId="252145297" sldId="314"/>
        </pc:sldMkLst>
      </pc:sldChg>
      <pc:sldChg chg="addSp modSp add del mod">
        <pc:chgData name="HOWARD LIM" userId="5f46fd05-caa1-48d7-ae1b-d61ec684b443" providerId="ADAL" clId="{2FBED7FA-B31C-46F7-936E-2A44E3AA4F7E}" dt="2021-03-31T13:46:06.707" v="11084" actId="2696"/>
        <pc:sldMkLst>
          <pc:docMk/>
          <pc:sldMk cId="748058926" sldId="314"/>
        </pc:sldMkLst>
        <pc:spChg chg="add mod">
          <ac:chgData name="HOWARD LIM" userId="5f46fd05-caa1-48d7-ae1b-d61ec684b443" providerId="ADAL" clId="{2FBED7FA-B31C-46F7-936E-2A44E3AA4F7E}" dt="2021-03-31T13:44:21.291" v="10611" actId="208"/>
          <ac:spMkLst>
            <pc:docMk/>
            <pc:sldMk cId="748058926" sldId="314"/>
            <ac:spMk id="6" creationId="{50531CDF-9B29-4350-9038-42BE8C8949BC}"/>
          </ac:spMkLst>
        </pc:spChg>
        <pc:spChg chg="add mod">
          <ac:chgData name="HOWARD LIM" userId="5f46fd05-caa1-48d7-ae1b-d61ec684b443" providerId="ADAL" clId="{2FBED7FA-B31C-46F7-936E-2A44E3AA4F7E}" dt="2021-03-31T13:44:21.346" v="10621" actId="208"/>
          <ac:spMkLst>
            <pc:docMk/>
            <pc:sldMk cId="748058926" sldId="314"/>
            <ac:spMk id="7" creationId="{0CE0FDD7-5DDB-4F8F-85C7-CE57D78ABF39}"/>
          </ac:spMkLst>
        </pc:spChg>
        <pc:spChg chg="add mod">
          <ac:chgData name="HOWARD LIM" userId="5f46fd05-caa1-48d7-ae1b-d61ec684b443" providerId="ADAL" clId="{2FBED7FA-B31C-46F7-936E-2A44E3AA4F7E}" dt="2021-03-31T13:44:21.412" v="10631" actId="208"/>
          <ac:spMkLst>
            <pc:docMk/>
            <pc:sldMk cId="748058926" sldId="314"/>
            <ac:spMk id="8" creationId="{E49542B5-8D5A-48BC-BDF3-3F87CCDA61EC}"/>
          </ac:spMkLst>
        </pc:spChg>
        <pc:spChg chg="add mod">
          <ac:chgData name="HOWARD LIM" userId="5f46fd05-caa1-48d7-ae1b-d61ec684b443" providerId="ADAL" clId="{2FBED7FA-B31C-46F7-936E-2A44E3AA4F7E}" dt="2021-03-31T13:44:21.479" v="10641" actId="208"/>
          <ac:spMkLst>
            <pc:docMk/>
            <pc:sldMk cId="748058926" sldId="314"/>
            <ac:spMk id="9" creationId="{0335FE79-52F5-4C03-895A-8EF61C47BF91}"/>
          </ac:spMkLst>
        </pc:spChg>
        <pc:picChg chg="add mod">
          <ac:chgData name="HOWARD LIM" userId="5f46fd05-caa1-48d7-ae1b-d61ec684b443" providerId="ADAL" clId="{2FBED7FA-B31C-46F7-936E-2A44E3AA4F7E}" dt="2021-03-31T13:44:21.194" v="10601"/>
          <ac:picMkLst>
            <pc:docMk/>
            <pc:sldMk cId="748058926" sldId="314"/>
            <ac:picMk id="5" creationId="{DA3391E1-AA43-4203-A043-6202D69F21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01" v="10011" actId="2696"/>
        <pc:sldMkLst>
          <pc:docMk/>
          <pc:sldMk cId="1540162580" sldId="314"/>
        </pc:sldMkLst>
        <pc:spChg chg="add mod">
          <ac:chgData name="HOWARD LIM" userId="5f46fd05-caa1-48d7-ae1b-d61ec684b443" providerId="ADAL" clId="{2FBED7FA-B31C-46F7-936E-2A44E3AA4F7E}" dt="2021-03-31T13:38:14.693" v="9193" actId="208"/>
          <ac:spMkLst>
            <pc:docMk/>
            <pc:sldMk cId="1540162580" sldId="314"/>
            <ac:spMk id="6" creationId="{DFC10B0E-98A5-434B-ABBD-6AFD8CBB4B70}"/>
          </ac:spMkLst>
        </pc:spChg>
        <pc:spChg chg="add mod">
          <ac:chgData name="HOWARD LIM" userId="5f46fd05-caa1-48d7-ae1b-d61ec684b443" providerId="ADAL" clId="{2FBED7FA-B31C-46F7-936E-2A44E3AA4F7E}" dt="2021-03-31T13:38:14.740" v="9203" actId="208"/>
          <ac:spMkLst>
            <pc:docMk/>
            <pc:sldMk cId="1540162580" sldId="314"/>
            <ac:spMk id="7" creationId="{EF74276A-B4D2-44B8-964E-FF9B1DA96DD2}"/>
          </ac:spMkLst>
        </pc:spChg>
        <pc:spChg chg="add mod">
          <ac:chgData name="HOWARD LIM" userId="5f46fd05-caa1-48d7-ae1b-d61ec684b443" providerId="ADAL" clId="{2FBED7FA-B31C-46F7-936E-2A44E3AA4F7E}" dt="2021-03-31T13:38:14.793" v="9213" actId="208"/>
          <ac:spMkLst>
            <pc:docMk/>
            <pc:sldMk cId="1540162580" sldId="314"/>
            <ac:spMk id="8" creationId="{BCB5973D-0376-48C2-BDA6-FA46B5BCE58F}"/>
          </ac:spMkLst>
        </pc:spChg>
        <pc:spChg chg="add mod">
          <ac:chgData name="HOWARD LIM" userId="5f46fd05-caa1-48d7-ae1b-d61ec684b443" providerId="ADAL" clId="{2FBED7FA-B31C-46F7-936E-2A44E3AA4F7E}" dt="2021-03-31T13:38:14.853" v="9223" actId="208"/>
          <ac:spMkLst>
            <pc:docMk/>
            <pc:sldMk cId="1540162580" sldId="314"/>
            <ac:spMk id="9" creationId="{91F8F354-36E1-4F60-B94D-4A373EA09324}"/>
          </ac:spMkLst>
        </pc:spChg>
        <pc:picChg chg="add mod">
          <ac:chgData name="HOWARD LIM" userId="5f46fd05-caa1-48d7-ae1b-d61ec684b443" providerId="ADAL" clId="{2FBED7FA-B31C-46F7-936E-2A44E3AA4F7E}" dt="2021-03-31T13:38:14.585" v="9183"/>
          <ac:picMkLst>
            <pc:docMk/>
            <pc:sldMk cId="1540162580" sldId="314"/>
            <ac:picMk id="5" creationId="{C596B530-A2EC-4C3D-AD87-9154B040A83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78" v="8592" actId="2696"/>
        <pc:sldMkLst>
          <pc:docMk/>
          <pc:sldMk cId="1668637335" sldId="314"/>
        </pc:sldMkLst>
        <pc:spChg chg="add mod">
          <ac:chgData name="HOWARD LIM" userId="5f46fd05-caa1-48d7-ae1b-d61ec684b443" providerId="ADAL" clId="{2FBED7FA-B31C-46F7-936E-2A44E3AA4F7E}" dt="2021-03-31T13:37:17.244" v="7775" actId="208"/>
          <ac:spMkLst>
            <pc:docMk/>
            <pc:sldMk cId="1668637335" sldId="314"/>
            <ac:spMk id="6" creationId="{569A4C88-942B-4B1D-AB0A-880120A950AB}"/>
          </ac:spMkLst>
        </pc:spChg>
        <pc:spChg chg="add mod">
          <ac:chgData name="HOWARD LIM" userId="5f46fd05-caa1-48d7-ae1b-d61ec684b443" providerId="ADAL" clId="{2FBED7FA-B31C-46F7-936E-2A44E3AA4F7E}" dt="2021-03-31T13:37:17.300" v="7785" actId="208"/>
          <ac:spMkLst>
            <pc:docMk/>
            <pc:sldMk cId="1668637335" sldId="314"/>
            <ac:spMk id="7" creationId="{D9DEAEF6-7A23-4E93-AB63-E4DFF5E9A6C0}"/>
          </ac:spMkLst>
        </pc:spChg>
        <pc:spChg chg="add mod">
          <ac:chgData name="HOWARD LIM" userId="5f46fd05-caa1-48d7-ae1b-d61ec684b443" providerId="ADAL" clId="{2FBED7FA-B31C-46F7-936E-2A44E3AA4F7E}" dt="2021-03-31T13:37:17.360" v="7795" actId="208"/>
          <ac:spMkLst>
            <pc:docMk/>
            <pc:sldMk cId="1668637335" sldId="314"/>
            <ac:spMk id="8" creationId="{DA2DD225-A8D0-43BA-A3C3-F679AD07F685}"/>
          </ac:spMkLst>
        </pc:spChg>
        <pc:spChg chg="add mod">
          <ac:chgData name="HOWARD LIM" userId="5f46fd05-caa1-48d7-ae1b-d61ec684b443" providerId="ADAL" clId="{2FBED7FA-B31C-46F7-936E-2A44E3AA4F7E}" dt="2021-03-31T13:37:17.433" v="7805" actId="208"/>
          <ac:spMkLst>
            <pc:docMk/>
            <pc:sldMk cId="1668637335" sldId="314"/>
            <ac:spMk id="9" creationId="{A8F9F88F-D20E-408F-96DB-377CACFE86A5}"/>
          </ac:spMkLst>
        </pc:spChg>
        <pc:picChg chg="add mod">
          <ac:chgData name="HOWARD LIM" userId="5f46fd05-caa1-48d7-ae1b-d61ec684b443" providerId="ADAL" clId="{2FBED7FA-B31C-46F7-936E-2A44E3AA4F7E}" dt="2021-03-31T13:37:17.128" v="7765"/>
          <ac:picMkLst>
            <pc:docMk/>
            <pc:sldMk cId="1668637335" sldId="314"/>
            <ac:picMk id="5" creationId="{D921D39F-B87F-4EF7-8A13-8878C50AE185}"/>
          </ac:picMkLst>
        </pc:picChg>
      </pc:sldChg>
      <pc:sldChg chg="add del">
        <pc:chgData name="HOWARD LIM" userId="5f46fd05-caa1-48d7-ae1b-d61ec684b443" providerId="ADAL" clId="{2FBED7FA-B31C-46F7-936E-2A44E3AA4F7E}" dt="2021-03-30T09:48:04.083" v="848" actId="2696"/>
        <pc:sldMkLst>
          <pc:docMk/>
          <pc:sldMk cId="2378901499" sldId="314"/>
        </pc:sldMkLst>
      </pc:sldChg>
      <pc:sldChg chg="add del">
        <pc:chgData name="HOWARD LIM" userId="5f46fd05-caa1-48d7-ae1b-d61ec684b443" providerId="ADAL" clId="{2FBED7FA-B31C-46F7-936E-2A44E3AA4F7E}" dt="2020-12-20T14:47:08.961" v="436" actId="2696"/>
        <pc:sldMkLst>
          <pc:docMk/>
          <pc:sldMk cId="2669104033" sldId="314"/>
        </pc:sldMkLst>
      </pc:sldChg>
      <pc:sldChg chg="addSp modSp add del mod">
        <pc:chgData name="HOWARD LIM" userId="5f46fd05-caa1-48d7-ae1b-d61ec684b443" providerId="ADAL" clId="{2FBED7FA-B31C-46F7-936E-2A44E3AA4F7E}" dt="2021-03-30T13:22:48.289" v="4690" actId="2696"/>
        <pc:sldMkLst>
          <pc:docMk/>
          <pc:sldMk cId="3147075215" sldId="314"/>
        </pc:sldMkLst>
        <pc:spChg chg="add mod">
          <ac:chgData name="HOWARD LIM" userId="5f46fd05-caa1-48d7-ae1b-d61ec684b443" providerId="ADAL" clId="{2FBED7FA-B31C-46F7-936E-2A44E3AA4F7E}" dt="2021-03-30T13:17:40.986" v="4593" actId="947"/>
          <ac:spMkLst>
            <pc:docMk/>
            <pc:sldMk cId="3147075215" sldId="314"/>
            <ac:spMk id="6" creationId="{7E0A1AD9-1E4D-4A72-9220-4D72D6F86C86}"/>
          </ac:spMkLst>
        </pc:spChg>
        <pc:spChg chg="add mod">
          <ac:chgData name="HOWARD LIM" userId="5f46fd05-caa1-48d7-ae1b-d61ec684b443" providerId="ADAL" clId="{2FBED7FA-B31C-46F7-936E-2A44E3AA4F7E}" dt="2021-03-30T13:17:41.056" v="4600" actId="947"/>
          <ac:spMkLst>
            <pc:docMk/>
            <pc:sldMk cId="3147075215" sldId="314"/>
            <ac:spMk id="7" creationId="{FC391CA4-63BF-4CBF-9A39-79EC8E9B1C8F}"/>
          </ac:spMkLst>
        </pc:spChg>
        <pc:spChg chg="add mod">
          <ac:chgData name="HOWARD LIM" userId="5f46fd05-caa1-48d7-ae1b-d61ec684b443" providerId="ADAL" clId="{2FBED7FA-B31C-46F7-936E-2A44E3AA4F7E}" dt="2021-03-30T13:17:41.103" v="4607" actId="947"/>
          <ac:spMkLst>
            <pc:docMk/>
            <pc:sldMk cId="3147075215" sldId="314"/>
            <ac:spMk id="8" creationId="{94654F67-614A-4354-9CAE-974360211EEE}"/>
          </ac:spMkLst>
        </pc:spChg>
        <pc:spChg chg="add mod">
          <ac:chgData name="HOWARD LIM" userId="5f46fd05-caa1-48d7-ae1b-d61ec684b443" providerId="ADAL" clId="{2FBED7FA-B31C-46F7-936E-2A44E3AA4F7E}" dt="2021-03-30T13:17:41.146" v="4614" actId="947"/>
          <ac:spMkLst>
            <pc:docMk/>
            <pc:sldMk cId="3147075215" sldId="314"/>
            <ac:spMk id="9" creationId="{AE8F9718-5712-4E63-9B24-F4F8C96870F8}"/>
          </ac:spMkLst>
        </pc:spChg>
        <pc:picChg chg="add mod">
          <ac:chgData name="HOWARD LIM" userId="5f46fd05-caa1-48d7-ae1b-d61ec684b443" providerId="ADAL" clId="{2FBED7FA-B31C-46F7-936E-2A44E3AA4F7E}" dt="2021-03-30T13:17:40.918" v="4586"/>
          <ac:picMkLst>
            <pc:docMk/>
            <pc:sldMk cId="3147075215" sldId="314"/>
            <ac:picMk id="5" creationId="{07EC2126-9839-4509-84BC-D91405AD8644}"/>
          </ac:picMkLst>
        </pc:picChg>
      </pc:sldChg>
      <pc:sldChg chg="del">
        <pc:chgData name="HOWARD LIM" userId="5f46fd05-caa1-48d7-ae1b-d61ec684b443" providerId="ADAL" clId="{2FBED7FA-B31C-46F7-936E-2A44E3AA4F7E}" dt="2020-12-20T14:45:40.399" v="22" actId="2696"/>
        <pc:sldMkLst>
          <pc:docMk/>
          <pc:sldMk cId="3541197926" sldId="314"/>
        </pc:sldMkLst>
      </pc:sldChg>
      <pc:sldChg chg="addSp modSp add del mod">
        <pc:chgData name="HOWARD LIM" userId="5f46fd05-caa1-48d7-ae1b-d61ec684b443" providerId="ADAL" clId="{2FBED7FA-B31C-46F7-936E-2A44E3AA4F7E}" dt="2021-03-31T13:07:40.599" v="5212" actId="2696"/>
        <pc:sldMkLst>
          <pc:docMk/>
          <pc:sldMk cId="3858940527" sldId="314"/>
        </pc:sldMkLst>
        <pc:spChg chg="add mod">
          <ac:chgData name="HOWARD LIM" userId="5f46fd05-caa1-48d7-ae1b-d61ec684b443" providerId="ADAL" clId="{2FBED7FA-B31C-46F7-936E-2A44E3AA4F7E}" dt="2021-03-30T13:22:53.678" v="5116" actId="947"/>
          <ac:spMkLst>
            <pc:docMk/>
            <pc:sldMk cId="3858940527" sldId="314"/>
            <ac:spMk id="6" creationId="{3019434C-E375-4042-9E10-40A8228DCF5A}"/>
          </ac:spMkLst>
        </pc:spChg>
        <pc:spChg chg="add mod">
          <ac:chgData name="HOWARD LIM" userId="5f46fd05-caa1-48d7-ae1b-d61ec684b443" providerId="ADAL" clId="{2FBED7FA-B31C-46F7-936E-2A44E3AA4F7E}" dt="2021-03-30T13:22:53.729" v="5123" actId="947"/>
          <ac:spMkLst>
            <pc:docMk/>
            <pc:sldMk cId="3858940527" sldId="314"/>
            <ac:spMk id="7" creationId="{B99FB653-2B6B-42AD-A2DF-F4EB55D5CD07}"/>
          </ac:spMkLst>
        </pc:spChg>
        <pc:spChg chg="add mod">
          <ac:chgData name="HOWARD LIM" userId="5f46fd05-caa1-48d7-ae1b-d61ec684b443" providerId="ADAL" clId="{2FBED7FA-B31C-46F7-936E-2A44E3AA4F7E}" dt="2021-03-30T13:22:53.779" v="5130" actId="947"/>
          <ac:spMkLst>
            <pc:docMk/>
            <pc:sldMk cId="3858940527" sldId="314"/>
            <ac:spMk id="8" creationId="{C59440C8-6E2C-4FA5-BD4F-2BEBA2E858D1}"/>
          </ac:spMkLst>
        </pc:spChg>
        <pc:spChg chg="add mod">
          <ac:chgData name="HOWARD LIM" userId="5f46fd05-caa1-48d7-ae1b-d61ec684b443" providerId="ADAL" clId="{2FBED7FA-B31C-46F7-936E-2A44E3AA4F7E}" dt="2021-03-30T13:22:53.822" v="5137" actId="947"/>
          <ac:spMkLst>
            <pc:docMk/>
            <pc:sldMk cId="3858940527" sldId="314"/>
            <ac:spMk id="9" creationId="{008A870B-3F40-49B2-AD26-89F6CF8449A7}"/>
          </ac:spMkLst>
        </pc:spChg>
        <pc:picChg chg="add mod">
          <ac:chgData name="HOWARD LIM" userId="5f46fd05-caa1-48d7-ae1b-d61ec684b443" providerId="ADAL" clId="{2FBED7FA-B31C-46F7-936E-2A44E3AA4F7E}" dt="2021-03-30T13:22:53.579" v="5109"/>
          <ac:picMkLst>
            <pc:docMk/>
            <pc:sldMk cId="3858940527" sldId="314"/>
            <ac:picMk id="5" creationId="{7844A987-0807-4A24-8A1C-FC09E2099902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297" v="4691" actId="2696"/>
        <pc:sldMkLst>
          <pc:docMk/>
          <pc:sldMk cId="498027679" sldId="315"/>
        </pc:sldMkLst>
        <pc:spChg chg="add mod">
          <ac:chgData name="HOWARD LIM" userId="5f46fd05-caa1-48d7-ae1b-d61ec684b443" providerId="ADAL" clId="{2FBED7FA-B31C-46F7-936E-2A44E3AA4F7E}" dt="2021-03-30T13:17:41.274" v="4624" actId="947"/>
          <ac:spMkLst>
            <pc:docMk/>
            <pc:sldMk cId="498027679" sldId="315"/>
            <ac:spMk id="6" creationId="{B859F7A4-48BA-40DB-9F65-67177557BD9E}"/>
          </ac:spMkLst>
        </pc:spChg>
        <pc:spChg chg="add mod">
          <ac:chgData name="HOWARD LIM" userId="5f46fd05-caa1-48d7-ae1b-d61ec684b443" providerId="ADAL" clId="{2FBED7FA-B31C-46F7-936E-2A44E3AA4F7E}" dt="2021-03-30T13:17:41.347" v="4631" actId="947"/>
          <ac:spMkLst>
            <pc:docMk/>
            <pc:sldMk cId="498027679" sldId="315"/>
            <ac:spMk id="7" creationId="{1B4E7B45-491E-47BF-A7C7-DFFB966A565E}"/>
          </ac:spMkLst>
        </pc:spChg>
        <pc:spChg chg="add mod">
          <ac:chgData name="HOWARD LIM" userId="5f46fd05-caa1-48d7-ae1b-d61ec684b443" providerId="ADAL" clId="{2FBED7FA-B31C-46F7-936E-2A44E3AA4F7E}" dt="2021-03-30T13:17:41.395" v="4638" actId="947"/>
          <ac:spMkLst>
            <pc:docMk/>
            <pc:sldMk cId="498027679" sldId="315"/>
            <ac:spMk id="8" creationId="{902B50D2-D2BD-4342-938F-ADF554669754}"/>
          </ac:spMkLst>
        </pc:spChg>
        <pc:spChg chg="add mod">
          <ac:chgData name="HOWARD LIM" userId="5f46fd05-caa1-48d7-ae1b-d61ec684b443" providerId="ADAL" clId="{2FBED7FA-B31C-46F7-936E-2A44E3AA4F7E}" dt="2021-03-30T13:17:41.436" v="4645" actId="947"/>
          <ac:spMkLst>
            <pc:docMk/>
            <pc:sldMk cId="498027679" sldId="315"/>
            <ac:spMk id="9" creationId="{6DBEF170-6B6D-4878-88E1-DD0F16D2C5F6}"/>
          </ac:spMkLst>
        </pc:spChg>
        <pc:picChg chg="add mod">
          <ac:chgData name="HOWARD LIM" userId="5f46fd05-caa1-48d7-ae1b-d61ec684b443" providerId="ADAL" clId="{2FBED7FA-B31C-46F7-936E-2A44E3AA4F7E}" dt="2021-03-30T13:17:41.224" v="4617"/>
          <ac:picMkLst>
            <pc:docMk/>
            <pc:sldMk cId="498027679" sldId="315"/>
            <ac:picMk id="5" creationId="{2C6F066F-5D90-42DB-905A-3B0309EC1F1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87" v="8593" actId="2696"/>
        <pc:sldMkLst>
          <pc:docMk/>
          <pc:sldMk cId="876034732" sldId="315"/>
        </pc:sldMkLst>
        <pc:spChg chg="add mod">
          <ac:chgData name="HOWARD LIM" userId="5f46fd05-caa1-48d7-ae1b-d61ec684b443" providerId="ADAL" clId="{2FBED7FA-B31C-46F7-936E-2A44E3AA4F7E}" dt="2021-03-31T13:37:17.752" v="7818" actId="208"/>
          <ac:spMkLst>
            <pc:docMk/>
            <pc:sldMk cId="876034732" sldId="315"/>
            <ac:spMk id="6" creationId="{35E72829-8822-4FF5-987C-396C4C712530}"/>
          </ac:spMkLst>
        </pc:spChg>
        <pc:spChg chg="add mod">
          <ac:chgData name="HOWARD LIM" userId="5f46fd05-caa1-48d7-ae1b-d61ec684b443" providerId="ADAL" clId="{2FBED7FA-B31C-46F7-936E-2A44E3AA4F7E}" dt="2021-03-31T13:37:17.804" v="7828" actId="208"/>
          <ac:spMkLst>
            <pc:docMk/>
            <pc:sldMk cId="876034732" sldId="315"/>
            <ac:spMk id="7" creationId="{1FA99512-396C-4AF1-BC49-39186C99FAE9}"/>
          </ac:spMkLst>
        </pc:spChg>
        <pc:spChg chg="add mod">
          <ac:chgData name="HOWARD LIM" userId="5f46fd05-caa1-48d7-ae1b-d61ec684b443" providerId="ADAL" clId="{2FBED7FA-B31C-46F7-936E-2A44E3AA4F7E}" dt="2021-03-31T13:37:17.861" v="7838" actId="208"/>
          <ac:spMkLst>
            <pc:docMk/>
            <pc:sldMk cId="876034732" sldId="315"/>
            <ac:spMk id="8" creationId="{D3843EFC-5F99-4A4D-A125-7740AF49242C}"/>
          </ac:spMkLst>
        </pc:spChg>
        <pc:spChg chg="add mod">
          <ac:chgData name="HOWARD LIM" userId="5f46fd05-caa1-48d7-ae1b-d61ec684b443" providerId="ADAL" clId="{2FBED7FA-B31C-46F7-936E-2A44E3AA4F7E}" dt="2021-03-31T13:37:17.919" v="7848" actId="208"/>
          <ac:spMkLst>
            <pc:docMk/>
            <pc:sldMk cId="876034732" sldId="315"/>
            <ac:spMk id="9" creationId="{37ED9DEC-0E60-4371-BDF6-382EA40D5BB2}"/>
          </ac:spMkLst>
        </pc:spChg>
        <pc:picChg chg="add mod">
          <ac:chgData name="HOWARD LIM" userId="5f46fd05-caa1-48d7-ae1b-d61ec684b443" providerId="ADAL" clId="{2FBED7FA-B31C-46F7-936E-2A44E3AA4F7E}" dt="2021-03-31T13:37:17.642" v="7808"/>
          <ac:picMkLst>
            <pc:docMk/>
            <pc:sldMk cId="876034732" sldId="315"/>
            <ac:picMk id="5" creationId="{B17687E0-CFBC-4512-ADE6-2B49A94B488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20" v="10012" actId="2696"/>
        <pc:sldMkLst>
          <pc:docMk/>
          <pc:sldMk cId="1259488015" sldId="315"/>
        </pc:sldMkLst>
        <pc:spChg chg="add mod">
          <ac:chgData name="HOWARD LIM" userId="5f46fd05-caa1-48d7-ae1b-d61ec684b443" providerId="ADAL" clId="{2FBED7FA-B31C-46F7-936E-2A44E3AA4F7E}" dt="2021-03-31T13:38:15.130" v="9236" actId="208"/>
          <ac:spMkLst>
            <pc:docMk/>
            <pc:sldMk cId="1259488015" sldId="315"/>
            <ac:spMk id="6" creationId="{A6BDA74B-8C86-4077-B2FB-58650017CF48}"/>
          </ac:spMkLst>
        </pc:spChg>
        <pc:spChg chg="add mod">
          <ac:chgData name="HOWARD LIM" userId="5f46fd05-caa1-48d7-ae1b-d61ec684b443" providerId="ADAL" clId="{2FBED7FA-B31C-46F7-936E-2A44E3AA4F7E}" dt="2021-03-31T13:38:15.178" v="9246" actId="208"/>
          <ac:spMkLst>
            <pc:docMk/>
            <pc:sldMk cId="1259488015" sldId="315"/>
            <ac:spMk id="7" creationId="{98853731-0D58-4EB0-896E-EDAB0E9FABCA}"/>
          </ac:spMkLst>
        </pc:spChg>
        <pc:spChg chg="add mod">
          <ac:chgData name="HOWARD LIM" userId="5f46fd05-caa1-48d7-ae1b-d61ec684b443" providerId="ADAL" clId="{2FBED7FA-B31C-46F7-936E-2A44E3AA4F7E}" dt="2021-03-31T13:38:15.236" v="9256" actId="208"/>
          <ac:spMkLst>
            <pc:docMk/>
            <pc:sldMk cId="1259488015" sldId="315"/>
            <ac:spMk id="8" creationId="{7AE68F3A-06FE-4087-AD71-1605192D730E}"/>
          </ac:spMkLst>
        </pc:spChg>
        <pc:spChg chg="add mod">
          <ac:chgData name="HOWARD LIM" userId="5f46fd05-caa1-48d7-ae1b-d61ec684b443" providerId="ADAL" clId="{2FBED7FA-B31C-46F7-936E-2A44E3AA4F7E}" dt="2021-03-31T13:38:15.310" v="9266" actId="208"/>
          <ac:spMkLst>
            <pc:docMk/>
            <pc:sldMk cId="1259488015" sldId="315"/>
            <ac:spMk id="9" creationId="{E3A34976-AD8B-4056-9D74-42299EBDF99B}"/>
          </ac:spMkLst>
        </pc:spChg>
        <pc:picChg chg="add mod">
          <ac:chgData name="HOWARD LIM" userId="5f46fd05-caa1-48d7-ae1b-d61ec684b443" providerId="ADAL" clId="{2FBED7FA-B31C-46F7-936E-2A44E3AA4F7E}" dt="2021-03-31T13:38:14.994" v="9226"/>
          <ac:picMkLst>
            <pc:docMk/>
            <pc:sldMk cId="1259488015" sldId="315"/>
            <ac:picMk id="5" creationId="{E5D3392A-6E44-4166-935A-36B1D16CF9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27" v="4168" actId="2696"/>
        <pc:sldMkLst>
          <pc:docMk/>
          <pc:sldMk cId="1541114791" sldId="315"/>
        </pc:sldMkLst>
        <pc:spChg chg="add mod">
          <ac:chgData name="HOWARD LIM" userId="5f46fd05-caa1-48d7-ae1b-d61ec684b443" providerId="ADAL" clId="{2FBED7FA-B31C-46F7-936E-2A44E3AA4F7E}" dt="2021-03-30T13:05:27.210" v="4070" actId="208"/>
          <ac:spMkLst>
            <pc:docMk/>
            <pc:sldMk cId="1541114791" sldId="315"/>
            <ac:spMk id="6" creationId="{E67EF483-B3B9-4828-9886-C60ECC565FBD}"/>
          </ac:spMkLst>
        </pc:spChg>
        <pc:spChg chg="add mod">
          <ac:chgData name="HOWARD LIM" userId="5f46fd05-caa1-48d7-ae1b-d61ec684b443" providerId="ADAL" clId="{2FBED7FA-B31C-46F7-936E-2A44E3AA4F7E}" dt="2021-03-30T13:05:27.267" v="4080" actId="208"/>
          <ac:spMkLst>
            <pc:docMk/>
            <pc:sldMk cId="1541114791" sldId="315"/>
            <ac:spMk id="7" creationId="{80858502-2132-40EA-AAC7-74062EE0273C}"/>
          </ac:spMkLst>
        </pc:spChg>
        <pc:spChg chg="add mod">
          <ac:chgData name="HOWARD LIM" userId="5f46fd05-caa1-48d7-ae1b-d61ec684b443" providerId="ADAL" clId="{2FBED7FA-B31C-46F7-936E-2A44E3AA4F7E}" dt="2021-03-30T13:05:27.362" v="4090" actId="208"/>
          <ac:spMkLst>
            <pc:docMk/>
            <pc:sldMk cId="1541114791" sldId="315"/>
            <ac:spMk id="8" creationId="{7EE7793C-AB73-437A-BC14-2652222DF36A}"/>
          </ac:spMkLst>
        </pc:spChg>
        <pc:spChg chg="add mod">
          <ac:chgData name="HOWARD LIM" userId="5f46fd05-caa1-48d7-ae1b-d61ec684b443" providerId="ADAL" clId="{2FBED7FA-B31C-46F7-936E-2A44E3AA4F7E}" dt="2021-03-30T13:05:27.419" v="4100" actId="208"/>
          <ac:spMkLst>
            <pc:docMk/>
            <pc:sldMk cId="1541114791" sldId="315"/>
            <ac:spMk id="9" creationId="{6A42D74F-317B-48A0-A3AE-2D947E4124BB}"/>
          </ac:spMkLst>
        </pc:spChg>
        <pc:picChg chg="add mod">
          <ac:chgData name="HOWARD LIM" userId="5f46fd05-caa1-48d7-ae1b-d61ec684b443" providerId="ADAL" clId="{2FBED7FA-B31C-46F7-936E-2A44E3AA4F7E}" dt="2021-03-30T13:05:27.140" v="4060"/>
          <ac:picMkLst>
            <pc:docMk/>
            <pc:sldMk cId="1541114791" sldId="315"/>
            <ac:picMk id="5" creationId="{8D3329A8-D688-4743-96C3-FB38E1B6D64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07" v="7192" actId="2696"/>
        <pc:sldMkLst>
          <pc:docMk/>
          <pc:sldMk cId="1627668313" sldId="315"/>
        </pc:sldMkLst>
        <pc:spChg chg="add mod">
          <ac:chgData name="HOWARD LIM" userId="5f46fd05-caa1-48d7-ae1b-d61ec684b443" providerId="ADAL" clId="{2FBED7FA-B31C-46F7-936E-2A44E3AA4F7E}" dt="2021-03-31T13:27:32.529" v="7104" actId="208"/>
          <ac:spMkLst>
            <pc:docMk/>
            <pc:sldMk cId="1627668313" sldId="315"/>
            <ac:spMk id="6" creationId="{F10CD4DC-BEDE-4981-8A1F-6BA697E37E46}"/>
          </ac:spMkLst>
        </pc:spChg>
        <pc:spChg chg="add mod">
          <ac:chgData name="HOWARD LIM" userId="5f46fd05-caa1-48d7-ae1b-d61ec684b443" providerId="ADAL" clId="{2FBED7FA-B31C-46F7-936E-2A44E3AA4F7E}" dt="2021-03-31T13:27:32.592" v="7114" actId="208"/>
          <ac:spMkLst>
            <pc:docMk/>
            <pc:sldMk cId="1627668313" sldId="315"/>
            <ac:spMk id="7" creationId="{F3D56203-C880-4414-A881-C48B335E054A}"/>
          </ac:spMkLst>
        </pc:spChg>
        <pc:spChg chg="add mod">
          <ac:chgData name="HOWARD LIM" userId="5f46fd05-caa1-48d7-ae1b-d61ec684b443" providerId="ADAL" clId="{2FBED7FA-B31C-46F7-936E-2A44E3AA4F7E}" dt="2021-03-31T13:27:32.656" v="7124" actId="208"/>
          <ac:spMkLst>
            <pc:docMk/>
            <pc:sldMk cId="1627668313" sldId="315"/>
            <ac:spMk id="8" creationId="{F5FF5C8E-9131-49BA-9F26-6F32FAC31D3F}"/>
          </ac:spMkLst>
        </pc:spChg>
        <pc:spChg chg="add mod">
          <ac:chgData name="HOWARD LIM" userId="5f46fd05-caa1-48d7-ae1b-d61ec684b443" providerId="ADAL" clId="{2FBED7FA-B31C-46F7-936E-2A44E3AA4F7E}" dt="2021-03-31T13:27:32.713" v="7134" actId="208"/>
          <ac:spMkLst>
            <pc:docMk/>
            <pc:sldMk cId="1627668313" sldId="315"/>
            <ac:spMk id="9" creationId="{F20D0587-F30F-4091-AEA6-D091159F1CC4}"/>
          </ac:spMkLst>
        </pc:spChg>
        <pc:picChg chg="add mod">
          <ac:chgData name="HOWARD LIM" userId="5f46fd05-caa1-48d7-ae1b-d61ec684b443" providerId="ADAL" clId="{2FBED7FA-B31C-46F7-936E-2A44E3AA4F7E}" dt="2021-03-31T13:27:32.414" v="7094"/>
          <ac:picMkLst>
            <pc:docMk/>
            <pc:sldMk cId="1627668313" sldId="315"/>
            <ac:picMk id="5" creationId="{3AB079FD-A61B-49AE-B6EA-D91FF4FC8BC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15" v="11085" actId="2696"/>
        <pc:sldMkLst>
          <pc:docMk/>
          <pc:sldMk cId="1639016345" sldId="315"/>
        </pc:sldMkLst>
        <pc:spChg chg="add mod">
          <ac:chgData name="HOWARD LIM" userId="5f46fd05-caa1-48d7-ae1b-d61ec684b443" providerId="ADAL" clId="{2FBED7FA-B31C-46F7-936E-2A44E3AA4F7E}" dt="2021-03-31T13:44:21.786" v="10654" actId="208"/>
          <ac:spMkLst>
            <pc:docMk/>
            <pc:sldMk cId="1639016345" sldId="315"/>
            <ac:spMk id="6" creationId="{B850593E-B044-4D65-BFAF-EA2F488D5C32}"/>
          </ac:spMkLst>
        </pc:spChg>
        <pc:spChg chg="add mod">
          <ac:chgData name="HOWARD LIM" userId="5f46fd05-caa1-48d7-ae1b-d61ec684b443" providerId="ADAL" clId="{2FBED7FA-B31C-46F7-936E-2A44E3AA4F7E}" dt="2021-03-31T13:44:21.858" v="10664" actId="208"/>
          <ac:spMkLst>
            <pc:docMk/>
            <pc:sldMk cId="1639016345" sldId="315"/>
            <ac:spMk id="7" creationId="{0C9A0D43-109E-4C3D-A76D-F3BA6682ACEF}"/>
          </ac:spMkLst>
        </pc:spChg>
        <pc:spChg chg="add mod">
          <ac:chgData name="HOWARD LIM" userId="5f46fd05-caa1-48d7-ae1b-d61ec684b443" providerId="ADAL" clId="{2FBED7FA-B31C-46F7-936E-2A44E3AA4F7E}" dt="2021-03-31T13:44:21.930" v="10674" actId="208"/>
          <ac:spMkLst>
            <pc:docMk/>
            <pc:sldMk cId="1639016345" sldId="315"/>
            <ac:spMk id="8" creationId="{0917ADD8-6A1C-4F20-A6EC-CA88C3354F0E}"/>
          </ac:spMkLst>
        </pc:spChg>
        <pc:spChg chg="add mod">
          <ac:chgData name="HOWARD LIM" userId="5f46fd05-caa1-48d7-ae1b-d61ec684b443" providerId="ADAL" clId="{2FBED7FA-B31C-46F7-936E-2A44E3AA4F7E}" dt="2021-03-31T13:44:21.990" v="10684" actId="208"/>
          <ac:spMkLst>
            <pc:docMk/>
            <pc:sldMk cId="1639016345" sldId="315"/>
            <ac:spMk id="9" creationId="{FF873DB7-2DD6-4BC5-B096-5D5790F6742A}"/>
          </ac:spMkLst>
        </pc:spChg>
        <pc:picChg chg="add mod">
          <ac:chgData name="HOWARD LIM" userId="5f46fd05-caa1-48d7-ae1b-d61ec684b443" providerId="ADAL" clId="{2FBED7FA-B31C-46F7-936E-2A44E3AA4F7E}" dt="2021-03-31T13:44:21.706" v="10644"/>
          <ac:picMkLst>
            <pc:docMk/>
            <pc:sldMk cId="1639016345" sldId="315"/>
            <ac:picMk id="5" creationId="{225A2199-2F60-4269-9506-D00AA5AA4773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09" v="5213" actId="2696"/>
        <pc:sldMkLst>
          <pc:docMk/>
          <pc:sldMk cId="2611923600" sldId="315"/>
        </pc:sldMkLst>
        <pc:spChg chg="add mod">
          <ac:chgData name="HOWARD LIM" userId="5f46fd05-caa1-48d7-ae1b-d61ec684b443" providerId="ADAL" clId="{2FBED7FA-B31C-46F7-936E-2A44E3AA4F7E}" dt="2021-03-30T13:22:53.988" v="5147" actId="947"/>
          <ac:spMkLst>
            <pc:docMk/>
            <pc:sldMk cId="2611923600" sldId="315"/>
            <ac:spMk id="6" creationId="{10335D40-E3C6-47D5-BE92-10CBB4966014}"/>
          </ac:spMkLst>
        </pc:spChg>
        <pc:spChg chg="add mod">
          <ac:chgData name="HOWARD LIM" userId="5f46fd05-caa1-48d7-ae1b-d61ec684b443" providerId="ADAL" clId="{2FBED7FA-B31C-46F7-936E-2A44E3AA4F7E}" dt="2021-03-30T13:22:54.035" v="5154" actId="947"/>
          <ac:spMkLst>
            <pc:docMk/>
            <pc:sldMk cId="2611923600" sldId="315"/>
            <ac:spMk id="7" creationId="{73055CC1-001F-4762-BC9B-A01B0E309736}"/>
          </ac:spMkLst>
        </pc:spChg>
        <pc:spChg chg="add mod">
          <ac:chgData name="HOWARD LIM" userId="5f46fd05-caa1-48d7-ae1b-d61ec684b443" providerId="ADAL" clId="{2FBED7FA-B31C-46F7-936E-2A44E3AA4F7E}" dt="2021-03-30T13:22:54.083" v="5161" actId="947"/>
          <ac:spMkLst>
            <pc:docMk/>
            <pc:sldMk cId="2611923600" sldId="315"/>
            <ac:spMk id="8" creationId="{735E9C77-BDD6-445E-9584-A687391BC56E}"/>
          </ac:spMkLst>
        </pc:spChg>
        <pc:spChg chg="add mod">
          <ac:chgData name="HOWARD LIM" userId="5f46fd05-caa1-48d7-ae1b-d61ec684b443" providerId="ADAL" clId="{2FBED7FA-B31C-46F7-936E-2A44E3AA4F7E}" dt="2021-03-30T13:22:54.122" v="5168" actId="947"/>
          <ac:spMkLst>
            <pc:docMk/>
            <pc:sldMk cId="2611923600" sldId="315"/>
            <ac:spMk id="9" creationId="{1E23099B-0C45-4284-A673-CC4FAAB89ADF}"/>
          </ac:spMkLst>
        </pc:spChg>
        <pc:picChg chg="add mod">
          <ac:chgData name="HOWARD LIM" userId="5f46fd05-caa1-48d7-ae1b-d61ec684b443" providerId="ADAL" clId="{2FBED7FA-B31C-46F7-936E-2A44E3AA4F7E}" dt="2021-03-30T13:22:53.913" v="5140"/>
          <ac:picMkLst>
            <pc:docMk/>
            <pc:sldMk cId="2611923600" sldId="315"/>
            <ac:picMk id="5" creationId="{B813CAEF-EE8B-46F5-ADB8-BA0F5781FD93}"/>
          </ac:picMkLst>
        </pc:picChg>
      </pc:sldChg>
      <pc:sldChg chg="del">
        <pc:chgData name="HOWARD LIM" userId="5f46fd05-caa1-48d7-ae1b-d61ec684b443" providerId="ADAL" clId="{2FBED7FA-B31C-46F7-936E-2A44E3AA4F7E}" dt="2020-12-20T14:45:40.424" v="24" actId="2696"/>
        <pc:sldMkLst>
          <pc:docMk/>
          <pc:sldMk cId="2914607916" sldId="315"/>
        </pc:sldMkLst>
      </pc:sldChg>
      <pc:sldChg chg="addSp delSp modSp add mod">
        <pc:chgData name="HOWARD LIM" userId="5f46fd05-caa1-48d7-ae1b-d61ec684b443" providerId="ADAL" clId="{2FBED7FA-B31C-46F7-936E-2A44E3AA4F7E}" dt="2021-03-31T14:20:52.822" v="13755" actId="57"/>
        <pc:sldMkLst>
          <pc:docMk/>
          <pc:sldMk cId="3620809251" sldId="315"/>
        </pc:sldMkLst>
        <pc:spChg chg="del">
          <ac:chgData name="HOWARD LIM" userId="5f46fd05-caa1-48d7-ae1b-d61ec684b443" providerId="ADAL" clId="{2FBED7FA-B31C-46F7-936E-2A44E3AA4F7E}" dt="2021-03-31T14:19:58.079" v="12721"/>
          <ac:spMkLst>
            <pc:docMk/>
            <pc:sldMk cId="3620809251" sldId="315"/>
            <ac:spMk id="2" creationId="{5A151C1E-9DB9-4B28-B3EF-A90CEB453A01}"/>
          </ac:spMkLst>
        </pc:spChg>
        <pc:spChg chg="add mod">
          <ac:chgData name="HOWARD LIM" userId="5f46fd05-caa1-48d7-ae1b-d61ec684b443" providerId="ADAL" clId="{2FBED7FA-B31C-46F7-936E-2A44E3AA4F7E}" dt="2021-03-31T14:19:59.020" v="12734" actId="208"/>
          <ac:spMkLst>
            <pc:docMk/>
            <pc:sldMk cId="3620809251" sldId="315"/>
            <ac:spMk id="5" creationId="{055A4516-1B30-469B-99D6-9F6BC1F3653E}"/>
          </ac:spMkLst>
        </pc:spChg>
        <pc:spChg chg="add mod">
          <ac:chgData name="HOWARD LIM" userId="5f46fd05-caa1-48d7-ae1b-d61ec684b443" providerId="ADAL" clId="{2FBED7FA-B31C-46F7-936E-2A44E3AA4F7E}" dt="2021-03-31T14:19:59.116" v="12744" actId="208"/>
          <ac:spMkLst>
            <pc:docMk/>
            <pc:sldMk cId="3620809251" sldId="315"/>
            <ac:spMk id="6" creationId="{269500D2-D1A0-4427-AAAD-5691F765254A}"/>
          </ac:spMkLst>
        </pc:spChg>
        <pc:spChg chg="add mod">
          <ac:chgData name="HOWARD LIM" userId="5f46fd05-caa1-48d7-ae1b-d61ec684b443" providerId="ADAL" clId="{2FBED7FA-B31C-46F7-936E-2A44E3AA4F7E}" dt="2021-03-31T14:20:50.774" v="13754" actId="57"/>
          <ac:spMkLst>
            <pc:docMk/>
            <pc:sldMk cId="3620809251" sldId="315"/>
            <ac:spMk id="7" creationId="{A5A398F1-97C4-4D6C-820A-EF96F4E483FF}"/>
          </ac:spMkLst>
        </pc:spChg>
        <pc:spChg chg="add mod">
          <ac:chgData name="HOWARD LIM" userId="5f46fd05-caa1-48d7-ae1b-d61ec684b443" providerId="ADAL" clId="{2FBED7FA-B31C-46F7-936E-2A44E3AA4F7E}" dt="2021-03-31T14:20:52.822" v="13755" actId="57"/>
          <ac:spMkLst>
            <pc:docMk/>
            <pc:sldMk cId="3620809251" sldId="315"/>
            <ac:spMk id="8" creationId="{8D7A4809-221F-40A4-95A5-190E02504967}"/>
          </ac:spMkLst>
        </pc:spChg>
        <pc:picChg chg="add mod">
          <ac:chgData name="HOWARD LIM" userId="5f46fd05-caa1-48d7-ae1b-d61ec684b443" providerId="ADAL" clId="{2FBED7FA-B31C-46F7-936E-2A44E3AA4F7E}" dt="2021-03-31T14:19:58.867" v="12724"/>
          <ac:picMkLst>
            <pc:docMk/>
            <pc:sldMk cId="3620809251" sldId="315"/>
            <ac:picMk id="4" creationId="{01C46595-8289-41A1-839F-ED4E5626686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31" v="10013" actId="2696"/>
        <pc:sldMkLst>
          <pc:docMk/>
          <pc:sldMk cId="104174818" sldId="316"/>
        </pc:sldMkLst>
        <pc:spChg chg="add mod">
          <ac:chgData name="HOWARD LIM" userId="5f46fd05-caa1-48d7-ae1b-d61ec684b443" providerId="ADAL" clId="{2FBED7FA-B31C-46F7-936E-2A44E3AA4F7E}" dt="2021-03-31T13:38:15.635" v="9279" actId="208"/>
          <ac:spMkLst>
            <pc:docMk/>
            <pc:sldMk cId="104174818" sldId="316"/>
            <ac:spMk id="6" creationId="{956A051E-023B-4683-97A4-976AF4D3A83F}"/>
          </ac:spMkLst>
        </pc:spChg>
        <pc:spChg chg="add mod">
          <ac:chgData name="HOWARD LIM" userId="5f46fd05-caa1-48d7-ae1b-d61ec684b443" providerId="ADAL" clId="{2FBED7FA-B31C-46F7-936E-2A44E3AA4F7E}" dt="2021-03-31T13:38:15.683" v="9289" actId="208"/>
          <ac:spMkLst>
            <pc:docMk/>
            <pc:sldMk cId="104174818" sldId="316"/>
            <ac:spMk id="7" creationId="{02D461ED-859D-47DC-A87B-33577BC98D11}"/>
          </ac:spMkLst>
        </pc:spChg>
        <pc:spChg chg="add mod">
          <ac:chgData name="HOWARD LIM" userId="5f46fd05-caa1-48d7-ae1b-d61ec684b443" providerId="ADAL" clId="{2FBED7FA-B31C-46F7-936E-2A44E3AA4F7E}" dt="2021-03-31T13:38:15.739" v="9299" actId="208"/>
          <ac:spMkLst>
            <pc:docMk/>
            <pc:sldMk cId="104174818" sldId="316"/>
            <ac:spMk id="8" creationId="{74AA6520-B979-40CF-9B36-B6D8AF28EDAF}"/>
          </ac:spMkLst>
        </pc:spChg>
        <pc:spChg chg="add mod">
          <ac:chgData name="HOWARD LIM" userId="5f46fd05-caa1-48d7-ae1b-d61ec684b443" providerId="ADAL" clId="{2FBED7FA-B31C-46F7-936E-2A44E3AA4F7E}" dt="2021-03-31T13:38:15.790" v="9309" actId="208"/>
          <ac:spMkLst>
            <pc:docMk/>
            <pc:sldMk cId="104174818" sldId="316"/>
            <ac:spMk id="9" creationId="{4DD3D00C-6730-43B3-AB7B-7783FFFD4394}"/>
          </ac:spMkLst>
        </pc:spChg>
        <pc:picChg chg="add mod">
          <ac:chgData name="HOWARD LIM" userId="5f46fd05-caa1-48d7-ae1b-d61ec684b443" providerId="ADAL" clId="{2FBED7FA-B31C-46F7-936E-2A44E3AA4F7E}" dt="2021-03-31T13:38:15.498" v="9269"/>
          <ac:picMkLst>
            <pc:docMk/>
            <pc:sldMk cId="104174818" sldId="316"/>
            <ac:picMk id="5" creationId="{4BC19AC7-2577-4523-92CD-EF2BABAD2B7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7:09.914" v="7193" actId="2696"/>
        <pc:sldMkLst>
          <pc:docMk/>
          <pc:sldMk cId="1749008102" sldId="316"/>
        </pc:sldMkLst>
        <pc:spChg chg="add mod">
          <ac:chgData name="HOWARD LIM" userId="5f46fd05-caa1-48d7-ae1b-d61ec684b443" providerId="ADAL" clId="{2FBED7FA-B31C-46F7-936E-2A44E3AA4F7E}" dt="2021-03-31T13:27:33.035" v="7147" actId="208"/>
          <ac:spMkLst>
            <pc:docMk/>
            <pc:sldMk cId="1749008102" sldId="316"/>
            <ac:spMk id="6" creationId="{A9F17BAC-F945-4C85-9B0A-D3620D6C3B8D}"/>
          </ac:spMkLst>
        </pc:spChg>
        <pc:spChg chg="add mod">
          <ac:chgData name="HOWARD LIM" userId="5f46fd05-caa1-48d7-ae1b-d61ec684b443" providerId="ADAL" clId="{2FBED7FA-B31C-46F7-936E-2A44E3AA4F7E}" dt="2021-03-31T13:27:33.103" v="7157" actId="208"/>
          <ac:spMkLst>
            <pc:docMk/>
            <pc:sldMk cId="1749008102" sldId="316"/>
            <ac:spMk id="7" creationId="{9B9B5227-D83E-46E8-A912-12B3B327335B}"/>
          </ac:spMkLst>
        </pc:spChg>
        <pc:spChg chg="add mod">
          <ac:chgData name="HOWARD LIM" userId="5f46fd05-caa1-48d7-ae1b-d61ec684b443" providerId="ADAL" clId="{2FBED7FA-B31C-46F7-936E-2A44E3AA4F7E}" dt="2021-03-31T13:27:33.174" v="7167" actId="208"/>
          <ac:spMkLst>
            <pc:docMk/>
            <pc:sldMk cId="1749008102" sldId="316"/>
            <ac:spMk id="8" creationId="{7249C2D9-1D1D-479F-AD46-321108AF66F7}"/>
          </ac:spMkLst>
        </pc:spChg>
        <pc:spChg chg="add mod">
          <ac:chgData name="HOWARD LIM" userId="5f46fd05-caa1-48d7-ae1b-d61ec684b443" providerId="ADAL" clId="{2FBED7FA-B31C-46F7-936E-2A44E3AA4F7E}" dt="2021-03-31T13:27:33.234" v="7177" actId="208"/>
          <ac:spMkLst>
            <pc:docMk/>
            <pc:sldMk cId="1749008102" sldId="316"/>
            <ac:spMk id="9" creationId="{AC07D638-7907-4B1F-B122-2F94460D6C86}"/>
          </ac:spMkLst>
        </pc:spChg>
        <pc:picChg chg="add mod">
          <ac:chgData name="HOWARD LIM" userId="5f46fd05-caa1-48d7-ae1b-d61ec684b443" providerId="ADAL" clId="{2FBED7FA-B31C-46F7-936E-2A44E3AA4F7E}" dt="2021-03-31T13:27:32.914" v="7137"/>
          <ac:picMkLst>
            <pc:docMk/>
            <pc:sldMk cId="1749008102" sldId="316"/>
            <ac:picMk id="5" creationId="{54B21CD5-46CB-4A68-B37D-34866A8D3B9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17:35.438" v="4169" actId="2696"/>
        <pc:sldMkLst>
          <pc:docMk/>
          <pc:sldMk cId="1842219318" sldId="316"/>
        </pc:sldMkLst>
        <pc:spChg chg="add mod">
          <ac:chgData name="HOWARD LIM" userId="5f46fd05-caa1-48d7-ae1b-d61ec684b443" providerId="ADAL" clId="{2FBED7FA-B31C-46F7-936E-2A44E3AA4F7E}" dt="2021-03-30T13:05:27.620" v="4113" actId="208"/>
          <ac:spMkLst>
            <pc:docMk/>
            <pc:sldMk cId="1842219318" sldId="316"/>
            <ac:spMk id="6" creationId="{AF4F0275-557A-47CC-ABFB-F89D9599638A}"/>
          </ac:spMkLst>
        </pc:spChg>
        <pc:spChg chg="add mod">
          <ac:chgData name="HOWARD LIM" userId="5f46fd05-caa1-48d7-ae1b-d61ec684b443" providerId="ADAL" clId="{2FBED7FA-B31C-46F7-936E-2A44E3AA4F7E}" dt="2021-03-30T13:05:27.681" v="4123" actId="208"/>
          <ac:spMkLst>
            <pc:docMk/>
            <pc:sldMk cId="1842219318" sldId="316"/>
            <ac:spMk id="7" creationId="{727F4606-8E62-455B-855A-FA57E2F22E73}"/>
          </ac:spMkLst>
        </pc:spChg>
        <pc:spChg chg="add mod">
          <ac:chgData name="HOWARD LIM" userId="5f46fd05-caa1-48d7-ae1b-d61ec684b443" providerId="ADAL" clId="{2FBED7FA-B31C-46F7-936E-2A44E3AA4F7E}" dt="2021-03-30T13:05:27.747" v="4133" actId="208"/>
          <ac:spMkLst>
            <pc:docMk/>
            <pc:sldMk cId="1842219318" sldId="316"/>
            <ac:spMk id="8" creationId="{A848B175-8283-4137-9FA5-0A3D32438309}"/>
          </ac:spMkLst>
        </pc:spChg>
        <pc:spChg chg="add mod">
          <ac:chgData name="HOWARD LIM" userId="5f46fd05-caa1-48d7-ae1b-d61ec684b443" providerId="ADAL" clId="{2FBED7FA-B31C-46F7-936E-2A44E3AA4F7E}" dt="2021-03-30T13:05:27.817" v="4143" actId="208"/>
          <ac:spMkLst>
            <pc:docMk/>
            <pc:sldMk cId="1842219318" sldId="316"/>
            <ac:spMk id="9" creationId="{C78DF7D2-D817-4BD6-AC3C-6F1920EDCAEF}"/>
          </ac:spMkLst>
        </pc:spChg>
        <pc:picChg chg="add mod">
          <ac:chgData name="HOWARD LIM" userId="5f46fd05-caa1-48d7-ae1b-d61ec684b443" providerId="ADAL" clId="{2FBED7FA-B31C-46F7-936E-2A44E3AA4F7E}" dt="2021-03-30T13:05:27.515" v="4103"/>
          <ac:picMkLst>
            <pc:docMk/>
            <pc:sldMk cId="1842219318" sldId="316"/>
            <ac:picMk id="5" creationId="{EE023836-BA9E-49B4-BF91-CC7CC01D8AF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0T13:22:48.303" v="4692" actId="2696"/>
        <pc:sldMkLst>
          <pc:docMk/>
          <pc:sldMk cId="2132112921" sldId="316"/>
        </pc:sldMkLst>
        <pc:spChg chg="add mod">
          <ac:chgData name="HOWARD LIM" userId="5f46fd05-caa1-48d7-ae1b-d61ec684b443" providerId="ADAL" clId="{2FBED7FA-B31C-46F7-936E-2A44E3AA4F7E}" dt="2021-03-30T13:17:41.617" v="4655" actId="947"/>
          <ac:spMkLst>
            <pc:docMk/>
            <pc:sldMk cId="2132112921" sldId="316"/>
            <ac:spMk id="6" creationId="{16240B1C-74BD-4CA4-9740-0940963AEAD1}"/>
          </ac:spMkLst>
        </pc:spChg>
        <pc:spChg chg="add mod">
          <ac:chgData name="HOWARD LIM" userId="5f46fd05-caa1-48d7-ae1b-d61ec684b443" providerId="ADAL" clId="{2FBED7FA-B31C-46F7-936E-2A44E3AA4F7E}" dt="2021-03-30T13:17:41.665" v="4662" actId="947"/>
          <ac:spMkLst>
            <pc:docMk/>
            <pc:sldMk cId="2132112921" sldId="316"/>
            <ac:spMk id="7" creationId="{7FE881CE-8054-4E7C-933C-9336559C1942}"/>
          </ac:spMkLst>
        </pc:spChg>
        <pc:spChg chg="add mod">
          <ac:chgData name="HOWARD LIM" userId="5f46fd05-caa1-48d7-ae1b-d61ec684b443" providerId="ADAL" clId="{2FBED7FA-B31C-46F7-936E-2A44E3AA4F7E}" dt="2021-03-30T13:17:41.718" v="4669" actId="947"/>
          <ac:spMkLst>
            <pc:docMk/>
            <pc:sldMk cId="2132112921" sldId="316"/>
            <ac:spMk id="8" creationId="{BB8EDCDA-21EA-4C8E-B726-E092F452C312}"/>
          </ac:spMkLst>
        </pc:spChg>
        <pc:spChg chg="add mod">
          <ac:chgData name="HOWARD LIM" userId="5f46fd05-caa1-48d7-ae1b-d61ec684b443" providerId="ADAL" clId="{2FBED7FA-B31C-46F7-936E-2A44E3AA4F7E}" dt="2021-03-30T13:17:41.764" v="4676" actId="947"/>
          <ac:spMkLst>
            <pc:docMk/>
            <pc:sldMk cId="2132112921" sldId="316"/>
            <ac:spMk id="9" creationId="{52D8EC8F-A0DD-4307-92AA-6A8BCD7EA026}"/>
          </ac:spMkLst>
        </pc:spChg>
        <pc:picChg chg="add mod">
          <ac:chgData name="HOWARD LIM" userId="5f46fd05-caa1-48d7-ae1b-d61ec684b443" providerId="ADAL" clId="{2FBED7FA-B31C-46F7-936E-2A44E3AA4F7E}" dt="2021-03-30T13:17:41.536" v="4648"/>
          <ac:picMkLst>
            <pc:docMk/>
            <pc:sldMk cId="2132112921" sldId="316"/>
            <ac:picMk id="5" creationId="{69466742-CBE8-4F73-B2B3-131D06CEA11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0.364" v="12807" actId="208"/>
        <pc:sldMkLst>
          <pc:docMk/>
          <pc:sldMk cId="2147145304" sldId="316"/>
        </pc:sldMkLst>
        <pc:spChg chg="add mod">
          <ac:chgData name="HOWARD LIM" userId="5f46fd05-caa1-48d7-ae1b-d61ec684b443" providerId="ADAL" clId="{2FBED7FA-B31C-46F7-936E-2A44E3AA4F7E}" dt="2021-03-31T14:20:00.014" v="12777" actId="208"/>
          <ac:spMkLst>
            <pc:docMk/>
            <pc:sldMk cId="2147145304" sldId="316"/>
            <ac:spMk id="4" creationId="{206FAC58-5E9A-4AEA-BDAB-F2CA9B04FC53}"/>
          </ac:spMkLst>
        </pc:spChg>
        <pc:spChg chg="add mod">
          <ac:chgData name="HOWARD LIM" userId="5f46fd05-caa1-48d7-ae1b-d61ec684b443" providerId="ADAL" clId="{2FBED7FA-B31C-46F7-936E-2A44E3AA4F7E}" dt="2021-03-31T14:20:00.107" v="12787" actId="208"/>
          <ac:spMkLst>
            <pc:docMk/>
            <pc:sldMk cId="2147145304" sldId="316"/>
            <ac:spMk id="5" creationId="{F588A08F-1126-4F4D-89AC-C9CF8D4A8AE6}"/>
          </ac:spMkLst>
        </pc:spChg>
        <pc:spChg chg="add mod">
          <ac:chgData name="HOWARD LIM" userId="5f46fd05-caa1-48d7-ae1b-d61ec684b443" providerId="ADAL" clId="{2FBED7FA-B31C-46F7-936E-2A44E3AA4F7E}" dt="2021-03-31T14:20:00.252" v="12797" actId="208"/>
          <ac:spMkLst>
            <pc:docMk/>
            <pc:sldMk cId="2147145304" sldId="316"/>
            <ac:spMk id="6" creationId="{1601389F-8E36-4C4A-966F-62A74531D085}"/>
          </ac:spMkLst>
        </pc:spChg>
        <pc:spChg chg="add mod">
          <ac:chgData name="HOWARD LIM" userId="5f46fd05-caa1-48d7-ae1b-d61ec684b443" providerId="ADAL" clId="{2FBED7FA-B31C-46F7-936E-2A44E3AA4F7E}" dt="2021-03-31T14:20:00.364" v="12807" actId="208"/>
          <ac:spMkLst>
            <pc:docMk/>
            <pc:sldMk cId="2147145304" sldId="316"/>
            <ac:spMk id="7" creationId="{5F7E4BE0-E7B1-470B-B794-546B19B98C02}"/>
          </ac:spMkLst>
        </pc:spChg>
        <pc:picChg chg="add mod">
          <ac:chgData name="HOWARD LIM" userId="5f46fd05-caa1-48d7-ae1b-d61ec684b443" providerId="ADAL" clId="{2FBED7FA-B31C-46F7-936E-2A44E3AA4F7E}" dt="2021-03-31T14:19:59.876" v="12767"/>
          <ac:picMkLst>
            <pc:docMk/>
            <pc:sldMk cId="2147145304" sldId="316"/>
            <ac:picMk id="3" creationId="{43F15E99-16E8-4529-9AD6-FCAA8984C5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07:40.618" v="5214" actId="2696"/>
        <pc:sldMkLst>
          <pc:docMk/>
          <pc:sldMk cId="2791035389" sldId="316"/>
        </pc:sldMkLst>
        <pc:spChg chg="add mod">
          <ac:chgData name="HOWARD LIM" userId="5f46fd05-caa1-48d7-ae1b-d61ec684b443" providerId="ADAL" clId="{2FBED7FA-B31C-46F7-936E-2A44E3AA4F7E}" dt="2021-03-30T13:22:54.295" v="5178" actId="947"/>
          <ac:spMkLst>
            <pc:docMk/>
            <pc:sldMk cId="2791035389" sldId="316"/>
            <ac:spMk id="6" creationId="{AE7EBBA8-BD4E-45B1-98CC-DE01B60C761F}"/>
          </ac:spMkLst>
        </pc:spChg>
        <pc:spChg chg="add mod">
          <ac:chgData name="HOWARD LIM" userId="5f46fd05-caa1-48d7-ae1b-d61ec684b443" providerId="ADAL" clId="{2FBED7FA-B31C-46F7-936E-2A44E3AA4F7E}" dt="2021-03-30T13:22:54.348" v="5185" actId="947"/>
          <ac:spMkLst>
            <pc:docMk/>
            <pc:sldMk cId="2791035389" sldId="316"/>
            <ac:spMk id="7" creationId="{0AA9C718-2665-42E0-9EB0-C63810C8619C}"/>
          </ac:spMkLst>
        </pc:spChg>
        <pc:spChg chg="add mod">
          <ac:chgData name="HOWARD LIM" userId="5f46fd05-caa1-48d7-ae1b-d61ec684b443" providerId="ADAL" clId="{2FBED7FA-B31C-46F7-936E-2A44E3AA4F7E}" dt="2021-03-30T13:22:54.395" v="5192" actId="947"/>
          <ac:spMkLst>
            <pc:docMk/>
            <pc:sldMk cId="2791035389" sldId="316"/>
            <ac:spMk id="8" creationId="{C4DFC17E-24C4-44A1-BB5D-2B67D11788B5}"/>
          </ac:spMkLst>
        </pc:spChg>
        <pc:spChg chg="add mod">
          <ac:chgData name="HOWARD LIM" userId="5f46fd05-caa1-48d7-ae1b-d61ec684b443" providerId="ADAL" clId="{2FBED7FA-B31C-46F7-936E-2A44E3AA4F7E}" dt="2021-03-30T13:22:54.441" v="5199" actId="947"/>
          <ac:spMkLst>
            <pc:docMk/>
            <pc:sldMk cId="2791035389" sldId="316"/>
            <ac:spMk id="9" creationId="{D707F97F-A72E-45C7-AC97-07B633F4391C}"/>
          </ac:spMkLst>
        </pc:spChg>
        <pc:picChg chg="add mod">
          <ac:chgData name="HOWARD LIM" userId="5f46fd05-caa1-48d7-ae1b-d61ec684b443" providerId="ADAL" clId="{2FBED7FA-B31C-46F7-936E-2A44E3AA4F7E}" dt="2021-03-30T13:22:54.211" v="5171"/>
          <ac:picMkLst>
            <pc:docMk/>
            <pc:sldMk cId="2791035389" sldId="316"/>
            <ac:picMk id="5" creationId="{968F0733-637F-489A-91AD-D9F3CAA6DC3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23" v="11086" actId="2696"/>
        <pc:sldMkLst>
          <pc:docMk/>
          <pc:sldMk cId="3271260766" sldId="316"/>
        </pc:sldMkLst>
        <pc:spChg chg="add mod">
          <ac:chgData name="HOWARD LIM" userId="5f46fd05-caa1-48d7-ae1b-d61ec684b443" providerId="ADAL" clId="{2FBED7FA-B31C-46F7-936E-2A44E3AA4F7E}" dt="2021-03-31T13:44:22.307" v="10697" actId="208"/>
          <ac:spMkLst>
            <pc:docMk/>
            <pc:sldMk cId="3271260766" sldId="316"/>
            <ac:spMk id="6" creationId="{0C2787B0-60C9-42CA-B2C8-C4D98274DB32}"/>
          </ac:spMkLst>
        </pc:spChg>
        <pc:spChg chg="add mod">
          <ac:chgData name="HOWARD LIM" userId="5f46fd05-caa1-48d7-ae1b-d61ec684b443" providerId="ADAL" clId="{2FBED7FA-B31C-46F7-936E-2A44E3AA4F7E}" dt="2021-03-31T13:44:22.366" v="10707" actId="208"/>
          <ac:spMkLst>
            <pc:docMk/>
            <pc:sldMk cId="3271260766" sldId="316"/>
            <ac:spMk id="7" creationId="{A470B1A6-BA77-40AB-B92A-CEF4945A6824}"/>
          </ac:spMkLst>
        </pc:spChg>
        <pc:spChg chg="add mod">
          <ac:chgData name="HOWARD LIM" userId="5f46fd05-caa1-48d7-ae1b-d61ec684b443" providerId="ADAL" clId="{2FBED7FA-B31C-46F7-936E-2A44E3AA4F7E}" dt="2021-03-31T13:44:22.448" v="10717" actId="208"/>
          <ac:spMkLst>
            <pc:docMk/>
            <pc:sldMk cId="3271260766" sldId="316"/>
            <ac:spMk id="8" creationId="{0528CEBE-2818-45DA-9F72-71E2872A569C}"/>
          </ac:spMkLst>
        </pc:spChg>
        <pc:spChg chg="add mod">
          <ac:chgData name="HOWARD LIM" userId="5f46fd05-caa1-48d7-ae1b-d61ec684b443" providerId="ADAL" clId="{2FBED7FA-B31C-46F7-936E-2A44E3AA4F7E}" dt="2021-03-31T13:44:22.525" v="10727" actId="208"/>
          <ac:spMkLst>
            <pc:docMk/>
            <pc:sldMk cId="3271260766" sldId="316"/>
            <ac:spMk id="9" creationId="{3AD7A44F-59FF-44BE-8BDF-4497B0B5649B}"/>
          </ac:spMkLst>
        </pc:spChg>
        <pc:picChg chg="add mod">
          <ac:chgData name="HOWARD LIM" userId="5f46fd05-caa1-48d7-ae1b-d61ec684b443" providerId="ADAL" clId="{2FBED7FA-B31C-46F7-936E-2A44E3AA4F7E}" dt="2021-03-31T13:44:22.208" v="10687"/>
          <ac:picMkLst>
            <pc:docMk/>
            <pc:sldMk cId="3271260766" sldId="316"/>
            <ac:picMk id="5" creationId="{55BE04C7-19F2-42A9-8424-F6A72C5CD28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6.997" v="8594" actId="2696"/>
        <pc:sldMkLst>
          <pc:docMk/>
          <pc:sldMk cId="3436243728" sldId="316"/>
        </pc:sldMkLst>
        <pc:spChg chg="add mod">
          <ac:chgData name="HOWARD LIM" userId="5f46fd05-caa1-48d7-ae1b-d61ec684b443" providerId="ADAL" clId="{2FBED7FA-B31C-46F7-936E-2A44E3AA4F7E}" dt="2021-03-31T13:37:18.264" v="7861" actId="208"/>
          <ac:spMkLst>
            <pc:docMk/>
            <pc:sldMk cId="3436243728" sldId="316"/>
            <ac:spMk id="6" creationId="{B8C8470E-31E5-4969-8888-6B0E08F2EAE8}"/>
          </ac:spMkLst>
        </pc:spChg>
        <pc:spChg chg="add mod">
          <ac:chgData name="HOWARD LIM" userId="5f46fd05-caa1-48d7-ae1b-d61ec684b443" providerId="ADAL" clId="{2FBED7FA-B31C-46F7-936E-2A44E3AA4F7E}" dt="2021-03-31T13:37:18.324" v="7871" actId="208"/>
          <ac:spMkLst>
            <pc:docMk/>
            <pc:sldMk cId="3436243728" sldId="316"/>
            <ac:spMk id="7" creationId="{1421C4A6-9E8C-4A4B-82C3-0ABFBE4BA0BC}"/>
          </ac:spMkLst>
        </pc:spChg>
        <pc:spChg chg="add mod">
          <ac:chgData name="HOWARD LIM" userId="5f46fd05-caa1-48d7-ae1b-d61ec684b443" providerId="ADAL" clId="{2FBED7FA-B31C-46F7-936E-2A44E3AA4F7E}" dt="2021-03-31T13:37:18.401" v="7881" actId="208"/>
          <ac:spMkLst>
            <pc:docMk/>
            <pc:sldMk cId="3436243728" sldId="316"/>
            <ac:spMk id="8" creationId="{F52E28B0-7E75-42EC-A937-35D426410BBB}"/>
          </ac:spMkLst>
        </pc:spChg>
        <pc:spChg chg="add mod">
          <ac:chgData name="HOWARD LIM" userId="5f46fd05-caa1-48d7-ae1b-d61ec684b443" providerId="ADAL" clId="{2FBED7FA-B31C-46F7-936E-2A44E3AA4F7E}" dt="2021-03-31T13:37:18.496" v="7891" actId="208"/>
          <ac:spMkLst>
            <pc:docMk/>
            <pc:sldMk cId="3436243728" sldId="316"/>
            <ac:spMk id="9" creationId="{82EF05FA-83A8-4081-935F-7863DDEE9B96}"/>
          </ac:spMkLst>
        </pc:spChg>
        <pc:picChg chg="add mod">
          <ac:chgData name="HOWARD LIM" userId="5f46fd05-caa1-48d7-ae1b-d61ec684b443" providerId="ADAL" clId="{2FBED7FA-B31C-46F7-936E-2A44E3AA4F7E}" dt="2021-03-31T13:37:18.151" v="7851"/>
          <ac:picMkLst>
            <pc:docMk/>
            <pc:sldMk cId="3436243728" sldId="316"/>
            <ac:picMk id="5" creationId="{D27C0349-E974-49A3-95EA-81D806E48976}"/>
          </ac:picMkLst>
        </pc:picChg>
      </pc:sldChg>
      <pc:sldChg chg="del">
        <pc:chgData name="HOWARD LIM" userId="5f46fd05-caa1-48d7-ae1b-d61ec684b443" providerId="ADAL" clId="{2FBED7FA-B31C-46F7-936E-2A44E3AA4F7E}" dt="2020-12-20T14:45:40.436" v="25" actId="2696"/>
        <pc:sldMkLst>
          <pc:docMk/>
          <pc:sldMk cId="3482589563" sldId="316"/>
        </pc:sldMkLst>
      </pc:sldChg>
      <pc:sldChg chg="addSp modSp add del mod">
        <pc:chgData name="HOWARD LIM" userId="5f46fd05-caa1-48d7-ae1b-d61ec684b443" providerId="ADAL" clId="{2FBED7FA-B31C-46F7-936E-2A44E3AA4F7E}" dt="2021-03-31T13:38:07.006" v="8595" actId="2696"/>
        <pc:sldMkLst>
          <pc:docMk/>
          <pc:sldMk cId="912145335" sldId="317"/>
        </pc:sldMkLst>
        <pc:spChg chg="add mod">
          <ac:chgData name="HOWARD LIM" userId="5f46fd05-caa1-48d7-ae1b-d61ec684b443" providerId="ADAL" clId="{2FBED7FA-B31C-46F7-936E-2A44E3AA4F7E}" dt="2021-03-31T13:37:18.995" v="7904" actId="208"/>
          <ac:spMkLst>
            <pc:docMk/>
            <pc:sldMk cId="912145335" sldId="317"/>
            <ac:spMk id="6" creationId="{D284CEE7-EB54-4B19-BFDB-1DAAF23754CD}"/>
          </ac:spMkLst>
        </pc:spChg>
        <pc:spChg chg="add mod">
          <ac:chgData name="HOWARD LIM" userId="5f46fd05-caa1-48d7-ae1b-d61ec684b443" providerId="ADAL" clId="{2FBED7FA-B31C-46F7-936E-2A44E3AA4F7E}" dt="2021-03-31T13:37:19.047" v="7914" actId="208"/>
          <ac:spMkLst>
            <pc:docMk/>
            <pc:sldMk cId="912145335" sldId="317"/>
            <ac:spMk id="7" creationId="{5706D67A-A53D-40E5-8B7C-D04089AF3A5F}"/>
          </ac:spMkLst>
        </pc:spChg>
        <pc:spChg chg="add mod">
          <ac:chgData name="HOWARD LIM" userId="5f46fd05-caa1-48d7-ae1b-d61ec684b443" providerId="ADAL" clId="{2FBED7FA-B31C-46F7-936E-2A44E3AA4F7E}" dt="2021-03-31T13:37:19.108" v="7924" actId="208"/>
          <ac:spMkLst>
            <pc:docMk/>
            <pc:sldMk cId="912145335" sldId="317"/>
            <ac:spMk id="8" creationId="{9FAC7B99-53C8-43A3-88F9-04AC1A572A06}"/>
          </ac:spMkLst>
        </pc:spChg>
        <pc:spChg chg="add mod">
          <ac:chgData name="HOWARD LIM" userId="5f46fd05-caa1-48d7-ae1b-d61ec684b443" providerId="ADAL" clId="{2FBED7FA-B31C-46F7-936E-2A44E3AA4F7E}" dt="2021-03-31T13:37:19.174" v="7934" actId="208"/>
          <ac:spMkLst>
            <pc:docMk/>
            <pc:sldMk cId="912145335" sldId="317"/>
            <ac:spMk id="9" creationId="{4E5DCA03-D3AA-4C7E-8874-62A79E34054F}"/>
          </ac:spMkLst>
        </pc:spChg>
        <pc:picChg chg="add mod">
          <ac:chgData name="HOWARD LIM" userId="5f46fd05-caa1-48d7-ae1b-d61ec684b443" providerId="ADAL" clId="{2FBED7FA-B31C-46F7-936E-2A44E3AA4F7E}" dt="2021-03-31T13:37:18.879" v="7894"/>
          <ac:picMkLst>
            <pc:docMk/>
            <pc:sldMk cId="912145335" sldId="317"/>
            <ac:picMk id="5" creationId="{1F6287E6-0566-47B3-BC47-9E6A98D635A8}"/>
          </ac:picMkLst>
        </pc:picChg>
      </pc:sldChg>
      <pc:sldChg chg="add del">
        <pc:chgData name="HOWARD LIM" userId="5f46fd05-caa1-48d7-ae1b-d61ec684b443" providerId="ADAL" clId="{2FBED7FA-B31C-46F7-936E-2A44E3AA4F7E}" dt="2021-03-31T13:31:44.301" v="7178" actId="47"/>
        <pc:sldMkLst>
          <pc:docMk/>
          <pc:sldMk cId="1047616678" sldId="317"/>
        </pc:sldMkLst>
      </pc:sldChg>
      <pc:sldChg chg="del">
        <pc:chgData name="HOWARD LIM" userId="5f46fd05-caa1-48d7-ae1b-d61ec684b443" providerId="ADAL" clId="{2FBED7FA-B31C-46F7-936E-2A44E3AA4F7E}" dt="2020-12-20T14:45:40.450" v="26" actId="2696"/>
        <pc:sldMkLst>
          <pc:docMk/>
          <pc:sldMk cId="1169864545" sldId="317"/>
        </pc:sldMkLst>
      </pc:sldChg>
      <pc:sldChg chg="add del">
        <pc:chgData name="HOWARD LIM" userId="5f46fd05-caa1-48d7-ae1b-d61ec684b443" providerId="ADAL" clId="{2FBED7FA-B31C-46F7-936E-2A44E3AA4F7E}" dt="2021-03-30T13:17:35.447" v="4170" actId="2696"/>
        <pc:sldMkLst>
          <pc:docMk/>
          <pc:sldMk cId="1514384326" sldId="317"/>
        </pc:sldMkLst>
      </pc:sldChg>
      <pc:sldChg chg="add del">
        <pc:chgData name="HOWARD LIM" userId="5f46fd05-caa1-48d7-ae1b-d61ec684b443" providerId="ADAL" clId="{2FBED7FA-B31C-46F7-936E-2A44E3AA4F7E}" dt="2021-03-30T13:22:48.309" v="4693" actId="2696"/>
        <pc:sldMkLst>
          <pc:docMk/>
          <pc:sldMk cId="1686583097" sldId="317"/>
        </pc:sldMkLst>
      </pc:sldChg>
      <pc:sldChg chg="addSp modSp add del mod">
        <pc:chgData name="HOWARD LIM" userId="5f46fd05-caa1-48d7-ae1b-d61ec684b443" providerId="ADAL" clId="{2FBED7FA-B31C-46F7-936E-2A44E3AA4F7E}" dt="2021-03-31T13:46:06.732" v="11087" actId="2696"/>
        <pc:sldMkLst>
          <pc:docMk/>
          <pc:sldMk cId="1887090404" sldId="317"/>
        </pc:sldMkLst>
        <pc:spChg chg="add mod">
          <ac:chgData name="HOWARD LIM" userId="5f46fd05-caa1-48d7-ae1b-d61ec684b443" providerId="ADAL" clId="{2FBED7FA-B31C-46F7-936E-2A44E3AA4F7E}" dt="2021-03-31T13:44:22.811" v="10740" actId="208"/>
          <ac:spMkLst>
            <pc:docMk/>
            <pc:sldMk cId="1887090404" sldId="317"/>
            <ac:spMk id="6" creationId="{AB3DD20D-32CA-4B6F-B0D0-B3B95A6EACE7}"/>
          </ac:spMkLst>
        </pc:spChg>
        <pc:spChg chg="add mod">
          <ac:chgData name="HOWARD LIM" userId="5f46fd05-caa1-48d7-ae1b-d61ec684b443" providerId="ADAL" clId="{2FBED7FA-B31C-46F7-936E-2A44E3AA4F7E}" dt="2021-03-31T13:44:22.875" v="10750" actId="208"/>
          <ac:spMkLst>
            <pc:docMk/>
            <pc:sldMk cId="1887090404" sldId="317"/>
            <ac:spMk id="7" creationId="{8166DD2F-8A29-448C-A761-7D6207D499B0}"/>
          </ac:spMkLst>
        </pc:spChg>
        <pc:spChg chg="add mod">
          <ac:chgData name="HOWARD LIM" userId="5f46fd05-caa1-48d7-ae1b-d61ec684b443" providerId="ADAL" clId="{2FBED7FA-B31C-46F7-936E-2A44E3AA4F7E}" dt="2021-03-31T13:44:22.963" v="10760" actId="208"/>
          <ac:spMkLst>
            <pc:docMk/>
            <pc:sldMk cId="1887090404" sldId="317"/>
            <ac:spMk id="8" creationId="{8DA1D806-CC4D-45D5-84B8-C3F1CF0F165C}"/>
          </ac:spMkLst>
        </pc:spChg>
        <pc:spChg chg="add mod">
          <ac:chgData name="HOWARD LIM" userId="5f46fd05-caa1-48d7-ae1b-d61ec684b443" providerId="ADAL" clId="{2FBED7FA-B31C-46F7-936E-2A44E3AA4F7E}" dt="2021-03-31T13:44:23.016" v="10770" actId="208"/>
          <ac:spMkLst>
            <pc:docMk/>
            <pc:sldMk cId="1887090404" sldId="317"/>
            <ac:spMk id="9" creationId="{06F97CC6-E269-40CD-8805-E92A685ED7F6}"/>
          </ac:spMkLst>
        </pc:spChg>
        <pc:picChg chg="add mod">
          <ac:chgData name="HOWARD LIM" userId="5f46fd05-caa1-48d7-ae1b-d61ec684b443" providerId="ADAL" clId="{2FBED7FA-B31C-46F7-936E-2A44E3AA4F7E}" dt="2021-03-31T13:44:22.723" v="10730"/>
          <ac:picMkLst>
            <pc:docMk/>
            <pc:sldMk cId="1887090404" sldId="317"/>
            <ac:picMk id="5" creationId="{B6123A5C-F69D-46DA-B63F-2E295F224E51}"/>
          </ac:picMkLst>
        </pc:picChg>
      </pc:sldChg>
      <pc:sldChg chg="add del">
        <pc:chgData name="HOWARD LIM" userId="5f46fd05-caa1-48d7-ae1b-d61ec684b443" providerId="ADAL" clId="{2FBED7FA-B31C-46F7-936E-2A44E3AA4F7E}" dt="2021-03-31T13:07:40.639" v="5215" actId="2696"/>
        <pc:sldMkLst>
          <pc:docMk/>
          <pc:sldMk cId="2452377992" sldId="317"/>
        </pc:sldMkLst>
      </pc:sldChg>
      <pc:sldChg chg="addSp modSp add mod">
        <pc:chgData name="HOWARD LIM" userId="5f46fd05-caa1-48d7-ae1b-d61ec684b443" providerId="ADAL" clId="{2FBED7FA-B31C-46F7-936E-2A44E3AA4F7E}" dt="2021-03-31T14:20:01.033" v="12850" actId="208"/>
        <pc:sldMkLst>
          <pc:docMk/>
          <pc:sldMk cId="3974563957" sldId="317"/>
        </pc:sldMkLst>
        <pc:spChg chg="add mod">
          <ac:chgData name="HOWARD LIM" userId="5f46fd05-caa1-48d7-ae1b-d61ec684b443" providerId="ADAL" clId="{2FBED7FA-B31C-46F7-936E-2A44E3AA4F7E}" dt="2021-03-31T14:20:00.743" v="12820" actId="208"/>
          <ac:spMkLst>
            <pc:docMk/>
            <pc:sldMk cId="3974563957" sldId="317"/>
            <ac:spMk id="4" creationId="{656A744A-EB85-4DE3-B169-C824623794FB}"/>
          </ac:spMkLst>
        </pc:spChg>
        <pc:spChg chg="add mod">
          <ac:chgData name="HOWARD LIM" userId="5f46fd05-caa1-48d7-ae1b-d61ec684b443" providerId="ADAL" clId="{2FBED7FA-B31C-46F7-936E-2A44E3AA4F7E}" dt="2021-03-31T14:20:00.839" v="12830" actId="208"/>
          <ac:spMkLst>
            <pc:docMk/>
            <pc:sldMk cId="3974563957" sldId="317"/>
            <ac:spMk id="5" creationId="{ED8BD55E-7FEA-4957-802E-EB282897A417}"/>
          </ac:spMkLst>
        </pc:spChg>
        <pc:spChg chg="add mod">
          <ac:chgData name="HOWARD LIM" userId="5f46fd05-caa1-48d7-ae1b-d61ec684b443" providerId="ADAL" clId="{2FBED7FA-B31C-46F7-936E-2A44E3AA4F7E}" dt="2021-03-31T14:20:00.975" v="12840" actId="208"/>
          <ac:spMkLst>
            <pc:docMk/>
            <pc:sldMk cId="3974563957" sldId="317"/>
            <ac:spMk id="6" creationId="{5C23B554-B5CB-4BB9-BDEB-DD7C50671F4D}"/>
          </ac:spMkLst>
        </pc:spChg>
        <pc:spChg chg="add mod">
          <ac:chgData name="HOWARD LIM" userId="5f46fd05-caa1-48d7-ae1b-d61ec684b443" providerId="ADAL" clId="{2FBED7FA-B31C-46F7-936E-2A44E3AA4F7E}" dt="2021-03-31T14:20:01.033" v="12850" actId="208"/>
          <ac:spMkLst>
            <pc:docMk/>
            <pc:sldMk cId="3974563957" sldId="317"/>
            <ac:spMk id="7" creationId="{EDDB304C-D6A4-4F77-A21B-A07959B2A1B6}"/>
          </ac:spMkLst>
        </pc:spChg>
        <pc:picChg chg="add mod">
          <ac:chgData name="HOWARD LIM" userId="5f46fd05-caa1-48d7-ae1b-d61ec684b443" providerId="ADAL" clId="{2FBED7FA-B31C-46F7-936E-2A44E3AA4F7E}" dt="2021-03-31T14:20:00.598" v="12810"/>
          <ac:picMkLst>
            <pc:docMk/>
            <pc:sldMk cId="3974563957" sldId="317"/>
            <ac:picMk id="3" creationId="{4782FFFC-BE24-45B0-B2AF-FE30BD844CB6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46" v="10014" actId="2696"/>
        <pc:sldMkLst>
          <pc:docMk/>
          <pc:sldMk cId="4097763243" sldId="317"/>
        </pc:sldMkLst>
        <pc:spChg chg="add mod">
          <ac:chgData name="HOWARD LIM" userId="5f46fd05-caa1-48d7-ae1b-d61ec684b443" providerId="ADAL" clId="{2FBED7FA-B31C-46F7-936E-2A44E3AA4F7E}" dt="2021-03-31T13:38:16.145" v="9322" actId="208"/>
          <ac:spMkLst>
            <pc:docMk/>
            <pc:sldMk cId="4097763243" sldId="317"/>
            <ac:spMk id="6" creationId="{479759EC-AA4F-4307-9197-FE1E88C3C8C8}"/>
          </ac:spMkLst>
        </pc:spChg>
        <pc:spChg chg="add mod">
          <ac:chgData name="HOWARD LIM" userId="5f46fd05-caa1-48d7-ae1b-d61ec684b443" providerId="ADAL" clId="{2FBED7FA-B31C-46F7-936E-2A44E3AA4F7E}" dt="2021-03-31T13:38:16.196" v="9332" actId="208"/>
          <ac:spMkLst>
            <pc:docMk/>
            <pc:sldMk cId="4097763243" sldId="317"/>
            <ac:spMk id="7" creationId="{E65EC477-6E6F-404A-A4C1-263EC2A3EDB8}"/>
          </ac:spMkLst>
        </pc:spChg>
        <pc:spChg chg="add mod">
          <ac:chgData name="HOWARD LIM" userId="5f46fd05-caa1-48d7-ae1b-d61ec684b443" providerId="ADAL" clId="{2FBED7FA-B31C-46F7-936E-2A44E3AA4F7E}" dt="2021-03-31T13:38:16.256" v="9342" actId="208"/>
          <ac:spMkLst>
            <pc:docMk/>
            <pc:sldMk cId="4097763243" sldId="317"/>
            <ac:spMk id="8" creationId="{CC632DC7-88AA-4A65-B000-E3D6ECD0C4E5}"/>
          </ac:spMkLst>
        </pc:spChg>
        <pc:spChg chg="add mod">
          <ac:chgData name="HOWARD LIM" userId="5f46fd05-caa1-48d7-ae1b-d61ec684b443" providerId="ADAL" clId="{2FBED7FA-B31C-46F7-936E-2A44E3AA4F7E}" dt="2021-03-31T13:38:16.315" v="9352" actId="208"/>
          <ac:spMkLst>
            <pc:docMk/>
            <pc:sldMk cId="4097763243" sldId="317"/>
            <ac:spMk id="9" creationId="{DDA86C01-48DB-4005-A14F-225EF205FD6F}"/>
          </ac:spMkLst>
        </pc:spChg>
        <pc:picChg chg="add mod">
          <ac:chgData name="HOWARD LIM" userId="5f46fd05-caa1-48d7-ae1b-d61ec684b443" providerId="ADAL" clId="{2FBED7FA-B31C-46F7-936E-2A44E3AA4F7E}" dt="2021-03-31T13:38:16.017" v="9312"/>
          <ac:picMkLst>
            <pc:docMk/>
            <pc:sldMk cId="4097763243" sldId="317"/>
            <ac:picMk id="5" creationId="{E1648996-669C-4788-902E-D4C0FC669C8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1.720" v="12893" actId="208"/>
        <pc:sldMkLst>
          <pc:docMk/>
          <pc:sldMk cId="1545434678" sldId="318"/>
        </pc:sldMkLst>
        <pc:spChg chg="add mod">
          <ac:chgData name="HOWARD LIM" userId="5f46fd05-caa1-48d7-ae1b-d61ec684b443" providerId="ADAL" clId="{2FBED7FA-B31C-46F7-936E-2A44E3AA4F7E}" dt="2021-03-31T14:20:01.368" v="12863" actId="208"/>
          <ac:spMkLst>
            <pc:docMk/>
            <pc:sldMk cId="1545434678" sldId="318"/>
            <ac:spMk id="4" creationId="{D485006D-2E3C-44B8-B7A4-5925266B36C3}"/>
          </ac:spMkLst>
        </pc:spChg>
        <pc:spChg chg="add mod">
          <ac:chgData name="HOWARD LIM" userId="5f46fd05-caa1-48d7-ae1b-d61ec684b443" providerId="ADAL" clId="{2FBED7FA-B31C-46F7-936E-2A44E3AA4F7E}" dt="2021-03-31T14:20:01.464" v="12873" actId="208"/>
          <ac:spMkLst>
            <pc:docMk/>
            <pc:sldMk cId="1545434678" sldId="318"/>
            <ac:spMk id="5" creationId="{99E9E0D3-C9F0-4D4A-A126-4F2C995C4188}"/>
          </ac:spMkLst>
        </pc:spChg>
        <pc:spChg chg="add mod">
          <ac:chgData name="HOWARD LIM" userId="5f46fd05-caa1-48d7-ae1b-d61ec684b443" providerId="ADAL" clId="{2FBED7FA-B31C-46F7-936E-2A44E3AA4F7E}" dt="2021-03-31T14:20:01.616" v="12883" actId="208"/>
          <ac:spMkLst>
            <pc:docMk/>
            <pc:sldMk cId="1545434678" sldId="318"/>
            <ac:spMk id="6" creationId="{64AA890A-B240-47AA-B380-40938D304B09}"/>
          </ac:spMkLst>
        </pc:spChg>
        <pc:spChg chg="add mod">
          <ac:chgData name="HOWARD LIM" userId="5f46fd05-caa1-48d7-ae1b-d61ec684b443" providerId="ADAL" clId="{2FBED7FA-B31C-46F7-936E-2A44E3AA4F7E}" dt="2021-03-31T14:20:01.720" v="12893" actId="208"/>
          <ac:spMkLst>
            <pc:docMk/>
            <pc:sldMk cId="1545434678" sldId="318"/>
            <ac:spMk id="7" creationId="{67E057A7-BCEC-45EC-82AA-22FB0C664875}"/>
          </ac:spMkLst>
        </pc:spChg>
        <pc:picChg chg="add mod">
          <ac:chgData name="HOWARD LIM" userId="5f46fd05-caa1-48d7-ae1b-d61ec684b443" providerId="ADAL" clId="{2FBED7FA-B31C-46F7-936E-2A44E3AA4F7E}" dt="2021-03-31T14:20:01.215" v="12853"/>
          <ac:picMkLst>
            <pc:docMk/>
            <pc:sldMk cId="1545434678" sldId="318"/>
            <ac:picMk id="3" creationId="{1CC27020-1222-4140-8668-9480C397040F}"/>
          </ac:picMkLst>
        </pc:picChg>
      </pc:sldChg>
      <pc:sldChg chg="del">
        <pc:chgData name="HOWARD LIM" userId="5f46fd05-caa1-48d7-ae1b-d61ec684b443" providerId="ADAL" clId="{2FBED7FA-B31C-46F7-936E-2A44E3AA4F7E}" dt="2020-12-20T14:45:40.464" v="27" actId="2696"/>
        <pc:sldMkLst>
          <pc:docMk/>
          <pc:sldMk cId="1945500337" sldId="318"/>
        </pc:sldMkLst>
      </pc:sldChg>
      <pc:sldChg chg="addSp modSp add del mod">
        <pc:chgData name="HOWARD LIM" userId="5f46fd05-caa1-48d7-ae1b-d61ec684b443" providerId="ADAL" clId="{2FBED7FA-B31C-46F7-936E-2A44E3AA4F7E}" dt="2021-03-31T13:44:13.464" v="10015" actId="2696"/>
        <pc:sldMkLst>
          <pc:docMk/>
          <pc:sldMk cId="2256089142" sldId="318"/>
        </pc:sldMkLst>
        <pc:spChg chg="add mod">
          <ac:chgData name="HOWARD LIM" userId="5f46fd05-caa1-48d7-ae1b-d61ec684b443" providerId="ADAL" clId="{2FBED7FA-B31C-46F7-936E-2A44E3AA4F7E}" dt="2021-03-31T13:38:16.654" v="9365" actId="208"/>
          <ac:spMkLst>
            <pc:docMk/>
            <pc:sldMk cId="2256089142" sldId="318"/>
            <ac:spMk id="6" creationId="{4B7F6677-34E8-48E2-B951-EB6006AC2898}"/>
          </ac:spMkLst>
        </pc:spChg>
        <pc:spChg chg="add mod">
          <ac:chgData name="HOWARD LIM" userId="5f46fd05-caa1-48d7-ae1b-d61ec684b443" providerId="ADAL" clId="{2FBED7FA-B31C-46F7-936E-2A44E3AA4F7E}" dt="2021-03-31T13:38:16.704" v="9375" actId="208"/>
          <ac:spMkLst>
            <pc:docMk/>
            <pc:sldMk cId="2256089142" sldId="318"/>
            <ac:spMk id="7" creationId="{829D0185-319B-4660-B571-86B169B3B36C}"/>
          </ac:spMkLst>
        </pc:spChg>
        <pc:spChg chg="add mod">
          <ac:chgData name="HOWARD LIM" userId="5f46fd05-caa1-48d7-ae1b-d61ec684b443" providerId="ADAL" clId="{2FBED7FA-B31C-46F7-936E-2A44E3AA4F7E}" dt="2021-03-31T13:38:16.771" v="9385" actId="208"/>
          <ac:spMkLst>
            <pc:docMk/>
            <pc:sldMk cId="2256089142" sldId="318"/>
            <ac:spMk id="8" creationId="{6CFCE972-F411-4255-9B5A-26C8D5A73090}"/>
          </ac:spMkLst>
        </pc:spChg>
        <pc:spChg chg="add mod">
          <ac:chgData name="HOWARD LIM" userId="5f46fd05-caa1-48d7-ae1b-d61ec684b443" providerId="ADAL" clId="{2FBED7FA-B31C-46F7-936E-2A44E3AA4F7E}" dt="2021-03-31T13:38:16.827" v="9395" actId="208"/>
          <ac:spMkLst>
            <pc:docMk/>
            <pc:sldMk cId="2256089142" sldId="318"/>
            <ac:spMk id="9" creationId="{F1E11323-5C70-4BCE-8E77-4A0294646352}"/>
          </ac:spMkLst>
        </pc:spChg>
        <pc:picChg chg="add mod">
          <ac:chgData name="HOWARD LIM" userId="5f46fd05-caa1-48d7-ae1b-d61ec684b443" providerId="ADAL" clId="{2FBED7FA-B31C-46F7-936E-2A44E3AA4F7E}" dt="2021-03-31T13:38:16.522" v="9355"/>
          <ac:picMkLst>
            <pc:docMk/>
            <pc:sldMk cId="2256089142" sldId="318"/>
            <ac:picMk id="5" creationId="{DFE60177-2496-43CF-81E8-8AE302AD98CA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15" v="8596" actId="2696"/>
        <pc:sldMkLst>
          <pc:docMk/>
          <pc:sldMk cId="2377281181" sldId="318"/>
        </pc:sldMkLst>
        <pc:spChg chg="add mod">
          <ac:chgData name="HOWARD LIM" userId="5f46fd05-caa1-48d7-ae1b-d61ec684b443" providerId="ADAL" clId="{2FBED7FA-B31C-46F7-936E-2A44E3AA4F7E}" dt="2021-03-31T13:37:19.495" v="7947" actId="208"/>
          <ac:spMkLst>
            <pc:docMk/>
            <pc:sldMk cId="2377281181" sldId="318"/>
            <ac:spMk id="6" creationId="{2F104DFD-6436-4ED5-A88D-B9D223123051}"/>
          </ac:spMkLst>
        </pc:spChg>
        <pc:spChg chg="add mod">
          <ac:chgData name="HOWARD LIM" userId="5f46fd05-caa1-48d7-ae1b-d61ec684b443" providerId="ADAL" clId="{2FBED7FA-B31C-46F7-936E-2A44E3AA4F7E}" dt="2021-03-31T13:37:19.560" v="7957" actId="208"/>
          <ac:spMkLst>
            <pc:docMk/>
            <pc:sldMk cId="2377281181" sldId="318"/>
            <ac:spMk id="7" creationId="{2F5276DB-1306-463D-89DA-F30AD968BF3E}"/>
          </ac:spMkLst>
        </pc:spChg>
        <pc:spChg chg="add mod">
          <ac:chgData name="HOWARD LIM" userId="5f46fd05-caa1-48d7-ae1b-d61ec684b443" providerId="ADAL" clId="{2FBED7FA-B31C-46F7-936E-2A44E3AA4F7E}" dt="2021-03-31T13:37:19.620" v="7967" actId="208"/>
          <ac:spMkLst>
            <pc:docMk/>
            <pc:sldMk cId="2377281181" sldId="318"/>
            <ac:spMk id="8" creationId="{6BF15218-9D45-4C58-A51E-8548E8EC7B27}"/>
          </ac:spMkLst>
        </pc:spChg>
        <pc:spChg chg="add mod">
          <ac:chgData name="HOWARD LIM" userId="5f46fd05-caa1-48d7-ae1b-d61ec684b443" providerId="ADAL" clId="{2FBED7FA-B31C-46F7-936E-2A44E3AA4F7E}" dt="2021-03-31T13:37:19.694" v="7977" actId="208"/>
          <ac:spMkLst>
            <pc:docMk/>
            <pc:sldMk cId="2377281181" sldId="318"/>
            <ac:spMk id="9" creationId="{107AF56A-7DCD-4E2B-B201-5CADE203E63F}"/>
          </ac:spMkLst>
        </pc:spChg>
        <pc:picChg chg="add mod">
          <ac:chgData name="HOWARD LIM" userId="5f46fd05-caa1-48d7-ae1b-d61ec684b443" providerId="ADAL" clId="{2FBED7FA-B31C-46F7-936E-2A44E3AA4F7E}" dt="2021-03-31T13:37:19.389" v="7937"/>
          <ac:picMkLst>
            <pc:docMk/>
            <pc:sldMk cId="2377281181" sldId="318"/>
            <ac:picMk id="5" creationId="{C95ACFD5-5B62-4610-B524-478FA61A23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42" v="11088" actId="2696"/>
        <pc:sldMkLst>
          <pc:docMk/>
          <pc:sldMk cId="2949726359" sldId="318"/>
        </pc:sldMkLst>
        <pc:spChg chg="add mod">
          <ac:chgData name="HOWARD LIM" userId="5f46fd05-caa1-48d7-ae1b-d61ec684b443" providerId="ADAL" clId="{2FBED7FA-B31C-46F7-936E-2A44E3AA4F7E}" dt="2021-03-31T13:44:23.313" v="10783" actId="208"/>
          <ac:spMkLst>
            <pc:docMk/>
            <pc:sldMk cId="2949726359" sldId="318"/>
            <ac:spMk id="6" creationId="{6EAA313D-7741-4644-8516-2FECC9394A4A}"/>
          </ac:spMkLst>
        </pc:spChg>
        <pc:spChg chg="add mod">
          <ac:chgData name="HOWARD LIM" userId="5f46fd05-caa1-48d7-ae1b-d61ec684b443" providerId="ADAL" clId="{2FBED7FA-B31C-46F7-936E-2A44E3AA4F7E}" dt="2021-03-31T13:44:23.375" v="10793" actId="208"/>
          <ac:spMkLst>
            <pc:docMk/>
            <pc:sldMk cId="2949726359" sldId="318"/>
            <ac:spMk id="7" creationId="{5823DA94-4ED6-43D5-B68E-9F856E0BBD6D}"/>
          </ac:spMkLst>
        </pc:spChg>
        <pc:spChg chg="add mod">
          <ac:chgData name="HOWARD LIM" userId="5f46fd05-caa1-48d7-ae1b-d61ec684b443" providerId="ADAL" clId="{2FBED7FA-B31C-46F7-936E-2A44E3AA4F7E}" dt="2021-03-31T13:44:23.455" v="10803" actId="208"/>
          <ac:spMkLst>
            <pc:docMk/>
            <pc:sldMk cId="2949726359" sldId="318"/>
            <ac:spMk id="8" creationId="{F6F326D4-BD5F-4090-B4C7-1E59BF512131}"/>
          </ac:spMkLst>
        </pc:spChg>
        <pc:spChg chg="add mod">
          <ac:chgData name="HOWARD LIM" userId="5f46fd05-caa1-48d7-ae1b-d61ec684b443" providerId="ADAL" clId="{2FBED7FA-B31C-46F7-936E-2A44E3AA4F7E}" dt="2021-03-31T13:44:23.509" v="10813" actId="208"/>
          <ac:spMkLst>
            <pc:docMk/>
            <pc:sldMk cId="2949726359" sldId="318"/>
            <ac:spMk id="9" creationId="{F58E5913-F01F-48D7-AE8A-6BF8B4964782}"/>
          </ac:spMkLst>
        </pc:spChg>
        <pc:picChg chg="add mod">
          <ac:chgData name="HOWARD LIM" userId="5f46fd05-caa1-48d7-ae1b-d61ec684b443" providerId="ADAL" clId="{2FBED7FA-B31C-46F7-936E-2A44E3AA4F7E}" dt="2021-03-31T13:44:23.227" v="10773"/>
          <ac:picMkLst>
            <pc:docMk/>
            <pc:sldMk cId="2949726359" sldId="318"/>
            <ac:picMk id="5" creationId="{A0B0EB17-E28E-464D-8718-87989FF9983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57" v="11089" actId="2696"/>
        <pc:sldMkLst>
          <pc:docMk/>
          <pc:sldMk cId="1273071151" sldId="319"/>
        </pc:sldMkLst>
        <pc:spChg chg="add mod">
          <ac:chgData name="HOWARD LIM" userId="5f46fd05-caa1-48d7-ae1b-d61ec684b443" providerId="ADAL" clId="{2FBED7FA-B31C-46F7-936E-2A44E3AA4F7E}" dt="2021-03-31T13:44:23.763" v="10826" actId="208"/>
          <ac:spMkLst>
            <pc:docMk/>
            <pc:sldMk cId="1273071151" sldId="319"/>
            <ac:spMk id="6" creationId="{AA00DCAD-1C13-45D9-AD09-CE9C24A9D681}"/>
          </ac:spMkLst>
        </pc:spChg>
        <pc:spChg chg="add mod">
          <ac:chgData name="HOWARD LIM" userId="5f46fd05-caa1-48d7-ae1b-d61ec684b443" providerId="ADAL" clId="{2FBED7FA-B31C-46F7-936E-2A44E3AA4F7E}" dt="2021-03-31T13:44:23.813" v="10836" actId="208"/>
          <ac:spMkLst>
            <pc:docMk/>
            <pc:sldMk cId="1273071151" sldId="319"/>
            <ac:spMk id="7" creationId="{CEAC9587-6482-45D7-9912-7A47B18BD09E}"/>
          </ac:spMkLst>
        </pc:spChg>
        <pc:spChg chg="add mod">
          <ac:chgData name="HOWARD LIM" userId="5f46fd05-caa1-48d7-ae1b-d61ec684b443" providerId="ADAL" clId="{2FBED7FA-B31C-46F7-936E-2A44E3AA4F7E}" dt="2021-03-31T13:44:23.875" v="10846" actId="208"/>
          <ac:spMkLst>
            <pc:docMk/>
            <pc:sldMk cId="1273071151" sldId="319"/>
            <ac:spMk id="8" creationId="{EA2310A6-6F5B-4FB3-A73D-77F2AF51C705}"/>
          </ac:spMkLst>
        </pc:spChg>
        <pc:spChg chg="add mod">
          <ac:chgData name="HOWARD LIM" userId="5f46fd05-caa1-48d7-ae1b-d61ec684b443" providerId="ADAL" clId="{2FBED7FA-B31C-46F7-936E-2A44E3AA4F7E}" dt="2021-03-31T13:44:23.924" v="10856" actId="208"/>
          <ac:spMkLst>
            <pc:docMk/>
            <pc:sldMk cId="1273071151" sldId="319"/>
            <ac:spMk id="9" creationId="{03B002E7-6ECD-4E37-A07D-C5F6A962770D}"/>
          </ac:spMkLst>
        </pc:spChg>
        <pc:picChg chg="add mod">
          <ac:chgData name="HOWARD LIM" userId="5f46fd05-caa1-48d7-ae1b-d61ec684b443" providerId="ADAL" clId="{2FBED7FA-B31C-46F7-936E-2A44E3AA4F7E}" dt="2021-03-31T13:44:23.641" v="10816"/>
          <ac:picMkLst>
            <pc:docMk/>
            <pc:sldMk cId="1273071151" sldId="319"/>
            <ac:picMk id="5" creationId="{20AB49D5-2037-4FE0-9E52-D2AC7CC4A2BD}"/>
          </ac:picMkLst>
        </pc:picChg>
      </pc:sldChg>
      <pc:sldChg chg="del">
        <pc:chgData name="HOWARD LIM" userId="5f46fd05-caa1-48d7-ae1b-d61ec684b443" providerId="ADAL" clId="{2FBED7FA-B31C-46F7-936E-2A44E3AA4F7E}" dt="2020-12-20T14:45:40.477" v="28" actId="2696"/>
        <pc:sldMkLst>
          <pc:docMk/>
          <pc:sldMk cId="2192932038" sldId="319"/>
        </pc:sldMkLst>
      </pc:sldChg>
      <pc:sldChg chg="addSp modSp add del mod">
        <pc:chgData name="HOWARD LIM" userId="5f46fd05-caa1-48d7-ae1b-d61ec684b443" providerId="ADAL" clId="{2FBED7FA-B31C-46F7-936E-2A44E3AA4F7E}" dt="2021-03-31T13:38:07.024" v="8597" actId="2696"/>
        <pc:sldMkLst>
          <pc:docMk/>
          <pc:sldMk cId="2432961176" sldId="319"/>
        </pc:sldMkLst>
        <pc:spChg chg="add mod">
          <ac:chgData name="HOWARD LIM" userId="5f46fd05-caa1-48d7-ae1b-d61ec684b443" providerId="ADAL" clId="{2FBED7FA-B31C-46F7-936E-2A44E3AA4F7E}" dt="2021-03-31T13:37:20.008" v="7990" actId="208"/>
          <ac:spMkLst>
            <pc:docMk/>
            <pc:sldMk cId="2432961176" sldId="319"/>
            <ac:spMk id="6" creationId="{99E4F4E1-93AD-4F84-AE08-09562A1ECFEF}"/>
          </ac:spMkLst>
        </pc:spChg>
        <pc:spChg chg="add mod">
          <ac:chgData name="HOWARD LIM" userId="5f46fd05-caa1-48d7-ae1b-d61ec684b443" providerId="ADAL" clId="{2FBED7FA-B31C-46F7-936E-2A44E3AA4F7E}" dt="2021-03-31T13:37:20.067" v="8000" actId="208"/>
          <ac:spMkLst>
            <pc:docMk/>
            <pc:sldMk cId="2432961176" sldId="319"/>
            <ac:spMk id="7" creationId="{AF4FE206-CF9E-4740-8089-DD73EDC90039}"/>
          </ac:spMkLst>
        </pc:spChg>
        <pc:spChg chg="add mod">
          <ac:chgData name="HOWARD LIM" userId="5f46fd05-caa1-48d7-ae1b-d61ec684b443" providerId="ADAL" clId="{2FBED7FA-B31C-46F7-936E-2A44E3AA4F7E}" dt="2021-03-31T13:37:20.133" v="8010" actId="208"/>
          <ac:spMkLst>
            <pc:docMk/>
            <pc:sldMk cId="2432961176" sldId="319"/>
            <ac:spMk id="8" creationId="{35AED9C3-B1B0-4BB5-88DE-0DDD56C5D83D}"/>
          </ac:spMkLst>
        </pc:spChg>
        <pc:spChg chg="add mod">
          <ac:chgData name="HOWARD LIM" userId="5f46fd05-caa1-48d7-ae1b-d61ec684b443" providerId="ADAL" clId="{2FBED7FA-B31C-46F7-936E-2A44E3AA4F7E}" dt="2021-03-31T13:37:20.225" v="8020" actId="208"/>
          <ac:spMkLst>
            <pc:docMk/>
            <pc:sldMk cId="2432961176" sldId="319"/>
            <ac:spMk id="9" creationId="{CF4553AB-DF63-46D7-A773-B4E5501CBE03}"/>
          </ac:spMkLst>
        </pc:spChg>
        <pc:picChg chg="add mod">
          <ac:chgData name="HOWARD LIM" userId="5f46fd05-caa1-48d7-ae1b-d61ec684b443" providerId="ADAL" clId="{2FBED7FA-B31C-46F7-936E-2A44E3AA4F7E}" dt="2021-03-31T13:37:19.892" v="7980"/>
          <ac:picMkLst>
            <pc:docMk/>
            <pc:sldMk cId="2432961176" sldId="319"/>
            <ac:picMk id="5" creationId="{5D940A0C-D90A-4D35-BDF0-A998E671C85D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2.358" v="12936" actId="208"/>
        <pc:sldMkLst>
          <pc:docMk/>
          <pc:sldMk cId="3714906680" sldId="319"/>
        </pc:sldMkLst>
        <pc:spChg chg="add mod">
          <ac:chgData name="HOWARD LIM" userId="5f46fd05-caa1-48d7-ae1b-d61ec684b443" providerId="ADAL" clId="{2FBED7FA-B31C-46F7-936E-2A44E3AA4F7E}" dt="2021-03-31T14:20:02.086" v="12906" actId="208"/>
          <ac:spMkLst>
            <pc:docMk/>
            <pc:sldMk cId="3714906680" sldId="319"/>
            <ac:spMk id="4" creationId="{CC31768D-DA2B-4CB8-AE17-9938FDDE2C10}"/>
          </ac:spMkLst>
        </pc:spChg>
        <pc:spChg chg="add mod">
          <ac:chgData name="HOWARD LIM" userId="5f46fd05-caa1-48d7-ae1b-d61ec684b443" providerId="ADAL" clId="{2FBED7FA-B31C-46F7-936E-2A44E3AA4F7E}" dt="2021-03-31T14:20:02.182" v="12916" actId="208"/>
          <ac:spMkLst>
            <pc:docMk/>
            <pc:sldMk cId="3714906680" sldId="319"/>
            <ac:spMk id="5" creationId="{5D1A0BB4-FDB7-4038-A5F5-4E92CED31902}"/>
          </ac:spMkLst>
        </pc:spChg>
        <pc:spChg chg="add mod">
          <ac:chgData name="HOWARD LIM" userId="5f46fd05-caa1-48d7-ae1b-d61ec684b443" providerId="ADAL" clId="{2FBED7FA-B31C-46F7-936E-2A44E3AA4F7E}" dt="2021-03-31T14:20:02.310" v="12926" actId="208"/>
          <ac:spMkLst>
            <pc:docMk/>
            <pc:sldMk cId="3714906680" sldId="319"/>
            <ac:spMk id="6" creationId="{22354ED1-182B-44E0-9073-B284FDCB1E86}"/>
          </ac:spMkLst>
        </pc:spChg>
        <pc:spChg chg="add mod">
          <ac:chgData name="HOWARD LIM" userId="5f46fd05-caa1-48d7-ae1b-d61ec684b443" providerId="ADAL" clId="{2FBED7FA-B31C-46F7-936E-2A44E3AA4F7E}" dt="2021-03-31T14:20:02.358" v="12936" actId="208"/>
          <ac:spMkLst>
            <pc:docMk/>
            <pc:sldMk cId="3714906680" sldId="319"/>
            <ac:spMk id="7" creationId="{1C212DEE-FBBD-4B9B-8BDB-5E381AC7CC72}"/>
          </ac:spMkLst>
        </pc:spChg>
        <pc:picChg chg="add mod">
          <ac:chgData name="HOWARD LIM" userId="5f46fd05-caa1-48d7-ae1b-d61ec684b443" providerId="ADAL" clId="{2FBED7FA-B31C-46F7-936E-2A44E3AA4F7E}" dt="2021-03-31T14:20:01.930" v="12896"/>
          <ac:picMkLst>
            <pc:docMk/>
            <pc:sldMk cId="3714906680" sldId="319"/>
            <ac:picMk id="3" creationId="{B5F82FD0-A91D-4F52-B8D8-7168FF61C4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479" v="10016" actId="2696"/>
        <pc:sldMkLst>
          <pc:docMk/>
          <pc:sldMk cId="4109254085" sldId="319"/>
        </pc:sldMkLst>
        <pc:spChg chg="add mod">
          <ac:chgData name="HOWARD LIM" userId="5f46fd05-caa1-48d7-ae1b-d61ec684b443" providerId="ADAL" clId="{2FBED7FA-B31C-46F7-936E-2A44E3AA4F7E}" dt="2021-03-31T13:38:17.152" v="9408" actId="208"/>
          <ac:spMkLst>
            <pc:docMk/>
            <pc:sldMk cId="4109254085" sldId="319"/>
            <ac:spMk id="6" creationId="{08108770-7152-4406-90D2-8669A694F569}"/>
          </ac:spMkLst>
        </pc:spChg>
        <pc:spChg chg="add mod">
          <ac:chgData name="HOWARD LIM" userId="5f46fd05-caa1-48d7-ae1b-d61ec684b443" providerId="ADAL" clId="{2FBED7FA-B31C-46F7-936E-2A44E3AA4F7E}" dt="2021-03-31T13:38:17.207" v="9418" actId="208"/>
          <ac:spMkLst>
            <pc:docMk/>
            <pc:sldMk cId="4109254085" sldId="319"/>
            <ac:spMk id="7" creationId="{94BB3009-1EB6-4E20-999F-D4BA231FA311}"/>
          </ac:spMkLst>
        </pc:spChg>
        <pc:spChg chg="add mod">
          <ac:chgData name="HOWARD LIM" userId="5f46fd05-caa1-48d7-ae1b-d61ec684b443" providerId="ADAL" clId="{2FBED7FA-B31C-46F7-936E-2A44E3AA4F7E}" dt="2021-03-31T13:38:17.267" v="9428" actId="208"/>
          <ac:spMkLst>
            <pc:docMk/>
            <pc:sldMk cId="4109254085" sldId="319"/>
            <ac:spMk id="8" creationId="{1D5AD2B3-3A5E-422B-A1D3-EA9764FC4CAD}"/>
          </ac:spMkLst>
        </pc:spChg>
        <pc:spChg chg="add mod">
          <ac:chgData name="HOWARD LIM" userId="5f46fd05-caa1-48d7-ae1b-d61ec684b443" providerId="ADAL" clId="{2FBED7FA-B31C-46F7-936E-2A44E3AA4F7E}" dt="2021-03-31T13:38:17.323" v="9438" actId="208"/>
          <ac:spMkLst>
            <pc:docMk/>
            <pc:sldMk cId="4109254085" sldId="319"/>
            <ac:spMk id="9" creationId="{B670BA23-BCA5-43FA-91BD-2E1559E46488}"/>
          </ac:spMkLst>
        </pc:spChg>
        <pc:picChg chg="add mod">
          <ac:chgData name="HOWARD LIM" userId="5f46fd05-caa1-48d7-ae1b-d61ec684b443" providerId="ADAL" clId="{2FBED7FA-B31C-46F7-936E-2A44E3AA4F7E}" dt="2021-03-31T13:38:17.042" v="9398"/>
          <ac:picMkLst>
            <pc:docMk/>
            <pc:sldMk cId="4109254085" sldId="319"/>
            <ac:picMk id="5" creationId="{4281F567-B7C8-457D-B483-C360512B48B6}"/>
          </ac:picMkLst>
        </pc:picChg>
      </pc:sldChg>
      <pc:sldChg chg="del">
        <pc:chgData name="HOWARD LIM" userId="5f46fd05-caa1-48d7-ae1b-d61ec684b443" providerId="ADAL" clId="{2FBED7FA-B31C-46F7-936E-2A44E3AA4F7E}" dt="2020-12-20T14:45:40.490" v="29" actId="2696"/>
        <pc:sldMkLst>
          <pc:docMk/>
          <pc:sldMk cId="7923801" sldId="320"/>
        </pc:sldMkLst>
      </pc:sldChg>
      <pc:sldChg chg="addSp modSp add del mod">
        <pc:chgData name="HOWARD LIM" userId="5f46fd05-caa1-48d7-ae1b-d61ec684b443" providerId="ADAL" clId="{2FBED7FA-B31C-46F7-936E-2A44E3AA4F7E}" dt="2021-03-31T13:38:07.033" v="8598" actId="2696"/>
        <pc:sldMkLst>
          <pc:docMk/>
          <pc:sldMk cId="2383344694" sldId="320"/>
        </pc:sldMkLst>
        <pc:spChg chg="add mod">
          <ac:chgData name="HOWARD LIM" userId="5f46fd05-caa1-48d7-ae1b-d61ec684b443" providerId="ADAL" clId="{2FBED7FA-B31C-46F7-936E-2A44E3AA4F7E}" dt="2021-03-31T13:37:20.537" v="8033" actId="208"/>
          <ac:spMkLst>
            <pc:docMk/>
            <pc:sldMk cId="2383344694" sldId="320"/>
            <ac:spMk id="6" creationId="{7FE442D0-22DF-4AF7-B4CB-AE1E0F8AEBEB}"/>
          </ac:spMkLst>
        </pc:spChg>
        <pc:spChg chg="add mod">
          <ac:chgData name="HOWARD LIM" userId="5f46fd05-caa1-48d7-ae1b-d61ec684b443" providerId="ADAL" clId="{2FBED7FA-B31C-46F7-936E-2A44E3AA4F7E}" dt="2021-03-31T13:37:20.588" v="8043" actId="208"/>
          <ac:spMkLst>
            <pc:docMk/>
            <pc:sldMk cId="2383344694" sldId="320"/>
            <ac:spMk id="7" creationId="{BC292A69-CD7D-4BAC-A0A8-B1E3D245AA3A}"/>
          </ac:spMkLst>
        </pc:spChg>
        <pc:spChg chg="add mod">
          <ac:chgData name="HOWARD LIM" userId="5f46fd05-caa1-48d7-ae1b-d61ec684b443" providerId="ADAL" clId="{2FBED7FA-B31C-46F7-936E-2A44E3AA4F7E}" dt="2021-03-31T13:37:20.650" v="8053" actId="208"/>
          <ac:spMkLst>
            <pc:docMk/>
            <pc:sldMk cId="2383344694" sldId="320"/>
            <ac:spMk id="8" creationId="{67EBA50C-35DB-4F52-B9B0-CE4D61881168}"/>
          </ac:spMkLst>
        </pc:spChg>
        <pc:spChg chg="add mod">
          <ac:chgData name="HOWARD LIM" userId="5f46fd05-caa1-48d7-ae1b-d61ec684b443" providerId="ADAL" clId="{2FBED7FA-B31C-46F7-936E-2A44E3AA4F7E}" dt="2021-03-31T13:37:20.726" v="8063" actId="208"/>
          <ac:spMkLst>
            <pc:docMk/>
            <pc:sldMk cId="2383344694" sldId="320"/>
            <ac:spMk id="9" creationId="{1468ACAC-AF94-4CA1-B099-0DCC5A243E04}"/>
          </ac:spMkLst>
        </pc:spChg>
        <pc:picChg chg="add mod">
          <ac:chgData name="HOWARD LIM" userId="5f46fd05-caa1-48d7-ae1b-d61ec684b443" providerId="ADAL" clId="{2FBED7FA-B31C-46F7-936E-2A44E3AA4F7E}" dt="2021-03-31T13:37:20.433" v="8023"/>
          <ac:picMkLst>
            <pc:docMk/>
            <pc:sldMk cId="2383344694" sldId="320"/>
            <ac:picMk id="5" creationId="{A196CB69-D514-414E-B1F6-BDA97D8F61D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042" v="12979" actId="208"/>
        <pc:sldMkLst>
          <pc:docMk/>
          <pc:sldMk cId="3293992727" sldId="320"/>
        </pc:sldMkLst>
        <pc:spChg chg="add mod">
          <ac:chgData name="HOWARD LIM" userId="5f46fd05-caa1-48d7-ae1b-d61ec684b443" providerId="ADAL" clId="{2FBED7FA-B31C-46F7-936E-2A44E3AA4F7E}" dt="2021-03-31T14:20:02.697" v="12949" actId="208"/>
          <ac:spMkLst>
            <pc:docMk/>
            <pc:sldMk cId="3293992727" sldId="320"/>
            <ac:spMk id="4" creationId="{D283E3B3-AC63-4DF7-BD2F-4042DB606D79}"/>
          </ac:spMkLst>
        </pc:spChg>
        <pc:spChg chg="add mod">
          <ac:chgData name="HOWARD LIM" userId="5f46fd05-caa1-48d7-ae1b-d61ec684b443" providerId="ADAL" clId="{2FBED7FA-B31C-46F7-936E-2A44E3AA4F7E}" dt="2021-03-31T14:20:02.794" v="12959" actId="208"/>
          <ac:spMkLst>
            <pc:docMk/>
            <pc:sldMk cId="3293992727" sldId="320"/>
            <ac:spMk id="5" creationId="{00FBDE7E-2F3E-4FE5-8320-53B0907DD24C}"/>
          </ac:spMkLst>
        </pc:spChg>
        <pc:spChg chg="add mod">
          <ac:chgData name="HOWARD LIM" userId="5f46fd05-caa1-48d7-ae1b-d61ec684b443" providerId="ADAL" clId="{2FBED7FA-B31C-46F7-936E-2A44E3AA4F7E}" dt="2021-03-31T14:20:02.951" v="12969" actId="208"/>
          <ac:spMkLst>
            <pc:docMk/>
            <pc:sldMk cId="3293992727" sldId="320"/>
            <ac:spMk id="6" creationId="{235C8694-C5D0-4121-B1B2-5B0D60871309}"/>
          </ac:spMkLst>
        </pc:spChg>
        <pc:spChg chg="add mod">
          <ac:chgData name="HOWARD LIM" userId="5f46fd05-caa1-48d7-ae1b-d61ec684b443" providerId="ADAL" clId="{2FBED7FA-B31C-46F7-936E-2A44E3AA4F7E}" dt="2021-03-31T14:20:03.042" v="12979" actId="208"/>
          <ac:spMkLst>
            <pc:docMk/>
            <pc:sldMk cId="3293992727" sldId="320"/>
            <ac:spMk id="7" creationId="{B0F8451A-F8E0-4E46-9814-1335614EF0C5}"/>
          </ac:spMkLst>
        </pc:spChg>
        <pc:picChg chg="add mod">
          <ac:chgData name="HOWARD LIM" userId="5f46fd05-caa1-48d7-ae1b-d61ec684b443" providerId="ADAL" clId="{2FBED7FA-B31C-46F7-936E-2A44E3AA4F7E}" dt="2021-03-31T14:20:02.544" v="12939"/>
          <ac:picMkLst>
            <pc:docMk/>
            <pc:sldMk cId="3293992727" sldId="320"/>
            <ac:picMk id="3" creationId="{531B79C7-F73D-4DF9-83B8-EE370E243A0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776" v="11090" actId="2696"/>
        <pc:sldMkLst>
          <pc:docMk/>
          <pc:sldMk cId="3308613316" sldId="320"/>
        </pc:sldMkLst>
        <pc:spChg chg="add mod">
          <ac:chgData name="HOWARD LIM" userId="5f46fd05-caa1-48d7-ae1b-d61ec684b443" providerId="ADAL" clId="{2FBED7FA-B31C-46F7-936E-2A44E3AA4F7E}" dt="2021-03-31T13:44:24.268" v="10869" actId="208"/>
          <ac:spMkLst>
            <pc:docMk/>
            <pc:sldMk cId="3308613316" sldId="320"/>
            <ac:spMk id="6" creationId="{B49041FB-ABE4-4B53-BC81-486AF79CC8C7}"/>
          </ac:spMkLst>
        </pc:spChg>
        <pc:spChg chg="add mod">
          <ac:chgData name="HOWARD LIM" userId="5f46fd05-caa1-48d7-ae1b-d61ec684b443" providerId="ADAL" clId="{2FBED7FA-B31C-46F7-936E-2A44E3AA4F7E}" dt="2021-03-31T13:44:24.327" v="10879" actId="208"/>
          <ac:spMkLst>
            <pc:docMk/>
            <pc:sldMk cId="3308613316" sldId="320"/>
            <ac:spMk id="7" creationId="{EEED7380-BD81-494C-B229-A4169CCDA613}"/>
          </ac:spMkLst>
        </pc:spChg>
        <pc:spChg chg="add mod">
          <ac:chgData name="HOWARD LIM" userId="5f46fd05-caa1-48d7-ae1b-d61ec684b443" providerId="ADAL" clId="{2FBED7FA-B31C-46F7-936E-2A44E3AA4F7E}" dt="2021-03-31T13:44:24.401" v="10889" actId="208"/>
          <ac:spMkLst>
            <pc:docMk/>
            <pc:sldMk cId="3308613316" sldId="320"/>
            <ac:spMk id="8" creationId="{72939240-FC00-49B7-B7E7-4C2F833B437E}"/>
          </ac:spMkLst>
        </pc:spChg>
        <pc:spChg chg="add mod">
          <ac:chgData name="HOWARD LIM" userId="5f46fd05-caa1-48d7-ae1b-d61ec684b443" providerId="ADAL" clId="{2FBED7FA-B31C-46F7-936E-2A44E3AA4F7E}" dt="2021-03-31T13:44:24.470" v="10899" actId="208"/>
          <ac:spMkLst>
            <pc:docMk/>
            <pc:sldMk cId="3308613316" sldId="320"/>
            <ac:spMk id="9" creationId="{B3509A88-D21A-4723-B060-997A3F21C5B8}"/>
          </ac:spMkLst>
        </pc:spChg>
        <pc:picChg chg="add mod">
          <ac:chgData name="HOWARD LIM" userId="5f46fd05-caa1-48d7-ae1b-d61ec684b443" providerId="ADAL" clId="{2FBED7FA-B31C-46F7-936E-2A44E3AA4F7E}" dt="2021-03-31T13:44:24.149" v="10859"/>
          <ac:picMkLst>
            <pc:docMk/>
            <pc:sldMk cId="3308613316" sldId="320"/>
            <ac:picMk id="5" creationId="{54D95793-4F28-42F5-A0D7-F3A4DFF5A2C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28" v="10017" actId="2696"/>
        <pc:sldMkLst>
          <pc:docMk/>
          <pc:sldMk cId="3624724714" sldId="320"/>
        </pc:sldMkLst>
        <pc:spChg chg="add mod">
          <ac:chgData name="HOWARD LIM" userId="5f46fd05-caa1-48d7-ae1b-d61ec684b443" providerId="ADAL" clId="{2FBED7FA-B31C-46F7-936E-2A44E3AA4F7E}" dt="2021-03-31T13:38:17.617" v="9451" actId="208"/>
          <ac:spMkLst>
            <pc:docMk/>
            <pc:sldMk cId="3624724714" sldId="320"/>
            <ac:spMk id="6" creationId="{998FEA45-1590-45C0-9EC2-61466F1F0D75}"/>
          </ac:spMkLst>
        </pc:spChg>
        <pc:spChg chg="add mod">
          <ac:chgData name="HOWARD LIM" userId="5f46fd05-caa1-48d7-ae1b-d61ec684b443" providerId="ADAL" clId="{2FBED7FA-B31C-46F7-936E-2A44E3AA4F7E}" dt="2021-03-31T13:38:17.691" v="9461" actId="208"/>
          <ac:spMkLst>
            <pc:docMk/>
            <pc:sldMk cId="3624724714" sldId="320"/>
            <ac:spMk id="7" creationId="{8F61BF2F-DF1A-4221-9618-57C34F79869A}"/>
          </ac:spMkLst>
        </pc:spChg>
        <pc:spChg chg="add mod">
          <ac:chgData name="HOWARD LIM" userId="5f46fd05-caa1-48d7-ae1b-d61ec684b443" providerId="ADAL" clId="{2FBED7FA-B31C-46F7-936E-2A44E3AA4F7E}" dt="2021-03-31T13:38:17.754" v="9471" actId="208"/>
          <ac:spMkLst>
            <pc:docMk/>
            <pc:sldMk cId="3624724714" sldId="320"/>
            <ac:spMk id="8" creationId="{B90340EA-FE6F-44B7-B035-0EA3065FF02D}"/>
          </ac:spMkLst>
        </pc:spChg>
        <pc:spChg chg="add mod">
          <ac:chgData name="HOWARD LIM" userId="5f46fd05-caa1-48d7-ae1b-d61ec684b443" providerId="ADAL" clId="{2FBED7FA-B31C-46F7-936E-2A44E3AA4F7E}" dt="2021-03-31T13:38:17.809" v="9481" actId="208"/>
          <ac:spMkLst>
            <pc:docMk/>
            <pc:sldMk cId="3624724714" sldId="320"/>
            <ac:spMk id="9" creationId="{8298F94B-C6A2-43B9-BBF5-F1D4475B212F}"/>
          </ac:spMkLst>
        </pc:spChg>
        <pc:picChg chg="add mod">
          <ac:chgData name="HOWARD LIM" userId="5f46fd05-caa1-48d7-ae1b-d61ec684b443" providerId="ADAL" clId="{2FBED7FA-B31C-46F7-936E-2A44E3AA4F7E}" dt="2021-03-31T13:38:17.543" v="9441"/>
          <ac:picMkLst>
            <pc:docMk/>
            <pc:sldMk cId="3624724714" sldId="320"/>
            <ac:picMk id="5" creationId="{737546AA-E907-4725-A40F-7199FB91824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42" v="8599" actId="2696"/>
        <pc:sldMkLst>
          <pc:docMk/>
          <pc:sldMk cId="86701341" sldId="321"/>
        </pc:sldMkLst>
        <pc:spChg chg="add mod">
          <ac:chgData name="HOWARD LIM" userId="5f46fd05-caa1-48d7-ae1b-d61ec684b443" providerId="ADAL" clId="{2FBED7FA-B31C-46F7-936E-2A44E3AA4F7E}" dt="2021-03-31T13:37:20.990" v="8076" actId="208"/>
          <ac:spMkLst>
            <pc:docMk/>
            <pc:sldMk cId="86701341" sldId="321"/>
            <ac:spMk id="6" creationId="{EF58C62B-24F5-4FF6-924E-DC67BA56338F}"/>
          </ac:spMkLst>
        </pc:spChg>
        <pc:spChg chg="add mod">
          <ac:chgData name="HOWARD LIM" userId="5f46fd05-caa1-48d7-ae1b-d61ec684b443" providerId="ADAL" clId="{2FBED7FA-B31C-46F7-936E-2A44E3AA4F7E}" dt="2021-03-31T13:37:21.061" v="8086" actId="208"/>
          <ac:spMkLst>
            <pc:docMk/>
            <pc:sldMk cId="86701341" sldId="321"/>
            <ac:spMk id="7" creationId="{35460275-425C-47AC-9334-CE04E08B3057}"/>
          </ac:spMkLst>
        </pc:spChg>
        <pc:spChg chg="add mod">
          <ac:chgData name="HOWARD LIM" userId="5f46fd05-caa1-48d7-ae1b-d61ec684b443" providerId="ADAL" clId="{2FBED7FA-B31C-46F7-936E-2A44E3AA4F7E}" dt="2021-03-31T13:37:21.115" v="8096" actId="208"/>
          <ac:spMkLst>
            <pc:docMk/>
            <pc:sldMk cId="86701341" sldId="321"/>
            <ac:spMk id="8" creationId="{3673E63E-41DA-4B56-A5BE-DC38BE8400D8}"/>
          </ac:spMkLst>
        </pc:spChg>
        <pc:spChg chg="add mod">
          <ac:chgData name="HOWARD LIM" userId="5f46fd05-caa1-48d7-ae1b-d61ec684b443" providerId="ADAL" clId="{2FBED7FA-B31C-46F7-936E-2A44E3AA4F7E}" dt="2021-03-31T13:37:21.177" v="8106" actId="208"/>
          <ac:spMkLst>
            <pc:docMk/>
            <pc:sldMk cId="86701341" sldId="321"/>
            <ac:spMk id="9" creationId="{D4FB11A7-6879-486A-8E26-674EB619A446}"/>
          </ac:spMkLst>
        </pc:spChg>
        <pc:picChg chg="add mod">
          <ac:chgData name="HOWARD LIM" userId="5f46fd05-caa1-48d7-ae1b-d61ec684b443" providerId="ADAL" clId="{2FBED7FA-B31C-46F7-936E-2A44E3AA4F7E}" dt="2021-03-31T13:37:20.921" v="8066"/>
          <ac:picMkLst>
            <pc:docMk/>
            <pc:sldMk cId="86701341" sldId="321"/>
            <ac:picMk id="5" creationId="{01C29019-9236-4BE1-84D8-0856E0EB9ECB}"/>
          </ac:picMkLst>
        </pc:picChg>
      </pc:sldChg>
      <pc:sldChg chg="del">
        <pc:chgData name="HOWARD LIM" userId="5f46fd05-caa1-48d7-ae1b-d61ec684b443" providerId="ADAL" clId="{2FBED7FA-B31C-46F7-936E-2A44E3AA4F7E}" dt="2020-12-20T14:45:40.533" v="30" actId="2696"/>
        <pc:sldMkLst>
          <pc:docMk/>
          <pc:sldMk cId="141249416" sldId="321"/>
        </pc:sldMkLst>
      </pc:sldChg>
      <pc:sldChg chg="addSp modSp add del mod">
        <pc:chgData name="HOWARD LIM" userId="5f46fd05-caa1-48d7-ae1b-d61ec684b443" providerId="ADAL" clId="{2FBED7FA-B31C-46F7-936E-2A44E3AA4F7E}" dt="2021-03-31T13:46:06.802" v="11091" actId="2696"/>
        <pc:sldMkLst>
          <pc:docMk/>
          <pc:sldMk cId="1461853970" sldId="321"/>
        </pc:sldMkLst>
        <pc:spChg chg="add mod">
          <ac:chgData name="HOWARD LIM" userId="5f46fd05-caa1-48d7-ae1b-d61ec684b443" providerId="ADAL" clId="{2FBED7FA-B31C-46F7-936E-2A44E3AA4F7E}" dt="2021-03-31T13:44:24.763" v="10912" actId="208"/>
          <ac:spMkLst>
            <pc:docMk/>
            <pc:sldMk cId="1461853970" sldId="321"/>
            <ac:spMk id="6" creationId="{E3351CBF-751C-441A-BE51-AA4D6F2520CB}"/>
          </ac:spMkLst>
        </pc:spChg>
        <pc:spChg chg="add mod">
          <ac:chgData name="HOWARD LIM" userId="5f46fd05-caa1-48d7-ae1b-d61ec684b443" providerId="ADAL" clId="{2FBED7FA-B31C-46F7-936E-2A44E3AA4F7E}" dt="2021-03-31T13:44:24.818" v="10922" actId="208"/>
          <ac:spMkLst>
            <pc:docMk/>
            <pc:sldMk cId="1461853970" sldId="321"/>
            <ac:spMk id="7" creationId="{22ACCB59-E78D-4A47-8B91-F5792A197878}"/>
          </ac:spMkLst>
        </pc:spChg>
        <pc:spChg chg="add mod">
          <ac:chgData name="HOWARD LIM" userId="5f46fd05-caa1-48d7-ae1b-d61ec684b443" providerId="ADAL" clId="{2FBED7FA-B31C-46F7-936E-2A44E3AA4F7E}" dt="2021-03-31T13:44:24.872" v="10932" actId="208"/>
          <ac:spMkLst>
            <pc:docMk/>
            <pc:sldMk cId="1461853970" sldId="321"/>
            <ac:spMk id="8" creationId="{9D0BB218-3DA6-49BB-B2FA-FEE4A4918B37}"/>
          </ac:spMkLst>
        </pc:spChg>
        <pc:spChg chg="add mod">
          <ac:chgData name="HOWARD LIM" userId="5f46fd05-caa1-48d7-ae1b-d61ec684b443" providerId="ADAL" clId="{2FBED7FA-B31C-46F7-936E-2A44E3AA4F7E}" dt="2021-03-31T13:44:24.925" v="10942" actId="208"/>
          <ac:spMkLst>
            <pc:docMk/>
            <pc:sldMk cId="1461853970" sldId="321"/>
            <ac:spMk id="9" creationId="{7EAA3305-C8F5-4A02-91B1-338E698BBF51}"/>
          </ac:spMkLst>
        </pc:spChg>
        <pc:picChg chg="add mod">
          <ac:chgData name="HOWARD LIM" userId="5f46fd05-caa1-48d7-ae1b-d61ec684b443" providerId="ADAL" clId="{2FBED7FA-B31C-46F7-936E-2A44E3AA4F7E}" dt="2021-03-31T13:44:24.665" v="10902"/>
          <ac:picMkLst>
            <pc:docMk/>
            <pc:sldMk cId="1461853970" sldId="321"/>
            <ac:picMk id="5" creationId="{C445A907-75C6-4EC7-9A71-CC6C4FF51CF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39" v="10018" actId="2696"/>
        <pc:sldMkLst>
          <pc:docMk/>
          <pc:sldMk cId="1571663817" sldId="321"/>
        </pc:sldMkLst>
        <pc:spChg chg="add mod">
          <ac:chgData name="HOWARD LIM" userId="5f46fd05-caa1-48d7-ae1b-d61ec684b443" providerId="ADAL" clId="{2FBED7FA-B31C-46F7-936E-2A44E3AA4F7E}" dt="2021-03-31T13:38:18.047" v="9494" actId="208"/>
          <ac:spMkLst>
            <pc:docMk/>
            <pc:sldMk cId="1571663817" sldId="321"/>
            <ac:spMk id="6" creationId="{10B12347-C8B9-4F94-A3E0-F0E9CB52834B}"/>
          </ac:spMkLst>
        </pc:spChg>
        <pc:spChg chg="add mod">
          <ac:chgData name="HOWARD LIM" userId="5f46fd05-caa1-48d7-ae1b-d61ec684b443" providerId="ADAL" clId="{2FBED7FA-B31C-46F7-936E-2A44E3AA4F7E}" dt="2021-03-31T13:38:18.126" v="9504" actId="208"/>
          <ac:spMkLst>
            <pc:docMk/>
            <pc:sldMk cId="1571663817" sldId="321"/>
            <ac:spMk id="7" creationId="{1141740A-A80B-4968-9FC1-35B07CD5D380}"/>
          </ac:spMkLst>
        </pc:spChg>
        <pc:spChg chg="add mod">
          <ac:chgData name="HOWARD LIM" userId="5f46fd05-caa1-48d7-ae1b-d61ec684b443" providerId="ADAL" clId="{2FBED7FA-B31C-46F7-936E-2A44E3AA4F7E}" dt="2021-03-31T13:38:18.182" v="9514" actId="208"/>
          <ac:spMkLst>
            <pc:docMk/>
            <pc:sldMk cId="1571663817" sldId="321"/>
            <ac:spMk id="8" creationId="{4D82596B-48B7-4690-AEB8-50D571695BCD}"/>
          </ac:spMkLst>
        </pc:spChg>
        <pc:spChg chg="add mod">
          <ac:chgData name="HOWARD LIM" userId="5f46fd05-caa1-48d7-ae1b-d61ec684b443" providerId="ADAL" clId="{2FBED7FA-B31C-46F7-936E-2A44E3AA4F7E}" dt="2021-03-31T13:38:18.237" v="9524" actId="208"/>
          <ac:spMkLst>
            <pc:docMk/>
            <pc:sldMk cId="1571663817" sldId="321"/>
            <ac:spMk id="9" creationId="{6C345330-05EF-49B1-9EB5-04EC73CA4878}"/>
          </ac:spMkLst>
        </pc:spChg>
        <pc:picChg chg="add mod">
          <ac:chgData name="HOWARD LIM" userId="5f46fd05-caa1-48d7-ae1b-d61ec684b443" providerId="ADAL" clId="{2FBED7FA-B31C-46F7-936E-2A44E3AA4F7E}" dt="2021-03-31T13:38:17.953" v="9484"/>
          <ac:picMkLst>
            <pc:docMk/>
            <pc:sldMk cId="1571663817" sldId="321"/>
            <ac:picMk id="5" creationId="{6617CA52-618B-4C99-AFBA-BB54E9AA9D2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3.777" v="13022" actId="208"/>
        <pc:sldMkLst>
          <pc:docMk/>
          <pc:sldMk cId="2713462317" sldId="321"/>
        </pc:sldMkLst>
        <pc:spChg chg="add mod">
          <ac:chgData name="HOWARD LIM" userId="5f46fd05-caa1-48d7-ae1b-d61ec684b443" providerId="ADAL" clId="{2FBED7FA-B31C-46F7-936E-2A44E3AA4F7E}" dt="2021-03-31T14:20:03.422" v="12992" actId="208"/>
          <ac:spMkLst>
            <pc:docMk/>
            <pc:sldMk cId="2713462317" sldId="321"/>
            <ac:spMk id="4" creationId="{CA104FE8-9C2D-42E5-BBCD-6586FBE70F8A}"/>
          </ac:spMkLst>
        </pc:spChg>
        <pc:spChg chg="add mod">
          <ac:chgData name="HOWARD LIM" userId="5f46fd05-caa1-48d7-ae1b-d61ec684b443" providerId="ADAL" clId="{2FBED7FA-B31C-46F7-936E-2A44E3AA4F7E}" dt="2021-03-31T14:20:03.519" v="13002" actId="208"/>
          <ac:spMkLst>
            <pc:docMk/>
            <pc:sldMk cId="2713462317" sldId="321"/>
            <ac:spMk id="5" creationId="{E0361516-82E3-4689-80A2-41BECC94154C}"/>
          </ac:spMkLst>
        </pc:spChg>
        <pc:spChg chg="add mod">
          <ac:chgData name="HOWARD LIM" userId="5f46fd05-caa1-48d7-ae1b-d61ec684b443" providerId="ADAL" clId="{2FBED7FA-B31C-46F7-936E-2A44E3AA4F7E}" dt="2021-03-31T14:20:03.671" v="13012" actId="208"/>
          <ac:spMkLst>
            <pc:docMk/>
            <pc:sldMk cId="2713462317" sldId="321"/>
            <ac:spMk id="6" creationId="{724776AF-7E13-4A52-A523-99C74A61C7F8}"/>
          </ac:spMkLst>
        </pc:spChg>
        <pc:spChg chg="add mod">
          <ac:chgData name="HOWARD LIM" userId="5f46fd05-caa1-48d7-ae1b-d61ec684b443" providerId="ADAL" clId="{2FBED7FA-B31C-46F7-936E-2A44E3AA4F7E}" dt="2021-03-31T14:20:03.777" v="13022" actId="208"/>
          <ac:spMkLst>
            <pc:docMk/>
            <pc:sldMk cId="2713462317" sldId="321"/>
            <ac:spMk id="7" creationId="{38CD2001-8C85-4254-B7F3-936D2D3B39E0}"/>
          </ac:spMkLst>
        </pc:spChg>
        <pc:picChg chg="add mod">
          <ac:chgData name="HOWARD LIM" userId="5f46fd05-caa1-48d7-ae1b-d61ec684b443" providerId="ADAL" clId="{2FBED7FA-B31C-46F7-936E-2A44E3AA4F7E}" dt="2021-03-31T14:20:03.269" v="12982"/>
          <ac:picMkLst>
            <pc:docMk/>
            <pc:sldMk cId="2713462317" sldId="321"/>
            <ac:picMk id="3" creationId="{129526BB-4BA4-4855-A761-A88ED44373A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56" v="8600" actId="2696"/>
        <pc:sldMkLst>
          <pc:docMk/>
          <pc:sldMk cId="324404167" sldId="322"/>
        </pc:sldMkLst>
        <pc:spChg chg="add mod">
          <ac:chgData name="HOWARD LIM" userId="5f46fd05-caa1-48d7-ae1b-d61ec684b443" providerId="ADAL" clId="{2FBED7FA-B31C-46F7-936E-2A44E3AA4F7E}" dt="2021-03-31T13:37:21.467" v="8119" actId="208"/>
          <ac:spMkLst>
            <pc:docMk/>
            <pc:sldMk cId="324404167" sldId="322"/>
            <ac:spMk id="6" creationId="{27BB0E4E-A539-444E-A1AF-293A3E2CF6D2}"/>
          </ac:spMkLst>
        </pc:spChg>
        <pc:spChg chg="add mod">
          <ac:chgData name="HOWARD LIM" userId="5f46fd05-caa1-48d7-ae1b-d61ec684b443" providerId="ADAL" clId="{2FBED7FA-B31C-46F7-936E-2A44E3AA4F7E}" dt="2021-03-31T13:37:21.521" v="8129" actId="208"/>
          <ac:spMkLst>
            <pc:docMk/>
            <pc:sldMk cId="324404167" sldId="322"/>
            <ac:spMk id="7" creationId="{F2C02F80-4305-4230-B80E-2F001F3BF3D5}"/>
          </ac:spMkLst>
        </pc:spChg>
        <pc:spChg chg="add mod">
          <ac:chgData name="HOWARD LIM" userId="5f46fd05-caa1-48d7-ae1b-d61ec684b443" providerId="ADAL" clId="{2FBED7FA-B31C-46F7-936E-2A44E3AA4F7E}" dt="2021-03-31T13:37:21.582" v="8139" actId="208"/>
          <ac:spMkLst>
            <pc:docMk/>
            <pc:sldMk cId="324404167" sldId="322"/>
            <ac:spMk id="8" creationId="{26FEE3CA-B60C-447C-95AF-4F45B4E36428}"/>
          </ac:spMkLst>
        </pc:spChg>
        <pc:spChg chg="add mod">
          <ac:chgData name="HOWARD LIM" userId="5f46fd05-caa1-48d7-ae1b-d61ec684b443" providerId="ADAL" clId="{2FBED7FA-B31C-46F7-936E-2A44E3AA4F7E}" dt="2021-03-31T13:37:21.652" v="8149" actId="208"/>
          <ac:spMkLst>
            <pc:docMk/>
            <pc:sldMk cId="324404167" sldId="322"/>
            <ac:spMk id="9" creationId="{D8F0CD3A-1962-481F-ACF9-206746993BA4}"/>
          </ac:spMkLst>
        </pc:spChg>
        <pc:picChg chg="add mod">
          <ac:chgData name="HOWARD LIM" userId="5f46fd05-caa1-48d7-ae1b-d61ec684b443" providerId="ADAL" clId="{2FBED7FA-B31C-46F7-936E-2A44E3AA4F7E}" dt="2021-03-31T13:37:21.332" v="8109"/>
          <ac:picMkLst>
            <pc:docMk/>
            <pc:sldMk cId="324404167" sldId="322"/>
            <ac:picMk id="5" creationId="{DAE76E2A-F66C-4148-AFF9-47F16DE310C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27" v="11092" actId="2696"/>
        <pc:sldMkLst>
          <pc:docMk/>
          <pc:sldMk cId="501505573" sldId="322"/>
        </pc:sldMkLst>
        <pc:spChg chg="add mod">
          <ac:chgData name="HOWARD LIM" userId="5f46fd05-caa1-48d7-ae1b-d61ec684b443" providerId="ADAL" clId="{2FBED7FA-B31C-46F7-936E-2A44E3AA4F7E}" dt="2021-03-31T13:44:25.194" v="10955" actId="208"/>
          <ac:spMkLst>
            <pc:docMk/>
            <pc:sldMk cId="501505573" sldId="322"/>
            <ac:spMk id="6" creationId="{43BC8827-1262-4355-88C8-F4E1C413E5C5}"/>
          </ac:spMkLst>
        </pc:spChg>
        <pc:spChg chg="add mod">
          <ac:chgData name="HOWARD LIM" userId="5f46fd05-caa1-48d7-ae1b-d61ec684b443" providerId="ADAL" clId="{2FBED7FA-B31C-46F7-936E-2A44E3AA4F7E}" dt="2021-03-31T13:44:25.263" v="10965" actId="208"/>
          <ac:spMkLst>
            <pc:docMk/>
            <pc:sldMk cId="501505573" sldId="322"/>
            <ac:spMk id="7" creationId="{3569EB6C-647C-48FF-9EA3-B3990E05C6DC}"/>
          </ac:spMkLst>
        </pc:spChg>
        <pc:spChg chg="add mod">
          <ac:chgData name="HOWARD LIM" userId="5f46fd05-caa1-48d7-ae1b-d61ec684b443" providerId="ADAL" clId="{2FBED7FA-B31C-46F7-936E-2A44E3AA4F7E}" dt="2021-03-31T13:44:25.339" v="10975" actId="208"/>
          <ac:spMkLst>
            <pc:docMk/>
            <pc:sldMk cId="501505573" sldId="322"/>
            <ac:spMk id="8" creationId="{D5DEDE37-CA77-4857-8615-05A4AA4AD675}"/>
          </ac:spMkLst>
        </pc:spChg>
        <pc:spChg chg="add mod">
          <ac:chgData name="HOWARD LIM" userId="5f46fd05-caa1-48d7-ae1b-d61ec684b443" providerId="ADAL" clId="{2FBED7FA-B31C-46F7-936E-2A44E3AA4F7E}" dt="2021-03-31T13:44:25.396" v="10985" actId="208"/>
          <ac:spMkLst>
            <pc:docMk/>
            <pc:sldMk cId="501505573" sldId="322"/>
            <ac:spMk id="9" creationId="{1EB6FC47-64FE-4FBF-AE6D-BDD00F6E99EC}"/>
          </ac:spMkLst>
        </pc:spChg>
        <pc:picChg chg="add mod">
          <ac:chgData name="HOWARD LIM" userId="5f46fd05-caa1-48d7-ae1b-d61ec684b443" providerId="ADAL" clId="{2FBED7FA-B31C-46F7-936E-2A44E3AA4F7E}" dt="2021-03-31T13:44:25.085" v="10945"/>
          <ac:picMkLst>
            <pc:docMk/>
            <pc:sldMk cId="501505573" sldId="322"/>
            <ac:picMk id="5" creationId="{9F85EFE7-55E9-440A-9AF4-2CFD95439AB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4.456" v="13065" actId="208"/>
        <pc:sldMkLst>
          <pc:docMk/>
          <pc:sldMk cId="1318162652" sldId="322"/>
        </pc:sldMkLst>
        <pc:spChg chg="add mod">
          <ac:chgData name="HOWARD LIM" userId="5f46fd05-caa1-48d7-ae1b-d61ec684b443" providerId="ADAL" clId="{2FBED7FA-B31C-46F7-936E-2A44E3AA4F7E}" dt="2021-03-31T14:20:04.103" v="13035" actId="208"/>
          <ac:spMkLst>
            <pc:docMk/>
            <pc:sldMk cId="1318162652" sldId="322"/>
            <ac:spMk id="4" creationId="{BD07B1EC-A350-445D-8F6D-850998A6168C}"/>
          </ac:spMkLst>
        </pc:spChg>
        <pc:spChg chg="add mod">
          <ac:chgData name="HOWARD LIM" userId="5f46fd05-caa1-48d7-ae1b-d61ec684b443" providerId="ADAL" clId="{2FBED7FA-B31C-46F7-936E-2A44E3AA4F7E}" dt="2021-03-31T14:20:04.215" v="13045" actId="208"/>
          <ac:spMkLst>
            <pc:docMk/>
            <pc:sldMk cId="1318162652" sldId="322"/>
            <ac:spMk id="5" creationId="{45D4D6E0-AD30-481A-BBAC-1242CB85EE47}"/>
          </ac:spMkLst>
        </pc:spChg>
        <pc:spChg chg="add mod">
          <ac:chgData name="HOWARD LIM" userId="5f46fd05-caa1-48d7-ae1b-d61ec684b443" providerId="ADAL" clId="{2FBED7FA-B31C-46F7-936E-2A44E3AA4F7E}" dt="2021-03-31T14:20:04.351" v="13055" actId="208"/>
          <ac:spMkLst>
            <pc:docMk/>
            <pc:sldMk cId="1318162652" sldId="322"/>
            <ac:spMk id="6" creationId="{C997B112-7837-4DE6-AA5E-0B1A7CA59C09}"/>
          </ac:spMkLst>
        </pc:spChg>
        <pc:spChg chg="add mod">
          <ac:chgData name="HOWARD LIM" userId="5f46fd05-caa1-48d7-ae1b-d61ec684b443" providerId="ADAL" clId="{2FBED7FA-B31C-46F7-936E-2A44E3AA4F7E}" dt="2021-03-31T14:20:04.456" v="13065" actId="208"/>
          <ac:spMkLst>
            <pc:docMk/>
            <pc:sldMk cId="1318162652" sldId="322"/>
            <ac:spMk id="7" creationId="{636848C2-1AEE-4B02-8E29-40703A17C3EC}"/>
          </ac:spMkLst>
        </pc:spChg>
        <pc:picChg chg="add mod">
          <ac:chgData name="HOWARD LIM" userId="5f46fd05-caa1-48d7-ae1b-d61ec684b443" providerId="ADAL" clId="{2FBED7FA-B31C-46F7-936E-2A44E3AA4F7E}" dt="2021-03-31T14:20:03.972" v="13025"/>
          <ac:picMkLst>
            <pc:docMk/>
            <pc:sldMk cId="1318162652" sldId="322"/>
            <ac:picMk id="3" creationId="{2424EF4E-1E23-4345-BB14-44A2EE75BAE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50" v="10019" actId="2696"/>
        <pc:sldMkLst>
          <pc:docMk/>
          <pc:sldMk cId="3362807383" sldId="322"/>
        </pc:sldMkLst>
        <pc:spChg chg="add mod">
          <ac:chgData name="HOWARD LIM" userId="5f46fd05-caa1-48d7-ae1b-d61ec684b443" providerId="ADAL" clId="{2FBED7FA-B31C-46F7-936E-2A44E3AA4F7E}" dt="2021-03-31T13:38:18.560" v="9537" actId="208"/>
          <ac:spMkLst>
            <pc:docMk/>
            <pc:sldMk cId="3362807383" sldId="322"/>
            <ac:spMk id="6" creationId="{9DA10E32-EDFB-436C-9994-017F0B5EBB2F}"/>
          </ac:spMkLst>
        </pc:spChg>
        <pc:spChg chg="add mod">
          <ac:chgData name="HOWARD LIM" userId="5f46fd05-caa1-48d7-ae1b-d61ec684b443" providerId="ADAL" clId="{2FBED7FA-B31C-46F7-936E-2A44E3AA4F7E}" dt="2021-03-31T13:38:18.627" v="9547" actId="208"/>
          <ac:spMkLst>
            <pc:docMk/>
            <pc:sldMk cId="3362807383" sldId="322"/>
            <ac:spMk id="7" creationId="{A0AAF6CD-2D7D-4AF1-841C-9973C97AAAE6}"/>
          </ac:spMkLst>
        </pc:spChg>
        <pc:spChg chg="add mod">
          <ac:chgData name="HOWARD LIM" userId="5f46fd05-caa1-48d7-ae1b-d61ec684b443" providerId="ADAL" clId="{2FBED7FA-B31C-46F7-936E-2A44E3AA4F7E}" dt="2021-03-31T13:38:18.678" v="9557" actId="208"/>
          <ac:spMkLst>
            <pc:docMk/>
            <pc:sldMk cId="3362807383" sldId="322"/>
            <ac:spMk id="8" creationId="{E43403AD-AB67-4598-BAEC-389DB5FEDA4E}"/>
          </ac:spMkLst>
        </pc:spChg>
        <pc:spChg chg="add mod">
          <ac:chgData name="HOWARD LIM" userId="5f46fd05-caa1-48d7-ae1b-d61ec684b443" providerId="ADAL" clId="{2FBED7FA-B31C-46F7-936E-2A44E3AA4F7E}" dt="2021-03-31T13:38:18.733" v="9567" actId="208"/>
          <ac:spMkLst>
            <pc:docMk/>
            <pc:sldMk cId="3362807383" sldId="322"/>
            <ac:spMk id="9" creationId="{06D1A9FF-9F67-4887-B4CD-C3587B65EEB6}"/>
          </ac:spMkLst>
        </pc:spChg>
        <pc:picChg chg="add mod">
          <ac:chgData name="HOWARD LIM" userId="5f46fd05-caa1-48d7-ae1b-d61ec684b443" providerId="ADAL" clId="{2FBED7FA-B31C-46F7-936E-2A44E3AA4F7E}" dt="2021-03-31T13:38:18.485" v="9527"/>
          <ac:picMkLst>
            <pc:docMk/>
            <pc:sldMk cId="3362807383" sldId="322"/>
            <ac:picMk id="5" creationId="{E866C4CF-571B-481E-931E-8D52DEB89F61}"/>
          </ac:picMkLst>
        </pc:picChg>
      </pc:sldChg>
      <pc:sldChg chg="del">
        <pc:chgData name="HOWARD LIM" userId="5f46fd05-caa1-48d7-ae1b-d61ec684b443" providerId="ADAL" clId="{2FBED7FA-B31C-46F7-936E-2A44E3AA4F7E}" dt="2020-12-20T14:45:40.545" v="31" actId="2696"/>
        <pc:sldMkLst>
          <pc:docMk/>
          <pc:sldMk cId="4072551808" sldId="322"/>
        </pc:sldMkLst>
      </pc:sldChg>
      <pc:sldChg chg="addSp modSp add del mod">
        <pc:chgData name="HOWARD LIM" userId="5f46fd05-caa1-48d7-ae1b-d61ec684b443" providerId="ADAL" clId="{2FBED7FA-B31C-46F7-936E-2A44E3AA4F7E}" dt="2021-03-31T13:44:13.563" v="10020" actId="2696"/>
        <pc:sldMkLst>
          <pc:docMk/>
          <pc:sldMk cId="2273340171" sldId="323"/>
        </pc:sldMkLst>
        <pc:spChg chg="add mod">
          <ac:chgData name="HOWARD LIM" userId="5f46fd05-caa1-48d7-ae1b-d61ec684b443" providerId="ADAL" clId="{2FBED7FA-B31C-46F7-936E-2A44E3AA4F7E}" dt="2021-03-31T13:38:18.977" v="9580" actId="208"/>
          <ac:spMkLst>
            <pc:docMk/>
            <pc:sldMk cId="2273340171" sldId="323"/>
            <ac:spMk id="6" creationId="{546F2B04-3FA1-425A-8403-11663BC0A901}"/>
          </ac:spMkLst>
        </pc:spChg>
        <pc:spChg chg="add mod">
          <ac:chgData name="HOWARD LIM" userId="5f46fd05-caa1-48d7-ae1b-d61ec684b443" providerId="ADAL" clId="{2FBED7FA-B31C-46F7-936E-2A44E3AA4F7E}" dt="2021-03-31T13:38:19.034" v="9590" actId="208"/>
          <ac:spMkLst>
            <pc:docMk/>
            <pc:sldMk cId="2273340171" sldId="323"/>
            <ac:spMk id="7" creationId="{B83E3E66-E458-49D8-8930-66553F0C83B7}"/>
          </ac:spMkLst>
        </pc:spChg>
        <pc:spChg chg="add mod">
          <ac:chgData name="HOWARD LIM" userId="5f46fd05-caa1-48d7-ae1b-d61ec684b443" providerId="ADAL" clId="{2FBED7FA-B31C-46F7-936E-2A44E3AA4F7E}" dt="2021-03-31T13:38:19.099" v="9600" actId="208"/>
          <ac:spMkLst>
            <pc:docMk/>
            <pc:sldMk cId="2273340171" sldId="323"/>
            <ac:spMk id="8" creationId="{31D4700C-F6BC-476D-A6D4-06EB82A1C138}"/>
          </ac:spMkLst>
        </pc:spChg>
        <pc:spChg chg="add mod">
          <ac:chgData name="HOWARD LIM" userId="5f46fd05-caa1-48d7-ae1b-d61ec684b443" providerId="ADAL" clId="{2FBED7FA-B31C-46F7-936E-2A44E3AA4F7E}" dt="2021-03-31T13:38:19.156" v="9610" actId="208"/>
          <ac:spMkLst>
            <pc:docMk/>
            <pc:sldMk cId="2273340171" sldId="323"/>
            <ac:spMk id="9" creationId="{072C1FFA-DF87-4BE3-8AF0-07E7619E9848}"/>
          </ac:spMkLst>
        </pc:spChg>
        <pc:picChg chg="add mod">
          <ac:chgData name="HOWARD LIM" userId="5f46fd05-caa1-48d7-ae1b-d61ec684b443" providerId="ADAL" clId="{2FBED7FA-B31C-46F7-936E-2A44E3AA4F7E}" dt="2021-03-31T13:38:18.888" v="9570"/>
          <ac:picMkLst>
            <pc:docMk/>
            <pc:sldMk cId="2273340171" sldId="323"/>
            <ac:picMk id="5" creationId="{68EC69E4-3A9B-4142-B304-585F9F36CC1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095" v="8601" actId="2696"/>
        <pc:sldMkLst>
          <pc:docMk/>
          <pc:sldMk cId="2736299630" sldId="323"/>
        </pc:sldMkLst>
        <pc:spChg chg="add mod">
          <ac:chgData name="HOWARD LIM" userId="5f46fd05-caa1-48d7-ae1b-d61ec684b443" providerId="ADAL" clId="{2FBED7FA-B31C-46F7-936E-2A44E3AA4F7E}" dt="2021-03-31T13:37:21.980" v="8162" actId="208"/>
          <ac:spMkLst>
            <pc:docMk/>
            <pc:sldMk cId="2736299630" sldId="323"/>
            <ac:spMk id="6" creationId="{A79C16BB-2F58-4FD0-A0F5-F9871DDED213}"/>
          </ac:spMkLst>
        </pc:spChg>
        <pc:spChg chg="add mod">
          <ac:chgData name="HOWARD LIM" userId="5f46fd05-caa1-48d7-ae1b-d61ec684b443" providerId="ADAL" clId="{2FBED7FA-B31C-46F7-936E-2A44E3AA4F7E}" dt="2021-03-31T13:37:22.034" v="8172" actId="208"/>
          <ac:spMkLst>
            <pc:docMk/>
            <pc:sldMk cId="2736299630" sldId="323"/>
            <ac:spMk id="7" creationId="{89E259D2-A8DF-4017-BE1D-ECB0814C5F0C}"/>
          </ac:spMkLst>
        </pc:spChg>
        <pc:spChg chg="add mod">
          <ac:chgData name="HOWARD LIM" userId="5f46fd05-caa1-48d7-ae1b-d61ec684b443" providerId="ADAL" clId="{2FBED7FA-B31C-46F7-936E-2A44E3AA4F7E}" dt="2021-03-31T13:37:22.088" v="8182" actId="208"/>
          <ac:spMkLst>
            <pc:docMk/>
            <pc:sldMk cId="2736299630" sldId="323"/>
            <ac:spMk id="8" creationId="{63FEF51F-39EB-4EB9-95FE-BDF8B16FB20C}"/>
          </ac:spMkLst>
        </pc:spChg>
        <pc:spChg chg="add mod">
          <ac:chgData name="HOWARD LIM" userId="5f46fd05-caa1-48d7-ae1b-d61ec684b443" providerId="ADAL" clId="{2FBED7FA-B31C-46F7-936E-2A44E3AA4F7E}" dt="2021-03-31T13:37:22.152" v="8192" actId="208"/>
          <ac:spMkLst>
            <pc:docMk/>
            <pc:sldMk cId="2736299630" sldId="323"/>
            <ac:spMk id="9" creationId="{51B2F934-DC98-40C7-93C9-21008BBFACCA}"/>
          </ac:spMkLst>
        </pc:spChg>
        <pc:picChg chg="add mod">
          <ac:chgData name="HOWARD LIM" userId="5f46fd05-caa1-48d7-ae1b-d61ec684b443" providerId="ADAL" clId="{2FBED7FA-B31C-46F7-936E-2A44E3AA4F7E}" dt="2021-03-31T13:37:21.838" v="8152"/>
          <ac:picMkLst>
            <pc:docMk/>
            <pc:sldMk cId="2736299630" sldId="323"/>
            <ac:picMk id="5" creationId="{60117645-D2CE-4F30-84BF-3DF1D2FDFB4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37" v="11093" actId="2696"/>
        <pc:sldMkLst>
          <pc:docMk/>
          <pc:sldMk cId="2985656156" sldId="323"/>
        </pc:sldMkLst>
        <pc:spChg chg="add mod">
          <ac:chgData name="HOWARD LIM" userId="5f46fd05-caa1-48d7-ae1b-d61ec684b443" providerId="ADAL" clId="{2FBED7FA-B31C-46F7-936E-2A44E3AA4F7E}" dt="2021-03-31T13:44:25.792" v="10998" actId="208"/>
          <ac:spMkLst>
            <pc:docMk/>
            <pc:sldMk cId="2985656156" sldId="323"/>
            <ac:spMk id="6" creationId="{47A37A22-2AD4-4B37-9DA3-653381A6985E}"/>
          </ac:spMkLst>
        </pc:spChg>
        <pc:spChg chg="add mod">
          <ac:chgData name="HOWARD LIM" userId="5f46fd05-caa1-48d7-ae1b-d61ec684b443" providerId="ADAL" clId="{2FBED7FA-B31C-46F7-936E-2A44E3AA4F7E}" dt="2021-03-31T13:44:25.848" v="11008" actId="208"/>
          <ac:spMkLst>
            <pc:docMk/>
            <pc:sldMk cId="2985656156" sldId="323"/>
            <ac:spMk id="7" creationId="{89ACA011-A668-47F3-9113-37E2D7A1DA9E}"/>
          </ac:spMkLst>
        </pc:spChg>
        <pc:spChg chg="add mod">
          <ac:chgData name="HOWARD LIM" userId="5f46fd05-caa1-48d7-ae1b-d61ec684b443" providerId="ADAL" clId="{2FBED7FA-B31C-46F7-936E-2A44E3AA4F7E}" dt="2021-03-31T13:44:25.905" v="11018" actId="208"/>
          <ac:spMkLst>
            <pc:docMk/>
            <pc:sldMk cId="2985656156" sldId="323"/>
            <ac:spMk id="8" creationId="{4FA39B45-A6A5-484A-9032-A5A2048ACB06}"/>
          </ac:spMkLst>
        </pc:spChg>
        <pc:spChg chg="add mod">
          <ac:chgData name="HOWARD LIM" userId="5f46fd05-caa1-48d7-ae1b-d61ec684b443" providerId="ADAL" clId="{2FBED7FA-B31C-46F7-936E-2A44E3AA4F7E}" dt="2021-03-31T13:44:25.985" v="11028" actId="208"/>
          <ac:spMkLst>
            <pc:docMk/>
            <pc:sldMk cId="2985656156" sldId="323"/>
            <ac:spMk id="9" creationId="{B27325BE-EDA9-4E28-B8FE-04572DB0F313}"/>
          </ac:spMkLst>
        </pc:spChg>
        <pc:picChg chg="add mod">
          <ac:chgData name="HOWARD LIM" userId="5f46fd05-caa1-48d7-ae1b-d61ec684b443" providerId="ADAL" clId="{2FBED7FA-B31C-46F7-936E-2A44E3AA4F7E}" dt="2021-03-31T13:44:25.692" v="10988"/>
          <ac:picMkLst>
            <pc:docMk/>
            <pc:sldMk cId="2985656156" sldId="323"/>
            <ac:picMk id="5" creationId="{860E80E7-78C7-4456-B819-0A6360DCDB9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02.059" v="13757" actId="57"/>
        <pc:sldMkLst>
          <pc:docMk/>
          <pc:sldMk cId="3192235556" sldId="323"/>
        </pc:sldMkLst>
        <pc:spChg chg="add mod">
          <ac:chgData name="HOWARD LIM" userId="5f46fd05-caa1-48d7-ae1b-d61ec684b443" providerId="ADAL" clId="{2FBED7FA-B31C-46F7-936E-2A44E3AA4F7E}" dt="2021-03-31T14:20:04.842" v="13078" actId="208"/>
          <ac:spMkLst>
            <pc:docMk/>
            <pc:sldMk cId="3192235556" sldId="323"/>
            <ac:spMk id="4" creationId="{1E7CAAD5-2FFD-4C9E-8DAA-3F787D81AE79}"/>
          </ac:spMkLst>
        </pc:spChg>
        <pc:spChg chg="add mod">
          <ac:chgData name="HOWARD LIM" userId="5f46fd05-caa1-48d7-ae1b-d61ec684b443" providerId="ADAL" clId="{2FBED7FA-B31C-46F7-936E-2A44E3AA4F7E}" dt="2021-03-31T14:20:04.946" v="13088" actId="208"/>
          <ac:spMkLst>
            <pc:docMk/>
            <pc:sldMk cId="3192235556" sldId="323"/>
            <ac:spMk id="5" creationId="{A569A121-713B-4F67-A48A-79E0BEE01452}"/>
          </ac:spMkLst>
        </pc:spChg>
        <pc:spChg chg="add mod">
          <ac:chgData name="HOWARD LIM" userId="5f46fd05-caa1-48d7-ae1b-d61ec684b443" providerId="ADAL" clId="{2FBED7FA-B31C-46F7-936E-2A44E3AA4F7E}" dt="2021-03-31T14:21:00.102" v="13756" actId="57"/>
          <ac:spMkLst>
            <pc:docMk/>
            <pc:sldMk cId="3192235556" sldId="323"/>
            <ac:spMk id="6" creationId="{F9F68340-087A-4FB1-BA8C-B75A88465165}"/>
          </ac:spMkLst>
        </pc:spChg>
        <pc:spChg chg="add mod">
          <ac:chgData name="HOWARD LIM" userId="5f46fd05-caa1-48d7-ae1b-d61ec684b443" providerId="ADAL" clId="{2FBED7FA-B31C-46F7-936E-2A44E3AA4F7E}" dt="2021-03-31T14:21:02.059" v="13757" actId="57"/>
          <ac:spMkLst>
            <pc:docMk/>
            <pc:sldMk cId="3192235556" sldId="323"/>
            <ac:spMk id="7" creationId="{83F17344-985C-4753-A0AF-5CB20374AB37}"/>
          </ac:spMkLst>
        </pc:spChg>
        <pc:picChg chg="add mod">
          <ac:chgData name="HOWARD LIM" userId="5f46fd05-caa1-48d7-ae1b-d61ec684b443" providerId="ADAL" clId="{2FBED7FA-B31C-46F7-936E-2A44E3AA4F7E}" dt="2021-03-31T14:20:04.689" v="13068"/>
          <ac:picMkLst>
            <pc:docMk/>
            <pc:sldMk cId="3192235556" sldId="323"/>
            <ac:picMk id="3" creationId="{03E24D54-65BA-443D-A928-4067B31546F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6:06.846" v="11094" actId="2696"/>
        <pc:sldMkLst>
          <pc:docMk/>
          <pc:sldMk cId="17977665" sldId="324"/>
        </pc:sldMkLst>
        <pc:spChg chg="add mod">
          <ac:chgData name="HOWARD LIM" userId="5f46fd05-caa1-48d7-ae1b-d61ec684b443" providerId="ADAL" clId="{2FBED7FA-B31C-46F7-936E-2A44E3AA4F7E}" dt="2021-03-31T13:44:26.296" v="11041" actId="208"/>
          <ac:spMkLst>
            <pc:docMk/>
            <pc:sldMk cId="17977665" sldId="324"/>
            <ac:spMk id="6" creationId="{D7DA9F02-BB94-4F2C-B25D-B6FF11F10517}"/>
          </ac:spMkLst>
        </pc:spChg>
        <pc:spChg chg="add mod">
          <ac:chgData name="HOWARD LIM" userId="5f46fd05-caa1-48d7-ae1b-d61ec684b443" providerId="ADAL" clId="{2FBED7FA-B31C-46F7-936E-2A44E3AA4F7E}" dt="2021-03-31T13:44:26.358" v="11051" actId="208"/>
          <ac:spMkLst>
            <pc:docMk/>
            <pc:sldMk cId="17977665" sldId="324"/>
            <ac:spMk id="7" creationId="{CF3BF241-DD42-4016-8B5B-F024A98FB4C6}"/>
          </ac:spMkLst>
        </pc:spChg>
        <pc:spChg chg="add mod">
          <ac:chgData name="HOWARD LIM" userId="5f46fd05-caa1-48d7-ae1b-d61ec684b443" providerId="ADAL" clId="{2FBED7FA-B31C-46F7-936E-2A44E3AA4F7E}" dt="2021-03-31T13:44:26.418" v="11061" actId="208"/>
          <ac:spMkLst>
            <pc:docMk/>
            <pc:sldMk cId="17977665" sldId="324"/>
            <ac:spMk id="8" creationId="{4A8676FB-07B3-4BD8-9813-9F7A7E496207}"/>
          </ac:spMkLst>
        </pc:spChg>
        <pc:spChg chg="add mod">
          <ac:chgData name="HOWARD LIM" userId="5f46fd05-caa1-48d7-ae1b-d61ec684b443" providerId="ADAL" clId="{2FBED7FA-B31C-46F7-936E-2A44E3AA4F7E}" dt="2021-03-31T13:44:26.494" v="11071" actId="208"/>
          <ac:spMkLst>
            <pc:docMk/>
            <pc:sldMk cId="17977665" sldId="324"/>
            <ac:spMk id="9" creationId="{5DC2C9FB-81D1-4F1A-8629-137A33B77B5E}"/>
          </ac:spMkLst>
        </pc:spChg>
        <pc:picChg chg="add mod">
          <ac:chgData name="HOWARD LIM" userId="5f46fd05-caa1-48d7-ae1b-d61ec684b443" providerId="ADAL" clId="{2FBED7FA-B31C-46F7-936E-2A44E3AA4F7E}" dt="2021-03-31T13:44:26.203" v="11031"/>
          <ac:picMkLst>
            <pc:docMk/>
            <pc:sldMk cId="17977665" sldId="324"/>
            <ac:picMk id="5" creationId="{6F0A0F2B-D2B8-45CE-8EDC-0C0738E4DBD6}"/>
          </ac:picMkLst>
        </pc:picChg>
      </pc:sldChg>
      <pc:sldChg chg="del">
        <pc:chgData name="HOWARD LIM" userId="5f46fd05-caa1-48d7-ae1b-d61ec684b443" providerId="ADAL" clId="{2FBED7FA-B31C-46F7-936E-2A44E3AA4F7E}" dt="2020-12-20T14:45:40.556" v="32" actId="2696"/>
        <pc:sldMkLst>
          <pc:docMk/>
          <pc:sldMk cId="408699489" sldId="324"/>
        </pc:sldMkLst>
      </pc:sldChg>
      <pc:sldChg chg="addSp modSp add del mod">
        <pc:chgData name="HOWARD LIM" userId="5f46fd05-caa1-48d7-ae1b-d61ec684b443" providerId="ADAL" clId="{2FBED7FA-B31C-46F7-936E-2A44E3AA4F7E}" dt="2021-03-31T13:44:13.574" v="10021" actId="2696"/>
        <pc:sldMkLst>
          <pc:docMk/>
          <pc:sldMk cId="970210614" sldId="324"/>
        </pc:sldMkLst>
        <pc:spChg chg="add mod">
          <ac:chgData name="HOWARD LIM" userId="5f46fd05-caa1-48d7-ae1b-d61ec684b443" providerId="ADAL" clId="{2FBED7FA-B31C-46F7-936E-2A44E3AA4F7E}" dt="2021-03-31T13:38:19.512" v="9623" actId="208"/>
          <ac:spMkLst>
            <pc:docMk/>
            <pc:sldMk cId="970210614" sldId="324"/>
            <ac:spMk id="6" creationId="{F0E6EAFA-1042-4C1C-AD66-2B0734FA28D2}"/>
          </ac:spMkLst>
        </pc:spChg>
        <pc:spChg chg="add mod">
          <ac:chgData name="HOWARD LIM" userId="5f46fd05-caa1-48d7-ae1b-d61ec684b443" providerId="ADAL" clId="{2FBED7FA-B31C-46F7-936E-2A44E3AA4F7E}" dt="2021-03-31T13:38:19.583" v="9633" actId="208"/>
          <ac:spMkLst>
            <pc:docMk/>
            <pc:sldMk cId="970210614" sldId="324"/>
            <ac:spMk id="7" creationId="{FAEAE266-467B-4F51-82F3-C65C67A47312}"/>
          </ac:spMkLst>
        </pc:spChg>
        <pc:spChg chg="add mod">
          <ac:chgData name="HOWARD LIM" userId="5f46fd05-caa1-48d7-ae1b-d61ec684b443" providerId="ADAL" clId="{2FBED7FA-B31C-46F7-936E-2A44E3AA4F7E}" dt="2021-03-31T13:38:19.667" v="9643" actId="208"/>
          <ac:spMkLst>
            <pc:docMk/>
            <pc:sldMk cId="970210614" sldId="324"/>
            <ac:spMk id="8" creationId="{89C8D55E-5D27-46AE-AFD7-FFF4DA00AC2B}"/>
          </ac:spMkLst>
        </pc:spChg>
        <pc:spChg chg="add mod">
          <ac:chgData name="HOWARD LIM" userId="5f46fd05-caa1-48d7-ae1b-d61ec684b443" providerId="ADAL" clId="{2FBED7FA-B31C-46F7-936E-2A44E3AA4F7E}" dt="2021-03-31T13:38:19.720" v="9653" actId="208"/>
          <ac:spMkLst>
            <pc:docMk/>
            <pc:sldMk cId="970210614" sldId="324"/>
            <ac:spMk id="9" creationId="{9A6C9364-A739-48E7-A234-7CA0D6D3DE6A}"/>
          </ac:spMkLst>
        </pc:spChg>
        <pc:picChg chg="add mod">
          <ac:chgData name="HOWARD LIM" userId="5f46fd05-caa1-48d7-ae1b-d61ec684b443" providerId="ADAL" clId="{2FBED7FA-B31C-46F7-936E-2A44E3AA4F7E}" dt="2021-03-31T13:38:19.398" v="9613"/>
          <ac:picMkLst>
            <pc:docMk/>
            <pc:sldMk cId="970210614" sldId="324"/>
            <ac:picMk id="5" creationId="{468F61E4-D787-4384-B2BF-B4D54FFEF112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5.791" v="13151" actId="208"/>
        <pc:sldMkLst>
          <pc:docMk/>
          <pc:sldMk cId="1000419895" sldId="324"/>
        </pc:sldMkLst>
        <pc:spChg chg="add mod">
          <ac:chgData name="HOWARD LIM" userId="5f46fd05-caa1-48d7-ae1b-d61ec684b443" providerId="ADAL" clId="{2FBED7FA-B31C-46F7-936E-2A44E3AA4F7E}" dt="2021-03-31T14:20:05.447" v="13121" actId="208"/>
          <ac:spMkLst>
            <pc:docMk/>
            <pc:sldMk cId="1000419895" sldId="324"/>
            <ac:spMk id="4" creationId="{462F4CF9-C956-4503-9051-7A95C9417F07}"/>
          </ac:spMkLst>
        </pc:spChg>
        <pc:spChg chg="add mod">
          <ac:chgData name="HOWARD LIM" userId="5f46fd05-caa1-48d7-ae1b-d61ec684b443" providerId="ADAL" clId="{2FBED7FA-B31C-46F7-936E-2A44E3AA4F7E}" dt="2021-03-31T14:20:05.543" v="13131" actId="208"/>
          <ac:spMkLst>
            <pc:docMk/>
            <pc:sldMk cId="1000419895" sldId="324"/>
            <ac:spMk id="5" creationId="{DABEC46B-2C34-4FC3-80D2-1C4135CF72EA}"/>
          </ac:spMkLst>
        </pc:spChg>
        <pc:spChg chg="add mod">
          <ac:chgData name="HOWARD LIM" userId="5f46fd05-caa1-48d7-ae1b-d61ec684b443" providerId="ADAL" clId="{2FBED7FA-B31C-46F7-936E-2A44E3AA4F7E}" dt="2021-03-31T14:20:05.695" v="13141" actId="208"/>
          <ac:spMkLst>
            <pc:docMk/>
            <pc:sldMk cId="1000419895" sldId="324"/>
            <ac:spMk id="6" creationId="{F7597F96-3D06-4934-B77D-B8C9C86E9047}"/>
          </ac:spMkLst>
        </pc:spChg>
        <pc:spChg chg="add mod">
          <ac:chgData name="HOWARD LIM" userId="5f46fd05-caa1-48d7-ae1b-d61ec684b443" providerId="ADAL" clId="{2FBED7FA-B31C-46F7-936E-2A44E3AA4F7E}" dt="2021-03-31T14:20:05.791" v="13151" actId="208"/>
          <ac:spMkLst>
            <pc:docMk/>
            <pc:sldMk cId="1000419895" sldId="324"/>
            <ac:spMk id="7" creationId="{586D9C4A-44E9-4FFF-A0E6-C920DE8A6546}"/>
          </ac:spMkLst>
        </pc:spChg>
        <pc:picChg chg="add mod">
          <ac:chgData name="HOWARD LIM" userId="5f46fd05-caa1-48d7-ae1b-d61ec684b443" providerId="ADAL" clId="{2FBED7FA-B31C-46F7-936E-2A44E3AA4F7E}" dt="2021-03-31T14:20:05.302" v="13111"/>
          <ac:picMkLst>
            <pc:docMk/>
            <pc:sldMk cId="1000419895" sldId="324"/>
            <ac:picMk id="3" creationId="{697A58AA-6D2F-4B7A-B43C-1D3183E33A6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05" v="8602" actId="2696"/>
        <pc:sldMkLst>
          <pc:docMk/>
          <pc:sldMk cId="2384444126" sldId="324"/>
        </pc:sldMkLst>
        <pc:spChg chg="add mod">
          <ac:chgData name="HOWARD LIM" userId="5f46fd05-caa1-48d7-ae1b-d61ec684b443" providerId="ADAL" clId="{2FBED7FA-B31C-46F7-936E-2A44E3AA4F7E}" dt="2021-03-31T13:37:22.486" v="8205" actId="208"/>
          <ac:spMkLst>
            <pc:docMk/>
            <pc:sldMk cId="2384444126" sldId="324"/>
            <ac:spMk id="6" creationId="{EEAD3600-A133-4020-B843-D627D8FF5DF3}"/>
          </ac:spMkLst>
        </pc:spChg>
        <pc:spChg chg="add mod">
          <ac:chgData name="HOWARD LIM" userId="5f46fd05-caa1-48d7-ae1b-d61ec684b443" providerId="ADAL" clId="{2FBED7FA-B31C-46F7-936E-2A44E3AA4F7E}" dt="2021-03-31T13:37:22.537" v="8215" actId="208"/>
          <ac:spMkLst>
            <pc:docMk/>
            <pc:sldMk cId="2384444126" sldId="324"/>
            <ac:spMk id="7" creationId="{F9055987-BE23-4492-B098-C727A1D90873}"/>
          </ac:spMkLst>
        </pc:spChg>
        <pc:spChg chg="add mod">
          <ac:chgData name="HOWARD LIM" userId="5f46fd05-caa1-48d7-ae1b-d61ec684b443" providerId="ADAL" clId="{2FBED7FA-B31C-46F7-936E-2A44E3AA4F7E}" dt="2021-03-31T13:37:22.591" v="8225" actId="208"/>
          <ac:spMkLst>
            <pc:docMk/>
            <pc:sldMk cId="2384444126" sldId="324"/>
            <ac:spMk id="8" creationId="{CC1C24C3-4A54-40AE-9D33-B50C442B478C}"/>
          </ac:spMkLst>
        </pc:spChg>
        <pc:spChg chg="add mod">
          <ac:chgData name="HOWARD LIM" userId="5f46fd05-caa1-48d7-ae1b-d61ec684b443" providerId="ADAL" clId="{2FBED7FA-B31C-46F7-936E-2A44E3AA4F7E}" dt="2021-03-31T13:37:22.655" v="8235" actId="208"/>
          <ac:spMkLst>
            <pc:docMk/>
            <pc:sldMk cId="2384444126" sldId="324"/>
            <ac:spMk id="9" creationId="{8C17CCC1-CF60-40C9-AE52-1E87EAA8C93D}"/>
          </ac:spMkLst>
        </pc:spChg>
        <pc:picChg chg="add mod">
          <ac:chgData name="HOWARD LIM" userId="5f46fd05-caa1-48d7-ae1b-d61ec684b443" providerId="ADAL" clId="{2FBED7FA-B31C-46F7-936E-2A44E3AA4F7E}" dt="2021-03-31T13:37:22.350" v="8195"/>
          <ac:picMkLst>
            <pc:docMk/>
            <pc:sldMk cId="2384444126" sldId="324"/>
            <ac:picMk id="5" creationId="{152179B0-8189-4BDC-B195-E59CEDE7F09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83" v="10022" actId="2696"/>
        <pc:sldMkLst>
          <pc:docMk/>
          <pc:sldMk cId="868651471" sldId="325"/>
        </pc:sldMkLst>
        <pc:spChg chg="add mod">
          <ac:chgData name="HOWARD LIM" userId="5f46fd05-caa1-48d7-ae1b-d61ec684b443" providerId="ADAL" clId="{2FBED7FA-B31C-46F7-936E-2A44E3AA4F7E}" dt="2021-03-31T13:38:20.028" v="9666" actId="208"/>
          <ac:spMkLst>
            <pc:docMk/>
            <pc:sldMk cId="868651471" sldId="325"/>
            <ac:spMk id="6" creationId="{6A07D105-23DA-4A81-A758-248F401E0EEA}"/>
          </ac:spMkLst>
        </pc:spChg>
        <pc:spChg chg="add mod">
          <ac:chgData name="HOWARD LIM" userId="5f46fd05-caa1-48d7-ae1b-d61ec684b443" providerId="ADAL" clId="{2FBED7FA-B31C-46F7-936E-2A44E3AA4F7E}" dt="2021-03-31T13:38:20.101" v="9676" actId="208"/>
          <ac:spMkLst>
            <pc:docMk/>
            <pc:sldMk cId="868651471" sldId="325"/>
            <ac:spMk id="7" creationId="{02250191-0A32-4C4E-BCA7-B559EE8755EC}"/>
          </ac:spMkLst>
        </pc:spChg>
        <pc:spChg chg="add mod">
          <ac:chgData name="HOWARD LIM" userId="5f46fd05-caa1-48d7-ae1b-d61ec684b443" providerId="ADAL" clId="{2FBED7FA-B31C-46F7-936E-2A44E3AA4F7E}" dt="2021-03-31T13:38:20.177" v="9686" actId="208"/>
          <ac:spMkLst>
            <pc:docMk/>
            <pc:sldMk cId="868651471" sldId="325"/>
            <ac:spMk id="8" creationId="{81D15651-579F-4B0A-84F4-62F3056BBD6B}"/>
          </ac:spMkLst>
        </pc:spChg>
        <pc:spChg chg="add mod">
          <ac:chgData name="HOWARD LIM" userId="5f46fd05-caa1-48d7-ae1b-d61ec684b443" providerId="ADAL" clId="{2FBED7FA-B31C-46F7-936E-2A44E3AA4F7E}" dt="2021-03-31T13:38:20.240" v="9696" actId="208"/>
          <ac:spMkLst>
            <pc:docMk/>
            <pc:sldMk cId="868651471" sldId="325"/>
            <ac:spMk id="9" creationId="{D49ACEF8-28F3-4A99-9C58-A1F664F73254}"/>
          </ac:spMkLst>
        </pc:spChg>
        <pc:picChg chg="add mod">
          <ac:chgData name="HOWARD LIM" userId="5f46fd05-caa1-48d7-ae1b-d61ec684b443" providerId="ADAL" clId="{2FBED7FA-B31C-46F7-936E-2A44E3AA4F7E}" dt="2021-03-31T13:38:19.908" v="9656"/>
          <ac:picMkLst>
            <pc:docMk/>
            <pc:sldMk cId="868651471" sldId="325"/>
            <ac:picMk id="5" creationId="{BC38CAB5-C300-4A57-B59C-A34575FE7C39}"/>
          </ac:picMkLst>
        </pc:picChg>
      </pc:sldChg>
      <pc:sldChg chg="del">
        <pc:chgData name="HOWARD LIM" userId="5f46fd05-caa1-48d7-ae1b-d61ec684b443" providerId="ADAL" clId="{2FBED7FA-B31C-46F7-936E-2A44E3AA4F7E}" dt="2020-12-20T14:45:40.573" v="33" actId="2696"/>
        <pc:sldMkLst>
          <pc:docMk/>
          <pc:sldMk cId="1912746335" sldId="325"/>
        </pc:sldMkLst>
      </pc:sldChg>
      <pc:sldChg chg="add del">
        <pc:chgData name="HOWARD LIM" userId="5f46fd05-caa1-48d7-ae1b-d61ec684b443" providerId="ADAL" clId="{2FBED7FA-B31C-46F7-936E-2A44E3AA4F7E}" dt="2021-03-31T13:46:06.854" v="11095" actId="2696"/>
        <pc:sldMkLst>
          <pc:docMk/>
          <pc:sldMk cId="3030421451" sldId="325"/>
        </pc:sldMkLst>
      </pc:sldChg>
      <pc:sldChg chg="addSp modSp add del mod">
        <pc:chgData name="HOWARD LIM" userId="5f46fd05-caa1-48d7-ae1b-d61ec684b443" providerId="ADAL" clId="{2FBED7FA-B31C-46F7-936E-2A44E3AA4F7E}" dt="2021-03-31T13:38:07.126" v="8603" actId="2696"/>
        <pc:sldMkLst>
          <pc:docMk/>
          <pc:sldMk cId="4070195385" sldId="325"/>
        </pc:sldMkLst>
        <pc:spChg chg="add mod">
          <ac:chgData name="HOWARD LIM" userId="5f46fd05-caa1-48d7-ae1b-d61ec684b443" providerId="ADAL" clId="{2FBED7FA-B31C-46F7-936E-2A44E3AA4F7E}" dt="2021-03-31T13:37:22.997" v="8248" actId="208"/>
          <ac:spMkLst>
            <pc:docMk/>
            <pc:sldMk cId="4070195385" sldId="325"/>
            <ac:spMk id="6" creationId="{97754FEE-784D-4240-AEFA-3C9E6AAA0D8C}"/>
          </ac:spMkLst>
        </pc:spChg>
        <pc:spChg chg="add mod">
          <ac:chgData name="HOWARD LIM" userId="5f46fd05-caa1-48d7-ae1b-d61ec684b443" providerId="ADAL" clId="{2FBED7FA-B31C-46F7-936E-2A44E3AA4F7E}" dt="2021-03-31T13:37:23.049" v="8258" actId="208"/>
          <ac:spMkLst>
            <pc:docMk/>
            <pc:sldMk cId="4070195385" sldId="325"/>
            <ac:spMk id="7" creationId="{69C6556F-07D3-4248-ADF1-A7C4E463BDA4}"/>
          </ac:spMkLst>
        </pc:spChg>
        <pc:spChg chg="add mod">
          <ac:chgData name="HOWARD LIM" userId="5f46fd05-caa1-48d7-ae1b-d61ec684b443" providerId="ADAL" clId="{2FBED7FA-B31C-46F7-936E-2A44E3AA4F7E}" dt="2021-03-31T13:37:23.109" v="8268" actId="208"/>
          <ac:spMkLst>
            <pc:docMk/>
            <pc:sldMk cId="4070195385" sldId="325"/>
            <ac:spMk id="8" creationId="{2BAACA62-0EC6-4821-A7CF-C2D6B8E90708}"/>
          </ac:spMkLst>
        </pc:spChg>
        <pc:spChg chg="add mod">
          <ac:chgData name="HOWARD LIM" userId="5f46fd05-caa1-48d7-ae1b-d61ec684b443" providerId="ADAL" clId="{2FBED7FA-B31C-46F7-936E-2A44E3AA4F7E}" dt="2021-03-31T13:37:23.172" v="8278" actId="208"/>
          <ac:spMkLst>
            <pc:docMk/>
            <pc:sldMk cId="4070195385" sldId="325"/>
            <ac:spMk id="9" creationId="{A6BEC8DA-BF9E-4B29-965F-18666D0DCED2}"/>
          </ac:spMkLst>
        </pc:spChg>
        <pc:picChg chg="add mod">
          <ac:chgData name="HOWARD LIM" userId="5f46fd05-caa1-48d7-ae1b-d61ec684b443" providerId="ADAL" clId="{2FBED7FA-B31C-46F7-936E-2A44E3AA4F7E}" dt="2021-03-31T13:37:22.865" v="8238"/>
          <ac:picMkLst>
            <pc:docMk/>
            <pc:sldMk cId="4070195385" sldId="325"/>
            <ac:picMk id="5" creationId="{00CB49A5-2905-4DAD-8D90-63F48B64BA2A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382" v="13194" actId="208"/>
        <pc:sldMkLst>
          <pc:docMk/>
          <pc:sldMk cId="4159414483" sldId="325"/>
        </pc:sldMkLst>
        <pc:spChg chg="add mod">
          <ac:chgData name="HOWARD LIM" userId="5f46fd05-caa1-48d7-ae1b-d61ec684b443" providerId="ADAL" clId="{2FBED7FA-B31C-46F7-936E-2A44E3AA4F7E}" dt="2021-03-31T14:20:06.165" v="13164" actId="208"/>
          <ac:spMkLst>
            <pc:docMk/>
            <pc:sldMk cId="4159414483" sldId="325"/>
            <ac:spMk id="4" creationId="{60C3E44C-E56F-40DF-A805-A42403A4EDA6}"/>
          </ac:spMkLst>
        </pc:spChg>
        <pc:spChg chg="add mod">
          <ac:chgData name="HOWARD LIM" userId="5f46fd05-caa1-48d7-ae1b-d61ec684b443" providerId="ADAL" clId="{2FBED7FA-B31C-46F7-936E-2A44E3AA4F7E}" dt="2021-03-31T14:20:06.229" v="13174" actId="208"/>
          <ac:spMkLst>
            <pc:docMk/>
            <pc:sldMk cId="4159414483" sldId="325"/>
            <ac:spMk id="5" creationId="{6CD13348-BFEF-44A5-9137-DB7A2AFF1C59}"/>
          </ac:spMkLst>
        </pc:spChg>
        <pc:spChg chg="add mod">
          <ac:chgData name="HOWARD LIM" userId="5f46fd05-caa1-48d7-ae1b-d61ec684b443" providerId="ADAL" clId="{2FBED7FA-B31C-46F7-936E-2A44E3AA4F7E}" dt="2021-03-31T14:20:06.294" v="13184" actId="208"/>
          <ac:spMkLst>
            <pc:docMk/>
            <pc:sldMk cId="4159414483" sldId="325"/>
            <ac:spMk id="6" creationId="{483F831B-2390-4DD2-B2C3-88BEF6FF8946}"/>
          </ac:spMkLst>
        </pc:spChg>
        <pc:spChg chg="add mod">
          <ac:chgData name="HOWARD LIM" userId="5f46fd05-caa1-48d7-ae1b-d61ec684b443" providerId="ADAL" clId="{2FBED7FA-B31C-46F7-936E-2A44E3AA4F7E}" dt="2021-03-31T14:20:06.382" v="13194" actId="208"/>
          <ac:spMkLst>
            <pc:docMk/>
            <pc:sldMk cId="4159414483" sldId="325"/>
            <ac:spMk id="7" creationId="{45C7AF03-849D-4B44-8DEF-E8D2EC32252D}"/>
          </ac:spMkLst>
        </pc:spChg>
        <pc:picChg chg="add mod">
          <ac:chgData name="HOWARD LIM" userId="5f46fd05-caa1-48d7-ae1b-d61ec684b443" providerId="ADAL" clId="{2FBED7FA-B31C-46F7-936E-2A44E3AA4F7E}" dt="2021-03-31T14:20:06.020" v="13154"/>
          <ac:picMkLst>
            <pc:docMk/>
            <pc:sldMk cId="4159414483" sldId="325"/>
            <ac:picMk id="3" creationId="{5F45415C-1600-4508-B1D9-0403DFD7BC8C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6.899" v="13237" actId="208"/>
        <pc:sldMkLst>
          <pc:docMk/>
          <pc:sldMk cId="740242712" sldId="326"/>
        </pc:sldMkLst>
        <pc:spChg chg="add mod">
          <ac:chgData name="HOWARD LIM" userId="5f46fd05-caa1-48d7-ae1b-d61ec684b443" providerId="ADAL" clId="{2FBED7FA-B31C-46F7-936E-2A44E3AA4F7E}" dt="2021-03-31T14:20:06.700" v="13207" actId="208"/>
          <ac:spMkLst>
            <pc:docMk/>
            <pc:sldMk cId="740242712" sldId="326"/>
            <ac:spMk id="4" creationId="{DEB252E9-0703-43C8-AE91-D6D972F866F6}"/>
          </ac:spMkLst>
        </pc:spChg>
        <pc:spChg chg="add mod">
          <ac:chgData name="HOWARD LIM" userId="5f46fd05-caa1-48d7-ae1b-d61ec684b443" providerId="ADAL" clId="{2FBED7FA-B31C-46F7-936E-2A44E3AA4F7E}" dt="2021-03-31T14:20:06.778" v="13217" actId="208"/>
          <ac:spMkLst>
            <pc:docMk/>
            <pc:sldMk cId="740242712" sldId="326"/>
            <ac:spMk id="5" creationId="{A31A80F7-061D-4973-87A8-0A33933CE68D}"/>
          </ac:spMkLst>
        </pc:spChg>
        <pc:spChg chg="add mod">
          <ac:chgData name="HOWARD LIM" userId="5f46fd05-caa1-48d7-ae1b-d61ec684b443" providerId="ADAL" clId="{2FBED7FA-B31C-46F7-936E-2A44E3AA4F7E}" dt="2021-03-31T14:20:06.843" v="13227" actId="208"/>
          <ac:spMkLst>
            <pc:docMk/>
            <pc:sldMk cId="740242712" sldId="326"/>
            <ac:spMk id="6" creationId="{7B456D0F-C95A-40C2-8DEA-2407866B5E9A}"/>
          </ac:spMkLst>
        </pc:spChg>
        <pc:spChg chg="add mod">
          <ac:chgData name="HOWARD LIM" userId="5f46fd05-caa1-48d7-ae1b-d61ec684b443" providerId="ADAL" clId="{2FBED7FA-B31C-46F7-936E-2A44E3AA4F7E}" dt="2021-03-31T14:20:06.899" v="13237" actId="208"/>
          <ac:spMkLst>
            <pc:docMk/>
            <pc:sldMk cId="740242712" sldId="326"/>
            <ac:spMk id="7" creationId="{64F7F313-B7CF-46CD-9FE4-B8726851BB5B}"/>
          </ac:spMkLst>
        </pc:spChg>
        <pc:picChg chg="add mod">
          <ac:chgData name="HOWARD LIM" userId="5f46fd05-caa1-48d7-ae1b-d61ec684b443" providerId="ADAL" clId="{2FBED7FA-B31C-46F7-936E-2A44E3AA4F7E}" dt="2021-03-31T14:20:06.537" v="13197"/>
          <ac:picMkLst>
            <pc:docMk/>
            <pc:sldMk cId="740242712" sldId="326"/>
            <ac:picMk id="3" creationId="{2E942E37-AFB2-46FB-895A-D568D5EB2C0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592" v="10023" actId="2696"/>
        <pc:sldMkLst>
          <pc:docMk/>
          <pc:sldMk cId="1769659062" sldId="326"/>
        </pc:sldMkLst>
        <pc:spChg chg="add mod">
          <ac:chgData name="HOWARD LIM" userId="5f46fd05-caa1-48d7-ae1b-d61ec684b443" providerId="ADAL" clId="{2FBED7FA-B31C-46F7-936E-2A44E3AA4F7E}" dt="2021-03-31T13:38:20.499" v="9709" actId="208"/>
          <ac:spMkLst>
            <pc:docMk/>
            <pc:sldMk cId="1769659062" sldId="326"/>
            <ac:spMk id="6" creationId="{A7019FDB-2759-4E7B-A9B1-AA895DF73741}"/>
          </ac:spMkLst>
        </pc:spChg>
        <pc:spChg chg="add mod">
          <ac:chgData name="HOWARD LIM" userId="5f46fd05-caa1-48d7-ae1b-d61ec684b443" providerId="ADAL" clId="{2FBED7FA-B31C-46F7-936E-2A44E3AA4F7E}" dt="2021-03-31T13:38:20.555" v="9719" actId="208"/>
          <ac:spMkLst>
            <pc:docMk/>
            <pc:sldMk cId="1769659062" sldId="326"/>
            <ac:spMk id="7" creationId="{D3B03D06-6A1C-4CF7-B5D7-08D90252BD01}"/>
          </ac:spMkLst>
        </pc:spChg>
        <pc:spChg chg="add mod">
          <ac:chgData name="HOWARD LIM" userId="5f46fd05-caa1-48d7-ae1b-d61ec684b443" providerId="ADAL" clId="{2FBED7FA-B31C-46F7-936E-2A44E3AA4F7E}" dt="2021-03-31T13:38:20.629" v="9729" actId="208"/>
          <ac:spMkLst>
            <pc:docMk/>
            <pc:sldMk cId="1769659062" sldId="326"/>
            <ac:spMk id="8" creationId="{74B13BE7-5144-4D75-B727-9A44F5CDAD8A}"/>
          </ac:spMkLst>
        </pc:spChg>
        <pc:spChg chg="add mod">
          <ac:chgData name="HOWARD LIM" userId="5f46fd05-caa1-48d7-ae1b-d61ec684b443" providerId="ADAL" clId="{2FBED7FA-B31C-46F7-936E-2A44E3AA4F7E}" dt="2021-03-31T13:38:20.676" v="9739" actId="208"/>
          <ac:spMkLst>
            <pc:docMk/>
            <pc:sldMk cId="1769659062" sldId="326"/>
            <ac:spMk id="9" creationId="{2F4979E9-FDFE-4258-9705-72EA72CAC31C}"/>
          </ac:spMkLst>
        </pc:spChg>
        <pc:picChg chg="add mod">
          <ac:chgData name="HOWARD LIM" userId="5f46fd05-caa1-48d7-ae1b-d61ec684b443" providerId="ADAL" clId="{2FBED7FA-B31C-46F7-936E-2A44E3AA4F7E}" dt="2021-03-31T13:38:20.416" v="9699"/>
          <ac:picMkLst>
            <pc:docMk/>
            <pc:sldMk cId="1769659062" sldId="326"/>
            <ac:picMk id="5" creationId="{885FE3DD-E895-4A1D-A323-36F5F8DDD62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36" v="8604" actId="2696"/>
        <pc:sldMkLst>
          <pc:docMk/>
          <pc:sldMk cId="3882027502" sldId="326"/>
        </pc:sldMkLst>
        <pc:spChg chg="add mod">
          <ac:chgData name="HOWARD LIM" userId="5f46fd05-caa1-48d7-ae1b-d61ec684b443" providerId="ADAL" clId="{2FBED7FA-B31C-46F7-936E-2A44E3AA4F7E}" dt="2021-03-31T13:37:23.511" v="8291" actId="208"/>
          <ac:spMkLst>
            <pc:docMk/>
            <pc:sldMk cId="3882027502" sldId="326"/>
            <ac:spMk id="6" creationId="{0F1806B1-15DB-4602-AA22-F54AAD4F714C}"/>
          </ac:spMkLst>
        </pc:spChg>
        <pc:spChg chg="add mod">
          <ac:chgData name="HOWARD LIM" userId="5f46fd05-caa1-48d7-ae1b-d61ec684b443" providerId="ADAL" clId="{2FBED7FA-B31C-46F7-936E-2A44E3AA4F7E}" dt="2021-03-31T13:37:23.563" v="8301" actId="208"/>
          <ac:spMkLst>
            <pc:docMk/>
            <pc:sldMk cId="3882027502" sldId="326"/>
            <ac:spMk id="7" creationId="{3A644722-A49B-4AF9-ACDC-97649A1F16A7}"/>
          </ac:spMkLst>
        </pc:spChg>
        <pc:spChg chg="add mod">
          <ac:chgData name="HOWARD LIM" userId="5f46fd05-caa1-48d7-ae1b-d61ec684b443" providerId="ADAL" clId="{2FBED7FA-B31C-46F7-936E-2A44E3AA4F7E}" dt="2021-03-31T13:37:23.619" v="8311" actId="208"/>
          <ac:spMkLst>
            <pc:docMk/>
            <pc:sldMk cId="3882027502" sldId="326"/>
            <ac:spMk id="8" creationId="{CDEB4F7E-FEF2-46F6-AB40-2D80891F4472}"/>
          </ac:spMkLst>
        </pc:spChg>
        <pc:spChg chg="add mod">
          <ac:chgData name="HOWARD LIM" userId="5f46fd05-caa1-48d7-ae1b-d61ec684b443" providerId="ADAL" clId="{2FBED7FA-B31C-46F7-936E-2A44E3AA4F7E}" dt="2021-03-31T13:37:23.709" v="8321" actId="208"/>
          <ac:spMkLst>
            <pc:docMk/>
            <pc:sldMk cId="3882027502" sldId="326"/>
            <ac:spMk id="9" creationId="{EDF72FDA-5AB1-4126-84B9-3DE6DA3A5A04}"/>
          </ac:spMkLst>
        </pc:spChg>
        <pc:picChg chg="add mod">
          <ac:chgData name="HOWARD LIM" userId="5f46fd05-caa1-48d7-ae1b-d61ec684b443" providerId="ADAL" clId="{2FBED7FA-B31C-46F7-936E-2A44E3AA4F7E}" dt="2021-03-31T13:37:23.383" v="8281"/>
          <ac:picMkLst>
            <pc:docMk/>
            <pc:sldMk cId="3882027502" sldId="326"/>
            <ac:picMk id="5" creationId="{8A7E13D3-ACBF-4FFD-9C4D-3DBE77A655A0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7.388" v="13280" actId="208"/>
        <pc:sldMkLst>
          <pc:docMk/>
          <pc:sldMk cId="196475693" sldId="327"/>
        </pc:sldMkLst>
        <pc:spChg chg="add mod">
          <ac:chgData name="HOWARD LIM" userId="5f46fd05-caa1-48d7-ae1b-d61ec684b443" providerId="ADAL" clId="{2FBED7FA-B31C-46F7-936E-2A44E3AA4F7E}" dt="2021-03-31T14:20:07.156" v="13250" actId="208"/>
          <ac:spMkLst>
            <pc:docMk/>
            <pc:sldMk cId="196475693" sldId="327"/>
            <ac:spMk id="4" creationId="{CD0818C5-46ED-477A-BB52-29D43D2DA3CB}"/>
          </ac:spMkLst>
        </pc:spChg>
        <pc:spChg chg="add mod">
          <ac:chgData name="HOWARD LIM" userId="5f46fd05-caa1-48d7-ae1b-d61ec684b443" providerId="ADAL" clId="{2FBED7FA-B31C-46F7-936E-2A44E3AA4F7E}" dt="2021-03-31T14:20:07.268" v="13260" actId="208"/>
          <ac:spMkLst>
            <pc:docMk/>
            <pc:sldMk cId="196475693" sldId="327"/>
            <ac:spMk id="5" creationId="{6B317CF5-FF80-4AB6-B47B-89AE0E2FDF59}"/>
          </ac:spMkLst>
        </pc:spChg>
        <pc:spChg chg="add mod">
          <ac:chgData name="HOWARD LIM" userId="5f46fd05-caa1-48d7-ae1b-d61ec684b443" providerId="ADAL" clId="{2FBED7FA-B31C-46F7-936E-2A44E3AA4F7E}" dt="2021-03-31T14:20:07.332" v="13270" actId="208"/>
          <ac:spMkLst>
            <pc:docMk/>
            <pc:sldMk cId="196475693" sldId="327"/>
            <ac:spMk id="6" creationId="{B4B06DB3-2308-4DCB-A38A-1A87A41147EB}"/>
          </ac:spMkLst>
        </pc:spChg>
        <pc:spChg chg="add mod">
          <ac:chgData name="HOWARD LIM" userId="5f46fd05-caa1-48d7-ae1b-d61ec684b443" providerId="ADAL" clId="{2FBED7FA-B31C-46F7-936E-2A44E3AA4F7E}" dt="2021-03-31T14:20:07.388" v="13280" actId="208"/>
          <ac:spMkLst>
            <pc:docMk/>
            <pc:sldMk cId="196475693" sldId="327"/>
            <ac:spMk id="7" creationId="{F303B25D-712F-4A8F-8A64-9151B28F5B70}"/>
          </ac:spMkLst>
        </pc:spChg>
        <pc:picChg chg="add mod">
          <ac:chgData name="HOWARD LIM" userId="5f46fd05-caa1-48d7-ae1b-d61ec684b443" providerId="ADAL" clId="{2FBED7FA-B31C-46F7-936E-2A44E3AA4F7E}" dt="2021-03-31T14:20:07.043" v="13240"/>
          <ac:picMkLst>
            <pc:docMk/>
            <pc:sldMk cId="196475693" sldId="327"/>
            <ac:picMk id="3" creationId="{D0C32CC0-666A-43EB-836C-C543A1E5B05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03" v="10024" actId="2696"/>
        <pc:sldMkLst>
          <pc:docMk/>
          <pc:sldMk cId="1795642370" sldId="327"/>
        </pc:sldMkLst>
        <pc:spChg chg="add mod">
          <ac:chgData name="HOWARD LIM" userId="5f46fd05-caa1-48d7-ae1b-d61ec684b443" providerId="ADAL" clId="{2FBED7FA-B31C-46F7-936E-2A44E3AA4F7E}" dt="2021-03-31T13:38:20.941" v="9752" actId="208"/>
          <ac:spMkLst>
            <pc:docMk/>
            <pc:sldMk cId="1795642370" sldId="327"/>
            <ac:spMk id="6" creationId="{1472D0CA-8FEB-417C-AA79-6AC6FA133971}"/>
          </ac:spMkLst>
        </pc:spChg>
        <pc:spChg chg="add mod">
          <ac:chgData name="HOWARD LIM" userId="5f46fd05-caa1-48d7-ae1b-d61ec684b443" providerId="ADAL" clId="{2FBED7FA-B31C-46F7-936E-2A44E3AA4F7E}" dt="2021-03-31T13:38:20.996" v="9762" actId="208"/>
          <ac:spMkLst>
            <pc:docMk/>
            <pc:sldMk cId="1795642370" sldId="327"/>
            <ac:spMk id="7" creationId="{02890D1D-B71E-4242-A4A0-F7E08BEC4587}"/>
          </ac:spMkLst>
        </pc:spChg>
        <pc:spChg chg="add mod">
          <ac:chgData name="HOWARD LIM" userId="5f46fd05-caa1-48d7-ae1b-d61ec684b443" providerId="ADAL" clId="{2FBED7FA-B31C-46F7-936E-2A44E3AA4F7E}" dt="2021-03-31T13:38:21.056" v="9772" actId="208"/>
          <ac:spMkLst>
            <pc:docMk/>
            <pc:sldMk cId="1795642370" sldId="327"/>
            <ac:spMk id="8" creationId="{4008FC32-1984-4B79-96B7-134ECC183D43}"/>
          </ac:spMkLst>
        </pc:spChg>
        <pc:spChg chg="add mod">
          <ac:chgData name="HOWARD LIM" userId="5f46fd05-caa1-48d7-ae1b-d61ec684b443" providerId="ADAL" clId="{2FBED7FA-B31C-46F7-936E-2A44E3AA4F7E}" dt="2021-03-31T13:38:21.139" v="9782" actId="208"/>
          <ac:spMkLst>
            <pc:docMk/>
            <pc:sldMk cId="1795642370" sldId="327"/>
            <ac:spMk id="9" creationId="{F9DE5EAF-9E38-447E-9F29-51FC8FA1C85F}"/>
          </ac:spMkLst>
        </pc:spChg>
        <pc:picChg chg="add mod">
          <ac:chgData name="HOWARD LIM" userId="5f46fd05-caa1-48d7-ae1b-d61ec684b443" providerId="ADAL" clId="{2FBED7FA-B31C-46F7-936E-2A44E3AA4F7E}" dt="2021-03-31T13:38:20.824" v="9742"/>
          <ac:picMkLst>
            <pc:docMk/>
            <pc:sldMk cId="1795642370" sldId="327"/>
            <ac:picMk id="5" creationId="{F68D2D0A-6FA2-4B90-A6BA-D0378E6BAC94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46" v="8605" actId="2696"/>
        <pc:sldMkLst>
          <pc:docMk/>
          <pc:sldMk cId="2140199662" sldId="327"/>
        </pc:sldMkLst>
        <pc:spChg chg="add mod">
          <ac:chgData name="HOWARD LIM" userId="5f46fd05-caa1-48d7-ae1b-d61ec684b443" providerId="ADAL" clId="{2FBED7FA-B31C-46F7-936E-2A44E3AA4F7E}" dt="2021-03-31T13:37:24.019" v="8334" actId="208"/>
          <ac:spMkLst>
            <pc:docMk/>
            <pc:sldMk cId="2140199662" sldId="327"/>
            <ac:spMk id="6" creationId="{1E1BA24C-89C6-4E99-B6AF-5AC0EEF59AB4}"/>
          </ac:spMkLst>
        </pc:spChg>
        <pc:spChg chg="add mod">
          <ac:chgData name="HOWARD LIM" userId="5f46fd05-caa1-48d7-ae1b-d61ec684b443" providerId="ADAL" clId="{2FBED7FA-B31C-46F7-936E-2A44E3AA4F7E}" dt="2021-03-31T13:37:24.073" v="8344" actId="208"/>
          <ac:spMkLst>
            <pc:docMk/>
            <pc:sldMk cId="2140199662" sldId="327"/>
            <ac:spMk id="7" creationId="{2E07408D-328F-456F-9D76-0C24901F4562}"/>
          </ac:spMkLst>
        </pc:spChg>
        <pc:spChg chg="add mod">
          <ac:chgData name="HOWARD LIM" userId="5f46fd05-caa1-48d7-ae1b-d61ec684b443" providerId="ADAL" clId="{2FBED7FA-B31C-46F7-936E-2A44E3AA4F7E}" dt="2021-03-31T13:37:24.131" v="8354" actId="208"/>
          <ac:spMkLst>
            <pc:docMk/>
            <pc:sldMk cId="2140199662" sldId="327"/>
            <ac:spMk id="8" creationId="{CE698641-D521-468A-8DBA-B9DAB749A476}"/>
          </ac:spMkLst>
        </pc:spChg>
        <pc:spChg chg="add mod">
          <ac:chgData name="HOWARD LIM" userId="5f46fd05-caa1-48d7-ae1b-d61ec684b443" providerId="ADAL" clId="{2FBED7FA-B31C-46F7-936E-2A44E3AA4F7E}" dt="2021-03-31T13:37:24.199" v="8364" actId="208"/>
          <ac:spMkLst>
            <pc:docMk/>
            <pc:sldMk cId="2140199662" sldId="327"/>
            <ac:spMk id="9" creationId="{E7C41EC5-6F3F-4B74-83A9-FED774C8E32B}"/>
          </ac:spMkLst>
        </pc:spChg>
        <pc:picChg chg="add mod">
          <ac:chgData name="HOWARD LIM" userId="5f46fd05-caa1-48d7-ae1b-d61ec684b443" providerId="ADAL" clId="{2FBED7FA-B31C-46F7-936E-2A44E3AA4F7E}" dt="2021-03-31T13:37:23.896" v="8324"/>
          <ac:picMkLst>
            <pc:docMk/>
            <pc:sldMk cId="2140199662" sldId="327"/>
            <ac:picMk id="5" creationId="{22F96DEA-B093-4A30-AAD9-E44F23678BA8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081" v="13323" actId="208"/>
        <pc:sldMkLst>
          <pc:docMk/>
          <pc:sldMk cId="1529934076" sldId="328"/>
        </pc:sldMkLst>
        <pc:spChg chg="add mod">
          <ac:chgData name="HOWARD LIM" userId="5f46fd05-caa1-48d7-ae1b-d61ec684b443" providerId="ADAL" clId="{2FBED7FA-B31C-46F7-936E-2A44E3AA4F7E}" dt="2021-03-31T14:20:07.705" v="13293" actId="208"/>
          <ac:spMkLst>
            <pc:docMk/>
            <pc:sldMk cId="1529934076" sldId="328"/>
            <ac:spMk id="4" creationId="{309FEEB6-6BAC-4924-AC25-BAD3AF3D83FD}"/>
          </ac:spMkLst>
        </pc:spChg>
        <pc:spChg chg="add mod">
          <ac:chgData name="HOWARD LIM" userId="5f46fd05-caa1-48d7-ae1b-d61ec684b443" providerId="ADAL" clId="{2FBED7FA-B31C-46F7-936E-2A44E3AA4F7E}" dt="2021-03-31T14:20:07.817" v="13303" actId="208"/>
          <ac:spMkLst>
            <pc:docMk/>
            <pc:sldMk cId="1529934076" sldId="328"/>
            <ac:spMk id="5" creationId="{CE3BCC0C-0240-4855-8190-AA13EE515F0C}"/>
          </ac:spMkLst>
        </pc:spChg>
        <pc:spChg chg="add mod">
          <ac:chgData name="HOWARD LIM" userId="5f46fd05-caa1-48d7-ae1b-d61ec684b443" providerId="ADAL" clId="{2FBED7FA-B31C-46F7-936E-2A44E3AA4F7E}" dt="2021-03-31T14:20:07.967" v="13313" actId="208"/>
          <ac:spMkLst>
            <pc:docMk/>
            <pc:sldMk cId="1529934076" sldId="328"/>
            <ac:spMk id="6" creationId="{A8EDB7D0-4116-49EC-A436-16E4A2835EB7}"/>
          </ac:spMkLst>
        </pc:spChg>
        <pc:spChg chg="add mod">
          <ac:chgData name="HOWARD LIM" userId="5f46fd05-caa1-48d7-ae1b-d61ec684b443" providerId="ADAL" clId="{2FBED7FA-B31C-46F7-936E-2A44E3AA4F7E}" dt="2021-03-31T14:20:08.081" v="13323" actId="208"/>
          <ac:spMkLst>
            <pc:docMk/>
            <pc:sldMk cId="1529934076" sldId="328"/>
            <ac:spMk id="7" creationId="{2D17D919-860F-4B66-AFFB-C14572FDD617}"/>
          </ac:spMkLst>
        </pc:spChg>
        <pc:picChg chg="add mod">
          <ac:chgData name="HOWARD LIM" userId="5f46fd05-caa1-48d7-ae1b-d61ec684b443" providerId="ADAL" clId="{2FBED7FA-B31C-46F7-936E-2A44E3AA4F7E}" dt="2021-03-31T14:20:07.558" v="13283"/>
          <ac:picMkLst>
            <pc:docMk/>
            <pc:sldMk cId="1529934076" sldId="328"/>
            <ac:picMk id="3" creationId="{4F7217E6-2D04-4BB7-B068-648295000605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56" v="8606" actId="2696"/>
        <pc:sldMkLst>
          <pc:docMk/>
          <pc:sldMk cId="3762038211" sldId="328"/>
        </pc:sldMkLst>
        <pc:spChg chg="add mod">
          <ac:chgData name="HOWARD LIM" userId="5f46fd05-caa1-48d7-ae1b-d61ec684b443" providerId="ADAL" clId="{2FBED7FA-B31C-46F7-936E-2A44E3AA4F7E}" dt="2021-03-31T13:37:24.521" v="8377" actId="208"/>
          <ac:spMkLst>
            <pc:docMk/>
            <pc:sldMk cId="3762038211" sldId="328"/>
            <ac:spMk id="6" creationId="{9EDF3067-E268-4175-A1EF-4F24D7BA7C09}"/>
          </ac:spMkLst>
        </pc:spChg>
        <pc:spChg chg="add mod">
          <ac:chgData name="HOWARD LIM" userId="5f46fd05-caa1-48d7-ae1b-d61ec684b443" providerId="ADAL" clId="{2FBED7FA-B31C-46F7-936E-2A44E3AA4F7E}" dt="2021-03-31T13:37:24.576" v="8387" actId="208"/>
          <ac:spMkLst>
            <pc:docMk/>
            <pc:sldMk cId="3762038211" sldId="328"/>
            <ac:spMk id="7" creationId="{EDBCFCBA-3896-4DD1-A89E-C02FC0A84AF2}"/>
          </ac:spMkLst>
        </pc:spChg>
        <pc:spChg chg="add mod">
          <ac:chgData name="HOWARD LIM" userId="5f46fd05-caa1-48d7-ae1b-d61ec684b443" providerId="ADAL" clId="{2FBED7FA-B31C-46F7-936E-2A44E3AA4F7E}" dt="2021-03-31T13:37:24.642" v="8397" actId="208"/>
          <ac:spMkLst>
            <pc:docMk/>
            <pc:sldMk cId="3762038211" sldId="328"/>
            <ac:spMk id="8" creationId="{51B3AFA0-21DD-4BCE-996C-F425069AC70E}"/>
          </ac:spMkLst>
        </pc:spChg>
        <pc:spChg chg="add mod">
          <ac:chgData name="HOWARD LIM" userId="5f46fd05-caa1-48d7-ae1b-d61ec684b443" providerId="ADAL" clId="{2FBED7FA-B31C-46F7-936E-2A44E3AA4F7E}" dt="2021-03-31T13:37:24.740" v="8407" actId="208"/>
          <ac:spMkLst>
            <pc:docMk/>
            <pc:sldMk cId="3762038211" sldId="328"/>
            <ac:spMk id="9" creationId="{063A891F-A39D-4F85-ACDF-56AB4149CD66}"/>
          </ac:spMkLst>
        </pc:spChg>
        <pc:picChg chg="add mod">
          <ac:chgData name="HOWARD LIM" userId="5f46fd05-caa1-48d7-ae1b-d61ec684b443" providerId="ADAL" clId="{2FBED7FA-B31C-46F7-936E-2A44E3AA4F7E}" dt="2021-03-31T13:37:24.406" v="8367"/>
          <ac:picMkLst>
            <pc:docMk/>
            <pc:sldMk cId="3762038211" sldId="328"/>
            <ac:picMk id="5" creationId="{07F6DBF0-AA08-471A-ACDF-53D963C3F9C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11" v="10025" actId="2696"/>
        <pc:sldMkLst>
          <pc:docMk/>
          <pc:sldMk cId="4173454205" sldId="328"/>
        </pc:sldMkLst>
        <pc:spChg chg="add mod">
          <ac:chgData name="HOWARD LIM" userId="5f46fd05-caa1-48d7-ae1b-d61ec684b443" providerId="ADAL" clId="{2FBED7FA-B31C-46F7-936E-2A44E3AA4F7E}" dt="2021-03-31T13:38:21.478" v="9795" actId="208"/>
          <ac:spMkLst>
            <pc:docMk/>
            <pc:sldMk cId="4173454205" sldId="328"/>
            <ac:spMk id="6" creationId="{1C04D083-1DB5-471F-9ACE-CB3AB20ED17D}"/>
          </ac:spMkLst>
        </pc:spChg>
        <pc:spChg chg="add mod">
          <ac:chgData name="HOWARD LIM" userId="5f46fd05-caa1-48d7-ae1b-d61ec684b443" providerId="ADAL" clId="{2FBED7FA-B31C-46F7-936E-2A44E3AA4F7E}" dt="2021-03-31T13:38:21.536" v="9805" actId="208"/>
          <ac:spMkLst>
            <pc:docMk/>
            <pc:sldMk cId="4173454205" sldId="328"/>
            <ac:spMk id="7" creationId="{E8FFFA97-2762-4730-A8BD-4A7976BBBA3D}"/>
          </ac:spMkLst>
        </pc:spChg>
        <pc:spChg chg="add mod">
          <ac:chgData name="HOWARD LIM" userId="5f46fd05-caa1-48d7-ae1b-d61ec684b443" providerId="ADAL" clId="{2FBED7FA-B31C-46F7-936E-2A44E3AA4F7E}" dt="2021-03-31T13:38:21.590" v="9815" actId="208"/>
          <ac:spMkLst>
            <pc:docMk/>
            <pc:sldMk cId="4173454205" sldId="328"/>
            <ac:spMk id="8" creationId="{C0CC30EE-C824-4EC1-A849-730E53DCFDD0}"/>
          </ac:spMkLst>
        </pc:spChg>
        <pc:spChg chg="add mod">
          <ac:chgData name="HOWARD LIM" userId="5f46fd05-caa1-48d7-ae1b-d61ec684b443" providerId="ADAL" clId="{2FBED7FA-B31C-46F7-936E-2A44E3AA4F7E}" dt="2021-03-31T13:38:21.664" v="9825" actId="208"/>
          <ac:spMkLst>
            <pc:docMk/>
            <pc:sldMk cId="4173454205" sldId="328"/>
            <ac:spMk id="9" creationId="{7D160C11-4BA2-4454-B0EC-264309170257}"/>
          </ac:spMkLst>
        </pc:spChg>
        <pc:picChg chg="add mod">
          <ac:chgData name="HOWARD LIM" userId="5f46fd05-caa1-48d7-ae1b-d61ec684b443" providerId="ADAL" clId="{2FBED7FA-B31C-46F7-936E-2A44E3AA4F7E}" dt="2021-03-31T13:38:21.343" v="9785"/>
          <ac:picMkLst>
            <pc:docMk/>
            <pc:sldMk cId="4173454205" sldId="328"/>
            <ac:picMk id="5" creationId="{58BB39FD-A065-43E7-BF44-42DE95A659B9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57" v="10026" actId="2696"/>
        <pc:sldMkLst>
          <pc:docMk/>
          <pc:sldMk cId="892858462" sldId="329"/>
        </pc:sldMkLst>
        <pc:spChg chg="add mod">
          <ac:chgData name="HOWARD LIM" userId="5f46fd05-caa1-48d7-ae1b-d61ec684b443" providerId="ADAL" clId="{2FBED7FA-B31C-46F7-936E-2A44E3AA4F7E}" dt="2021-03-31T13:38:21.993" v="9838" actId="208"/>
          <ac:spMkLst>
            <pc:docMk/>
            <pc:sldMk cId="892858462" sldId="329"/>
            <ac:spMk id="6" creationId="{FAEB65B8-618A-4164-B51C-00E63BFC05E9}"/>
          </ac:spMkLst>
        </pc:spChg>
        <pc:spChg chg="add mod">
          <ac:chgData name="HOWARD LIM" userId="5f46fd05-caa1-48d7-ae1b-d61ec684b443" providerId="ADAL" clId="{2FBED7FA-B31C-46F7-936E-2A44E3AA4F7E}" dt="2021-03-31T13:38:22.059" v="9848" actId="208"/>
          <ac:spMkLst>
            <pc:docMk/>
            <pc:sldMk cId="892858462" sldId="329"/>
            <ac:spMk id="7" creationId="{4413616C-F5A4-4BA4-8BB7-FB15B4B208A2}"/>
          </ac:spMkLst>
        </pc:spChg>
        <pc:spChg chg="add mod">
          <ac:chgData name="HOWARD LIM" userId="5f46fd05-caa1-48d7-ae1b-d61ec684b443" providerId="ADAL" clId="{2FBED7FA-B31C-46F7-936E-2A44E3AA4F7E}" dt="2021-03-31T13:38:22.128" v="9858" actId="208"/>
          <ac:spMkLst>
            <pc:docMk/>
            <pc:sldMk cId="892858462" sldId="329"/>
            <ac:spMk id="8" creationId="{1DC6669D-7A59-42CE-B498-E37C438EFF9E}"/>
          </ac:spMkLst>
        </pc:spChg>
        <pc:spChg chg="add mod">
          <ac:chgData name="HOWARD LIM" userId="5f46fd05-caa1-48d7-ae1b-d61ec684b443" providerId="ADAL" clId="{2FBED7FA-B31C-46F7-936E-2A44E3AA4F7E}" dt="2021-03-31T13:38:22.200" v="9868" actId="208"/>
          <ac:spMkLst>
            <pc:docMk/>
            <pc:sldMk cId="892858462" sldId="329"/>
            <ac:spMk id="9" creationId="{0B1ED6BB-B0C5-4824-B2E9-E95FD86036F7}"/>
          </ac:spMkLst>
        </pc:spChg>
        <pc:picChg chg="add mod">
          <ac:chgData name="HOWARD LIM" userId="5f46fd05-caa1-48d7-ae1b-d61ec684b443" providerId="ADAL" clId="{2FBED7FA-B31C-46F7-936E-2A44E3AA4F7E}" dt="2021-03-31T13:38:21.859" v="9828"/>
          <ac:picMkLst>
            <pc:docMk/>
            <pc:sldMk cId="892858462" sldId="329"/>
            <ac:picMk id="5" creationId="{5A5F132E-C920-452D-BCC9-5ED23E5FD5E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08.992" v="13366" actId="208"/>
        <pc:sldMkLst>
          <pc:docMk/>
          <pc:sldMk cId="3853699027" sldId="329"/>
        </pc:sldMkLst>
        <pc:spChg chg="add mod">
          <ac:chgData name="HOWARD LIM" userId="5f46fd05-caa1-48d7-ae1b-d61ec684b443" providerId="ADAL" clId="{2FBED7FA-B31C-46F7-936E-2A44E3AA4F7E}" dt="2021-03-31T14:20:08.604" v="13336" actId="208"/>
          <ac:spMkLst>
            <pc:docMk/>
            <pc:sldMk cId="3853699027" sldId="329"/>
            <ac:spMk id="4" creationId="{6E7AB18E-DDAE-4004-8737-1D7A245E73CE}"/>
          </ac:spMkLst>
        </pc:spChg>
        <pc:spChg chg="add mod">
          <ac:chgData name="HOWARD LIM" userId="5f46fd05-caa1-48d7-ae1b-d61ec684b443" providerId="ADAL" clId="{2FBED7FA-B31C-46F7-936E-2A44E3AA4F7E}" dt="2021-03-31T14:20:08.716" v="13346" actId="208"/>
          <ac:spMkLst>
            <pc:docMk/>
            <pc:sldMk cId="3853699027" sldId="329"/>
            <ac:spMk id="5" creationId="{77E0C306-43AC-4B0D-8AB4-5B61AC728E9C}"/>
          </ac:spMkLst>
        </pc:spChg>
        <pc:spChg chg="add mod">
          <ac:chgData name="HOWARD LIM" userId="5f46fd05-caa1-48d7-ae1b-d61ec684b443" providerId="ADAL" clId="{2FBED7FA-B31C-46F7-936E-2A44E3AA4F7E}" dt="2021-03-31T14:20:08.886" v="13356" actId="208"/>
          <ac:spMkLst>
            <pc:docMk/>
            <pc:sldMk cId="3853699027" sldId="329"/>
            <ac:spMk id="6" creationId="{FCAC7F5F-B96C-4875-92E8-C698CB54FD63}"/>
          </ac:spMkLst>
        </pc:spChg>
        <pc:spChg chg="add mod">
          <ac:chgData name="HOWARD LIM" userId="5f46fd05-caa1-48d7-ae1b-d61ec684b443" providerId="ADAL" clId="{2FBED7FA-B31C-46F7-936E-2A44E3AA4F7E}" dt="2021-03-31T14:20:08.992" v="13366" actId="208"/>
          <ac:spMkLst>
            <pc:docMk/>
            <pc:sldMk cId="3853699027" sldId="329"/>
            <ac:spMk id="7" creationId="{004FC00F-2DC5-43F0-9DE5-8D6A33F30B1C}"/>
          </ac:spMkLst>
        </pc:spChg>
        <pc:picChg chg="add mod">
          <ac:chgData name="HOWARD LIM" userId="5f46fd05-caa1-48d7-ae1b-d61ec684b443" providerId="ADAL" clId="{2FBED7FA-B31C-46F7-936E-2A44E3AA4F7E}" dt="2021-03-31T14:20:08.483" v="13326"/>
          <ac:picMkLst>
            <pc:docMk/>
            <pc:sldMk cId="3853699027" sldId="329"/>
            <ac:picMk id="3" creationId="{B435012C-F8F7-44E6-B2D3-13F0BEF432BD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65" v="8607" actId="2696"/>
        <pc:sldMkLst>
          <pc:docMk/>
          <pc:sldMk cId="4055016831" sldId="329"/>
        </pc:sldMkLst>
        <pc:spChg chg="add mod">
          <ac:chgData name="HOWARD LIM" userId="5f46fd05-caa1-48d7-ae1b-d61ec684b443" providerId="ADAL" clId="{2FBED7FA-B31C-46F7-936E-2A44E3AA4F7E}" dt="2021-03-31T13:37:25.034" v="8420" actId="208"/>
          <ac:spMkLst>
            <pc:docMk/>
            <pc:sldMk cId="4055016831" sldId="329"/>
            <ac:spMk id="6" creationId="{AF7E29F3-4BA7-4B07-BF5C-6665B7E2EDD1}"/>
          </ac:spMkLst>
        </pc:spChg>
        <pc:spChg chg="add mod">
          <ac:chgData name="HOWARD LIM" userId="5f46fd05-caa1-48d7-ae1b-d61ec684b443" providerId="ADAL" clId="{2FBED7FA-B31C-46F7-936E-2A44E3AA4F7E}" dt="2021-03-31T13:37:25.101" v="8430" actId="208"/>
          <ac:spMkLst>
            <pc:docMk/>
            <pc:sldMk cId="4055016831" sldId="329"/>
            <ac:spMk id="7" creationId="{AAE8145B-F7EA-4D55-B1DB-7D9AEC8463A0}"/>
          </ac:spMkLst>
        </pc:spChg>
        <pc:spChg chg="add mod">
          <ac:chgData name="HOWARD LIM" userId="5f46fd05-caa1-48d7-ae1b-d61ec684b443" providerId="ADAL" clId="{2FBED7FA-B31C-46F7-936E-2A44E3AA4F7E}" dt="2021-03-31T13:37:25.166" v="8440" actId="208"/>
          <ac:spMkLst>
            <pc:docMk/>
            <pc:sldMk cId="4055016831" sldId="329"/>
            <ac:spMk id="8" creationId="{DF928BD0-3879-4152-BDC2-3AB052BE3C69}"/>
          </ac:spMkLst>
        </pc:spChg>
        <pc:spChg chg="add mod">
          <ac:chgData name="HOWARD LIM" userId="5f46fd05-caa1-48d7-ae1b-d61ec684b443" providerId="ADAL" clId="{2FBED7FA-B31C-46F7-936E-2A44E3AA4F7E}" dt="2021-03-31T13:37:25.243" v="8450" actId="208"/>
          <ac:spMkLst>
            <pc:docMk/>
            <pc:sldMk cId="4055016831" sldId="329"/>
            <ac:spMk id="9" creationId="{8D8ED0AD-4337-4649-B590-0F1F31E8F047}"/>
          </ac:spMkLst>
        </pc:spChg>
        <pc:picChg chg="add mod">
          <ac:chgData name="HOWARD LIM" userId="5f46fd05-caa1-48d7-ae1b-d61ec684b443" providerId="ADAL" clId="{2FBED7FA-B31C-46F7-936E-2A44E3AA4F7E}" dt="2021-03-31T13:37:24.912" v="8410"/>
          <ac:picMkLst>
            <pc:docMk/>
            <pc:sldMk cId="4055016831" sldId="329"/>
            <ac:picMk id="5" creationId="{DF81F403-62FC-4BAE-B2FC-7FB94FE6386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0.027" v="13409" actId="208"/>
        <pc:sldMkLst>
          <pc:docMk/>
          <pc:sldMk cId="481795390" sldId="330"/>
        </pc:sldMkLst>
        <pc:spChg chg="add mod">
          <ac:chgData name="HOWARD LIM" userId="5f46fd05-caa1-48d7-ae1b-d61ec684b443" providerId="ADAL" clId="{2FBED7FA-B31C-46F7-936E-2A44E3AA4F7E}" dt="2021-03-31T14:20:09.657" v="13379" actId="208"/>
          <ac:spMkLst>
            <pc:docMk/>
            <pc:sldMk cId="481795390" sldId="330"/>
            <ac:spMk id="4" creationId="{B9F43E92-9BCC-4484-AA3C-67969CC48CE8}"/>
          </ac:spMkLst>
        </pc:spChg>
        <pc:spChg chg="add mod">
          <ac:chgData name="HOWARD LIM" userId="5f46fd05-caa1-48d7-ae1b-d61ec684b443" providerId="ADAL" clId="{2FBED7FA-B31C-46F7-936E-2A44E3AA4F7E}" dt="2021-03-31T14:20:09.769" v="13389" actId="208"/>
          <ac:spMkLst>
            <pc:docMk/>
            <pc:sldMk cId="481795390" sldId="330"/>
            <ac:spMk id="5" creationId="{A238386C-DADD-45B7-9244-42E10421A7D7}"/>
          </ac:spMkLst>
        </pc:spChg>
        <pc:spChg chg="add mod">
          <ac:chgData name="HOWARD LIM" userId="5f46fd05-caa1-48d7-ae1b-d61ec684b443" providerId="ADAL" clId="{2FBED7FA-B31C-46F7-936E-2A44E3AA4F7E}" dt="2021-03-31T14:20:09.915" v="13399" actId="208"/>
          <ac:spMkLst>
            <pc:docMk/>
            <pc:sldMk cId="481795390" sldId="330"/>
            <ac:spMk id="6" creationId="{1F0E5C0F-D6F9-4C56-8D2C-ADE4B823DC3D}"/>
          </ac:spMkLst>
        </pc:spChg>
        <pc:spChg chg="add mod">
          <ac:chgData name="HOWARD LIM" userId="5f46fd05-caa1-48d7-ae1b-d61ec684b443" providerId="ADAL" clId="{2FBED7FA-B31C-46F7-936E-2A44E3AA4F7E}" dt="2021-03-31T14:20:10.027" v="13409" actId="208"/>
          <ac:spMkLst>
            <pc:docMk/>
            <pc:sldMk cId="481795390" sldId="330"/>
            <ac:spMk id="7" creationId="{FA847909-D25F-4F96-ADB8-A0AD7EE58E22}"/>
          </ac:spMkLst>
        </pc:spChg>
        <pc:picChg chg="add mod">
          <ac:chgData name="HOWARD LIM" userId="5f46fd05-caa1-48d7-ae1b-d61ec684b443" providerId="ADAL" clId="{2FBED7FA-B31C-46F7-936E-2A44E3AA4F7E}" dt="2021-03-31T14:20:09.507" v="13369"/>
          <ac:picMkLst>
            <pc:docMk/>
            <pc:sldMk cId="481795390" sldId="330"/>
            <ac:picMk id="3" creationId="{F74BC27E-C91A-4024-8A6A-AF7086228888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86" v="8608" actId="2696"/>
        <pc:sldMkLst>
          <pc:docMk/>
          <pc:sldMk cId="1978166848" sldId="330"/>
        </pc:sldMkLst>
        <pc:spChg chg="add mod">
          <ac:chgData name="HOWARD LIM" userId="5f46fd05-caa1-48d7-ae1b-d61ec684b443" providerId="ADAL" clId="{2FBED7FA-B31C-46F7-936E-2A44E3AA4F7E}" dt="2021-03-31T13:37:25.556" v="8463" actId="208"/>
          <ac:spMkLst>
            <pc:docMk/>
            <pc:sldMk cId="1978166848" sldId="330"/>
            <ac:spMk id="6" creationId="{EB4025B0-AD60-46D9-8A96-ECAF24E88999}"/>
          </ac:spMkLst>
        </pc:spChg>
        <pc:spChg chg="add mod">
          <ac:chgData name="HOWARD LIM" userId="5f46fd05-caa1-48d7-ae1b-d61ec684b443" providerId="ADAL" clId="{2FBED7FA-B31C-46F7-936E-2A44E3AA4F7E}" dt="2021-03-31T13:37:25.618" v="8473" actId="208"/>
          <ac:spMkLst>
            <pc:docMk/>
            <pc:sldMk cId="1978166848" sldId="330"/>
            <ac:spMk id="7" creationId="{71D637C7-43C0-4166-A6C2-B1FFFAB1EBB6}"/>
          </ac:spMkLst>
        </pc:spChg>
        <pc:spChg chg="add mod">
          <ac:chgData name="HOWARD LIM" userId="5f46fd05-caa1-48d7-ae1b-d61ec684b443" providerId="ADAL" clId="{2FBED7FA-B31C-46F7-936E-2A44E3AA4F7E}" dt="2021-03-31T13:37:25.701" v="8483" actId="208"/>
          <ac:spMkLst>
            <pc:docMk/>
            <pc:sldMk cId="1978166848" sldId="330"/>
            <ac:spMk id="8" creationId="{CFB602A5-F43C-4C25-A007-3A3754FF90F7}"/>
          </ac:spMkLst>
        </pc:spChg>
        <pc:spChg chg="add mod">
          <ac:chgData name="HOWARD LIM" userId="5f46fd05-caa1-48d7-ae1b-d61ec684b443" providerId="ADAL" clId="{2FBED7FA-B31C-46F7-936E-2A44E3AA4F7E}" dt="2021-03-31T13:37:25.794" v="8493" actId="208"/>
          <ac:spMkLst>
            <pc:docMk/>
            <pc:sldMk cId="1978166848" sldId="330"/>
            <ac:spMk id="9" creationId="{81BE5192-2621-49B9-9E10-913CB29709C5}"/>
          </ac:spMkLst>
        </pc:spChg>
        <pc:picChg chg="add mod">
          <ac:chgData name="HOWARD LIM" userId="5f46fd05-caa1-48d7-ae1b-d61ec684b443" providerId="ADAL" clId="{2FBED7FA-B31C-46F7-936E-2A44E3AA4F7E}" dt="2021-03-31T13:37:25.432" v="8453"/>
          <ac:picMkLst>
            <pc:docMk/>
            <pc:sldMk cId="1978166848" sldId="330"/>
            <ac:picMk id="5" creationId="{EEB26AD5-9C57-452E-AAE1-CF901584777C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73" v="10027" actId="2696"/>
        <pc:sldMkLst>
          <pc:docMk/>
          <pc:sldMk cId="3573468603" sldId="330"/>
        </pc:sldMkLst>
        <pc:spChg chg="add mod">
          <ac:chgData name="HOWARD LIM" userId="5f46fd05-caa1-48d7-ae1b-d61ec684b443" providerId="ADAL" clId="{2FBED7FA-B31C-46F7-936E-2A44E3AA4F7E}" dt="2021-03-31T13:38:22.460" v="9881" actId="208"/>
          <ac:spMkLst>
            <pc:docMk/>
            <pc:sldMk cId="3573468603" sldId="330"/>
            <ac:spMk id="6" creationId="{D9AB06EB-1A04-4C66-AFEF-AFCB57FB6563}"/>
          </ac:spMkLst>
        </pc:spChg>
        <pc:spChg chg="add mod">
          <ac:chgData name="HOWARD LIM" userId="5f46fd05-caa1-48d7-ae1b-d61ec684b443" providerId="ADAL" clId="{2FBED7FA-B31C-46F7-936E-2A44E3AA4F7E}" dt="2021-03-31T13:38:22.522" v="9891" actId="208"/>
          <ac:spMkLst>
            <pc:docMk/>
            <pc:sldMk cId="3573468603" sldId="330"/>
            <ac:spMk id="7" creationId="{706699D4-B291-4354-BD6A-1D653D0A50C2}"/>
          </ac:spMkLst>
        </pc:spChg>
        <pc:spChg chg="add mod">
          <ac:chgData name="HOWARD LIM" userId="5f46fd05-caa1-48d7-ae1b-d61ec684b443" providerId="ADAL" clId="{2FBED7FA-B31C-46F7-936E-2A44E3AA4F7E}" dt="2021-03-31T13:38:22.580" v="9901" actId="208"/>
          <ac:spMkLst>
            <pc:docMk/>
            <pc:sldMk cId="3573468603" sldId="330"/>
            <ac:spMk id="8" creationId="{A6CFEFD8-4655-49FC-A06C-1AE1E8EE95BF}"/>
          </ac:spMkLst>
        </pc:spChg>
        <pc:spChg chg="add mod">
          <ac:chgData name="HOWARD LIM" userId="5f46fd05-caa1-48d7-ae1b-d61ec684b443" providerId="ADAL" clId="{2FBED7FA-B31C-46F7-936E-2A44E3AA4F7E}" dt="2021-03-31T13:38:22.641" v="9911" actId="208"/>
          <ac:spMkLst>
            <pc:docMk/>
            <pc:sldMk cId="3573468603" sldId="330"/>
            <ac:spMk id="9" creationId="{F7171416-A99C-4ACD-8A30-C455F5879396}"/>
          </ac:spMkLst>
        </pc:spChg>
        <pc:picChg chg="add mod">
          <ac:chgData name="HOWARD LIM" userId="5f46fd05-caa1-48d7-ae1b-d61ec684b443" providerId="ADAL" clId="{2FBED7FA-B31C-46F7-936E-2A44E3AA4F7E}" dt="2021-03-31T13:38:22.363" v="9871"/>
          <ac:picMkLst>
            <pc:docMk/>
            <pc:sldMk cId="3573468603" sldId="330"/>
            <ac:picMk id="5" creationId="{FB5104DF-E52D-46A8-A1B2-51FDABF77887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195" v="8609" actId="2696"/>
        <pc:sldMkLst>
          <pc:docMk/>
          <pc:sldMk cId="689167499" sldId="331"/>
        </pc:sldMkLst>
        <pc:spChg chg="add mod">
          <ac:chgData name="HOWARD LIM" userId="5f46fd05-caa1-48d7-ae1b-d61ec684b443" providerId="ADAL" clId="{2FBED7FA-B31C-46F7-936E-2A44E3AA4F7E}" dt="2021-03-31T13:37:26.039" v="8506" actId="208"/>
          <ac:spMkLst>
            <pc:docMk/>
            <pc:sldMk cId="689167499" sldId="331"/>
            <ac:spMk id="6" creationId="{3B2FC67E-AD16-461F-A7BE-75E2DDCC652F}"/>
          </ac:spMkLst>
        </pc:spChg>
        <pc:spChg chg="add mod">
          <ac:chgData name="HOWARD LIM" userId="5f46fd05-caa1-48d7-ae1b-d61ec684b443" providerId="ADAL" clId="{2FBED7FA-B31C-46F7-936E-2A44E3AA4F7E}" dt="2021-03-31T13:37:26.100" v="8516" actId="208"/>
          <ac:spMkLst>
            <pc:docMk/>
            <pc:sldMk cId="689167499" sldId="331"/>
            <ac:spMk id="7" creationId="{5715ADCB-D4C8-4F22-AEDE-17B76F73E6A1}"/>
          </ac:spMkLst>
        </pc:spChg>
        <pc:spChg chg="add mod">
          <ac:chgData name="HOWARD LIM" userId="5f46fd05-caa1-48d7-ae1b-d61ec684b443" providerId="ADAL" clId="{2FBED7FA-B31C-46F7-936E-2A44E3AA4F7E}" dt="2021-03-31T13:37:26.167" v="8526" actId="208"/>
          <ac:spMkLst>
            <pc:docMk/>
            <pc:sldMk cId="689167499" sldId="331"/>
            <ac:spMk id="8" creationId="{C2217CD6-2B48-4E25-8EE7-A5F2CEBA626E}"/>
          </ac:spMkLst>
        </pc:spChg>
        <pc:spChg chg="add mod">
          <ac:chgData name="HOWARD LIM" userId="5f46fd05-caa1-48d7-ae1b-d61ec684b443" providerId="ADAL" clId="{2FBED7FA-B31C-46F7-936E-2A44E3AA4F7E}" dt="2021-03-31T13:37:26.253" v="8536" actId="208"/>
          <ac:spMkLst>
            <pc:docMk/>
            <pc:sldMk cId="689167499" sldId="331"/>
            <ac:spMk id="9" creationId="{2ED0B198-779B-4647-93FD-B829F5E0EFFE}"/>
          </ac:spMkLst>
        </pc:spChg>
        <pc:picChg chg="add mod">
          <ac:chgData name="HOWARD LIM" userId="5f46fd05-caa1-48d7-ae1b-d61ec684b443" providerId="ADAL" clId="{2FBED7FA-B31C-46F7-936E-2A44E3AA4F7E}" dt="2021-03-31T13:37:25.946" v="8496"/>
          <ac:picMkLst>
            <pc:docMk/>
            <pc:sldMk cId="689167499" sldId="331"/>
            <ac:picMk id="5" creationId="{12EB53DD-C99B-4F11-80EC-EB6624C7EF0E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0" v="10028" actId="2696"/>
        <pc:sldMkLst>
          <pc:docMk/>
          <pc:sldMk cId="2000310976" sldId="331"/>
        </pc:sldMkLst>
        <pc:spChg chg="add mod">
          <ac:chgData name="HOWARD LIM" userId="5f46fd05-caa1-48d7-ae1b-d61ec684b443" providerId="ADAL" clId="{2FBED7FA-B31C-46F7-936E-2A44E3AA4F7E}" dt="2021-03-31T13:38:22.928" v="9924" actId="208"/>
          <ac:spMkLst>
            <pc:docMk/>
            <pc:sldMk cId="2000310976" sldId="331"/>
            <ac:spMk id="6" creationId="{FD74A336-A429-4A88-8FF0-8921A61DCA7B}"/>
          </ac:spMkLst>
        </pc:spChg>
        <pc:spChg chg="add mod">
          <ac:chgData name="HOWARD LIM" userId="5f46fd05-caa1-48d7-ae1b-d61ec684b443" providerId="ADAL" clId="{2FBED7FA-B31C-46F7-936E-2A44E3AA4F7E}" dt="2021-03-31T13:38:22.977" v="9934" actId="208"/>
          <ac:spMkLst>
            <pc:docMk/>
            <pc:sldMk cId="2000310976" sldId="331"/>
            <ac:spMk id="7" creationId="{CAAC70DF-5453-431C-99F2-7687FEA52F4B}"/>
          </ac:spMkLst>
        </pc:spChg>
        <pc:spChg chg="add mod">
          <ac:chgData name="HOWARD LIM" userId="5f46fd05-caa1-48d7-ae1b-d61ec684b443" providerId="ADAL" clId="{2FBED7FA-B31C-46F7-936E-2A44E3AA4F7E}" dt="2021-03-31T13:38:23.031" v="9944" actId="208"/>
          <ac:spMkLst>
            <pc:docMk/>
            <pc:sldMk cId="2000310976" sldId="331"/>
            <ac:spMk id="8" creationId="{172ABE39-87D7-48AE-83C0-E34E7080269B}"/>
          </ac:spMkLst>
        </pc:spChg>
        <pc:spChg chg="add mod">
          <ac:chgData name="HOWARD LIM" userId="5f46fd05-caa1-48d7-ae1b-d61ec684b443" providerId="ADAL" clId="{2FBED7FA-B31C-46F7-936E-2A44E3AA4F7E}" dt="2021-03-31T13:38:23.100" v="9954" actId="208"/>
          <ac:spMkLst>
            <pc:docMk/>
            <pc:sldMk cId="2000310976" sldId="331"/>
            <ac:spMk id="9" creationId="{081300EC-2EB9-400E-A1B9-0A966177B2E3}"/>
          </ac:spMkLst>
        </pc:spChg>
        <pc:picChg chg="add mod">
          <ac:chgData name="HOWARD LIM" userId="5f46fd05-caa1-48d7-ae1b-d61ec684b443" providerId="ADAL" clId="{2FBED7FA-B31C-46F7-936E-2A44E3AA4F7E}" dt="2021-03-31T13:38:22.776" v="9914"/>
          <ac:picMkLst>
            <pc:docMk/>
            <pc:sldMk cId="2000310976" sldId="331"/>
            <ac:picMk id="5" creationId="{7A9C4061-6470-415B-A707-60D3599A8636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1:12.577" v="13759" actId="57"/>
        <pc:sldMkLst>
          <pc:docMk/>
          <pc:sldMk cId="2115082936" sldId="331"/>
        </pc:sldMkLst>
        <pc:spChg chg="add mod">
          <ac:chgData name="HOWARD LIM" userId="5f46fd05-caa1-48d7-ae1b-d61ec684b443" providerId="ADAL" clId="{2FBED7FA-B31C-46F7-936E-2A44E3AA4F7E}" dt="2021-03-31T14:20:10.368" v="13422" actId="208"/>
          <ac:spMkLst>
            <pc:docMk/>
            <pc:sldMk cId="2115082936" sldId="331"/>
            <ac:spMk id="4" creationId="{A6E674B4-60CD-4628-B706-C8D43737333A}"/>
          </ac:spMkLst>
        </pc:spChg>
        <pc:spChg chg="add mod">
          <ac:chgData name="HOWARD LIM" userId="5f46fd05-caa1-48d7-ae1b-d61ec684b443" providerId="ADAL" clId="{2FBED7FA-B31C-46F7-936E-2A44E3AA4F7E}" dt="2021-03-31T14:20:10.424" v="13432" actId="208"/>
          <ac:spMkLst>
            <pc:docMk/>
            <pc:sldMk cId="2115082936" sldId="331"/>
            <ac:spMk id="5" creationId="{ED6108BC-C28E-4E34-8074-A148A4B661AC}"/>
          </ac:spMkLst>
        </pc:spChg>
        <pc:spChg chg="add mod">
          <ac:chgData name="HOWARD LIM" userId="5f46fd05-caa1-48d7-ae1b-d61ec684b443" providerId="ADAL" clId="{2FBED7FA-B31C-46F7-936E-2A44E3AA4F7E}" dt="2021-03-31T14:21:10.451" v="13758" actId="57"/>
          <ac:spMkLst>
            <pc:docMk/>
            <pc:sldMk cId="2115082936" sldId="331"/>
            <ac:spMk id="6" creationId="{BF75AF9B-BBED-4A38-AEB5-67E2313B1FEF}"/>
          </ac:spMkLst>
        </pc:spChg>
        <pc:spChg chg="add mod">
          <ac:chgData name="HOWARD LIM" userId="5f46fd05-caa1-48d7-ae1b-d61ec684b443" providerId="ADAL" clId="{2FBED7FA-B31C-46F7-936E-2A44E3AA4F7E}" dt="2021-03-31T14:21:12.577" v="13759" actId="57"/>
          <ac:spMkLst>
            <pc:docMk/>
            <pc:sldMk cId="2115082936" sldId="331"/>
            <ac:spMk id="7" creationId="{D88EBDA8-DDD0-49BA-8F79-712401415A25}"/>
          </ac:spMkLst>
        </pc:spChg>
        <pc:picChg chg="add mod">
          <ac:chgData name="HOWARD LIM" userId="5f46fd05-caa1-48d7-ae1b-d61ec684b443" providerId="ADAL" clId="{2FBED7FA-B31C-46F7-936E-2A44E3AA4F7E}" dt="2021-03-31T14:20:10.232" v="13412"/>
          <ac:picMkLst>
            <pc:docMk/>
            <pc:sldMk cId="2115082936" sldId="331"/>
            <ac:picMk id="3" creationId="{C53127FC-5959-4808-A769-80258F7CF9E1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44:13.688" v="10029" actId="2696"/>
        <pc:sldMkLst>
          <pc:docMk/>
          <pc:sldMk cId="427198184" sldId="332"/>
        </pc:sldMkLst>
        <pc:spChg chg="add mod">
          <ac:chgData name="HOWARD LIM" userId="5f46fd05-caa1-48d7-ae1b-d61ec684b443" providerId="ADAL" clId="{2FBED7FA-B31C-46F7-936E-2A44E3AA4F7E}" dt="2021-03-31T13:38:23.425" v="9967" actId="208"/>
          <ac:spMkLst>
            <pc:docMk/>
            <pc:sldMk cId="427198184" sldId="332"/>
            <ac:spMk id="6" creationId="{2C6FCB9B-8E8B-4BEB-B6A4-46BD181AD1BB}"/>
          </ac:spMkLst>
        </pc:spChg>
        <pc:spChg chg="add mod">
          <ac:chgData name="HOWARD LIM" userId="5f46fd05-caa1-48d7-ae1b-d61ec684b443" providerId="ADAL" clId="{2FBED7FA-B31C-46F7-936E-2A44E3AA4F7E}" dt="2021-03-31T13:38:23.484" v="9977" actId="208"/>
          <ac:spMkLst>
            <pc:docMk/>
            <pc:sldMk cId="427198184" sldId="332"/>
            <ac:spMk id="7" creationId="{C8D825CB-A926-4436-A587-C22073FD7DED}"/>
          </ac:spMkLst>
        </pc:spChg>
        <pc:spChg chg="add mod">
          <ac:chgData name="HOWARD LIM" userId="5f46fd05-caa1-48d7-ae1b-d61ec684b443" providerId="ADAL" clId="{2FBED7FA-B31C-46F7-936E-2A44E3AA4F7E}" dt="2021-03-31T13:38:23.542" v="9987" actId="208"/>
          <ac:spMkLst>
            <pc:docMk/>
            <pc:sldMk cId="427198184" sldId="332"/>
            <ac:spMk id="8" creationId="{2A6CA239-E7B3-4E6D-A8F6-D2D608A284D3}"/>
          </ac:spMkLst>
        </pc:spChg>
        <pc:spChg chg="add mod">
          <ac:chgData name="HOWARD LIM" userId="5f46fd05-caa1-48d7-ae1b-d61ec684b443" providerId="ADAL" clId="{2FBED7FA-B31C-46F7-936E-2A44E3AA4F7E}" dt="2021-03-31T13:38:23.600" v="9997" actId="208"/>
          <ac:spMkLst>
            <pc:docMk/>
            <pc:sldMk cId="427198184" sldId="332"/>
            <ac:spMk id="9" creationId="{A6179A11-21A6-47BB-B89D-15AF4F1A937A}"/>
          </ac:spMkLst>
        </pc:spChg>
        <pc:picChg chg="add mod">
          <ac:chgData name="HOWARD LIM" userId="5f46fd05-caa1-48d7-ae1b-d61ec684b443" providerId="ADAL" clId="{2FBED7FA-B31C-46F7-936E-2A44E3AA4F7E}" dt="2021-03-31T13:38:23.289" v="9957"/>
          <ac:picMkLst>
            <pc:docMk/>
            <pc:sldMk cId="427198184" sldId="332"/>
            <ac:picMk id="5" creationId="{E82D8724-CD62-4FC3-B471-B62E27CDF00B}"/>
          </ac:picMkLst>
        </pc:picChg>
      </pc:sldChg>
      <pc:sldChg chg="addSp modSp add del mod">
        <pc:chgData name="HOWARD LIM" userId="5f46fd05-caa1-48d7-ae1b-d61ec684b443" providerId="ADAL" clId="{2FBED7FA-B31C-46F7-936E-2A44E3AA4F7E}" dt="2021-03-31T13:38:07.202" v="8610" actId="2696"/>
        <pc:sldMkLst>
          <pc:docMk/>
          <pc:sldMk cId="611938245" sldId="332"/>
        </pc:sldMkLst>
        <pc:spChg chg="add mod">
          <ac:chgData name="HOWARD LIM" userId="5f46fd05-caa1-48d7-ae1b-d61ec684b443" providerId="ADAL" clId="{2FBED7FA-B31C-46F7-936E-2A44E3AA4F7E}" dt="2021-03-31T13:37:26.564" v="8549" actId="208"/>
          <ac:spMkLst>
            <pc:docMk/>
            <pc:sldMk cId="611938245" sldId="332"/>
            <ac:spMk id="6" creationId="{25EEC0D0-DFF9-417E-B4B8-A6E7A9A10D1D}"/>
          </ac:spMkLst>
        </pc:spChg>
        <pc:spChg chg="add mod">
          <ac:chgData name="HOWARD LIM" userId="5f46fd05-caa1-48d7-ae1b-d61ec684b443" providerId="ADAL" clId="{2FBED7FA-B31C-46F7-936E-2A44E3AA4F7E}" dt="2021-03-31T13:37:26.677" v="8559" actId="208"/>
          <ac:spMkLst>
            <pc:docMk/>
            <pc:sldMk cId="611938245" sldId="332"/>
            <ac:spMk id="7" creationId="{CE5D8E16-5F1A-4391-AEC7-8513DBCD82D6}"/>
          </ac:spMkLst>
        </pc:spChg>
        <pc:spChg chg="add mod">
          <ac:chgData name="HOWARD LIM" userId="5f46fd05-caa1-48d7-ae1b-d61ec684b443" providerId="ADAL" clId="{2FBED7FA-B31C-46F7-936E-2A44E3AA4F7E}" dt="2021-03-31T13:37:26.771" v="8569" actId="208"/>
          <ac:spMkLst>
            <pc:docMk/>
            <pc:sldMk cId="611938245" sldId="332"/>
            <ac:spMk id="8" creationId="{B28E8EBA-4C34-49B9-B343-284F25F26A57}"/>
          </ac:spMkLst>
        </pc:spChg>
        <pc:spChg chg="add mod">
          <ac:chgData name="HOWARD LIM" userId="5f46fd05-caa1-48d7-ae1b-d61ec684b443" providerId="ADAL" clId="{2FBED7FA-B31C-46F7-936E-2A44E3AA4F7E}" dt="2021-03-31T13:37:26.830" v="8579" actId="208"/>
          <ac:spMkLst>
            <pc:docMk/>
            <pc:sldMk cId="611938245" sldId="332"/>
            <ac:spMk id="9" creationId="{6DB47C0F-4753-43BA-A79E-4398AA229CDB}"/>
          </ac:spMkLst>
        </pc:spChg>
        <pc:picChg chg="add mod">
          <ac:chgData name="HOWARD LIM" userId="5f46fd05-caa1-48d7-ae1b-d61ec684b443" providerId="ADAL" clId="{2FBED7FA-B31C-46F7-936E-2A44E3AA4F7E}" dt="2021-03-31T13:37:26.451" v="8539"/>
          <ac:picMkLst>
            <pc:docMk/>
            <pc:sldMk cId="611938245" sldId="332"/>
            <ac:picMk id="5" creationId="{6FCFF303-3C8A-4566-A274-3ED12542A5BB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1.055" v="13495" actId="208"/>
        <pc:sldMkLst>
          <pc:docMk/>
          <pc:sldMk cId="3747554514" sldId="332"/>
        </pc:sldMkLst>
        <pc:spChg chg="add mod">
          <ac:chgData name="HOWARD LIM" userId="5f46fd05-caa1-48d7-ae1b-d61ec684b443" providerId="ADAL" clId="{2FBED7FA-B31C-46F7-936E-2A44E3AA4F7E}" dt="2021-03-31T14:20:10.874" v="13465" actId="208"/>
          <ac:spMkLst>
            <pc:docMk/>
            <pc:sldMk cId="3747554514" sldId="332"/>
            <ac:spMk id="4" creationId="{836FB83C-7619-4CD5-A16C-168565E05048}"/>
          </ac:spMkLst>
        </pc:spChg>
        <pc:spChg chg="add mod">
          <ac:chgData name="HOWARD LIM" userId="5f46fd05-caa1-48d7-ae1b-d61ec684b443" providerId="ADAL" clId="{2FBED7FA-B31C-46F7-936E-2A44E3AA4F7E}" dt="2021-03-31T14:20:10.938" v="13475" actId="208"/>
          <ac:spMkLst>
            <pc:docMk/>
            <pc:sldMk cId="3747554514" sldId="332"/>
            <ac:spMk id="5" creationId="{46D5BFD5-2ADA-4A44-A20B-D3E42DE72C12}"/>
          </ac:spMkLst>
        </pc:spChg>
        <pc:spChg chg="add mod">
          <ac:chgData name="HOWARD LIM" userId="5f46fd05-caa1-48d7-ae1b-d61ec684b443" providerId="ADAL" clId="{2FBED7FA-B31C-46F7-936E-2A44E3AA4F7E}" dt="2021-03-31T14:20:11.007" v="13485" actId="208"/>
          <ac:spMkLst>
            <pc:docMk/>
            <pc:sldMk cId="3747554514" sldId="332"/>
            <ac:spMk id="6" creationId="{31DC20FF-B66D-4C44-9426-B16487F4054E}"/>
          </ac:spMkLst>
        </pc:spChg>
        <pc:spChg chg="add mod">
          <ac:chgData name="HOWARD LIM" userId="5f46fd05-caa1-48d7-ae1b-d61ec684b443" providerId="ADAL" clId="{2FBED7FA-B31C-46F7-936E-2A44E3AA4F7E}" dt="2021-03-31T14:20:11.055" v="13495" actId="208"/>
          <ac:spMkLst>
            <pc:docMk/>
            <pc:sldMk cId="3747554514" sldId="332"/>
            <ac:spMk id="7" creationId="{5145EFC9-9CE4-4E11-BF62-FEE7DB90D8C8}"/>
          </ac:spMkLst>
        </pc:spChg>
        <pc:picChg chg="add mod">
          <ac:chgData name="HOWARD LIM" userId="5f46fd05-caa1-48d7-ae1b-d61ec684b443" providerId="ADAL" clId="{2FBED7FA-B31C-46F7-936E-2A44E3AA4F7E}" dt="2021-03-31T14:20:10.736" v="13455"/>
          <ac:picMkLst>
            <pc:docMk/>
            <pc:sldMk cId="3747554514" sldId="332"/>
            <ac:picMk id="3" creationId="{D029837E-21E6-484F-A1E4-E81E289F43D0}"/>
          </ac:picMkLst>
        </pc:picChg>
      </pc:sldChg>
      <pc:sldChg chg="add del">
        <pc:chgData name="HOWARD LIM" userId="5f46fd05-caa1-48d7-ae1b-d61ec684b443" providerId="ADAL" clId="{2FBED7FA-B31C-46F7-936E-2A44E3AA4F7E}" dt="2021-03-31T13:38:07.211" v="8611" actId="2696"/>
        <pc:sldMkLst>
          <pc:docMk/>
          <pc:sldMk cId="1918686808" sldId="333"/>
        </pc:sldMkLst>
      </pc:sldChg>
      <pc:sldChg chg="addSp modSp add mod">
        <pc:chgData name="HOWARD LIM" userId="5f46fd05-caa1-48d7-ae1b-d61ec684b443" providerId="ADAL" clId="{2FBED7FA-B31C-46F7-936E-2A44E3AA4F7E}" dt="2021-03-31T14:20:11.560" v="13538" actId="208"/>
        <pc:sldMkLst>
          <pc:docMk/>
          <pc:sldMk cId="2847807730" sldId="333"/>
        </pc:sldMkLst>
        <pc:spChg chg="add mod">
          <ac:chgData name="HOWARD LIM" userId="5f46fd05-caa1-48d7-ae1b-d61ec684b443" providerId="ADAL" clId="{2FBED7FA-B31C-46F7-936E-2A44E3AA4F7E}" dt="2021-03-31T14:20:11.386" v="13508" actId="208"/>
          <ac:spMkLst>
            <pc:docMk/>
            <pc:sldMk cId="2847807730" sldId="333"/>
            <ac:spMk id="4" creationId="{F0BE2AB1-A22D-43D4-8A4B-218EA29F960C}"/>
          </ac:spMkLst>
        </pc:spChg>
        <pc:spChg chg="add mod">
          <ac:chgData name="HOWARD LIM" userId="5f46fd05-caa1-48d7-ae1b-d61ec684b443" providerId="ADAL" clId="{2FBED7FA-B31C-46F7-936E-2A44E3AA4F7E}" dt="2021-03-31T14:20:11.446" v="13518" actId="208"/>
          <ac:spMkLst>
            <pc:docMk/>
            <pc:sldMk cId="2847807730" sldId="333"/>
            <ac:spMk id="5" creationId="{805B1102-B5CD-4987-84F1-3BE48EB07794}"/>
          </ac:spMkLst>
        </pc:spChg>
        <pc:spChg chg="add mod">
          <ac:chgData name="HOWARD LIM" userId="5f46fd05-caa1-48d7-ae1b-d61ec684b443" providerId="ADAL" clId="{2FBED7FA-B31C-46F7-936E-2A44E3AA4F7E}" dt="2021-03-31T14:20:11.503" v="13528" actId="208"/>
          <ac:spMkLst>
            <pc:docMk/>
            <pc:sldMk cId="2847807730" sldId="333"/>
            <ac:spMk id="6" creationId="{4FEA9A36-3D36-46D6-BDA9-84EA05082841}"/>
          </ac:spMkLst>
        </pc:spChg>
        <pc:spChg chg="add mod">
          <ac:chgData name="HOWARD LIM" userId="5f46fd05-caa1-48d7-ae1b-d61ec684b443" providerId="ADAL" clId="{2FBED7FA-B31C-46F7-936E-2A44E3AA4F7E}" dt="2021-03-31T14:20:11.560" v="13538" actId="208"/>
          <ac:spMkLst>
            <pc:docMk/>
            <pc:sldMk cId="2847807730" sldId="333"/>
            <ac:spMk id="7" creationId="{8223DA9A-D5FD-4756-872F-05AB021B6ED3}"/>
          </ac:spMkLst>
        </pc:spChg>
        <pc:picChg chg="add mod">
          <ac:chgData name="HOWARD LIM" userId="5f46fd05-caa1-48d7-ae1b-d61ec684b443" providerId="ADAL" clId="{2FBED7FA-B31C-46F7-936E-2A44E3AA4F7E}" dt="2021-03-31T14:20:11.257" v="13498"/>
          <ac:picMkLst>
            <pc:docMk/>
            <pc:sldMk cId="2847807730" sldId="333"/>
            <ac:picMk id="3" creationId="{0F84FCF7-3012-434B-838E-344E88D5BA40}"/>
          </ac:picMkLst>
        </pc:picChg>
      </pc:sldChg>
      <pc:sldChg chg="add del">
        <pc:chgData name="HOWARD LIM" userId="5f46fd05-caa1-48d7-ae1b-d61ec684b443" providerId="ADAL" clId="{2FBED7FA-B31C-46F7-936E-2A44E3AA4F7E}" dt="2021-03-31T13:38:33.650" v="9998" actId="47"/>
        <pc:sldMkLst>
          <pc:docMk/>
          <pc:sldMk cId="3635554917" sldId="333"/>
        </pc:sldMkLst>
      </pc:sldChg>
      <pc:sldChg chg="addSp modSp add mod">
        <pc:chgData name="HOWARD LIM" userId="5f46fd05-caa1-48d7-ae1b-d61ec684b443" providerId="ADAL" clId="{2FBED7FA-B31C-46F7-936E-2A44E3AA4F7E}" dt="2021-03-31T14:20:12.286" v="13581" actId="208"/>
        <pc:sldMkLst>
          <pc:docMk/>
          <pc:sldMk cId="4217841346" sldId="334"/>
        </pc:sldMkLst>
        <pc:spChg chg="add mod">
          <ac:chgData name="HOWARD LIM" userId="5f46fd05-caa1-48d7-ae1b-d61ec684b443" providerId="ADAL" clId="{2FBED7FA-B31C-46F7-936E-2A44E3AA4F7E}" dt="2021-03-31T14:20:11.916" v="13551" actId="208"/>
          <ac:spMkLst>
            <pc:docMk/>
            <pc:sldMk cId="4217841346" sldId="334"/>
            <ac:spMk id="4" creationId="{761DF922-C4E6-4B02-998B-18DAFF2D83AD}"/>
          </ac:spMkLst>
        </pc:spChg>
        <pc:spChg chg="add mod">
          <ac:chgData name="HOWARD LIM" userId="5f46fd05-caa1-48d7-ae1b-d61ec684b443" providerId="ADAL" clId="{2FBED7FA-B31C-46F7-936E-2A44E3AA4F7E}" dt="2021-03-31T14:20:12.021" v="13561" actId="208"/>
          <ac:spMkLst>
            <pc:docMk/>
            <pc:sldMk cId="4217841346" sldId="334"/>
            <ac:spMk id="5" creationId="{ACE96B91-C4C1-43F0-9917-AA1C05341CC6}"/>
          </ac:spMkLst>
        </pc:spChg>
        <pc:spChg chg="add mod">
          <ac:chgData name="HOWARD LIM" userId="5f46fd05-caa1-48d7-ae1b-d61ec684b443" providerId="ADAL" clId="{2FBED7FA-B31C-46F7-936E-2A44E3AA4F7E}" dt="2021-03-31T14:20:12.134" v="13571" actId="208"/>
          <ac:spMkLst>
            <pc:docMk/>
            <pc:sldMk cId="4217841346" sldId="334"/>
            <ac:spMk id="6" creationId="{E5F2968F-45D7-4800-8ECA-477DDFCE69A7}"/>
          </ac:spMkLst>
        </pc:spChg>
        <pc:spChg chg="add mod">
          <ac:chgData name="HOWARD LIM" userId="5f46fd05-caa1-48d7-ae1b-d61ec684b443" providerId="ADAL" clId="{2FBED7FA-B31C-46F7-936E-2A44E3AA4F7E}" dt="2021-03-31T14:20:12.286" v="13581" actId="208"/>
          <ac:spMkLst>
            <pc:docMk/>
            <pc:sldMk cId="4217841346" sldId="334"/>
            <ac:spMk id="7" creationId="{E4FC8DBE-66DB-49DC-95BF-3B1020843287}"/>
          </ac:spMkLst>
        </pc:spChg>
        <pc:picChg chg="add mod">
          <ac:chgData name="HOWARD LIM" userId="5f46fd05-caa1-48d7-ae1b-d61ec684b443" providerId="ADAL" clId="{2FBED7FA-B31C-46F7-936E-2A44E3AA4F7E}" dt="2021-03-31T14:20:11.760" v="13541"/>
          <ac:picMkLst>
            <pc:docMk/>
            <pc:sldMk cId="4217841346" sldId="334"/>
            <ac:picMk id="3" creationId="{9F3F9206-C1B8-455F-9201-7CBBE12FEEA7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2.897" v="13624" actId="208"/>
        <pc:sldMkLst>
          <pc:docMk/>
          <pc:sldMk cId="1492383288" sldId="335"/>
        </pc:sldMkLst>
        <pc:spChg chg="add mod">
          <ac:chgData name="HOWARD LIM" userId="5f46fd05-caa1-48d7-ae1b-d61ec684b443" providerId="ADAL" clId="{2FBED7FA-B31C-46F7-936E-2A44E3AA4F7E}" dt="2021-03-31T14:20:12.623" v="13594" actId="208"/>
          <ac:spMkLst>
            <pc:docMk/>
            <pc:sldMk cId="1492383288" sldId="335"/>
            <ac:spMk id="4" creationId="{D94CC446-CB09-43BB-B185-EBFD2E8184B1}"/>
          </ac:spMkLst>
        </pc:spChg>
        <pc:spChg chg="add mod">
          <ac:chgData name="HOWARD LIM" userId="5f46fd05-caa1-48d7-ae1b-d61ec684b443" providerId="ADAL" clId="{2FBED7FA-B31C-46F7-936E-2A44E3AA4F7E}" dt="2021-03-31T14:20:12.727" v="13604" actId="208"/>
          <ac:spMkLst>
            <pc:docMk/>
            <pc:sldMk cId="1492383288" sldId="335"/>
            <ac:spMk id="5" creationId="{33D8EAC1-3680-4DF9-BA37-A590CB39C73B}"/>
          </ac:spMkLst>
        </pc:spChg>
        <pc:spChg chg="add mod">
          <ac:chgData name="HOWARD LIM" userId="5f46fd05-caa1-48d7-ae1b-d61ec684b443" providerId="ADAL" clId="{2FBED7FA-B31C-46F7-936E-2A44E3AA4F7E}" dt="2021-03-31T14:20:12.848" v="13614" actId="208"/>
          <ac:spMkLst>
            <pc:docMk/>
            <pc:sldMk cId="1492383288" sldId="335"/>
            <ac:spMk id="6" creationId="{CFE83CAB-C674-40E0-9FAE-5F862A368CC1}"/>
          </ac:spMkLst>
        </pc:spChg>
        <pc:spChg chg="add mod">
          <ac:chgData name="HOWARD LIM" userId="5f46fd05-caa1-48d7-ae1b-d61ec684b443" providerId="ADAL" clId="{2FBED7FA-B31C-46F7-936E-2A44E3AA4F7E}" dt="2021-03-31T14:20:12.897" v="13624" actId="208"/>
          <ac:spMkLst>
            <pc:docMk/>
            <pc:sldMk cId="1492383288" sldId="335"/>
            <ac:spMk id="7" creationId="{3B50AFBA-AA4A-440F-B42A-3BC4F82510B0}"/>
          </ac:spMkLst>
        </pc:spChg>
        <pc:picChg chg="add mod">
          <ac:chgData name="HOWARD LIM" userId="5f46fd05-caa1-48d7-ae1b-d61ec684b443" providerId="ADAL" clId="{2FBED7FA-B31C-46F7-936E-2A44E3AA4F7E}" dt="2021-03-31T14:20:12.477" v="13584"/>
          <ac:picMkLst>
            <pc:docMk/>
            <pc:sldMk cId="1492383288" sldId="335"/>
            <ac:picMk id="3" creationId="{96E5A0AE-A69A-4B30-A9FC-5D28AF1C1454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3.523" v="13667" actId="208"/>
        <pc:sldMkLst>
          <pc:docMk/>
          <pc:sldMk cId="14242408" sldId="336"/>
        </pc:sldMkLst>
        <pc:spChg chg="add mod">
          <ac:chgData name="HOWARD LIM" userId="5f46fd05-caa1-48d7-ae1b-d61ec684b443" providerId="ADAL" clId="{2FBED7FA-B31C-46F7-936E-2A44E3AA4F7E}" dt="2021-03-31T14:20:13.244" v="13637" actId="208"/>
          <ac:spMkLst>
            <pc:docMk/>
            <pc:sldMk cId="14242408" sldId="336"/>
            <ac:spMk id="4" creationId="{D0FCEBAE-B733-4C9C-B239-431A6828DD74}"/>
          </ac:spMkLst>
        </pc:spChg>
        <pc:spChg chg="add mod">
          <ac:chgData name="HOWARD LIM" userId="5f46fd05-caa1-48d7-ae1b-d61ec684b443" providerId="ADAL" clId="{2FBED7FA-B31C-46F7-936E-2A44E3AA4F7E}" dt="2021-03-31T14:20:13.359" v="13647" actId="208"/>
          <ac:spMkLst>
            <pc:docMk/>
            <pc:sldMk cId="14242408" sldId="336"/>
            <ac:spMk id="5" creationId="{41CEE0AA-0CDF-4F9D-BC20-E01B4D502EA5}"/>
          </ac:spMkLst>
        </pc:spChg>
        <pc:spChg chg="add mod">
          <ac:chgData name="HOWARD LIM" userId="5f46fd05-caa1-48d7-ae1b-d61ec684b443" providerId="ADAL" clId="{2FBED7FA-B31C-46F7-936E-2A44E3AA4F7E}" dt="2021-03-31T14:20:13.455" v="13657" actId="208"/>
          <ac:spMkLst>
            <pc:docMk/>
            <pc:sldMk cId="14242408" sldId="336"/>
            <ac:spMk id="6" creationId="{70746CAF-AEFB-40EB-8441-01F180FD536D}"/>
          </ac:spMkLst>
        </pc:spChg>
        <pc:spChg chg="add mod">
          <ac:chgData name="HOWARD LIM" userId="5f46fd05-caa1-48d7-ae1b-d61ec684b443" providerId="ADAL" clId="{2FBED7FA-B31C-46F7-936E-2A44E3AA4F7E}" dt="2021-03-31T14:20:13.523" v="13667" actId="208"/>
          <ac:spMkLst>
            <pc:docMk/>
            <pc:sldMk cId="14242408" sldId="336"/>
            <ac:spMk id="7" creationId="{EC65FD98-5D1F-4A1C-BC51-2EBF18EF71F3}"/>
          </ac:spMkLst>
        </pc:spChg>
        <pc:picChg chg="add mod">
          <ac:chgData name="HOWARD LIM" userId="5f46fd05-caa1-48d7-ae1b-d61ec684b443" providerId="ADAL" clId="{2FBED7FA-B31C-46F7-936E-2A44E3AA4F7E}" dt="2021-03-31T14:20:13.092" v="13627"/>
          <ac:picMkLst>
            <pc:docMk/>
            <pc:sldMk cId="14242408" sldId="336"/>
            <ac:picMk id="3" creationId="{4B454A6B-A322-4F63-B2B9-D65672CFAFF3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059" v="13710" actId="208"/>
        <pc:sldMkLst>
          <pc:docMk/>
          <pc:sldMk cId="3157910763" sldId="337"/>
        </pc:sldMkLst>
        <pc:spChg chg="add mod">
          <ac:chgData name="HOWARD LIM" userId="5f46fd05-caa1-48d7-ae1b-d61ec684b443" providerId="ADAL" clId="{2FBED7FA-B31C-46F7-936E-2A44E3AA4F7E}" dt="2021-03-31T14:20:13.850" v="13680" actId="208"/>
          <ac:spMkLst>
            <pc:docMk/>
            <pc:sldMk cId="3157910763" sldId="337"/>
            <ac:spMk id="4" creationId="{78487DD2-2C3E-4D8B-B3D6-A7DA4FC168CD}"/>
          </ac:spMkLst>
        </pc:spChg>
        <pc:spChg chg="add mod">
          <ac:chgData name="HOWARD LIM" userId="5f46fd05-caa1-48d7-ae1b-d61ec684b443" providerId="ADAL" clId="{2FBED7FA-B31C-46F7-936E-2A44E3AA4F7E}" dt="2021-03-31T14:20:13.922" v="13690" actId="208"/>
          <ac:spMkLst>
            <pc:docMk/>
            <pc:sldMk cId="3157910763" sldId="337"/>
            <ac:spMk id="5" creationId="{BFD5E4FC-C6C5-4D0E-9618-9345F981B077}"/>
          </ac:spMkLst>
        </pc:spChg>
        <pc:spChg chg="add mod">
          <ac:chgData name="HOWARD LIM" userId="5f46fd05-caa1-48d7-ae1b-d61ec684b443" providerId="ADAL" clId="{2FBED7FA-B31C-46F7-936E-2A44E3AA4F7E}" dt="2021-03-31T14:20:13.979" v="13700" actId="208"/>
          <ac:spMkLst>
            <pc:docMk/>
            <pc:sldMk cId="3157910763" sldId="337"/>
            <ac:spMk id="6" creationId="{B12B0147-69E6-4EA8-8BD3-7553FF04E03E}"/>
          </ac:spMkLst>
        </pc:spChg>
        <pc:spChg chg="add mod">
          <ac:chgData name="HOWARD LIM" userId="5f46fd05-caa1-48d7-ae1b-d61ec684b443" providerId="ADAL" clId="{2FBED7FA-B31C-46F7-936E-2A44E3AA4F7E}" dt="2021-03-31T14:20:14.059" v="13710" actId="208"/>
          <ac:spMkLst>
            <pc:docMk/>
            <pc:sldMk cId="3157910763" sldId="337"/>
            <ac:spMk id="7" creationId="{0100D7F4-2BDD-4C89-9367-0B1F97652164}"/>
          </ac:spMkLst>
        </pc:spChg>
        <pc:picChg chg="add mod">
          <ac:chgData name="HOWARD LIM" userId="5f46fd05-caa1-48d7-ae1b-d61ec684b443" providerId="ADAL" clId="{2FBED7FA-B31C-46F7-936E-2A44E3AA4F7E}" dt="2021-03-31T14:20:13.707" v="13670"/>
          <ac:picMkLst>
            <pc:docMk/>
            <pc:sldMk cId="3157910763" sldId="337"/>
            <ac:picMk id="3" creationId="{93CF5D88-B0EB-46BA-B822-6BCA6F22B519}"/>
          </ac:picMkLst>
        </pc:picChg>
      </pc:sldChg>
      <pc:sldChg chg="addSp modSp add mod">
        <pc:chgData name="HOWARD LIM" userId="5f46fd05-caa1-48d7-ae1b-d61ec684b443" providerId="ADAL" clId="{2FBED7FA-B31C-46F7-936E-2A44E3AA4F7E}" dt="2021-03-31T14:20:14.753" v="13753" actId="208"/>
        <pc:sldMkLst>
          <pc:docMk/>
          <pc:sldMk cId="3146043732" sldId="338"/>
        </pc:sldMkLst>
        <pc:spChg chg="add mod">
          <ac:chgData name="HOWARD LIM" userId="5f46fd05-caa1-48d7-ae1b-d61ec684b443" providerId="ADAL" clId="{2FBED7FA-B31C-46F7-936E-2A44E3AA4F7E}" dt="2021-03-31T14:20:14.376" v="13723" actId="208"/>
          <ac:spMkLst>
            <pc:docMk/>
            <pc:sldMk cId="3146043732" sldId="338"/>
            <ac:spMk id="4" creationId="{058BFD40-327F-442B-B5E5-1795A17F7C58}"/>
          </ac:spMkLst>
        </pc:spChg>
        <pc:spChg chg="add mod">
          <ac:chgData name="HOWARD LIM" userId="5f46fd05-caa1-48d7-ae1b-d61ec684b443" providerId="ADAL" clId="{2FBED7FA-B31C-46F7-936E-2A44E3AA4F7E}" dt="2021-03-31T14:20:14.480" v="13733" actId="208"/>
          <ac:spMkLst>
            <pc:docMk/>
            <pc:sldMk cId="3146043732" sldId="338"/>
            <ac:spMk id="5" creationId="{A3B65A85-9479-441E-B7E6-1D03EF66E793}"/>
          </ac:spMkLst>
        </pc:spChg>
        <pc:spChg chg="add mod">
          <ac:chgData name="HOWARD LIM" userId="5f46fd05-caa1-48d7-ae1b-d61ec684b443" providerId="ADAL" clId="{2FBED7FA-B31C-46F7-936E-2A44E3AA4F7E}" dt="2021-03-31T14:20:14.640" v="13743" actId="208"/>
          <ac:spMkLst>
            <pc:docMk/>
            <pc:sldMk cId="3146043732" sldId="338"/>
            <ac:spMk id="6" creationId="{C9BADDB9-785E-4267-82B4-F8F6FA37B0FD}"/>
          </ac:spMkLst>
        </pc:spChg>
        <pc:spChg chg="add mod">
          <ac:chgData name="HOWARD LIM" userId="5f46fd05-caa1-48d7-ae1b-d61ec684b443" providerId="ADAL" clId="{2FBED7FA-B31C-46F7-936E-2A44E3AA4F7E}" dt="2021-03-31T14:20:14.753" v="13753" actId="208"/>
          <ac:spMkLst>
            <pc:docMk/>
            <pc:sldMk cId="3146043732" sldId="338"/>
            <ac:spMk id="7" creationId="{7ABF0840-9CBE-4669-8EDA-4D2F42154485}"/>
          </ac:spMkLst>
        </pc:spChg>
        <pc:picChg chg="add mod">
          <ac:chgData name="HOWARD LIM" userId="5f46fd05-caa1-48d7-ae1b-d61ec684b443" providerId="ADAL" clId="{2FBED7FA-B31C-46F7-936E-2A44E3AA4F7E}" dt="2021-03-31T14:20:14.215" v="13713"/>
          <ac:picMkLst>
            <pc:docMk/>
            <pc:sldMk cId="3146043732" sldId="338"/>
            <ac:picMk id="3" creationId="{A3B6D22E-34FA-417F-B9BB-C154A05A215E}"/>
          </ac:picMkLst>
        </pc:picChg>
      </pc:sldChg>
      <pc:sldChg chg="addSp modSp new mod">
        <pc:chgData name="HOWARD LIM" userId="5f46fd05-caa1-48d7-ae1b-d61ec684b443" providerId="ADAL" clId="{2FBED7FA-B31C-46F7-936E-2A44E3AA4F7E}" dt="2021-03-31T14:23:05.955" v="13786" actId="27636"/>
        <pc:sldMkLst>
          <pc:docMk/>
          <pc:sldMk cId="3127960495" sldId="339"/>
        </pc:sldMkLst>
        <pc:spChg chg="add mod">
          <ac:chgData name="HOWARD LIM" userId="5f46fd05-caa1-48d7-ae1b-d61ec684b443" providerId="ADAL" clId="{2FBED7FA-B31C-46F7-936E-2A44E3AA4F7E}" dt="2021-03-31T14:22:47.939" v="13774" actId="20577"/>
          <ac:spMkLst>
            <pc:docMk/>
            <pc:sldMk cId="3127960495" sldId="339"/>
            <ac:spMk id="3" creationId="{35B7AEE9-A26F-43BE-8536-E41023ADAC3C}"/>
          </ac:spMkLst>
        </pc:spChg>
        <pc:spChg chg="add mod">
          <ac:chgData name="HOWARD LIM" userId="5f46fd05-caa1-48d7-ae1b-d61ec684b443" providerId="ADAL" clId="{2FBED7FA-B31C-46F7-936E-2A44E3AA4F7E}" dt="2021-03-31T14:23:05.955" v="13786" actId="27636"/>
          <ac:spMkLst>
            <pc:docMk/>
            <pc:sldMk cId="3127960495" sldId="339"/>
            <ac:spMk id="4" creationId="{BCCD0A6D-FB0F-4C47-949D-F0F12223CC10}"/>
          </ac:spMkLst>
        </pc:spChg>
        <pc:picChg chg="add mod">
          <ac:chgData name="HOWARD LIM" userId="5f46fd05-caa1-48d7-ae1b-d61ec684b443" providerId="ADAL" clId="{2FBED7FA-B31C-46F7-936E-2A44E3AA4F7E}" dt="2021-03-31T14:22:19.513" v="13762"/>
          <ac:picMkLst>
            <pc:docMk/>
            <pc:sldMk cId="3127960495" sldId="339"/>
            <ac:picMk id="2" creationId="{B99D84C2-1072-4B6C-BD00-FE42F25D9B78}"/>
          </ac:picMkLst>
        </pc:picChg>
        <pc:cxnChg chg="add mod">
          <ac:chgData name="HOWARD LIM" userId="5f46fd05-caa1-48d7-ae1b-d61ec684b443" providerId="ADAL" clId="{2FBED7FA-B31C-46F7-936E-2A44E3AA4F7E}" dt="2021-03-31T14:22:19.513" v="13762"/>
          <ac:cxnSpMkLst>
            <pc:docMk/>
            <pc:sldMk cId="3127960495" sldId="339"/>
            <ac:cxnSpMk id="5" creationId="{AD76B0C0-237A-4F16-97D4-A05FE63F8E24}"/>
          </ac:cxnSpMkLst>
        </pc:cxnChg>
      </pc:sldChg>
      <pc:sldChg chg="add del">
        <pc:chgData name="HOWARD LIM" userId="5f46fd05-caa1-48d7-ae1b-d61ec684b443" providerId="ADAL" clId="{2FBED7FA-B31C-46F7-936E-2A44E3AA4F7E}" dt="2021-03-31T14:21:15.511" v="13760" actId="47"/>
        <pc:sldMkLst>
          <pc:docMk/>
          <pc:sldMk cId="3545731091" sldId="339"/>
        </pc:sldMkLst>
      </pc:sldChg>
    </pc:docChg>
  </pc:docChgLst>
  <pc:docChgLst>
    <pc:chgData name="HOWARD LIM" userId="5f46fd05-caa1-48d7-ae1b-d61ec684b443" providerId="ADAL" clId="{69DBCF93-7F65-4D2D-8875-34AB06D63D8A}"/>
    <pc:docChg chg="custSel addSld delSld modSld">
      <pc:chgData name="HOWARD LIM" userId="5f46fd05-caa1-48d7-ae1b-d61ec684b443" providerId="ADAL" clId="{69DBCF93-7F65-4D2D-8875-34AB06D63D8A}" dt="2021-07-12T12:14:48.888" v="466" actId="47"/>
      <pc:docMkLst>
        <pc:docMk/>
      </pc:docMkLst>
      <pc:sldChg chg="del">
        <pc:chgData name="HOWARD LIM" userId="5f46fd05-caa1-48d7-ae1b-d61ec684b443" providerId="ADAL" clId="{69DBCF93-7F65-4D2D-8875-34AB06D63D8A}" dt="2021-07-12T12:14:00.458" v="0" actId="2696"/>
        <pc:sldMkLst>
          <pc:docMk/>
          <pc:sldMk cId="3788475977" sldId="397"/>
        </pc:sldMkLst>
      </pc:sldChg>
      <pc:sldChg chg="del">
        <pc:chgData name="HOWARD LIM" userId="5f46fd05-caa1-48d7-ae1b-d61ec684b443" providerId="ADAL" clId="{69DBCF93-7F65-4D2D-8875-34AB06D63D8A}" dt="2021-07-12T12:14:00.473" v="1" actId="2696"/>
        <pc:sldMkLst>
          <pc:docMk/>
          <pc:sldMk cId="1088208233" sldId="398"/>
        </pc:sldMkLst>
      </pc:sldChg>
      <pc:sldChg chg="del">
        <pc:chgData name="HOWARD LIM" userId="5f46fd05-caa1-48d7-ae1b-d61ec684b443" providerId="ADAL" clId="{69DBCF93-7F65-4D2D-8875-34AB06D63D8A}" dt="2021-07-12T12:14:00.473" v="2" actId="2696"/>
        <pc:sldMkLst>
          <pc:docMk/>
          <pc:sldMk cId="3488282816" sldId="399"/>
        </pc:sldMkLst>
      </pc:sldChg>
      <pc:sldChg chg="del">
        <pc:chgData name="HOWARD LIM" userId="5f46fd05-caa1-48d7-ae1b-d61ec684b443" providerId="ADAL" clId="{69DBCF93-7F65-4D2D-8875-34AB06D63D8A}" dt="2021-07-12T12:14:00.489" v="3" actId="2696"/>
        <pc:sldMkLst>
          <pc:docMk/>
          <pc:sldMk cId="2446462875" sldId="400"/>
        </pc:sldMkLst>
      </pc:sldChg>
      <pc:sldChg chg="del">
        <pc:chgData name="HOWARD LIM" userId="5f46fd05-caa1-48d7-ae1b-d61ec684b443" providerId="ADAL" clId="{69DBCF93-7F65-4D2D-8875-34AB06D63D8A}" dt="2021-07-12T12:14:00.583" v="4" actId="2696"/>
        <pc:sldMkLst>
          <pc:docMk/>
          <pc:sldMk cId="2790281586" sldId="401"/>
        </pc:sldMkLst>
      </pc:sldChg>
      <pc:sldChg chg="del">
        <pc:chgData name="HOWARD LIM" userId="5f46fd05-caa1-48d7-ae1b-d61ec684b443" providerId="ADAL" clId="{69DBCF93-7F65-4D2D-8875-34AB06D63D8A}" dt="2021-07-12T12:14:00.864" v="5" actId="2696"/>
        <pc:sldMkLst>
          <pc:docMk/>
          <pc:sldMk cId="3468150890" sldId="402"/>
        </pc:sldMkLst>
      </pc:sldChg>
      <pc:sldChg chg="del">
        <pc:chgData name="HOWARD LIM" userId="5f46fd05-caa1-48d7-ae1b-d61ec684b443" providerId="ADAL" clId="{69DBCF93-7F65-4D2D-8875-34AB06D63D8A}" dt="2021-07-12T12:14:00.895" v="6" actId="2696"/>
        <pc:sldMkLst>
          <pc:docMk/>
          <pc:sldMk cId="1464451150" sldId="403"/>
        </pc:sldMkLst>
      </pc:sldChg>
      <pc:sldChg chg="del">
        <pc:chgData name="HOWARD LIM" userId="5f46fd05-caa1-48d7-ae1b-d61ec684b443" providerId="ADAL" clId="{69DBCF93-7F65-4D2D-8875-34AB06D63D8A}" dt="2021-07-12T12:14:00.911" v="7" actId="2696"/>
        <pc:sldMkLst>
          <pc:docMk/>
          <pc:sldMk cId="2474540035" sldId="404"/>
        </pc:sldMkLst>
      </pc:sldChg>
      <pc:sldChg chg="del">
        <pc:chgData name="HOWARD LIM" userId="5f46fd05-caa1-48d7-ae1b-d61ec684b443" providerId="ADAL" clId="{69DBCF93-7F65-4D2D-8875-34AB06D63D8A}" dt="2021-07-12T12:14:00.926" v="9" actId="2696"/>
        <pc:sldMkLst>
          <pc:docMk/>
          <pc:sldMk cId="3635211947" sldId="405"/>
        </pc:sldMkLst>
      </pc:sldChg>
      <pc:sldChg chg="del">
        <pc:chgData name="HOWARD LIM" userId="5f46fd05-caa1-48d7-ae1b-d61ec684b443" providerId="ADAL" clId="{69DBCF93-7F65-4D2D-8875-34AB06D63D8A}" dt="2021-07-12T12:14:00.942" v="10" actId="2696"/>
        <pc:sldMkLst>
          <pc:docMk/>
          <pc:sldMk cId="2151200835" sldId="406"/>
        </pc:sldMkLst>
      </pc:sldChg>
      <pc:sldChg chg="del">
        <pc:chgData name="HOWARD LIM" userId="5f46fd05-caa1-48d7-ae1b-d61ec684b443" providerId="ADAL" clId="{69DBCF93-7F65-4D2D-8875-34AB06D63D8A}" dt="2021-07-12T12:14:00.958" v="11" actId="2696"/>
        <pc:sldMkLst>
          <pc:docMk/>
          <pc:sldMk cId="1800067404" sldId="407"/>
        </pc:sldMkLst>
      </pc:sldChg>
      <pc:sldChg chg="del">
        <pc:chgData name="HOWARD LIM" userId="5f46fd05-caa1-48d7-ae1b-d61ec684b443" providerId="ADAL" clId="{69DBCF93-7F65-4D2D-8875-34AB06D63D8A}" dt="2021-07-12T12:14:00.989" v="12" actId="2696"/>
        <pc:sldMkLst>
          <pc:docMk/>
          <pc:sldMk cId="3566560688" sldId="408"/>
        </pc:sldMkLst>
      </pc:sldChg>
      <pc:sldChg chg="del">
        <pc:chgData name="HOWARD LIM" userId="5f46fd05-caa1-48d7-ae1b-d61ec684b443" providerId="ADAL" clId="{69DBCF93-7F65-4D2D-8875-34AB06D63D8A}" dt="2021-07-12T12:14:01.006" v="13" actId="2696"/>
        <pc:sldMkLst>
          <pc:docMk/>
          <pc:sldMk cId="3662835024" sldId="409"/>
        </pc:sldMkLst>
      </pc:sldChg>
      <pc:sldChg chg="del">
        <pc:chgData name="HOWARD LIM" userId="5f46fd05-caa1-48d7-ae1b-d61ec684b443" providerId="ADAL" clId="{69DBCF93-7F65-4D2D-8875-34AB06D63D8A}" dt="2021-07-12T12:14:01.021" v="14" actId="2696"/>
        <pc:sldMkLst>
          <pc:docMk/>
          <pc:sldMk cId="697495062" sldId="410"/>
        </pc:sldMkLst>
      </pc:sldChg>
      <pc:sldChg chg="del">
        <pc:chgData name="HOWARD LIM" userId="5f46fd05-caa1-48d7-ae1b-d61ec684b443" providerId="ADAL" clId="{69DBCF93-7F65-4D2D-8875-34AB06D63D8A}" dt="2021-07-12T12:14:01.037" v="15" actId="2696"/>
        <pc:sldMkLst>
          <pc:docMk/>
          <pc:sldMk cId="2133979396" sldId="411"/>
        </pc:sldMkLst>
      </pc:sldChg>
      <pc:sldChg chg="del">
        <pc:chgData name="HOWARD LIM" userId="5f46fd05-caa1-48d7-ae1b-d61ec684b443" providerId="ADAL" clId="{69DBCF93-7F65-4D2D-8875-34AB06D63D8A}" dt="2021-07-12T12:14:01.037" v="16" actId="2696"/>
        <pc:sldMkLst>
          <pc:docMk/>
          <pc:sldMk cId="1196043188" sldId="412"/>
        </pc:sldMkLst>
      </pc:sldChg>
      <pc:sldChg chg="del">
        <pc:chgData name="HOWARD LIM" userId="5f46fd05-caa1-48d7-ae1b-d61ec684b443" providerId="ADAL" clId="{69DBCF93-7F65-4D2D-8875-34AB06D63D8A}" dt="2021-07-12T12:14:01.053" v="17" actId="2696"/>
        <pc:sldMkLst>
          <pc:docMk/>
          <pc:sldMk cId="3540854778" sldId="413"/>
        </pc:sldMkLst>
      </pc:sldChg>
      <pc:sldChg chg="del">
        <pc:chgData name="HOWARD LIM" userId="5f46fd05-caa1-48d7-ae1b-d61ec684b443" providerId="ADAL" clId="{69DBCF93-7F65-4D2D-8875-34AB06D63D8A}" dt="2021-07-12T12:14:01.068" v="18" actId="2696"/>
        <pc:sldMkLst>
          <pc:docMk/>
          <pc:sldMk cId="4095793018" sldId="414"/>
        </pc:sldMkLst>
      </pc:sldChg>
      <pc:sldChg chg="del">
        <pc:chgData name="HOWARD LIM" userId="5f46fd05-caa1-48d7-ae1b-d61ec684b443" providerId="ADAL" clId="{69DBCF93-7F65-4D2D-8875-34AB06D63D8A}" dt="2021-07-12T12:14:01.084" v="19" actId="2696"/>
        <pc:sldMkLst>
          <pc:docMk/>
          <pc:sldMk cId="34279171" sldId="415"/>
        </pc:sldMkLst>
      </pc:sldChg>
      <pc:sldChg chg="del">
        <pc:chgData name="HOWARD LIM" userId="5f46fd05-caa1-48d7-ae1b-d61ec684b443" providerId="ADAL" clId="{69DBCF93-7F65-4D2D-8875-34AB06D63D8A}" dt="2021-07-12T12:14:01.084" v="20" actId="2696"/>
        <pc:sldMkLst>
          <pc:docMk/>
          <pc:sldMk cId="3537509218" sldId="416"/>
        </pc:sldMkLst>
      </pc:sldChg>
      <pc:sldChg chg="del">
        <pc:chgData name="HOWARD LIM" userId="5f46fd05-caa1-48d7-ae1b-d61ec684b443" providerId="ADAL" clId="{69DBCF93-7F65-4D2D-8875-34AB06D63D8A}" dt="2021-07-12T12:14:01.099" v="21" actId="2696"/>
        <pc:sldMkLst>
          <pc:docMk/>
          <pc:sldMk cId="2693766595" sldId="417"/>
        </pc:sldMkLst>
      </pc:sldChg>
      <pc:sldChg chg="del">
        <pc:chgData name="HOWARD LIM" userId="5f46fd05-caa1-48d7-ae1b-d61ec684b443" providerId="ADAL" clId="{69DBCF93-7F65-4D2D-8875-34AB06D63D8A}" dt="2021-07-12T12:14:01.115" v="22" actId="2696"/>
        <pc:sldMkLst>
          <pc:docMk/>
          <pc:sldMk cId="2738499303" sldId="418"/>
        </pc:sldMkLst>
      </pc:sldChg>
      <pc:sldChg chg="del">
        <pc:chgData name="HOWARD LIM" userId="5f46fd05-caa1-48d7-ae1b-d61ec684b443" providerId="ADAL" clId="{69DBCF93-7F65-4D2D-8875-34AB06D63D8A}" dt="2021-07-12T12:14:01.131" v="24" actId="2696"/>
        <pc:sldMkLst>
          <pc:docMk/>
          <pc:sldMk cId="517720798" sldId="419"/>
        </pc:sldMkLst>
      </pc:sldChg>
      <pc:sldChg chg="del">
        <pc:chgData name="HOWARD LIM" userId="5f46fd05-caa1-48d7-ae1b-d61ec684b443" providerId="ADAL" clId="{69DBCF93-7F65-4D2D-8875-34AB06D63D8A}" dt="2021-07-12T12:14:01.146" v="25" actId="2696"/>
        <pc:sldMkLst>
          <pc:docMk/>
          <pc:sldMk cId="2440832134" sldId="420"/>
        </pc:sldMkLst>
      </pc:sldChg>
      <pc:sldChg chg="del">
        <pc:chgData name="HOWARD LIM" userId="5f46fd05-caa1-48d7-ae1b-d61ec684b443" providerId="ADAL" clId="{69DBCF93-7F65-4D2D-8875-34AB06D63D8A}" dt="2021-07-12T12:14:01.156" v="26" actId="2696"/>
        <pc:sldMkLst>
          <pc:docMk/>
          <pc:sldMk cId="3229883777" sldId="421"/>
        </pc:sldMkLst>
      </pc:sldChg>
      <pc:sldChg chg="del">
        <pc:chgData name="HOWARD LIM" userId="5f46fd05-caa1-48d7-ae1b-d61ec684b443" providerId="ADAL" clId="{69DBCF93-7F65-4D2D-8875-34AB06D63D8A}" dt="2021-07-12T12:14:01.156" v="27" actId="2696"/>
        <pc:sldMkLst>
          <pc:docMk/>
          <pc:sldMk cId="1320367656" sldId="422"/>
        </pc:sldMkLst>
      </pc:sldChg>
      <pc:sldChg chg="del">
        <pc:chgData name="HOWARD LIM" userId="5f46fd05-caa1-48d7-ae1b-d61ec684b443" providerId="ADAL" clId="{69DBCF93-7F65-4D2D-8875-34AB06D63D8A}" dt="2021-07-12T12:14:01.172" v="28" actId="2696"/>
        <pc:sldMkLst>
          <pc:docMk/>
          <pc:sldMk cId="3462585287" sldId="423"/>
        </pc:sldMkLst>
      </pc:sldChg>
      <pc:sldChg chg="del">
        <pc:chgData name="HOWARD LIM" userId="5f46fd05-caa1-48d7-ae1b-d61ec684b443" providerId="ADAL" clId="{69DBCF93-7F65-4D2D-8875-34AB06D63D8A}" dt="2021-07-12T12:14:01.188" v="29" actId="2696"/>
        <pc:sldMkLst>
          <pc:docMk/>
          <pc:sldMk cId="3926481728" sldId="424"/>
        </pc:sldMkLst>
      </pc:sldChg>
      <pc:sldChg chg="addSp delSp modSp mod">
        <pc:chgData name="HOWARD LIM" userId="5f46fd05-caa1-48d7-ae1b-d61ec684b443" providerId="ADAL" clId="{69DBCF93-7F65-4D2D-8875-34AB06D63D8A}" dt="2021-07-12T12:14:03.438" v="78" actId="208"/>
        <pc:sldMkLst>
          <pc:docMk/>
          <pc:sldMk cId="204824564" sldId="426"/>
        </pc:sldMkLst>
        <pc:spChg chg="del">
          <ac:chgData name="HOWARD LIM" userId="5f46fd05-caa1-48d7-ae1b-d61ec684b443" providerId="ADAL" clId="{69DBCF93-7F65-4D2D-8875-34AB06D63D8A}" dt="2021-07-12T12:14:01.234" v="33"/>
          <ac:spMkLst>
            <pc:docMk/>
            <pc:sldMk cId="204824564" sldId="426"/>
            <ac:spMk id="4" creationId="{291C20D4-2C99-4049-B921-DCCC68E2A7A1}"/>
          </ac:spMkLst>
        </pc:spChg>
        <pc:spChg chg="del">
          <ac:chgData name="HOWARD LIM" userId="5f46fd05-caa1-48d7-ae1b-d61ec684b443" providerId="ADAL" clId="{69DBCF93-7F65-4D2D-8875-34AB06D63D8A}" dt="2021-07-12T12:14:01.219" v="31"/>
          <ac:spMkLst>
            <pc:docMk/>
            <pc:sldMk cId="204824564" sldId="426"/>
            <ac:spMk id="6" creationId="{5ED7E279-DBD9-4E14-9EE6-C3711F1837DB}"/>
          </ac:spMkLst>
        </pc:spChg>
        <pc:spChg chg="add mod">
          <ac:chgData name="HOWARD LIM" userId="5f46fd05-caa1-48d7-ae1b-d61ec684b443" providerId="ADAL" clId="{69DBCF93-7F65-4D2D-8875-34AB06D63D8A}" dt="2021-07-12T12:14:02.697" v="48" actId="208"/>
          <ac:spMkLst>
            <pc:docMk/>
            <pc:sldMk cId="204824564" sldId="426"/>
            <ac:spMk id="7" creationId="{C27BB9CE-13A2-4D45-B148-B57241E78F17}"/>
          </ac:spMkLst>
        </pc:spChg>
        <pc:spChg chg="add mod">
          <ac:chgData name="HOWARD LIM" userId="5f46fd05-caa1-48d7-ae1b-d61ec684b443" providerId="ADAL" clId="{69DBCF93-7F65-4D2D-8875-34AB06D63D8A}" dt="2021-07-12T12:14:02.994" v="58" actId="208"/>
          <ac:spMkLst>
            <pc:docMk/>
            <pc:sldMk cId="204824564" sldId="426"/>
            <ac:spMk id="8" creationId="{C4EA41D1-966C-45C8-B276-ADEC96A0D2B0}"/>
          </ac:spMkLst>
        </pc:spChg>
        <pc:spChg chg="add mod">
          <ac:chgData name="HOWARD LIM" userId="5f46fd05-caa1-48d7-ae1b-d61ec684b443" providerId="ADAL" clId="{69DBCF93-7F65-4D2D-8875-34AB06D63D8A}" dt="2021-07-12T12:14:03.291" v="68" actId="208"/>
          <ac:spMkLst>
            <pc:docMk/>
            <pc:sldMk cId="204824564" sldId="426"/>
            <ac:spMk id="9" creationId="{D032D28D-B8C8-47AC-BF3C-A89284B482FF}"/>
          </ac:spMkLst>
        </pc:spChg>
        <pc:spChg chg="add mod">
          <ac:chgData name="HOWARD LIM" userId="5f46fd05-caa1-48d7-ae1b-d61ec684b443" providerId="ADAL" clId="{69DBCF93-7F65-4D2D-8875-34AB06D63D8A}" dt="2021-07-12T12:14:03.438" v="78" actId="208"/>
          <ac:spMkLst>
            <pc:docMk/>
            <pc:sldMk cId="204824564" sldId="426"/>
            <ac:spMk id="10" creationId="{A54779D0-60EE-4D77-A018-C8AD92AE21CC}"/>
          </ac:spMkLst>
        </pc:spChg>
        <pc:picChg chg="add mod">
          <ac:chgData name="HOWARD LIM" userId="5f46fd05-caa1-48d7-ae1b-d61ec684b443" providerId="ADAL" clId="{69DBCF93-7F65-4D2D-8875-34AB06D63D8A}" dt="2021-07-12T12:14:02.353" v="38"/>
          <ac:picMkLst>
            <pc:docMk/>
            <pc:sldMk cId="204824564" sldId="426"/>
            <ac:picMk id="3" creationId="{0AA6B152-E054-4C0D-AEF8-C8465CFD7A35}"/>
          </ac:picMkLst>
        </pc:picChg>
        <pc:picChg chg="del">
          <ac:chgData name="HOWARD LIM" userId="5f46fd05-caa1-48d7-ae1b-d61ec684b443" providerId="ADAL" clId="{69DBCF93-7F65-4D2D-8875-34AB06D63D8A}" dt="2021-07-12T12:14:01.281" v="35"/>
          <ac:picMkLst>
            <pc:docMk/>
            <pc:sldMk cId="204824564" sldId="426"/>
            <ac:picMk id="5" creationId="{E2F41A02-C7DE-4CCE-B13A-D4BF48283DE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4.409" v="121" actId="208"/>
        <pc:sldMkLst>
          <pc:docMk/>
          <pc:sldMk cId="1680521387" sldId="427"/>
        </pc:sldMkLst>
        <pc:spChg chg="add mod">
          <ac:chgData name="HOWARD LIM" userId="5f46fd05-caa1-48d7-ae1b-d61ec684b443" providerId="ADAL" clId="{69DBCF93-7F65-4D2D-8875-34AB06D63D8A}" dt="2021-07-12T12:14:03.900" v="91" actId="208"/>
          <ac:spMkLst>
            <pc:docMk/>
            <pc:sldMk cId="1680521387" sldId="427"/>
            <ac:spMk id="4" creationId="{2C9775AD-F507-4666-B135-4475F22C14D5}"/>
          </ac:spMkLst>
        </pc:spChg>
        <pc:spChg chg="add mod">
          <ac:chgData name="HOWARD LIM" userId="5f46fd05-caa1-48d7-ae1b-d61ec684b443" providerId="ADAL" clId="{69DBCF93-7F65-4D2D-8875-34AB06D63D8A}" dt="2021-07-12T12:14:04.073" v="101" actId="208"/>
          <ac:spMkLst>
            <pc:docMk/>
            <pc:sldMk cId="1680521387" sldId="427"/>
            <ac:spMk id="5" creationId="{403AC1CB-A25A-41EE-B13B-845334134DDA}"/>
          </ac:spMkLst>
        </pc:spChg>
        <pc:spChg chg="add mod">
          <ac:chgData name="HOWARD LIM" userId="5f46fd05-caa1-48d7-ae1b-d61ec684b443" providerId="ADAL" clId="{69DBCF93-7F65-4D2D-8875-34AB06D63D8A}" dt="2021-07-12T12:14:04.294" v="111" actId="208"/>
          <ac:spMkLst>
            <pc:docMk/>
            <pc:sldMk cId="1680521387" sldId="427"/>
            <ac:spMk id="6" creationId="{29D200D1-FDBD-45FF-9283-C8CCB6597782}"/>
          </ac:spMkLst>
        </pc:spChg>
        <pc:spChg chg="add mod">
          <ac:chgData name="HOWARD LIM" userId="5f46fd05-caa1-48d7-ae1b-d61ec684b443" providerId="ADAL" clId="{69DBCF93-7F65-4D2D-8875-34AB06D63D8A}" dt="2021-07-12T12:14:04.409" v="121" actId="208"/>
          <ac:spMkLst>
            <pc:docMk/>
            <pc:sldMk cId="1680521387" sldId="427"/>
            <ac:spMk id="7" creationId="{AA565529-6A7B-446E-BB15-6D783DF66FE4}"/>
          </ac:spMkLst>
        </pc:spChg>
        <pc:picChg chg="add mod">
          <ac:chgData name="HOWARD LIM" userId="5f46fd05-caa1-48d7-ae1b-d61ec684b443" providerId="ADAL" clId="{69DBCF93-7F65-4D2D-8875-34AB06D63D8A}" dt="2021-07-12T12:14:03.650" v="81"/>
          <ac:picMkLst>
            <pc:docMk/>
            <pc:sldMk cId="1680521387" sldId="427"/>
            <ac:picMk id="3" creationId="{CA07972C-8F1A-4D3F-8FC1-38A772A5DC5F}"/>
          </ac:picMkLst>
        </pc:picChg>
      </pc:sldChg>
      <pc:sldChg chg="del">
        <pc:chgData name="HOWARD LIM" userId="5f46fd05-caa1-48d7-ae1b-d61ec684b443" providerId="ADAL" clId="{69DBCF93-7F65-4D2D-8875-34AB06D63D8A}" dt="2021-07-12T12:14:00.911" v="8" actId="2696"/>
        <pc:sldMkLst>
          <pc:docMk/>
          <pc:sldMk cId="4003227890" sldId="427"/>
        </pc:sldMkLst>
      </pc:sldChg>
      <pc:sldChg chg="addSp modSp add mod">
        <pc:chgData name="HOWARD LIM" userId="5f46fd05-caa1-48d7-ae1b-d61ec684b443" providerId="ADAL" clId="{69DBCF93-7F65-4D2D-8875-34AB06D63D8A}" dt="2021-07-12T12:14:05.242" v="164" actId="208"/>
        <pc:sldMkLst>
          <pc:docMk/>
          <pc:sldMk cId="809228448" sldId="428"/>
        </pc:sldMkLst>
        <pc:spChg chg="add mod">
          <ac:chgData name="HOWARD LIM" userId="5f46fd05-caa1-48d7-ae1b-d61ec684b443" providerId="ADAL" clId="{69DBCF93-7F65-4D2D-8875-34AB06D63D8A}" dt="2021-07-12T12:14:04.944" v="134" actId="208"/>
          <ac:spMkLst>
            <pc:docMk/>
            <pc:sldMk cId="809228448" sldId="428"/>
            <ac:spMk id="4" creationId="{B6E067B9-9379-44AC-B0B1-3FB21AAC7515}"/>
          </ac:spMkLst>
        </pc:spChg>
        <pc:spChg chg="add mod">
          <ac:chgData name="HOWARD LIM" userId="5f46fd05-caa1-48d7-ae1b-d61ec684b443" providerId="ADAL" clId="{69DBCF93-7F65-4D2D-8875-34AB06D63D8A}" dt="2021-07-12T12:14:05.007" v="144" actId="208"/>
          <ac:spMkLst>
            <pc:docMk/>
            <pc:sldMk cId="809228448" sldId="428"/>
            <ac:spMk id="5" creationId="{ADAE64B2-47B1-4A0E-8594-5DD05EBB6E8E}"/>
          </ac:spMkLst>
        </pc:spChg>
        <pc:spChg chg="add mod">
          <ac:chgData name="HOWARD LIM" userId="5f46fd05-caa1-48d7-ae1b-d61ec684b443" providerId="ADAL" clId="{69DBCF93-7F65-4D2D-8875-34AB06D63D8A}" dt="2021-07-12T12:14:05.132" v="154" actId="208"/>
          <ac:spMkLst>
            <pc:docMk/>
            <pc:sldMk cId="809228448" sldId="428"/>
            <ac:spMk id="6" creationId="{CFDE0B61-8A5A-43C0-A962-80D198E6C0FC}"/>
          </ac:spMkLst>
        </pc:spChg>
        <pc:spChg chg="add mod">
          <ac:chgData name="HOWARD LIM" userId="5f46fd05-caa1-48d7-ae1b-d61ec684b443" providerId="ADAL" clId="{69DBCF93-7F65-4D2D-8875-34AB06D63D8A}" dt="2021-07-12T12:14:05.242" v="164" actId="208"/>
          <ac:spMkLst>
            <pc:docMk/>
            <pc:sldMk cId="809228448" sldId="428"/>
            <ac:spMk id="7" creationId="{4479EBB2-E73E-4958-AB66-667614E4AA6C}"/>
          </ac:spMkLst>
        </pc:spChg>
        <pc:picChg chg="add mod">
          <ac:chgData name="HOWARD LIM" userId="5f46fd05-caa1-48d7-ae1b-d61ec684b443" providerId="ADAL" clId="{69DBCF93-7F65-4D2D-8875-34AB06D63D8A}" dt="2021-07-12T12:14:04.741" v="124"/>
          <ac:picMkLst>
            <pc:docMk/>
            <pc:sldMk cId="809228448" sldId="428"/>
            <ac:picMk id="3" creationId="{D7598076-2359-459B-BBB3-3BF3628DAF63}"/>
          </ac:picMkLst>
        </pc:picChg>
      </pc:sldChg>
      <pc:sldChg chg="del">
        <pc:chgData name="HOWARD LIM" userId="5f46fd05-caa1-48d7-ae1b-d61ec684b443" providerId="ADAL" clId="{69DBCF93-7F65-4D2D-8875-34AB06D63D8A}" dt="2021-07-12T12:14:01.115" v="23" actId="2696"/>
        <pc:sldMkLst>
          <pc:docMk/>
          <pc:sldMk cId="2382825157" sldId="428"/>
        </pc:sldMkLst>
      </pc:sldChg>
      <pc:sldChg chg="addSp modSp add mod">
        <pc:chgData name="HOWARD LIM" userId="5f46fd05-caa1-48d7-ae1b-d61ec684b443" providerId="ADAL" clId="{69DBCF93-7F65-4D2D-8875-34AB06D63D8A}" dt="2021-07-12T12:14:06.933" v="207" actId="208"/>
        <pc:sldMkLst>
          <pc:docMk/>
          <pc:sldMk cId="2627202371" sldId="429"/>
        </pc:sldMkLst>
        <pc:spChg chg="add mod">
          <ac:chgData name="HOWARD LIM" userId="5f46fd05-caa1-48d7-ae1b-d61ec684b443" providerId="ADAL" clId="{69DBCF93-7F65-4D2D-8875-34AB06D63D8A}" dt="2021-07-12T12:14:06.588" v="177" actId="208"/>
          <ac:spMkLst>
            <pc:docMk/>
            <pc:sldMk cId="2627202371" sldId="429"/>
            <ac:spMk id="4" creationId="{24DA808B-CBAE-429F-8330-D10896A78560}"/>
          </ac:spMkLst>
        </pc:spChg>
        <pc:spChg chg="add mod">
          <ac:chgData name="HOWARD LIM" userId="5f46fd05-caa1-48d7-ae1b-d61ec684b443" providerId="ADAL" clId="{69DBCF93-7F65-4D2D-8875-34AB06D63D8A}" dt="2021-07-12T12:14:06.667" v="187" actId="208"/>
          <ac:spMkLst>
            <pc:docMk/>
            <pc:sldMk cId="2627202371" sldId="429"/>
            <ac:spMk id="5" creationId="{E7B5636F-E690-4B2B-B7CE-F014B80FA810}"/>
          </ac:spMkLst>
        </pc:spChg>
        <pc:spChg chg="add mod">
          <ac:chgData name="HOWARD LIM" userId="5f46fd05-caa1-48d7-ae1b-d61ec684b443" providerId="ADAL" clId="{69DBCF93-7F65-4D2D-8875-34AB06D63D8A}" dt="2021-07-12T12:14:06.870" v="197" actId="208"/>
          <ac:spMkLst>
            <pc:docMk/>
            <pc:sldMk cId="2627202371" sldId="429"/>
            <ac:spMk id="6" creationId="{06D6E466-1DF3-4208-8143-9A68F38908BA}"/>
          </ac:spMkLst>
        </pc:spChg>
        <pc:spChg chg="add mod">
          <ac:chgData name="HOWARD LIM" userId="5f46fd05-caa1-48d7-ae1b-d61ec684b443" providerId="ADAL" clId="{69DBCF93-7F65-4D2D-8875-34AB06D63D8A}" dt="2021-07-12T12:14:06.933" v="207" actId="208"/>
          <ac:spMkLst>
            <pc:docMk/>
            <pc:sldMk cId="2627202371" sldId="429"/>
            <ac:spMk id="7" creationId="{9A2C491E-226E-4C76-BEC7-88D693AB857D}"/>
          </ac:spMkLst>
        </pc:spChg>
        <pc:picChg chg="add mod">
          <ac:chgData name="HOWARD LIM" userId="5f46fd05-caa1-48d7-ae1b-d61ec684b443" providerId="ADAL" clId="{69DBCF93-7F65-4D2D-8875-34AB06D63D8A}" dt="2021-07-12T12:14:06.478" v="167"/>
          <ac:picMkLst>
            <pc:docMk/>
            <pc:sldMk cId="2627202371" sldId="429"/>
            <ac:picMk id="3" creationId="{92897C9D-964B-4C66-AC6E-B26FD849328D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7.670" v="250" actId="208"/>
        <pc:sldMkLst>
          <pc:docMk/>
          <pc:sldMk cId="1052549901" sldId="430"/>
        </pc:sldMkLst>
        <pc:spChg chg="add mod">
          <ac:chgData name="HOWARD LIM" userId="5f46fd05-caa1-48d7-ae1b-d61ec684b443" providerId="ADAL" clId="{69DBCF93-7F65-4D2D-8875-34AB06D63D8A}" dt="2021-07-12T12:14:07.368" v="220" actId="208"/>
          <ac:spMkLst>
            <pc:docMk/>
            <pc:sldMk cId="1052549901" sldId="430"/>
            <ac:spMk id="4" creationId="{49AEE320-22ED-4A9A-A6D8-050AABAC562E}"/>
          </ac:spMkLst>
        </pc:spChg>
        <pc:spChg chg="add mod">
          <ac:chgData name="HOWARD LIM" userId="5f46fd05-caa1-48d7-ae1b-d61ec684b443" providerId="ADAL" clId="{69DBCF93-7F65-4D2D-8875-34AB06D63D8A}" dt="2021-07-12T12:14:07.430" v="230" actId="208"/>
          <ac:spMkLst>
            <pc:docMk/>
            <pc:sldMk cId="1052549901" sldId="430"/>
            <ac:spMk id="5" creationId="{2776B064-076A-49AE-A07D-CC6BE0A8C659}"/>
          </ac:spMkLst>
        </pc:spChg>
        <pc:spChg chg="add mod">
          <ac:chgData name="HOWARD LIM" userId="5f46fd05-caa1-48d7-ae1b-d61ec684b443" providerId="ADAL" clId="{69DBCF93-7F65-4D2D-8875-34AB06D63D8A}" dt="2021-07-12T12:14:07.575" v="240" actId="208"/>
          <ac:spMkLst>
            <pc:docMk/>
            <pc:sldMk cId="1052549901" sldId="430"/>
            <ac:spMk id="6" creationId="{10BB20AC-2027-48BB-A66F-35E79FFFEAA3}"/>
          </ac:spMkLst>
        </pc:spChg>
        <pc:spChg chg="add mod">
          <ac:chgData name="HOWARD LIM" userId="5f46fd05-caa1-48d7-ae1b-d61ec684b443" providerId="ADAL" clId="{69DBCF93-7F65-4D2D-8875-34AB06D63D8A}" dt="2021-07-12T12:14:07.670" v="250" actId="208"/>
          <ac:spMkLst>
            <pc:docMk/>
            <pc:sldMk cId="1052549901" sldId="430"/>
            <ac:spMk id="7" creationId="{04DD86E5-85B4-40A4-9B8D-D7222A17A933}"/>
          </ac:spMkLst>
        </pc:spChg>
        <pc:picChg chg="add mod">
          <ac:chgData name="HOWARD LIM" userId="5f46fd05-caa1-48d7-ae1b-d61ec684b443" providerId="ADAL" clId="{69DBCF93-7F65-4D2D-8875-34AB06D63D8A}" dt="2021-07-12T12:14:07.212" v="210"/>
          <ac:picMkLst>
            <pc:docMk/>
            <pc:sldMk cId="1052549901" sldId="430"/>
            <ac:picMk id="3" creationId="{1563967A-BD8C-40FB-B83D-DD05C3C33ED4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8.477" v="293" actId="208"/>
        <pc:sldMkLst>
          <pc:docMk/>
          <pc:sldMk cId="3075994510" sldId="431"/>
        </pc:sldMkLst>
        <pc:spChg chg="add mod">
          <ac:chgData name="HOWARD LIM" userId="5f46fd05-caa1-48d7-ae1b-d61ec684b443" providerId="ADAL" clId="{69DBCF93-7F65-4D2D-8875-34AB06D63D8A}" dt="2021-07-12T12:14:08.161" v="263" actId="208"/>
          <ac:spMkLst>
            <pc:docMk/>
            <pc:sldMk cId="3075994510" sldId="431"/>
            <ac:spMk id="4" creationId="{2871CDAE-C349-43F8-A43E-B6283963B40C}"/>
          </ac:spMkLst>
        </pc:spChg>
        <pc:spChg chg="add mod">
          <ac:chgData name="HOWARD LIM" userId="5f46fd05-caa1-48d7-ae1b-d61ec684b443" providerId="ADAL" clId="{69DBCF93-7F65-4D2D-8875-34AB06D63D8A}" dt="2021-07-12T12:14:08.257" v="273" actId="208"/>
          <ac:spMkLst>
            <pc:docMk/>
            <pc:sldMk cId="3075994510" sldId="431"/>
            <ac:spMk id="5" creationId="{6CE0E029-4E94-47A2-9E65-7BE78EEFDB5A}"/>
          </ac:spMkLst>
        </pc:spChg>
        <pc:spChg chg="add mod">
          <ac:chgData name="HOWARD LIM" userId="5f46fd05-caa1-48d7-ae1b-d61ec684b443" providerId="ADAL" clId="{69DBCF93-7F65-4D2D-8875-34AB06D63D8A}" dt="2021-07-12T12:14:08.397" v="283" actId="208"/>
          <ac:spMkLst>
            <pc:docMk/>
            <pc:sldMk cId="3075994510" sldId="431"/>
            <ac:spMk id="6" creationId="{C44E2E4A-63AA-4239-8207-9EA0B5A31E26}"/>
          </ac:spMkLst>
        </pc:spChg>
        <pc:spChg chg="add mod">
          <ac:chgData name="HOWARD LIM" userId="5f46fd05-caa1-48d7-ae1b-d61ec684b443" providerId="ADAL" clId="{69DBCF93-7F65-4D2D-8875-34AB06D63D8A}" dt="2021-07-12T12:14:08.477" v="293" actId="208"/>
          <ac:spMkLst>
            <pc:docMk/>
            <pc:sldMk cId="3075994510" sldId="431"/>
            <ac:spMk id="7" creationId="{36F11DF0-C6FE-458A-AC50-9FF5CEB6FA68}"/>
          </ac:spMkLst>
        </pc:spChg>
        <pc:picChg chg="add mod">
          <ac:chgData name="HOWARD LIM" userId="5f46fd05-caa1-48d7-ae1b-d61ec684b443" providerId="ADAL" clId="{69DBCF93-7F65-4D2D-8875-34AB06D63D8A}" dt="2021-07-12T12:14:07.989" v="253"/>
          <ac:picMkLst>
            <pc:docMk/>
            <pc:sldMk cId="3075994510" sldId="431"/>
            <ac:picMk id="3" creationId="{2BCD913C-29D8-4BAF-B9EC-4A31D1BB5E35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09.293" v="336" actId="208"/>
        <pc:sldMkLst>
          <pc:docMk/>
          <pc:sldMk cId="2207086416" sldId="432"/>
        </pc:sldMkLst>
        <pc:spChg chg="add mod">
          <ac:chgData name="HOWARD LIM" userId="5f46fd05-caa1-48d7-ae1b-d61ec684b443" providerId="ADAL" clId="{69DBCF93-7F65-4D2D-8875-34AB06D63D8A}" dt="2021-07-12T12:14:08.847" v="306" actId="208"/>
          <ac:spMkLst>
            <pc:docMk/>
            <pc:sldMk cId="2207086416" sldId="432"/>
            <ac:spMk id="4" creationId="{A4362138-E216-4A69-9E98-D613932CE83A}"/>
          </ac:spMkLst>
        </pc:spChg>
        <pc:spChg chg="add mod">
          <ac:chgData name="HOWARD LIM" userId="5f46fd05-caa1-48d7-ae1b-d61ec684b443" providerId="ADAL" clId="{69DBCF93-7F65-4D2D-8875-34AB06D63D8A}" dt="2021-07-12T12:14:08.958" v="316" actId="208"/>
          <ac:spMkLst>
            <pc:docMk/>
            <pc:sldMk cId="2207086416" sldId="432"/>
            <ac:spMk id="5" creationId="{1DB0BFD4-4AC6-412B-B2A6-3DDF35436891}"/>
          </ac:spMkLst>
        </pc:spChg>
        <pc:spChg chg="add mod">
          <ac:chgData name="HOWARD LIM" userId="5f46fd05-caa1-48d7-ae1b-d61ec684b443" providerId="ADAL" clId="{69DBCF93-7F65-4D2D-8875-34AB06D63D8A}" dt="2021-07-12T12:14:09.184" v="326" actId="208"/>
          <ac:spMkLst>
            <pc:docMk/>
            <pc:sldMk cId="2207086416" sldId="432"/>
            <ac:spMk id="6" creationId="{395C2D15-F9FC-4FEC-B4A0-548C6F984A23}"/>
          </ac:spMkLst>
        </pc:spChg>
        <pc:spChg chg="add mod">
          <ac:chgData name="HOWARD LIM" userId="5f46fd05-caa1-48d7-ae1b-d61ec684b443" providerId="ADAL" clId="{69DBCF93-7F65-4D2D-8875-34AB06D63D8A}" dt="2021-07-12T12:14:09.293" v="336" actId="208"/>
          <ac:spMkLst>
            <pc:docMk/>
            <pc:sldMk cId="2207086416" sldId="432"/>
            <ac:spMk id="7" creationId="{1A9A4D02-1ADE-43D7-A116-8FBBEDA6BFC5}"/>
          </ac:spMkLst>
        </pc:spChg>
        <pc:picChg chg="add mod">
          <ac:chgData name="HOWARD LIM" userId="5f46fd05-caa1-48d7-ae1b-d61ec684b443" providerId="ADAL" clId="{69DBCF93-7F65-4D2D-8875-34AB06D63D8A}" dt="2021-07-12T12:14:08.660" v="296"/>
          <ac:picMkLst>
            <pc:docMk/>
            <pc:sldMk cId="2207086416" sldId="432"/>
            <ac:picMk id="3" creationId="{DD170826-991B-4D87-86EF-036C569770DB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046" v="379" actId="208"/>
        <pc:sldMkLst>
          <pc:docMk/>
          <pc:sldMk cId="1300382151" sldId="433"/>
        </pc:sldMkLst>
        <pc:spChg chg="add mod">
          <ac:chgData name="HOWARD LIM" userId="5f46fd05-caa1-48d7-ae1b-d61ec684b443" providerId="ADAL" clId="{69DBCF93-7F65-4D2D-8875-34AB06D63D8A}" dt="2021-07-12T12:14:09.686" v="349" actId="208"/>
          <ac:spMkLst>
            <pc:docMk/>
            <pc:sldMk cId="1300382151" sldId="433"/>
            <ac:spMk id="4" creationId="{EA1F704D-8643-4BC6-B3E1-C45FAB856E02}"/>
          </ac:spMkLst>
        </pc:spChg>
        <pc:spChg chg="add mod">
          <ac:chgData name="HOWARD LIM" userId="5f46fd05-caa1-48d7-ae1b-d61ec684b443" providerId="ADAL" clId="{69DBCF93-7F65-4D2D-8875-34AB06D63D8A}" dt="2021-07-12T12:14:09.796" v="359" actId="208"/>
          <ac:spMkLst>
            <pc:docMk/>
            <pc:sldMk cId="1300382151" sldId="433"/>
            <ac:spMk id="5" creationId="{E16CF538-F892-42A7-ACC5-89A2C35A7938}"/>
          </ac:spMkLst>
        </pc:spChg>
        <pc:spChg chg="add mod">
          <ac:chgData name="HOWARD LIM" userId="5f46fd05-caa1-48d7-ae1b-d61ec684b443" providerId="ADAL" clId="{69DBCF93-7F65-4D2D-8875-34AB06D63D8A}" dt="2021-07-12T12:14:09.952" v="369" actId="208"/>
          <ac:spMkLst>
            <pc:docMk/>
            <pc:sldMk cId="1300382151" sldId="433"/>
            <ac:spMk id="6" creationId="{BD65C5FD-4E00-437D-AC0B-43A5DE716022}"/>
          </ac:spMkLst>
        </pc:spChg>
        <pc:spChg chg="add mod">
          <ac:chgData name="HOWARD LIM" userId="5f46fd05-caa1-48d7-ae1b-d61ec684b443" providerId="ADAL" clId="{69DBCF93-7F65-4D2D-8875-34AB06D63D8A}" dt="2021-07-12T12:14:10.046" v="379" actId="208"/>
          <ac:spMkLst>
            <pc:docMk/>
            <pc:sldMk cId="1300382151" sldId="433"/>
            <ac:spMk id="7" creationId="{7E526C24-0D69-45AA-AEE9-32C881C926C8}"/>
          </ac:spMkLst>
        </pc:spChg>
        <pc:picChg chg="add mod">
          <ac:chgData name="HOWARD LIM" userId="5f46fd05-caa1-48d7-ae1b-d61ec684b443" providerId="ADAL" clId="{69DBCF93-7F65-4D2D-8875-34AB06D63D8A}" dt="2021-07-12T12:14:09.498" v="339"/>
          <ac:picMkLst>
            <pc:docMk/>
            <pc:sldMk cId="1300382151" sldId="433"/>
            <ac:picMk id="3" creationId="{78629A34-BD62-4D7A-836B-78F2C6064B31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0.720" v="422" actId="208"/>
        <pc:sldMkLst>
          <pc:docMk/>
          <pc:sldMk cId="752609115" sldId="434"/>
        </pc:sldMkLst>
        <pc:spChg chg="add mod">
          <ac:chgData name="HOWARD LIM" userId="5f46fd05-caa1-48d7-ae1b-d61ec684b443" providerId="ADAL" clId="{69DBCF93-7F65-4D2D-8875-34AB06D63D8A}" dt="2021-07-12T12:14:10.432" v="392" actId="208"/>
          <ac:spMkLst>
            <pc:docMk/>
            <pc:sldMk cId="752609115" sldId="434"/>
            <ac:spMk id="4" creationId="{53F8A7FC-29C1-4171-9DE4-1C1042D53EE2}"/>
          </ac:spMkLst>
        </pc:spChg>
        <pc:spChg chg="add mod">
          <ac:chgData name="HOWARD LIM" userId="5f46fd05-caa1-48d7-ae1b-d61ec684b443" providerId="ADAL" clId="{69DBCF93-7F65-4D2D-8875-34AB06D63D8A}" dt="2021-07-12T12:14:10.511" v="402" actId="208"/>
          <ac:spMkLst>
            <pc:docMk/>
            <pc:sldMk cId="752609115" sldId="434"/>
            <ac:spMk id="5" creationId="{DF9060FF-2EC2-45FB-87CB-BA92248527DD}"/>
          </ac:spMkLst>
        </pc:spChg>
        <pc:spChg chg="add mod">
          <ac:chgData name="HOWARD LIM" userId="5f46fd05-caa1-48d7-ae1b-d61ec684b443" providerId="ADAL" clId="{69DBCF93-7F65-4D2D-8875-34AB06D63D8A}" dt="2021-07-12T12:14:10.625" v="412" actId="208"/>
          <ac:spMkLst>
            <pc:docMk/>
            <pc:sldMk cId="752609115" sldId="434"/>
            <ac:spMk id="6" creationId="{AC3C2619-83B7-417B-8D18-E02BE1CAA2CD}"/>
          </ac:spMkLst>
        </pc:spChg>
        <pc:spChg chg="add mod">
          <ac:chgData name="HOWARD LIM" userId="5f46fd05-caa1-48d7-ae1b-d61ec684b443" providerId="ADAL" clId="{69DBCF93-7F65-4D2D-8875-34AB06D63D8A}" dt="2021-07-12T12:14:10.720" v="422" actId="208"/>
          <ac:spMkLst>
            <pc:docMk/>
            <pc:sldMk cId="752609115" sldId="434"/>
            <ac:spMk id="7" creationId="{FDBFDF08-37BB-4C2E-B688-06953A36F463}"/>
          </ac:spMkLst>
        </pc:spChg>
        <pc:picChg chg="add mod">
          <ac:chgData name="HOWARD LIM" userId="5f46fd05-caa1-48d7-ae1b-d61ec684b443" providerId="ADAL" clId="{69DBCF93-7F65-4D2D-8875-34AB06D63D8A}" dt="2021-07-12T12:14:10.245" v="382"/>
          <ac:picMkLst>
            <pc:docMk/>
            <pc:sldMk cId="752609115" sldId="434"/>
            <ac:picMk id="3" creationId="{BECF8FED-E3E4-4A4C-90A0-8DA23D38A87C}"/>
          </ac:picMkLst>
        </pc:picChg>
      </pc:sldChg>
      <pc:sldChg chg="addSp modSp add mod">
        <pc:chgData name="HOWARD LIM" userId="5f46fd05-caa1-48d7-ae1b-d61ec684b443" providerId="ADAL" clId="{69DBCF93-7F65-4D2D-8875-34AB06D63D8A}" dt="2021-07-12T12:14:11.639" v="465" actId="208"/>
        <pc:sldMkLst>
          <pc:docMk/>
          <pc:sldMk cId="931642921" sldId="435"/>
        </pc:sldMkLst>
        <pc:spChg chg="add mod">
          <ac:chgData name="HOWARD LIM" userId="5f46fd05-caa1-48d7-ae1b-d61ec684b443" providerId="ADAL" clId="{69DBCF93-7F65-4D2D-8875-34AB06D63D8A}" dt="2021-07-12T12:14:11.212" v="435" actId="208"/>
          <ac:spMkLst>
            <pc:docMk/>
            <pc:sldMk cId="931642921" sldId="435"/>
            <ac:spMk id="4" creationId="{5C1654DC-EF1F-4B28-9DE5-96879021B285}"/>
          </ac:spMkLst>
        </pc:spChg>
        <pc:spChg chg="add mod">
          <ac:chgData name="HOWARD LIM" userId="5f46fd05-caa1-48d7-ae1b-d61ec684b443" providerId="ADAL" clId="{69DBCF93-7F65-4D2D-8875-34AB06D63D8A}" dt="2021-07-12T12:14:11.322" v="445" actId="208"/>
          <ac:spMkLst>
            <pc:docMk/>
            <pc:sldMk cId="931642921" sldId="435"/>
            <ac:spMk id="5" creationId="{AD8031FB-3A67-4665-9701-2B44568E3C2C}"/>
          </ac:spMkLst>
        </pc:spChg>
        <pc:spChg chg="add mod">
          <ac:chgData name="HOWARD LIM" userId="5f46fd05-caa1-48d7-ae1b-d61ec684b443" providerId="ADAL" clId="{69DBCF93-7F65-4D2D-8875-34AB06D63D8A}" dt="2021-07-12T12:14:11.514" v="455" actId="208"/>
          <ac:spMkLst>
            <pc:docMk/>
            <pc:sldMk cId="931642921" sldId="435"/>
            <ac:spMk id="6" creationId="{2C8DF905-3F48-4553-ADB8-63DFE58F05B9}"/>
          </ac:spMkLst>
        </pc:spChg>
        <pc:spChg chg="add mod">
          <ac:chgData name="HOWARD LIM" userId="5f46fd05-caa1-48d7-ae1b-d61ec684b443" providerId="ADAL" clId="{69DBCF93-7F65-4D2D-8875-34AB06D63D8A}" dt="2021-07-12T12:14:11.639" v="465" actId="208"/>
          <ac:spMkLst>
            <pc:docMk/>
            <pc:sldMk cId="931642921" sldId="435"/>
            <ac:spMk id="7" creationId="{FA000F24-468B-4195-A657-8B937C2C0D89}"/>
          </ac:spMkLst>
        </pc:spChg>
        <pc:picChg chg="add mod">
          <ac:chgData name="HOWARD LIM" userId="5f46fd05-caa1-48d7-ae1b-d61ec684b443" providerId="ADAL" clId="{69DBCF93-7F65-4D2D-8875-34AB06D63D8A}" dt="2021-07-12T12:14:11.024" v="425"/>
          <ac:picMkLst>
            <pc:docMk/>
            <pc:sldMk cId="931642921" sldId="435"/>
            <ac:picMk id="3" creationId="{530DE2C2-5ABC-4198-80D3-5DD4482F3B68}"/>
          </ac:picMkLst>
        </pc:picChg>
      </pc:sldChg>
      <pc:sldChg chg="add del">
        <pc:chgData name="HOWARD LIM" userId="5f46fd05-caa1-48d7-ae1b-d61ec684b443" providerId="ADAL" clId="{69DBCF93-7F65-4D2D-8875-34AB06D63D8A}" dt="2021-07-12T12:14:48.888" v="466" actId="47"/>
        <pc:sldMkLst>
          <pc:docMk/>
          <pc:sldMk cId="1482344277" sldId="4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3CB4-8D26-4650-9584-FB79C4354C2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8389-12A6-49B3-AB5B-C4FF04801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9CC2-F6C4-4A3E-8B1C-96B20683867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t>5/2/2022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00F-CCEE-4EAB-A599-5C6201C5941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DF0AC-6E74-40BF-9342-1CDF13FE4A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B2BA7-DBA7-41B0-B5BD-CC1F4153C0E3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有一个梦想在我心头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一路上不该有人独自停留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只要你愿意 小小亮光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5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618CF-11B1-455B-A081-D62F8745DD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4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FE9F0-4480-4E09-9B98-FAB981DA24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3689-060A-4A71-81C8-2CB9526BA31E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能在黑暗里照亮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为所爱的发出声音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唱一首歌让世界倾听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69BC3-8D29-49AD-9F69-27C6840804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D4DB2-278A-4B2D-86E2-84F0EDC88132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手握著手就有温暖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活得精彩都是因为爱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为爱而生 为爱而活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77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8E109-FFA3-473F-8947-DDFAC483EA8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89654-2D9B-4F7D-B2A0-2988044241FB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为爱去付出拥抱不放手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为爱流泪 为爱而笑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为爱我愿意一路同行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2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BBFE0-7F09-4D2A-AE25-24A6DE3189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CA36A-71C4-491F-B729-186BF414FEF0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爱里没有孤单 没有惧怕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放下自己多走一里路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单单相信 没有保留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5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60295-01BE-429A-9B87-1A096E5A18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F47E6-CCBB-4D8A-AFC4-D0143441D854}"/>
              </a:ext>
            </a:extLst>
          </p:cNvPr>
          <p:cNvSpPr txBox="1"/>
          <p:nvPr/>
        </p:nvSpPr>
        <p:spPr>
          <a:xfrm>
            <a:off x="0" y="1179195"/>
            <a:ext cx="12192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因为爱里满有奇迹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爱将不可能</a:t>
            </a:r>
          </a:p>
          <a:p>
            <a:pPr algn="ctr"/>
            <a:r>
              <a:rPr lang="zh-CN" altLang="en-US" sz="7200" b="1" spc="1000">
                <a:ln w="19050">
                  <a:solidFill>
                    <a:srgbClr val="FF6699"/>
                  </a:solidFill>
                </a:ln>
                <a:solidFill>
                  <a:srgbClr val="000000"/>
                </a:solidFill>
                <a:effectLst>
                  <a:glow rad="101600">
                    <a:srgbClr val="00007B"/>
                  </a:glow>
                  <a:outerShdw blurRad="25400" dist="37357" dir="2700000" rotWithShape="0">
                    <a:scrgbClr r="0" g="0" b="0">
                      <a:alpha val="45000"/>
                    </a:scrgbClr>
                  </a:outerShdw>
                </a:effectLst>
                <a:ea typeface="Microsoft Yahei" panose="020B0503020204020204" pitchFamily="34" charset="-122"/>
              </a:rPr>
              <a:t>变为可能</a:t>
            </a:r>
          </a:p>
          <a:p>
            <a:pPr algn="ctr"/>
            <a:endParaRPr lang="en-MY" sz="7200" b="1" spc="1000">
              <a:ln w="19050">
                <a:solidFill>
                  <a:srgbClr val="FF6699"/>
                </a:solidFill>
              </a:ln>
              <a:solidFill>
                <a:srgbClr val="000000"/>
              </a:solidFill>
              <a:effectLst>
                <a:glow rad="101600">
                  <a:srgbClr val="00007B"/>
                </a:glow>
                <a:outerShdw blurRad="25400" dist="37357" dir="2700000" rotWithShape="0">
                  <a:scrgbClr r="0" g="0" b="0">
                    <a:alpha val="45000"/>
                  </a:scrgbClr>
                </a:outerShd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45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13847-7938-45DA-86A9-DA74501D69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9241F-F3B7-471A-8673-8814FD82DD09}"/>
              </a:ext>
            </a:extLst>
          </p:cNvPr>
          <p:cNvSpPr txBox="1"/>
          <p:nvPr/>
        </p:nvSpPr>
        <p:spPr>
          <a:xfrm>
            <a:off x="0" y="1179195"/>
            <a:ext cx="12192000" cy="23083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7200" b="1" spc="1000">
                <a:solidFill>
                  <a:srgbClr val="000000"/>
                </a:solidFill>
                <a:effectLst>
                  <a:glow rad="101600">
                    <a:scrgbClr r="0" g="0" b="0"/>
                  </a:glow>
                </a:effectLst>
                <a:ea typeface="Microsoft Yahei" panose="020B0503020204020204" pitchFamily="34" charset="-122"/>
              </a:rPr>
              <a:t>能传递爱 为爱活过</a:t>
            </a:r>
          </a:p>
          <a:p>
            <a:pPr algn="ctr"/>
            <a:endParaRPr lang="en-MY" sz="7200" b="1" spc="1000">
              <a:solidFill>
                <a:srgbClr val="000000"/>
              </a:solidFill>
              <a:effectLst>
                <a:glow rad="101600">
                  <a:scrgbClr r="0" g="0" b="0"/>
                </a:glow>
              </a:effectLst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2E6D3-446B-4F99-98E2-33C3EE8AB28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141FB-20FB-453D-BB96-917482F03B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65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LIM</dc:creator>
  <cp:lastModifiedBy>HOWARD LIM</cp:lastModifiedBy>
  <cp:revision>30</cp:revision>
  <dcterms:created xsi:type="dcterms:W3CDTF">2020-08-27T05:42:22Z</dcterms:created>
  <dcterms:modified xsi:type="dcterms:W3CDTF">2022-02-05T08:29:31Z</dcterms:modified>
</cp:coreProperties>
</file>