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rial Narrow"/>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7a2e5644f_7_1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97a2e5644f_7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7a2e5644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97a2e5644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7a2e5644f_7_2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97a2e5644f_7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7a2e5644f_7_2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97a2e5644f_7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8ab3fcc5e_0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98ab3fcc5e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7a2e5644f_7_2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97a2e5644f_7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7a2e5644f_7_1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97a2e5644f_7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7a2e5644f_7_1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97a2e5644f_7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7a2e5644f_7_1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97a2e5644f_7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8ab3fcc5e_0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98ab3fcc5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7a2e5644f_7_2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97a2e5644f_7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8ab3fcc5e_0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98ab3fcc5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8ab3fcc5e_0_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98ab3fcc5e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7a2e5644f_7_2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97a2e5644f_7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текст">
  <p:cSld name="Синий заголовок и текст">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58" name="Google Shape;58;p14"/>
          <p:cNvSpPr/>
          <p:nvPr/>
        </p:nvSpPr>
        <p:spPr>
          <a:xfrm>
            <a:off x="0" y="4142"/>
            <a:ext cx="9144329" cy="1059582"/>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59" name="Google Shape;59;p14"/>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descr="Изображение" id="60" name="Google Shape;60;p14"/>
          <p:cNvPicPr preferRelativeResize="0"/>
          <p:nvPr/>
        </p:nvPicPr>
        <p:blipFill rotWithShape="1">
          <a:blip r:embed="rId2">
            <a:alphaModFix/>
          </a:blip>
          <a:srcRect b="0" l="0" r="0" t="0"/>
          <a:stretch/>
        </p:blipFill>
        <p:spPr>
          <a:xfrm>
            <a:off x="39799" y="75851"/>
            <a:ext cx="947529" cy="916163"/>
          </a:xfrm>
          <a:prstGeom prst="rect">
            <a:avLst/>
          </a:prstGeom>
          <a:noFill/>
          <a:ln>
            <a:noFill/>
          </a:ln>
        </p:spPr>
      </p:pic>
      <p:sp>
        <p:nvSpPr>
          <p:cNvPr id="61" name="Google Shape;61;p14"/>
          <p:cNvSpPr txBox="1"/>
          <p:nvPr>
            <p:ph idx="1" type="body"/>
          </p:nvPr>
        </p:nvSpPr>
        <p:spPr>
          <a:xfrm>
            <a:off x="251520" y="1131590"/>
            <a:ext cx="8712900" cy="3699300"/>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1200"/>
              <a:buFont typeface="Quattrocento Sans"/>
              <a:buNone/>
              <a:defRPr sz="1600"/>
            </a:lvl1pPr>
            <a:lvl2pPr indent="-304800" lvl="1" marL="914400" algn="l">
              <a:lnSpc>
                <a:spcPct val="100000"/>
              </a:lnSpc>
              <a:spcBef>
                <a:spcPts val="600"/>
              </a:spcBef>
              <a:spcAft>
                <a:spcPts val="0"/>
              </a:spcAft>
              <a:buClr>
                <a:srgbClr val="000000"/>
              </a:buClr>
              <a:buSzPts val="1200"/>
              <a:buFont typeface="Quattrocento Sans"/>
              <a:buChar char="•"/>
              <a:defRPr sz="1600"/>
            </a:lvl2pPr>
            <a:lvl3pPr indent="-304800" lvl="2" marL="1371600" algn="l">
              <a:lnSpc>
                <a:spcPct val="100000"/>
              </a:lnSpc>
              <a:spcBef>
                <a:spcPts val="600"/>
              </a:spcBef>
              <a:spcAft>
                <a:spcPts val="0"/>
              </a:spcAft>
              <a:buClr>
                <a:srgbClr val="000000"/>
              </a:buClr>
              <a:buSzPts val="1200"/>
              <a:buFont typeface="Quattrocento Sans"/>
              <a:buChar char="•"/>
              <a:defRPr sz="1600"/>
            </a:lvl3pPr>
            <a:lvl4pPr indent="-304800" lvl="3" marL="1828800" algn="l">
              <a:lnSpc>
                <a:spcPct val="100000"/>
              </a:lnSpc>
              <a:spcBef>
                <a:spcPts val="600"/>
              </a:spcBef>
              <a:spcAft>
                <a:spcPts val="0"/>
              </a:spcAft>
              <a:buClr>
                <a:srgbClr val="000000"/>
              </a:buClr>
              <a:buSzPts val="1200"/>
              <a:buFont typeface="Quattrocento Sans"/>
              <a:buChar char="•"/>
              <a:defRPr sz="1600"/>
            </a:lvl4pPr>
            <a:lvl5pPr indent="-304800" lvl="4" marL="2286000" algn="l">
              <a:lnSpc>
                <a:spcPct val="100000"/>
              </a:lnSpc>
              <a:spcBef>
                <a:spcPts val="600"/>
              </a:spcBef>
              <a:spcAft>
                <a:spcPts val="0"/>
              </a:spcAft>
              <a:buClr>
                <a:srgbClr val="000000"/>
              </a:buClr>
              <a:buSzPts val="1200"/>
              <a:buFont typeface="Quattrocento Sans"/>
              <a:buChar char="•"/>
              <a:defRPr sz="16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62" name="Google Shape;62;p14"/>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63" name="Google Shape;63;p14"/>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64" name="Google Shape;64;p14"/>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презентации">
  <p:cSld name="Титульный слайд презентации">
    <p:spTree>
      <p:nvGrpSpPr>
        <p:cNvPr id="65" name="Shape 65"/>
        <p:cNvGrpSpPr/>
        <p:nvPr/>
      </p:nvGrpSpPr>
      <p:grpSpPr>
        <a:xfrm>
          <a:off x="0" y="0"/>
          <a:ext cx="0" cy="0"/>
          <a:chOff x="0" y="0"/>
          <a:chExt cx="0" cy="0"/>
        </a:xfrm>
      </p:grpSpPr>
      <p:sp>
        <p:nvSpPr>
          <p:cNvPr id="66" name="Google Shape;66;p15"/>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67" name="Google Shape;67;p15"/>
          <p:cNvSpPr txBox="1"/>
          <p:nvPr>
            <p:ph idx="1" type="body"/>
          </p:nvPr>
        </p:nvSpPr>
        <p:spPr>
          <a:xfrm>
            <a:off x="2627709" y="87511"/>
            <a:ext cx="5805488" cy="701873"/>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00000"/>
              </a:buClr>
              <a:buSzPts val="1500"/>
              <a:buFont typeface="Quattrocento Sans"/>
              <a:buNone/>
              <a:defRPr sz="2000"/>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68" name="Google Shape;68;p15"/>
          <p:cNvSpPr txBox="1"/>
          <p:nvPr>
            <p:ph idx="2" type="body"/>
          </p:nvPr>
        </p:nvSpPr>
        <p:spPr>
          <a:xfrm>
            <a:off x="2637936" y="870356"/>
            <a:ext cx="5805488" cy="701873"/>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00000"/>
              </a:buClr>
              <a:buSzPts val="1500"/>
              <a:buFont typeface="Quattrocento Sans"/>
              <a:buNone/>
              <a:defRPr sz="2000"/>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69" name="Google Shape;69;p15"/>
          <p:cNvSpPr txBox="1"/>
          <p:nvPr>
            <p:ph idx="3" type="body"/>
          </p:nvPr>
        </p:nvSpPr>
        <p:spPr>
          <a:xfrm>
            <a:off x="2627709" y="1851670"/>
            <a:ext cx="5805488" cy="701873"/>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00000"/>
              </a:buClr>
              <a:buSzPts val="2400"/>
              <a:buFont typeface="Quattrocento Sans"/>
              <a:buNone/>
              <a:defRPr sz="3200"/>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70" name="Google Shape;70;p15"/>
          <p:cNvSpPr/>
          <p:nvPr/>
        </p:nvSpPr>
        <p:spPr>
          <a:xfrm>
            <a:off x="0" y="0"/>
            <a:ext cx="2195736" cy="5143500"/>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71" name="Google Shape;71;p15"/>
          <p:cNvSpPr txBox="1"/>
          <p:nvPr>
            <p:ph idx="4" type="body"/>
          </p:nvPr>
        </p:nvSpPr>
        <p:spPr>
          <a:xfrm>
            <a:off x="6084888" y="2643189"/>
            <a:ext cx="3016250" cy="2061864"/>
          </a:xfrm>
          <a:prstGeom prst="rect">
            <a:avLst/>
          </a:prstGeom>
          <a:noFill/>
          <a:ln>
            <a:noFill/>
          </a:ln>
        </p:spPr>
        <p:txBody>
          <a:bodyPr anchorCtr="0" anchor="t" bIns="71425" lIns="71425" spcFirstLastPara="1" rIns="71425" wrap="square" tIns="71425">
            <a:normAutofit/>
          </a:bodyPr>
          <a:lstStyle>
            <a:lvl1pPr indent="-228600" lvl="0" marL="457200" algn="r">
              <a:lnSpc>
                <a:spcPct val="100000"/>
              </a:lnSpc>
              <a:spcBef>
                <a:spcPts val="0"/>
              </a:spcBef>
              <a:spcAft>
                <a:spcPts val="0"/>
              </a:spcAft>
              <a:buClr>
                <a:srgbClr val="000000"/>
              </a:buClr>
              <a:buSzPts val="1200"/>
              <a:buFont typeface="Quattrocento Sans"/>
              <a:buNone/>
              <a:defRPr/>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pic>
        <p:nvPicPr>
          <p:cNvPr descr="Изображение" id="72" name="Google Shape;72;p15"/>
          <p:cNvPicPr preferRelativeResize="0"/>
          <p:nvPr/>
        </p:nvPicPr>
        <p:blipFill rotWithShape="1">
          <a:blip r:embed="rId2">
            <a:alphaModFix/>
          </a:blip>
          <a:srcRect b="0" l="0" r="0" t="0"/>
          <a:stretch/>
        </p:blipFill>
        <p:spPr>
          <a:xfrm>
            <a:off x="456119" y="331218"/>
            <a:ext cx="1283498" cy="1241011"/>
          </a:xfrm>
          <a:prstGeom prst="rect">
            <a:avLst/>
          </a:prstGeom>
          <a:noFill/>
          <a:ln>
            <a:noFill/>
          </a:ln>
        </p:spPr>
      </p:pic>
      <p:sp>
        <p:nvSpPr>
          <p:cNvPr id="73" name="Google Shape;73;p15"/>
          <p:cNvSpPr txBox="1"/>
          <p:nvPr>
            <p:ph idx="5" type="body"/>
          </p:nvPr>
        </p:nvSpPr>
        <p:spPr>
          <a:xfrm>
            <a:off x="4320469" y="4705052"/>
            <a:ext cx="2288443" cy="350937"/>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00000"/>
              </a:buClr>
              <a:buSzPts val="1500"/>
              <a:buFont typeface="Quattrocento Sans"/>
              <a:buNone/>
              <a:defRPr sz="2000"/>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pic>
        <p:nvPicPr>
          <p:cNvPr id="74" name="Google Shape;74;p15"/>
          <p:cNvPicPr preferRelativeResize="0"/>
          <p:nvPr/>
        </p:nvPicPr>
        <p:blipFill rotWithShape="1">
          <a:blip r:embed="rId3">
            <a:alphaModFix/>
          </a:blip>
          <a:srcRect b="27603" l="10817" r="8950" t="30567"/>
          <a:stretch/>
        </p:blipFill>
        <p:spPr>
          <a:xfrm>
            <a:off x="7899" y="2067694"/>
            <a:ext cx="2187837" cy="77869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p:cSld name="Текст">
    <p:bg>
      <p:bgPr>
        <a:solidFill>
          <a:srgbClr val="FFFFFF"/>
        </a:solidFill>
      </p:bgPr>
    </p:bg>
    <p:spTree>
      <p:nvGrpSpPr>
        <p:cNvPr id="75" name="Shape 75"/>
        <p:cNvGrpSpPr/>
        <p:nvPr/>
      </p:nvGrpSpPr>
      <p:grpSpPr>
        <a:xfrm>
          <a:off x="0" y="0"/>
          <a:ext cx="0" cy="0"/>
          <a:chOff x="0" y="0"/>
          <a:chExt cx="0" cy="0"/>
        </a:xfrm>
      </p:grpSpPr>
      <p:sp>
        <p:nvSpPr>
          <p:cNvPr id="76" name="Google Shape;76;p16"/>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77" name="Google Shape;77;p16"/>
          <p:cNvSpPr txBox="1"/>
          <p:nvPr>
            <p:ph idx="1" type="body"/>
          </p:nvPr>
        </p:nvSpPr>
        <p:spPr>
          <a:xfrm>
            <a:off x="251520" y="1131590"/>
            <a:ext cx="8712968" cy="3699410"/>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1200"/>
              <a:buFont typeface="Quattrocento Sans"/>
              <a:buNone/>
              <a:defRPr sz="1600"/>
            </a:lvl1pPr>
            <a:lvl2pPr indent="-304800" lvl="1" marL="914400" algn="l">
              <a:lnSpc>
                <a:spcPct val="100000"/>
              </a:lnSpc>
              <a:spcBef>
                <a:spcPts val="600"/>
              </a:spcBef>
              <a:spcAft>
                <a:spcPts val="0"/>
              </a:spcAft>
              <a:buClr>
                <a:srgbClr val="000000"/>
              </a:buClr>
              <a:buSzPts val="1200"/>
              <a:buFont typeface="Quattrocento Sans"/>
              <a:buChar char="•"/>
              <a:defRPr sz="1600"/>
            </a:lvl2pPr>
            <a:lvl3pPr indent="-304800" lvl="2" marL="1371600" algn="l">
              <a:lnSpc>
                <a:spcPct val="100000"/>
              </a:lnSpc>
              <a:spcBef>
                <a:spcPts val="600"/>
              </a:spcBef>
              <a:spcAft>
                <a:spcPts val="0"/>
              </a:spcAft>
              <a:buClr>
                <a:srgbClr val="000000"/>
              </a:buClr>
              <a:buSzPts val="1200"/>
              <a:buFont typeface="Quattrocento Sans"/>
              <a:buChar char="•"/>
              <a:defRPr sz="1600"/>
            </a:lvl3pPr>
            <a:lvl4pPr indent="-304800" lvl="3" marL="1828800" algn="l">
              <a:lnSpc>
                <a:spcPct val="100000"/>
              </a:lnSpc>
              <a:spcBef>
                <a:spcPts val="600"/>
              </a:spcBef>
              <a:spcAft>
                <a:spcPts val="0"/>
              </a:spcAft>
              <a:buClr>
                <a:srgbClr val="000000"/>
              </a:buClr>
              <a:buSzPts val="1200"/>
              <a:buFont typeface="Quattrocento Sans"/>
              <a:buChar char="•"/>
              <a:defRPr sz="1600"/>
            </a:lvl4pPr>
            <a:lvl5pPr indent="-304800" lvl="4" marL="2286000" algn="l">
              <a:lnSpc>
                <a:spcPct val="100000"/>
              </a:lnSpc>
              <a:spcBef>
                <a:spcPts val="600"/>
              </a:spcBef>
              <a:spcAft>
                <a:spcPts val="0"/>
              </a:spcAft>
              <a:buClr>
                <a:srgbClr val="000000"/>
              </a:buClr>
              <a:buSzPts val="1200"/>
              <a:buFont typeface="Quattrocento Sans"/>
              <a:buChar char="•"/>
              <a:defRPr sz="16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78" name="Google Shape;78;p16"/>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79" name="Google Shape;79;p16"/>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80" name="Google Shape;80;p16"/>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81" name="Google Shape;81;p16"/>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презентации">
  <p:cSld name="1_Титульный слайд презентации">
    <p:spTree>
      <p:nvGrpSpPr>
        <p:cNvPr id="82" name="Shape 82"/>
        <p:cNvGrpSpPr/>
        <p:nvPr/>
      </p:nvGrpSpPr>
      <p:grpSpPr>
        <a:xfrm>
          <a:off x="0" y="0"/>
          <a:ext cx="0" cy="0"/>
          <a:chOff x="0" y="0"/>
          <a:chExt cx="0" cy="0"/>
        </a:xfrm>
      </p:grpSpPr>
      <p:sp>
        <p:nvSpPr>
          <p:cNvPr id="83" name="Google Shape;83;p17"/>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84" name="Google Shape;84;p17"/>
          <p:cNvSpPr/>
          <p:nvPr/>
        </p:nvSpPr>
        <p:spPr>
          <a:xfrm>
            <a:off x="0" y="16616"/>
            <a:ext cx="2241302" cy="5143500"/>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Изображение" id="85" name="Google Shape;85;p17"/>
          <p:cNvPicPr preferRelativeResize="0"/>
          <p:nvPr/>
        </p:nvPicPr>
        <p:blipFill rotWithShape="1">
          <a:blip r:embed="rId2">
            <a:alphaModFix/>
          </a:blip>
          <a:srcRect b="0" l="0" r="0" t="0"/>
          <a:stretch/>
        </p:blipFill>
        <p:spPr>
          <a:xfrm>
            <a:off x="539552" y="320560"/>
            <a:ext cx="1283498" cy="1241011"/>
          </a:xfrm>
          <a:prstGeom prst="rect">
            <a:avLst/>
          </a:prstGeom>
          <a:noFill/>
          <a:ln>
            <a:noFill/>
          </a:ln>
        </p:spPr>
      </p:pic>
      <p:sp>
        <p:nvSpPr>
          <p:cNvPr id="86" name="Google Shape;86;p17"/>
          <p:cNvSpPr txBox="1"/>
          <p:nvPr>
            <p:ph idx="1" type="body"/>
          </p:nvPr>
        </p:nvSpPr>
        <p:spPr>
          <a:xfrm>
            <a:off x="4572000" y="4741093"/>
            <a:ext cx="2288443" cy="350937"/>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013260"/>
              </a:buClr>
              <a:buSzPts val="1200"/>
              <a:buFont typeface="Quattrocento Sans"/>
              <a:buNone/>
              <a:defRPr sz="1600">
                <a:solidFill>
                  <a:srgbClr val="013260"/>
                </a:solidFill>
              </a:defRPr>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pic>
        <p:nvPicPr>
          <p:cNvPr id="87" name="Google Shape;87;p17"/>
          <p:cNvPicPr preferRelativeResize="0"/>
          <p:nvPr/>
        </p:nvPicPr>
        <p:blipFill rotWithShape="1">
          <a:blip r:embed="rId3">
            <a:alphaModFix/>
          </a:blip>
          <a:srcRect b="27603" l="10817" r="8950" t="30567"/>
          <a:stretch/>
        </p:blipFill>
        <p:spPr>
          <a:xfrm>
            <a:off x="0" y="2067694"/>
            <a:ext cx="2241302" cy="778690"/>
          </a:xfrm>
          <a:prstGeom prst="rect">
            <a:avLst/>
          </a:prstGeom>
          <a:noFill/>
          <a:ln>
            <a:noFill/>
          </a:ln>
        </p:spPr>
      </p:pic>
      <p:sp>
        <p:nvSpPr>
          <p:cNvPr id="88" name="Google Shape;88;p17"/>
          <p:cNvSpPr txBox="1"/>
          <p:nvPr>
            <p:ph idx="2" type="body"/>
          </p:nvPr>
        </p:nvSpPr>
        <p:spPr>
          <a:xfrm>
            <a:off x="3519914" y="843558"/>
            <a:ext cx="4392613" cy="103321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13260"/>
              </a:buClr>
              <a:buSzPts val="1350"/>
              <a:buFont typeface="Quattrocento Sans"/>
              <a:buNone/>
              <a:defRPr sz="1800">
                <a:solidFill>
                  <a:srgbClr val="013260"/>
                </a:solidFill>
              </a:defRPr>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89" name="Google Shape;89;p17"/>
          <p:cNvSpPr txBox="1"/>
          <p:nvPr>
            <p:ph idx="3" type="body"/>
          </p:nvPr>
        </p:nvSpPr>
        <p:spPr>
          <a:xfrm>
            <a:off x="3519913" y="2275719"/>
            <a:ext cx="4392613" cy="103321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13260"/>
              </a:buClr>
              <a:buSzPts val="1350"/>
              <a:buFont typeface="Quattrocento Sans"/>
              <a:buNone/>
              <a:defRPr sz="1800">
                <a:solidFill>
                  <a:srgbClr val="013260"/>
                </a:solidFill>
              </a:defRPr>
            </a:lvl1pPr>
            <a:lvl2pPr indent="-314325" lvl="1" marL="914400" algn="l">
              <a:lnSpc>
                <a:spcPct val="100000"/>
              </a:lnSpc>
              <a:spcBef>
                <a:spcPts val="600"/>
              </a:spcBef>
              <a:spcAft>
                <a:spcPts val="0"/>
              </a:spcAft>
              <a:buClr>
                <a:srgbClr val="000000"/>
              </a:buClr>
              <a:buSzPts val="1350"/>
              <a:buChar char="•"/>
              <a:defRPr/>
            </a:lvl2pPr>
            <a:lvl3pPr indent="-314325" lvl="2" marL="1371600" algn="l">
              <a:lnSpc>
                <a:spcPct val="100000"/>
              </a:lnSpc>
              <a:spcBef>
                <a:spcPts val="600"/>
              </a:spcBef>
              <a:spcAft>
                <a:spcPts val="0"/>
              </a:spcAft>
              <a:buClr>
                <a:srgbClr val="000000"/>
              </a:buClr>
              <a:buSzPts val="1350"/>
              <a:buChar char="•"/>
              <a:defRPr/>
            </a:lvl3pPr>
            <a:lvl4pPr indent="-314325" lvl="3" marL="1828800" algn="l">
              <a:lnSpc>
                <a:spcPct val="100000"/>
              </a:lnSpc>
              <a:spcBef>
                <a:spcPts val="600"/>
              </a:spcBef>
              <a:spcAft>
                <a:spcPts val="0"/>
              </a:spcAft>
              <a:buClr>
                <a:srgbClr val="000000"/>
              </a:buClr>
              <a:buSzPts val="1350"/>
              <a:buChar char="•"/>
              <a:defRPr/>
            </a:lvl4pPr>
            <a:lvl5pPr indent="-314325" lvl="4" marL="2286000" algn="l">
              <a:lnSpc>
                <a:spcPct val="100000"/>
              </a:lnSpc>
              <a:spcBef>
                <a:spcPts val="600"/>
              </a:spcBef>
              <a:spcAft>
                <a:spcPts val="0"/>
              </a:spcAft>
              <a:buClr>
                <a:srgbClr val="000000"/>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колонки текста">
  <p:cSld name="Синий заголовок и колонки текста">
    <p:bg>
      <p:bgPr>
        <a:solidFill>
          <a:srgbClr val="FFFFFF"/>
        </a:solidFill>
      </p:bgPr>
    </p:bg>
    <p:spTree>
      <p:nvGrpSpPr>
        <p:cNvPr id="90" name="Shape 90"/>
        <p:cNvGrpSpPr/>
        <p:nvPr/>
      </p:nvGrpSpPr>
      <p:grpSpPr>
        <a:xfrm>
          <a:off x="0" y="0"/>
          <a:ext cx="0" cy="0"/>
          <a:chOff x="0" y="0"/>
          <a:chExt cx="0" cy="0"/>
        </a:xfrm>
      </p:grpSpPr>
      <p:sp>
        <p:nvSpPr>
          <p:cNvPr id="91" name="Google Shape;91;p18"/>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92" name="Google Shape;92;p18"/>
          <p:cNvSpPr/>
          <p:nvPr/>
        </p:nvSpPr>
        <p:spPr>
          <a:xfrm>
            <a:off x="0" y="4142"/>
            <a:ext cx="9144329" cy="1059582"/>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93" name="Google Shape;93;p18"/>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descr="Изображение" id="94" name="Google Shape;94;p18"/>
          <p:cNvPicPr preferRelativeResize="0"/>
          <p:nvPr/>
        </p:nvPicPr>
        <p:blipFill rotWithShape="1">
          <a:blip r:embed="rId2">
            <a:alphaModFix/>
          </a:blip>
          <a:srcRect b="0" l="0" r="0" t="0"/>
          <a:stretch/>
        </p:blipFill>
        <p:spPr>
          <a:xfrm>
            <a:off x="39799" y="75851"/>
            <a:ext cx="947529" cy="916163"/>
          </a:xfrm>
          <a:prstGeom prst="rect">
            <a:avLst/>
          </a:prstGeom>
          <a:noFill/>
          <a:ln>
            <a:noFill/>
          </a:ln>
        </p:spPr>
      </p:pic>
      <p:cxnSp>
        <p:nvCxnSpPr>
          <p:cNvPr id="95" name="Google Shape;95;p18"/>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96" name="Google Shape;96;p18"/>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97" name="Google Shape;97;p18"/>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8" name="Google Shape;98;p18"/>
          <p:cNvSpPr txBox="1"/>
          <p:nvPr/>
        </p:nvSpPr>
        <p:spPr>
          <a:xfrm>
            <a:off x="605278" y="1347614"/>
            <a:ext cx="8071178" cy="3096286"/>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253957"/>
              </a:buClr>
              <a:buSzPts val="1200"/>
              <a:buFont typeface="Quattrocento Sans"/>
              <a:buNone/>
            </a:pPr>
            <a:r>
              <a:rPr b="0" i="0" lang="ru" sz="1200" u="none" cap="none" strike="noStrik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a:p>
            <a:pPr indent="0" lvl="0" marL="0" marR="0" rtl="0" algn="l">
              <a:lnSpc>
                <a:spcPct val="100000"/>
              </a:lnSpc>
              <a:spcBef>
                <a:spcPts val="225"/>
              </a:spcBef>
              <a:spcAft>
                <a:spcPts val="0"/>
              </a:spcAft>
              <a:buClr>
                <a:srgbClr val="253957"/>
              </a:buClr>
              <a:buSzPts val="1200"/>
              <a:buFont typeface="Quattrocento Sans"/>
              <a:buNone/>
            </a:pPr>
            <a:r>
              <a:rPr b="0" i="0" lang="ru" sz="1200" u="none" cap="none" strike="noStrik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список">
  <p:cSld name="Синий заголовок и список">
    <p:bg>
      <p:bgPr>
        <a:solidFill>
          <a:srgbClr val="FFFFFF"/>
        </a:solidFill>
      </p:bgPr>
    </p:bg>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101" name="Google Shape;101;p19"/>
          <p:cNvSpPr/>
          <p:nvPr/>
        </p:nvSpPr>
        <p:spPr>
          <a:xfrm>
            <a:off x="0" y="4142"/>
            <a:ext cx="9144329" cy="1059582"/>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02" name="Google Shape;102;p19"/>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descr="Изображение" id="103" name="Google Shape;103;p19"/>
          <p:cNvPicPr preferRelativeResize="0"/>
          <p:nvPr/>
        </p:nvPicPr>
        <p:blipFill rotWithShape="1">
          <a:blip r:embed="rId2">
            <a:alphaModFix/>
          </a:blip>
          <a:srcRect b="0" l="0" r="0" t="0"/>
          <a:stretch/>
        </p:blipFill>
        <p:spPr>
          <a:xfrm>
            <a:off x="39799" y="75851"/>
            <a:ext cx="947529" cy="916163"/>
          </a:xfrm>
          <a:prstGeom prst="rect">
            <a:avLst/>
          </a:prstGeom>
          <a:noFill/>
          <a:ln>
            <a:noFill/>
          </a:ln>
        </p:spPr>
      </p:pic>
      <p:sp>
        <p:nvSpPr>
          <p:cNvPr id="104" name="Google Shape;104;p19"/>
          <p:cNvSpPr txBox="1"/>
          <p:nvPr>
            <p:ph idx="1" type="body"/>
          </p:nvPr>
        </p:nvSpPr>
        <p:spPr>
          <a:xfrm>
            <a:off x="226623" y="1170486"/>
            <a:ext cx="8712968" cy="3699410"/>
          </a:xfrm>
          <a:prstGeom prst="rect">
            <a:avLst/>
          </a:prstGeom>
          <a:noFill/>
          <a:ln>
            <a:noFill/>
          </a:ln>
        </p:spPr>
        <p:txBody>
          <a:bodyPr anchorCtr="0" anchor="t" bIns="71425" lIns="71425" spcFirstLastPara="1" rIns="71425" wrap="square" tIns="71425">
            <a:normAutofit/>
          </a:bodyPr>
          <a:lstStyle>
            <a:lvl1pPr indent="-304800" lvl="0" marL="457200" algn="l">
              <a:lnSpc>
                <a:spcPct val="100000"/>
              </a:lnSpc>
              <a:spcBef>
                <a:spcPts val="0"/>
              </a:spcBef>
              <a:spcAft>
                <a:spcPts val="0"/>
              </a:spcAft>
              <a:buClr>
                <a:srgbClr val="000000"/>
              </a:buClr>
              <a:buSzPts val="1200"/>
              <a:buFont typeface="Quattrocento Sans"/>
              <a:buChar char="•"/>
              <a:defRPr sz="1600"/>
            </a:lvl1pPr>
            <a:lvl2pPr indent="-295275" lvl="1" marL="914400" algn="l">
              <a:lnSpc>
                <a:spcPct val="100000"/>
              </a:lnSpc>
              <a:spcBef>
                <a:spcPts val="600"/>
              </a:spcBef>
              <a:spcAft>
                <a:spcPts val="0"/>
              </a:spcAft>
              <a:buClr>
                <a:srgbClr val="000000"/>
              </a:buClr>
              <a:buSzPts val="1050"/>
              <a:buFont typeface="Quattrocento Sans"/>
              <a:buChar char="•"/>
              <a:defRPr sz="1400"/>
            </a:lvl2pPr>
            <a:lvl3pPr indent="-295275" lvl="2" marL="1371600" algn="l">
              <a:lnSpc>
                <a:spcPct val="100000"/>
              </a:lnSpc>
              <a:spcBef>
                <a:spcPts val="600"/>
              </a:spcBef>
              <a:spcAft>
                <a:spcPts val="0"/>
              </a:spcAft>
              <a:buClr>
                <a:srgbClr val="000000"/>
              </a:buClr>
              <a:buSzPts val="1050"/>
              <a:buFont typeface="Quattrocento Sans"/>
              <a:buChar char="•"/>
              <a:defRPr sz="1400"/>
            </a:lvl3pPr>
            <a:lvl4pPr indent="-295275" lvl="3" marL="1828800" algn="l">
              <a:lnSpc>
                <a:spcPct val="100000"/>
              </a:lnSpc>
              <a:spcBef>
                <a:spcPts val="600"/>
              </a:spcBef>
              <a:spcAft>
                <a:spcPts val="0"/>
              </a:spcAft>
              <a:buClr>
                <a:srgbClr val="000000"/>
              </a:buClr>
              <a:buSzPts val="1050"/>
              <a:buFont typeface="Quattrocento Sans"/>
              <a:buChar char="•"/>
              <a:defRPr sz="1400"/>
            </a:lvl4pPr>
            <a:lvl5pPr indent="-295275" lvl="4" marL="2286000" algn="l">
              <a:lnSpc>
                <a:spcPct val="100000"/>
              </a:lnSpc>
              <a:spcBef>
                <a:spcPts val="600"/>
              </a:spcBef>
              <a:spcAft>
                <a:spcPts val="0"/>
              </a:spcAft>
              <a:buClr>
                <a:srgbClr val="000000"/>
              </a:buClr>
              <a:buSzPts val="1050"/>
              <a:buFont typeface="Quattrocento Sans"/>
              <a:buChar char="•"/>
              <a:defRPr sz="14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05" name="Google Shape;105;p19"/>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06" name="Google Shape;106;p19"/>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07" name="Google Shape;107;p19"/>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код">
  <p:cSld name="Синий заголовок и код">
    <p:bg>
      <p:bgPr>
        <a:solidFill>
          <a:srgbClr val="FFFFFF"/>
        </a:solidFill>
      </p:bgPr>
    </p:bg>
    <p:spTree>
      <p:nvGrpSpPr>
        <p:cNvPr id="108" name="Shape 108"/>
        <p:cNvGrpSpPr/>
        <p:nvPr/>
      </p:nvGrpSpPr>
      <p:grpSpPr>
        <a:xfrm>
          <a:off x="0" y="0"/>
          <a:ext cx="0" cy="0"/>
          <a:chOff x="0" y="0"/>
          <a:chExt cx="0" cy="0"/>
        </a:xfrm>
      </p:grpSpPr>
      <p:sp>
        <p:nvSpPr>
          <p:cNvPr id="109" name="Google Shape;109;p20"/>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110" name="Google Shape;110;p20"/>
          <p:cNvSpPr/>
          <p:nvPr/>
        </p:nvSpPr>
        <p:spPr>
          <a:xfrm>
            <a:off x="0" y="4142"/>
            <a:ext cx="9144329" cy="1059582"/>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11" name="Google Shape;111;p20"/>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descr="Изображение" id="112" name="Google Shape;112;p20"/>
          <p:cNvPicPr preferRelativeResize="0"/>
          <p:nvPr/>
        </p:nvPicPr>
        <p:blipFill rotWithShape="1">
          <a:blip r:embed="rId2">
            <a:alphaModFix/>
          </a:blip>
          <a:srcRect b="0" l="0" r="0" t="0"/>
          <a:stretch/>
        </p:blipFill>
        <p:spPr>
          <a:xfrm>
            <a:off x="39799" y="75851"/>
            <a:ext cx="947529" cy="916163"/>
          </a:xfrm>
          <a:prstGeom prst="rect">
            <a:avLst/>
          </a:prstGeom>
          <a:noFill/>
          <a:ln>
            <a:noFill/>
          </a:ln>
        </p:spPr>
      </p:pic>
      <p:sp>
        <p:nvSpPr>
          <p:cNvPr id="113" name="Google Shape;113;p20"/>
          <p:cNvSpPr/>
          <p:nvPr>
            <p:ph idx="2" type="pic"/>
          </p:nvPr>
        </p:nvSpPr>
        <p:spPr>
          <a:xfrm>
            <a:off x="4685852" y="1372939"/>
            <a:ext cx="3702571" cy="3315147"/>
          </a:xfrm>
          <a:prstGeom prst="rect">
            <a:avLst/>
          </a:prstGeom>
          <a:solidFill>
            <a:srgbClr val="F2F2F2"/>
          </a:solidFill>
          <a:ln>
            <a:noFill/>
          </a:ln>
        </p:spPr>
      </p:sp>
      <p:sp>
        <p:nvSpPr>
          <p:cNvPr id="114" name="Google Shape;114;p20"/>
          <p:cNvSpPr txBox="1"/>
          <p:nvPr>
            <p:ph idx="1" type="body"/>
          </p:nvPr>
        </p:nvSpPr>
        <p:spPr>
          <a:xfrm>
            <a:off x="323528" y="1385429"/>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00000"/>
              </a:buClr>
              <a:buSzPts val="1200"/>
              <a:buFont typeface="Quattrocento Sans"/>
              <a:buNone/>
              <a:defRPr sz="1600"/>
            </a:lvl1pPr>
            <a:lvl2pPr indent="-296465" lvl="1" marL="914400" algn="l">
              <a:lnSpc>
                <a:spcPct val="100000"/>
              </a:lnSpc>
              <a:spcBef>
                <a:spcPts val="1688"/>
              </a:spcBef>
              <a:spcAft>
                <a:spcPts val="0"/>
              </a:spcAft>
              <a:buClr>
                <a:srgbClr val="000000"/>
              </a:buClr>
              <a:buSzPts val="1069"/>
              <a:buFont typeface="Quattrocento Sans"/>
              <a:buChar char="•"/>
              <a:defRPr sz="1425"/>
            </a:lvl2pPr>
            <a:lvl3pPr indent="-296465" lvl="2" marL="1371600" algn="l">
              <a:lnSpc>
                <a:spcPct val="100000"/>
              </a:lnSpc>
              <a:spcBef>
                <a:spcPts val="1688"/>
              </a:spcBef>
              <a:spcAft>
                <a:spcPts val="0"/>
              </a:spcAft>
              <a:buClr>
                <a:srgbClr val="000000"/>
              </a:buClr>
              <a:buSzPts val="1069"/>
              <a:buFont typeface="Quattrocento Sans"/>
              <a:buChar char="•"/>
              <a:defRPr sz="1425"/>
            </a:lvl3pPr>
            <a:lvl4pPr indent="-296465" lvl="3" marL="1828800" algn="l">
              <a:lnSpc>
                <a:spcPct val="100000"/>
              </a:lnSpc>
              <a:spcBef>
                <a:spcPts val="1688"/>
              </a:spcBef>
              <a:spcAft>
                <a:spcPts val="0"/>
              </a:spcAft>
              <a:buClr>
                <a:srgbClr val="000000"/>
              </a:buClr>
              <a:buSzPts val="1069"/>
              <a:buFont typeface="Quattrocento Sans"/>
              <a:buChar char="•"/>
              <a:defRPr sz="1425"/>
            </a:lvl4pPr>
            <a:lvl5pPr indent="-296465" lvl="4" marL="2286000" algn="l">
              <a:lnSpc>
                <a:spcPct val="100000"/>
              </a:lnSpc>
              <a:spcBef>
                <a:spcPts val="1688"/>
              </a:spcBef>
              <a:spcAft>
                <a:spcPts val="0"/>
              </a:spcAft>
              <a:buClr>
                <a:srgbClr val="000000"/>
              </a:buClr>
              <a:buSzPts val="1069"/>
              <a:buFont typeface="Quattrocento Sans"/>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15" name="Google Shape;115;p20"/>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16" name="Google Shape;116;p20"/>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17" name="Google Shape;117;p20"/>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два текста">
  <p:cSld name="Синий заголовок и два текста">
    <p:bg>
      <p:bgPr>
        <a:solidFill>
          <a:srgbClr val="FFFFFF"/>
        </a:solidFill>
      </p:bgPr>
    </p:bg>
    <p:spTree>
      <p:nvGrpSpPr>
        <p:cNvPr id="118" name="Shape 118"/>
        <p:cNvGrpSpPr/>
        <p:nvPr/>
      </p:nvGrpSpPr>
      <p:grpSpPr>
        <a:xfrm>
          <a:off x="0" y="0"/>
          <a:ext cx="0" cy="0"/>
          <a:chOff x="0" y="0"/>
          <a:chExt cx="0" cy="0"/>
        </a:xfrm>
      </p:grpSpPr>
      <p:sp>
        <p:nvSpPr>
          <p:cNvPr id="119" name="Google Shape;119;p21"/>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120" name="Google Shape;120;p21"/>
          <p:cNvSpPr/>
          <p:nvPr/>
        </p:nvSpPr>
        <p:spPr>
          <a:xfrm>
            <a:off x="0" y="4142"/>
            <a:ext cx="9144329" cy="1059582"/>
          </a:xfrm>
          <a:prstGeom prst="rect">
            <a:avLst/>
          </a:prstGeom>
          <a:solidFill>
            <a:srgbClr val="013260"/>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21" name="Google Shape;121;p21"/>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descr="Изображение" id="122" name="Google Shape;122;p21"/>
          <p:cNvPicPr preferRelativeResize="0"/>
          <p:nvPr/>
        </p:nvPicPr>
        <p:blipFill rotWithShape="1">
          <a:blip r:embed="rId2">
            <a:alphaModFix/>
          </a:blip>
          <a:srcRect b="0" l="0" r="0" t="0"/>
          <a:stretch/>
        </p:blipFill>
        <p:spPr>
          <a:xfrm>
            <a:off x="39799" y="75851"/>
            <a:ext cx="947529" cy="916163"/>
          </a:xfrm>
          <a:prstGeom prst="rect">
            <a:avLst/>
          </a:prstGeom>
          <a:noFill/>
          <a:ln>
            <a:noFill/>
          </a:ln>
        </p:spPr>
      </p:pic>
      <p:sp>
        <p:nvSpPr>
          <p:cNvPr id="123" name="Google Shape;123;p21"/>
          <p:cNvSpPr txBox="1"/>
          <p:nvPr>
            <p:ph idx="1" type="body"/>
          </p:nvPr>
        </p:nvSpPr>
        <p:spPr>
          <a:xfrm>
            <a:off x="323528" y="1385429"/>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00000"/>
              </a:buClr>
              <a:buSzPts val="1200"/>
              <a:buFont typeface="Quattrocento Sans"/>
              <a:buNone/>
              <a:defRPr sz="1600"/>
            </a:lvl1pPr>
            <a:lvl2pPr indent="-296465" lvl="1" marL="914400" algn="l">
              <a:lnSpc>
                <a:spcPct val="100000"/>
              </a:lnSpc>
              <a:spcBef>
                <a:spcPts val="1688"/>
              </a:spcBef>
              <a:spcAft>
                <a:spcPts val="0"/>
              </a:spcAft>
              <a:buClr>
                <a:srgbClr val="000000"/>
              </a:buClr>
              <a:buSzPts val="1069"/>
              <a:buFont typeface="Quattrocento Sans"/>
              <a:buChar char="•"/>
              <a:defRPr sz="1425"/>
            </a:lvl2pPr>
            <a:lvl3pPr indent="-296465" lvl="2" marL="1371600" algn="l">
              <a:lnSpc>
                <a:spcPct val="100000"/>
              </a:lnSpc>
              <a:spcBef>
                <a:spcPts val="1688"/>
              </a:spcBef>
              <a:spcAft>
                <a:spcPts val="0"/>
              </a:spcAft>
              <a:buClr>
                <a:srgbClr val="000000"/>
              </a:buClr>
              <a:buSzPts val="1069"/>
              <a:buFont typeface="Quattrocento Sans"/>
              <a:buChar char="•"/>
              <a:defRPr sz="1425"/>
            </a:lvl3pPr>
            <a:lvl4pPr indent="-296465" lvl="3" marL="1828800" algn="l">
              <a:lnSpc>
                <a:spcPct val="100000"/>
              </a:lnSpc>
              <a:spcBef>
                <a:spcPts val="1688"/>
              </a:spcBef>
              <a:spcAft>
                <a:spcPts val="0"/>
              </a:spcAft>
              <a:buClr>
                <a:srgbClr val="000000"/>
              </a:buClr>
              <a:buSzPts val="1069"/>
              <a:buFont typeface="Quattrocento Sans"/>
              <a:buChar char="•"/>
              <a:defRPr sz="1425"/>
            </a:lvl4pPr>
            <a:lvl5pPr indent="-296465" lvl="4" marL="2286000" algn="l">
              <a:lnSpc>
                <a:spcPct val="100000"/>
              </a:lnSpc>
              <a:spcBef>
                <a:spcPts val="1688"/>
              </a:spcBef>
              <a:spcAft>
                <a:spcPts val="0"/>
              </a:spcAft>
              <a:buClr>
                <a:srgbClr val="000000"/>
              </a:buClr>
              <a:buSzPts val="1069"/>
              <a:buFont typeface="Quattrocento Sans"/>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124" name="Google Shape;124;p21"/>
          <p:cNvSpPr txBox="1"/>
          <p:nvPr>
            <p:ph idx="2" type="body"/>
          </p:nvPr>
        </p:nvSpPr>
        <p:spPr>
          <a:xfrm>
            <a:off x="4716016" y="1385428"/>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00000"/>
              </a:buClr>
              <a:buSzPts val="1200"/>
              <a:buFont typeface="Quattrocento Sans"/>
              <a:buNone/>
              <a:defRPr sz="1600"/>
            </a:lvl1pPr>
            <a:lvl2pPr indent="-296465" lvl="1" marL="914400" algn="l">
              <a:lnSpc>
                <a:spcPct val="100000"/>
              </a:lnSpc>
              <a:spcBef>
                <a:spcPts val="1688"/>
              </a:spcBef>
              <a:spcAft>
                <a:spcPts val="0"/>
              </a:spcAft>
              <a:buClr>
                <a:srgbClr val="000000"/>
              </a:buClr>
              <a:buSzPts val="1069"/>
              <a:buFont typeface="Quattrocento Sans"/>
              <a:buChar char="•"/>
              <a:defRPr sz="1425"/>
            </a:lvl2pPr>
            <a:lvl3pPr indent="-296465" lvl="2" marL="1371600" algn="l">
              <a:lnSpc>
                <a:spcPct val="100000"/>
              </a:lnSpc>
              <a:spcBef>
                <a:spcPts val="1688"/>
              </a:spcBef>
              <a:spcAft>
                <a:spcPts val="0"/>
              </a:spcAft>
              <a:buClr>
                <a:srgbClr val="000000"/>
              </a:buClr>
              <a:buSzPts val="1069"/>
              <a:buFont typeface="Quattrocento Sans"/>
              <a:buChar char="•"/>
              <a:defRPr sz="1425"/>
            </a:lvl3pPr>
            <a:lvl4pPr indent="-296465" lvl="3" marL="1828800" algn="l">
              <a:lnSpc>
                <a:spcPct val="100000"/>
              </a:lnSpc>
              <a:spcBef>
                <a:spcPts val="1688"/>
              </a:spcBef>
              <a:spcAft>
                <a:spcPts val="0"/>
              </a:spcAft>
              <a:buClr>
                <a:srgbClr val="000000"/>
              </a:buClr>
              <a:buSzPts val="1069"/>
              <a:buFont typeface="Quattrocento Sans"/>
              <a:buChar char="•"/>
              <a:defRPr sz="1425"/>
            </a:lvl4pPr>
            <a:lvl5pPr indent="-296465" lvl="4" marL="2286000" algn="l">
              <a:lnSpc>
                <a:spcPct val="100000"/>
              </a:lnSpc>
              <a:spcBef>
                <a:spcPts val="1688"/>
              </a:spcBef>
              <a:spcAft>
                <a:spcPts val="0"/>
              </a:spcAft>
              <a:buClr>
                <a:srgbClr val="000000"/>
              </a:buClr>
              <a:buSzPts val="1069"/>
              <a:buFont typeface="Quattrocento Sans"/>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25" name="Google Shape;125;p21"/>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26" name="Google Shape;126;p21"/>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27" name="Google Shape;127;p21"/>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еизвестно что" type="tx">
  <p:cSld name="TITLE_AND_BODY">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cxnSp>
        <p:nvCxnSpPr>
          <p:cNvPr id="130" name="Google Shape;130;p22"/>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31" name="Google Shape;131;p22"/>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32" name="Google Shape;132;p22"/>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в колонках">
  <p:cSld name="Текст в колонках">
    <p:bg>
      <p:bgPr>
        <a:solidFill>
          <a:srgbClr val="FFFFFF"/>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cxnSp>
        <p:nvCxnSpPr>
          <p:cNvPr id="135" name="Google Shape;135;p23"/>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36" name="Google Shape;136;p23"/>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37" name="Google Shape;137;p23"/>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8" name="Google Shape;138;p23"/>
          <p:cNvSpPr txBox="1"/>
          <p:nvPr/>
        </p:nvSpPr>
        <p:spPr>
          <a:xfrm>
            <a:off x="605278" y="1347614"/>
            <a:ext cx="8071178" cy="3096286"/>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253957"/>
              </a:buClr>
              <a:buSzPts val="1200"/>
              <a:buFont typeface="Quattrocento Sans"/>
              <a:buNone/>
            </a:pPr>
            <a:r>
              <a:rPr b="0" i="0" lang="ru" sz="1200" u="none" cap="none" strike="noStrik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a:p>
            <a:pPr indent="0" lvl="0" marL="0" marR="0" rtl="0" algn="l">
              <a:lnSpc>
                <a:spcPct val="100000"/>
              </a:lnSpc>
              <a:spcBef>
                <a:spcPts val="225"/>
              </a:spcBef>
              <a:spcAft>
                <a:spcPts val="0"/>
              </a:spcAft>
              <a:buClr>
                <a:srgbClr val="253957"/>
              </a:buClr>
              <a:buSzPts val="1200"/>
              <a:buFont typeface="Quattrocento Sans"/>
              <a:buNone/>
            </a:pPr>
            <a:r>
              <a:rPr b="0" i="0" lang="ru" sz="1200" u="none" cap="none" strike="noStrike">
                <a:solidFill>
                  <a:srgbClr val="253957"/>
                </a:solidFill>
                <a:latin typeface="Quattrocento Sans"/>
                <a:ea typeface="Quattrocento Sans"/>
                <a:cs typeface="Quattrocento Sans"/>
                <a:sym typeface="Quattrocento Sans"/>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p:txBody>
      </p:sp>
      <p:sp>
        <p:nvSpPr>
          <p:cNvPr id="139" name="Google Shape;139;p23"/>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писок">
  <p:cSld name="Список">
    <p:bg>
      <p:bgPr>
        <a:solidFill>
          <a:srgbClr val="FFFFFF"/>
        </a:solidFill>
      </p:bgPr>
    </p:bg>
    <p:spTree>
      <p:nvGrpSpPr>
        <p:cNvPr id="140" name="Shape 140"/>
        <p:cNvGrpSpPr/>
        <p:nvPr/>
      </p:nvGrpSpPr>
      <p:grpSpPr>
        <a:xfrm>
          <a:off x="0" y="0"/>
          <a:ext cx="0" cy="0"/>
          <a:chOff x="0" y="0"/>
          <a:chExt cx="0" cy="0"/>
        </a:xfrm>
      </p:grpSpPr>
      <p:sp>
        <p:nvSpPr>
          <p:cNvPr id="141" name="Google Shape;141;p24"/>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142" name="Google Shape;142;p24"/>
          <p:cNvSpPr txBox="1"/>
          <p:nvPr>
            <p:ph idx="1" type="body"/>
          </p:nvPr>
        </p:nvSpPr>
        <p:spPr>
          <a:xfrm>
            <a:off x="226623" y="1170486"/>
            <a:ext cx="8712968" cy="3699410"/>
          </a:xfrm>
          <a:prstGeom prst="rect">
            <a:avLst/>
          </a:prstGeom>
          <a:noFill/>
          <a:ln>
            <a:noFill/>
          </a:ln>
        </p:spPr>
        <p:txBody>
          <a:bodyPr anchorCtr="0" anchor="t" bIns="71425" lIns="71425" spcFirstLastPara="1" rIns="71425" wrap="square" tIns="71425">
            <a:normAutofit/>
          </a:bodyPr>
          <a:lstStyle>
            <a:lvl1pPr indent="-304800" lvl="0" marL="457200" algn="l">
              <a:lnSpc>
                <a:spcPct val="100000"/>
              </a:lnSpc>
              <a:spcBef>
                <a:spcPts val="0"/>
              </a:spcBef>
              <a:spcAft>
                <a:spcPts val="0"/>
              </a:spcAft>
              <a:buClr>
                <a:srgbClr val="000000"/>
              </a:buClr>
              <a:buSzPts val="1200"/>
              <a:buFont typeface="Quattrocento Sans"/>
              <a:buChar char="•"/>
              <a:defRPr sz="1600"/>
            </a:lvl1pPr>
            <a:lvl2pPr indent="-295275" lvl="1" marL="914400" algn="l">
              <a:lnSpc>
                <a:spcPct val="100000"/>
              </a:lnSpc>
              <a:spcBef>
                <a:spcPts val="600"/>
              </a:spcBef>
              <a:spcAft>
                <a:spcPts val="0"/>
              </a:spcAft>
              <a:buClr>
                <a:srgbClr val="000000"/>
              </a:buClr>
              <a:buSzPts val="1050"/>
              <a:buFont typeface="Quattrocento Sans"/>
              <a:buChar char="•"/>
              <a:defRPr sz="1400"/>
            </a:lvl2pPr>
            <a:lvl3pPr indent="-295275" lvl="2" marL="1371600" algn="l">
              <a:lnSpc>
                <a:spcPct val="100000"/>
              </a:lnSpc>
              <a:spcBef>
                <a:spcPts val="600"/>
              </a:spcBef>
              <a:spcAft>
                <a:spcPts val="0"/>
              </a:spcAft>
              <a:buClr>
                <a:srgbClr val="000000"/>
              </a:buClr>
              <a:buSzPts val="1050"/>
              <a:buFont typeface="Quattrocento Sans"/>
              <a:buChar char="•"/>
              <a:defRPr sz="1400"/>
            </a:lvl3pPr>
            <a:lvl4pPr indent="-295275" lvl="3" marL="1828800" algn="l">
              <a:lnSpc>
                <a:spcPct val="100000"/>
              </a:lnSpc>
              <a:spcBef>
                <a:spcPts val="600"/>
              </a:spcBef>
              <a:spcAft>
                <a:spcPts val="0"/>
              </a:spcAft>
              <a:buClr>
                <a:srgbClr val="000000"/>
              </a:buClr>
              <a:buSzPts val="1050"/>
              <a:buFont typeface="Quattrocento Sans"/>
              <a:buChar char="•"/>
              <a:defRPr sz="1400"/>
            </a:lvl4pPr>
            <a:lvl5pPr indent="-295275" lvl="4" marL="2286000" algn="l">
              <a:lnSpc>
                <a:spcPct val="100000"/>
              </a:lnSpc>
              <a:spcBef>
                <a:spcPts val="600"/>
              </a:spcBef>
              <a:spcAft>
                <a:spcPts val="0"/>
              </a:spcAft>
              <a:buClr>
                <a:srgbClr val="000000"/>
              </a:buClr>
              <a:buSzPts val="1050"/>
              <a:buFont typeface="Quattrocento Sans"/>
              <a:buChar char="•"/>
              <a:defRPr sz="14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43" name="Google Shape;143;p24"/>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44" name="Google Shape;144;p24"/>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45" name="Google Shape;145;p24"/>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46" name="Google Shape;146;p24"/>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текста">
  <p:cSld name="Два текста">
    <p:bg>
      <p:bgPr>
        <a:solidFill>
          <a:srgbClr val="FFFFFF"/>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13260"/>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49" name="Google Shape;149;p25"/>
          <p:cNvSpPr txBox="1"/>
          <p:nvPr>
            <p:ph idx="1" type="body"/>
          </p:nvPr>
        </p:nvSpPr>
        <p:spPr>
          <a:xfrm>
            <a:off x="467544" y="1385428"/>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00000"/>
              </a:buClr>
              <a:buSzPts val="1200"/>
              <a:buFont typeface="Quattrocento Sans"/>
              <a:buNone/>
              <a:defRPr sz="1600"/>
            </a:lvl1pPr>
            <a:lvl2pPr indent="-296465" lvl="1" marL="914400" algn="l">
              <a:lnSpc>
                <a:spcPct val="100000"/>
              </a:lnSpc>
              <a:spcBef>
                <a:spcPts val="1688"/>
              </a:spcBef>
              <a:spcAft>
                <a:spcPts val="0"/>
              </a:spcAft>
              <a:buClr>
                <a:srgbClr val="000000"/>
              </a:buClr>
              <a:buSzPts val="1069"/>
              <a:buFont typeface="Quattrocento Sans"/>
              <a:buChar char="•"/>
              <a:defRPr sz="1425"/>
            </a:lvl2pPr>
            <a:lvl3pPr indent="-296465" lvl="2" marL="1371600" algn="l">
              <a:lnSpc>
                <a:spcPct val="100000"/>
              </a:lnSpc>
              <a:spcBef>
                <a:spcPts val="1688"/>
              </a:spcBef>
              <a:spcAft>
                <a:spcPts val="0"/>
              </a:spcAft>
              <a:buClr>
                <a:srgbClr val="000000"/>
              </a:buClr>
              <a:buSzPts val="1069"/>
              <a:buFont typeface="Quattrocento Sans"/>
              <a:buChar char="•"/>
              <a:defRPr sz="1425"/>
            </a:lvl3pPr>
            <a:lvl4pPr indent="-296465" lvl="3" marL="1828800" algn="l">
              <a:lnSpc>
                <a:spcPct val="100000"/>
              </a:lnSpc>
              <a:spcBef>
                <a:spcPts val="1688"/>
              </a:spcBef>
              <a:spcAft>
                <a:spcPts val="0"/>
              </a:spcAft>
              <a:buClr>
                <a:srgbClr val="000000"/>
              </a:buClr>
              <a:buSzPts val="1069"/>
              <a:buFont typeface="Quattrocento Sans"/>
              <a:buChar char="•"/>
              <a:defRPr sz="1425"/>
            </a:lvl4pPr>
            <a:lvl5pPr indent="-296465" lvl="4" marL="2286000" algn="l">
              <a:lnSpc>
                <a:spcPct val="100000"/>
              </a:lnSpc>
              <a:spcBef>
                <a:spcPts val="1688"/>
              </a:spcBef>
              <a:spcAft>
                <a:spcPts val="0"/>
              </a:spcAft>
              <a:buClr>
                <a:srgbClr val="000000"/>
              </a:buClr>
              <a:buSzPts val="1069"/>
              <a:buFont typeface="Quattrocento Sans"/>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150" name="Google Shape;150;p25"/>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sp>
        <p:nvSpPr>
          <p:cNvPr id="151" name="Google Shape;151;p25"/>
          <p:cNvSpPr txBox="1"/>
          <p:nvPr>
            <p:ph idx="2" type="body"/>
          </p:nvPr>
        </p:nvSpPr>
        <p:spPr>
          <a:xfrm>
            <a:off x="4716016" y="1385428"/>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00000"/>
              </a:buClr>
              <a:buSzPts val="1200"/>
              <a:buFont typeface="Quattrocento Sans"/>
              <a:buNone/>
              <a:defRPr sz="1600"/>
            </a:lvl1pPr>
            <a:lvl2pPr indent="-296465" lvl="1" marL="914400" algn="l">
              <a:lnSpc>
                <a:spcPct val="100000"/>
              </a:lnSpc>
              <a:spcBef>
                <a:spcPts val="1688"/>
              </a:spcBef>
              <a:spcAft>
                <a:spcPts val="0"/>
              </a:spcAft>
              <a:buClr>
                <a:srgbClr val="000000"/>
              </a:buClr>
              <a:buSzPts val="1069"/>
              <a:buFont typeface="Quattrocento Sans"/>
              <a:buChar char="•"/>
              <a:defRPr sz="1425"/>
            </a:lvl2pPr>
            <a:lvl3pPr indent="-296465" lvl="2" marL="1371600" algn="l">
              <a:lnSpc>
                <a:spcPct val="100000"/>
              </a:lnSpc>
              <a:spcBef>
                <a:spcPts val="1688"/>
              </a:spcBef>
              <a:spcAft>
                <a:spcPts val="0"/>
              </a:spcAft>
              <a:buClr>
                <a:srgbClr val="000000"/>
              </a:buClr>
              <a:buSzPts val="1069"/>
              <a:buFont typeface="Quattrocento Sans"/>
              <a:buChar char="•"/>
              <a:defRPr sz="1425"/>
            </a:lvl3pPr>
            <a:lvl4pPr indent="-296465" lvl="3" marL="1828800" algn="l">
              <a:lnSpc>
                <a:spcPct val="100000"/>
              </a:lnSpc>
              <a:spcBef>
                <a:spcPts val="1688"/>
              </a:spcBef>
              <a:spcAft>
                <a:spcPts val="0"/>
              </a:spcAft>
              <a:buClr>
                <a:srgbClr val="000000"/>
              </a:buClr>
              <a:buSzPts val="1069"/>
              <a:buFont typeface="Quattrocento Sans"/>
              <a:buChar char="•"/>
              <a:defRPr sz="1425"/>
            </a:lvl4pPr>
            <a:lvl5pPr indent="-296465" lvl="4" marL="2286000" algn="l">
              <a:lnSpc>
                <a:spcPct val="100000"/>
              </a:lnSpc>
              <a:spcBef>
                <a:spcPts val="1688"/>
              </a:spcBef>
              <a:spcAft>
                <a:spcPts val="0"/>
              </a:spcAft>
              <a:buClr>
                <a:srgbClr val="000000"/>
              </a:buClr>
              <a:buSzPts val="1069"/>
              <a:buFont typeface="Quattrocento Sans"/>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52" name="Google Shape;152;p25"/>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53" name="Google Shape;153;p25"/>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cxnSp>
        <p:nvCxnSpPr>
          <p:cNvPr id="154" name="Google Shape;154;p25"/>
          <p:cNvCxnSpPr/>
          <p:nvPr/>
        </p:nvCxnSpPr>
        <p:spPr>
          <a:xfrm>
            <a:off x="0" y="1059582"/>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55" name="Google Shape;155;p25"/>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 3 шт.">
  <p:cSld name="Фото — 3 шт.">
    <p:bg>
      <p:bgPr>
        <a:solidFill>
          <a:srgbClr val="FFFFFF"/>
        </a:solidFill>
      </p:bgPr>
    </p:bg>
    <p:spTree>
      <p:nvGrpSpPr>
        <p:cNvPr id="156" name="Shape 156"/>
        <p:cNvGrpSpPr/>
        <p:nvPr/>
      </p:nvGrpSpPr>
      <p:grpSpPr>
        <a:xfrm>
          <a:off x="0" y="0"/>
          <a:ext cx="0" cy="0"/>
          <a:chOff x="0" y="0"/>
          <a:chExt cx="0" cy="0"/>
        </a:xfrm>
      </p:grpSpPr>
      <p:sp>
        <p:nvSpPr>
          <p:cNvPr id="157" name="Google Shape;157;p26"/>
          <p:cNvSpPr/>
          <p:nvPr>
            <p:ph idx="2" type="pic"/>
          </p:nvPr>
        </p:nvSpPr>
        <p:spPr>
          <a:xfrm>
            <a:off x="4685853" y="2685604"/>
            <a:ext cx="2812852" cy="1989088"/>
          </a:xfrm>
          <a:prstGeom prst="rect">
            <a:avLst/>
          </a:prstGeom>
          <a:noFill/>
          <a:ln>
            <a:noFill/>
          </a:ln>
        </p:spPr>
      </p:sp>
      <p:sp>
        <p:nvSpPr>
          <p:cNvPr id="158" name="Google Shape;158;p26"/>
          <p:cNvSpPr/>
          <p:nvPr>
            <p:ph idx="3" type="pic"/>
          </p:nvPr>
        </p:nvSpPr>
        <p:spPr>
          <a:xfrm>
            <a:off x="4689133" y="468809"/>
            <a:ext cx="2812852" cy="1989088"/>
          </a:xfrm>
          <a:prstGeom prst="rect">
            <a:avLst/>
          </a:prstGeom>
          <a:noFill/>
          <a:ln>
            <a:noFill/>
          </a:ln>
        </p:spPr>
      </p:sp>
      <p:sp>
        <p:nvSpPr>
          <p:cNvPr id="159" name="Google Shape;159;p26"/>
          <p:cNvSpPr/>
          <p:nvPr>
            <p:ph idx="4" type="pic"/>
          </p:nvPr>
        </p:nvSpPr>
        <p:spPr>
          <a:xfrm>
            <a:off x="1645295" y="468809"/>
            <a:ext cx="2812852" cy="4205883"/>
          </a:xfrm>
          <a:prstGeom prst="rect">
            <a:avLst/>
          </a:prstGeom>
          <a:noFill/>
          <a:ln>
            <a:noFill/>
          </a:ln>
        </p:spPr>
      </p:sp>
      <p:sp>
        <p:nvSpPr>
          <p:cNvPr id="160" name="Google Shape;160;p26"/>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cxnSp>
        <p:nvCxnSpPr>
          <p:cNvPr id="161" name="Google Shape;161;p26"/>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62" name="Google Shape;162;p26"/>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63" name="Google Shape;163;p26"/>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p:cSld name="Фото">
    <p:bg>
      <p:bgPr>
        <a:solidFill>
          <a:srgbClr val="FFFFFF"/>
        </a:solidFill>
      </p:bgPr>
    </p:bg>
    <p:spTree>
      <p:nvGrpSpPr>
        <p:cNvPr id="164" name="Shape 164"/>
        <p:cNvGrpSpPr/>
        <p:nvPr/>
      </p:nvGrpSpPr>
      <p:grpSpPr>
        <a:xfrm>
          <a:off x="0" y="0"/>
          <a:ext cx="0" cy="0"/>
          <a:chOff x="0" y="0"/>
          <a:chExt cx="0" cy="0"/>
        </a:xfrm>
      </p:grpSpPr>
      <p:sp>
        <p:nvSpPr>
          <p:cNvPr id="165" name="Google Shape;165;p27"/>
          <p:cNvSpPr/>
          <p:nvPr>
            <p:ph idx="2" type="pic"/>
          </p:nvPr>
        </p:nvSpPr>
        <p:spPr>
          <a:xfrm>
            <a:off x="1143000" y="0"/>
            <a:ext cx="6858000" cy="5143500"/>
          </a:xfrm>
          <a:prstGeom prst="rect">
            <a:avLst/>
          </a:prstGeom>
          <a:noFill/>
          <a:ln>
            <a:noFill/>
          </a:ln>
        </p:spPr>
      </p:sp>
      <p:sp>
        <p:nvSpPr>
          <p:cNvPr id="166" name="Google Shape;166;p27"/>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cxnSp>
        <p:nvCxnSpPr>
          <p:cNvPr id="167" name="Google Shape;167;p27"/>
          <p:cNvCxnSpPr/>
          <p:nvPr/>
        </p:nvCxnSpPr>
        <p:spPr>
          <a:xfrm>
            <a:off x="0" y="4867006"/>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68" name="Google Shape;168;p27"/>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900"/>
              <a:buFont typeface="Arial Narrow"/>
              <a:buNone/>
            </a:pPr>
            <a:r>
              <a:rPr b="0" i="0" lang="ru" sz="900" u="none" cap="none" strike="noStrike">
                <a:solidFill>
                  <a:srgbClr val="253957"/>
                </a:solidFill>
                <a:latin typeface="Arial Narrow"/>
                <a:ea typeface="Arial Narrow"/>
                <a:cs typeface="Arial Narrow"/>
                <a:sym typeface="Arial Narrow"/>
              </a:rPr>
              <a:t>ФКН, ОП Программная инженерия, </a:t>
            </a:r>
            <a:r>
              <a:rPr lang="ru" sz="900">
                <a:solidFill>
                  <a:srgbClr val="253957"/>
                </a:solidFill>
                <a:latin typeface="Arial Narrow"/>
                <a:ea typeface="Arial Narrow"/>
                <a:cs typeface="Arial Narrow"/>
                <a:sym typeface="Arial Narrow"/>
              </a:rPr>
              <a:t>2022</a:t>
            </a:r>
            <a:endParaRPr b="0" i="0" sz="900" u="none" cap="none" strike="noStrike">
              <a:solidFill>
                <a:srgbClr val="253957"/>
              </a:solidFill>
              <a:latin typeface="Arial Narrow"/>
              <a:ea typeface="Arial Narrow"/>
              <a:cs typeface="Arial Narrow"/>
              <a:sym typeface="Arial Narrow"/>
            </a:endParaRPr>
          </a:p>
        </p:txBody>
      </p:sp>
      <p:sp>
        <p:nvSpPr>
          <p:cNvPr id="169" name="Google Shape;169;p27"/>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206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6"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marR="0" rtl="0" algn="l">
              <a:lnSpc>
                <a:spcPct val="100000"/>
              </a:lnSpc>
              <a:spcBef>
                <a:spcPts val="0"/>
              </a:spcBef>
              <a:spcAft>
                <a:spcPts val="0"/>
              </a:spcAft>
              <a:buClr>
                <a:srgbClr val="013260"/>
              </a:buClr>
              <a:buSzPts val="2800"/>
              <a:buFont typeface="Arial"/>
              <a:buNone/>
              <a:defRPr b="0" i="0" sz="2800" u="none" cap="none" strike="noStrike">
                <a:solidFill>
                  <a:srgbClr val="01326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51520" y="1131590"/>
            <a:ext cx="8712968" cy="3699410"/>
          </a:xfrm>
          <a:prstGeom prst="rect">
            <a:avLst/>
          </a:prstGeom>
          <a:noFill/>
          <a:ln>
            <a:noFill/>
          </a:ln>
        </p:spPr>
        <p:txBody>
          <a:bodyPr anchorCtr="0" anchor="t" bIns="71425" lIns="71425" spcFirstLastPara="1" rIns="71425" wrap="square" tIns="71425">
            <a:normAutofit/>
          </a:bodyPr>
          <a:lstStyle>
            <a:lvl1pPr indent="-304800" lvl="0" marL="457200" marR="0" rtl="0" algn="l">
              <a:lnSpc>
                <a:spcPct val="100000"/>
              </a:lnSpc>
              <a:spcBef>
                <a:spcPts val="0"/>
              </a:spcBef>
              <a:spcAft>
                <a:spcPts val="0"/>
              </a:spcAft>
              <a:buClr>
                <a:srgbClr val="000000"/>
              </a:buClr>
              <a:buSzPts val="1200"/>
              <a:buFont typeface="Quattrocento Sans"/>
              <a:buChar char="•"/>
              <a:defRPr b="0" i="0" sz="1600" u="none" cap="none" strike="noStrike">
                <a:solidFill>
                  <a:srgbClr val="000000"/>
                </a:solidFill>
                <a:latin typeface="Quattrocento Sans"/>
                <a:ea typeface="Quattrocento Sans"/>
                <a:cs typeface="Quattrocento Sans"/>
                <a:sym typeface="Quattrocento Sans"/>
              </a:defRPr>
            </a:lvl1pPr>
            <a:lvl2pPr indent="-295275" lvl="1" marL="914400" marR="0" rtl="0" algn="l">
              <a:lnSpc>
                <a:spcPct val="100000"/>
              </a:lnSpc>
              <a:spcBef>
                <a:spcPts val="600"/>
              </a:spcBef>
              <a:spcAft>
                <a:spcPts val="0"/>
              </a:spcAft>
              <a:buClr>
                <a:srgbClr val="000000"/>
              </a:buClr>
              <a:buSzPts val="1050"/>
              <a:buFont typeface="Quattrocento Sans"/>
              <a:buChar char="•"/>
              <a:defRPr b="0" i="0" sz="1400" u="none" cap="none" strike="noStrike">
                <a:solidFill>
                  <a:srgbClr val="000000"/>
                </a:solidFill>
                <a:latin typeface="Quattrocento Sans"/>
                <a:ea typeface="Quattrocento Sans"/>
                <a:cs typeface="Quattrocento Sans"/>
                <a:sym typeface="Quattrocento Sans"/>
              </a:defRPr>
            </a:lvl2pPr>
            <a:lvl3pPr indent="-295275" lvl="2" marL="1371600" marR="0" rtl="0" algn="l">
              <a:lnSpc>
                <a:spcPct val="100000"/>
              </a:lnSpc>
              <a:spcBef>
                <a:spcPts val="600"/>
              </a:spcBef>
              <a:spcAft>
                <a:spcPts val="0"/>
              </a:spcAft>
              <a:buClr>
                <a:srgbClr val="000000"/>
              </a:buClr>
              <a:buSzPts val="1050"/>
              <a:buFont typeface="Quattrocento Sans"/>
              <a:buChar char="•"/>
              <a:defRPr b="0" i="0" sz="1400" u="none" cap="none" strike="noStrike">
                <a:solidFill>
                  <a:srgbClr val="000000"/>
                </a:solidFill>
                <a:latin typeface="Quattrocento Sans"/>
                <a:ea typeface="Quattrocento Sans"/>
                <a:cs typeface="Quattrocento Sans"/>
                <a:sym typeface="Quattrocento Sans"/>
              </a:defRPr>
            </a:lvl3pPr>
            <a:lvl4pPr indent="-295275" lvl="3" marL="1828800" marR="0" rtl="0" algn="l">
              <a:lnSpc>
                <a:spcPct val="100000"/>
              </a:lnSpc>
              <a:spcBef>
                <a:spcPts val="600"/>
              </a:spcBef>
              <a:spcAft>
                <a:spcPts val="0"/>
              </a:spcAft>
              <a:buClr>
                <a:srgbClr val="000000"/>
              </a:buClr>
              <a:buSzPts val="1050"/>
              <a:buFont typeface="Quattrocento Sans"/>
              <a:buChar char="•"/>
              <a:defRPr b="0" i="0" sz="1400" u="none" cap="none" strike="noStrike">
                <a:solidFill>
                  <a:srgbClr val="000000"/>
                </a:solidFill>
                <a:latin typeface="Quattrocento Sans"/>
                <a:ea typeface="Quattrocento Sans"/>
                <a:cs typeface="Quattrocento Sans"/>
                <a:sym typeface="Quattrocento Sans"/>
              </a:defRPr>
            </a:lvl4pPr>
            <a:lvl5pPr indent="-295275" lvl="4" marL="2286000" marR="0" rtl="0" algn="l">
              <a:lnSpc>
                <a:spcPct val="100000"/>
              </a:lnSpc>
              <a:spcBef>
                <a:spcPts val="600"/>
              </a:spcBef>
              <a:spcAft>
                <a:spcPts val="0"/>
              </a:spcAft>
              <a:buClr>
                <a:srgbClr val="000000"/>
              </a:buClr>
              <a:buSzPts val="1050"/>
              <a:buFont typeface="Quattrocento Sans"/>
              <a:buChar char="•"/>
              <a:defRPr b="0" i="0" sz="1400" u="none" cap="none" strike="noStrike">
                <a:solidFill>
                  <a:srgbClr val="000000"/>
                </a:solidFill>
                <a:latin typeface="Quattrocento Sans"/>
                <a:ea typeface="Quattrocento Sans"/>
                <a:cs typeface="Quattrocento Sans"/>
                <a:sym typeface="Quattrocento Sans"/>
              </a:defRPr>
            </a:lvl5pPr>
            <a:lvl6pPr indent="-317896" lvl="5" marL="2743200" marR="0" rtl="0" algn="l">
              <a:lnSpc>
                <a:spcPct val="100000"/>
              </a:lnSpc>
              <a:spcBef>
                <a:spcPts val="2213"/>
              </a:spcBef>
              <a:spcAft>
                <a:spcPts val="0"/>
              </a:spcAft>
              <a:buClr>
                <a:srgbClr val="000000"/>
              </a:buClr>
              <a:buSzPts val="1406"/>
              <a:buFont typeface="Arial"/>
              <a:buChar char="•"/>
              <a:defRPr b="0" i="0" sz="1875" u="none" cap="none" strike="noStrike">
                <a:solidFill>
                  <a:srgbClr val="000000"/>
                </a:solidFill>
                <a:latin typeface="Arial"/>
                <a:ea typeface="Arial"/>
                <a:cs typeface="Arial"/>
                <a:sym typeface="Arial"/>
              </a:defRPr>
            </a:lvl6pPr>
            <a:lvl7pPr indent="-317896" lvl="6" marL="3200400" marR="0" rtl="0" algn="l">
              <a:lnSpc>
                <a:spcPct val="100000"/>
              </a:lnSpc>
              <a:spcBef>
                <a:spcPts val="2213"/>
              </a:spcBef>
              <a:spcAft>
                <a:spcPts val="0"/>
              </a:spcAft>
              <a:buClr>
                <a:srgbClr val="000000"/>
              </a:buClr>
              <a:buSzPts val="1406"/>
              <a:buFont typeface="Arial"/>
              <a:buChar char="•"/>
              <a:defRPr b="0" i="0" sz="1875" u="none" cap="none" strike="noStrike">
                <a:solidFill>
                  <a:srgbClr val="000000"/>
                </a:solidFill>
                <a:latin typeface="Arial"/>
                <a:ea typeface="Arial"/>
                <a:cs typeface="Arial"/>
                <a:sym typeface="Arial"/>
              </a:defRPr>
            </a:lvl7pPr>
            <a:lvl8pPr indent="-317896" lvl="7" marL="3657600" marR="0" rtl="0" algn="l">
              <a:lnSpc>
                <a:spcPct val="100000"/>
              </a:lnSpc>
              <a:spcBef>
                <a:spcPts val="2213"/>
              </a:spcBef>
              <a:spcAft>
                <a:spcPts val="0"/>
              </a:spcAft>
              <a:buClr>
                <a:srgbClr val="000000"/>
              </a:buClr>
              <a:buSzPts val="1406"/>
              <a:buFont typeface="Arial"/>
              <a:buChar char="•"/>
              <a:defRPr b="0" i="0" sz="1875" u="none" cap="none" strike="noStrike">
                <a:solidFill>
                  <a:srgbClr val="000000"/>
                </a:solidFill>
                <a:latin typeface="Arial"/>
                <a:ea typeface="Arial"/>
                <a:cs typeface="Arial"/>
                <a:sym typeface="Arial"/>
              </a:defRPr>
            </a:lvl8pPr>
            <a:lvl9pPr indent="-317896" lvl="8" marL="4114800" marR="0" rtl="0" algn="l">
              <a:lnSpc>
                <a:spcPct val="100000"/>
              </a:lnSpc>
              <a:spcBef>
                <a:spcPts val="2213"/>
              </a:spcBef>
              <a:spcAft>
                <a:spcPts val="0"/>
              </a:spcAft>
              <a:buClr>
                <a:srgbClr val="000000"/>
              </a:buClr>
              <a:buSzPts val="1406"/>
              <a:buFont typeface="Arial"/>
              <a:buChar char="•"/>
              <a:defRPr b="0" i="0" sz="1875" u="none" cap="none" strike="noStrike">
                <a:solidFill>
                  <a:srgbClr val="000000"/>
                </a:solidFill>
                <a:latin typeface="Arial"/>
                <a:ea typeface="Arial"/>
                <a:cs typeface="Arial"/>
                <a:sym typeface="Arial"/>
              </a:defRPr>
            </a:lvl9pPr>
          </a:lstStyle>
          <a:p/>
        </p:txBody>
      </p:sp>
      <p:sp>
        <p:nvSpPr>
          <p:cNvPr id="53" name="Google Shape;53;p13"/>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
              <a:t>‹#›</a:t>
            </a:fld>
            <a:endParaRPr/>
          </a:p>
        </p:txBody>
      </p:sp>
      <p:pic>
        <p:nvPicPr>
          <p:cNvPr descr="Изображение" id="54" name="Google Shape;54;p13"/>
          <p:cNvPicPr preferRelativeResize="0"/>
          <p:nvPr/>
        </p:nvPicPr>
        <p:blipFill rotWithShape="1">
          <a:blip r:embed="rId1">
            <a:alphaModFix/>
          </a:blip>
          <a:srcRect b="0" l="0" r="0" t="0"/>
          <a:stretch/>
        </p:blipFill>
        <p:spPr>
          <a:xfrm>
            <a:off x="107504" y="87474"/>
            <a:ext cx="864096" cy="864096"/>
          </a:xfrm>
          <a:prstGeom prst="rect">
            <a:avLst/>
          </a:prstGeom>
          <a:noFill/>
          <a:ln>
            <a:noFill/>
          </a:ln>
        </p:spPr>
      </p:pic>
      <p:sp>
        <p:nvSpPr>
          <p:cNvPr id="55" name="Google Shape;55;p13"/>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2060"/>
              </a:buClr>
              <a:buSzPts val="900"/>
              <a:buFont typeface="Arial Narrow"/>
              <a:buNone/>
              <a:defRPr b="0" i="0" sz="900" u="none" cap="none" strike="noStrike">
                <a:solidFill>
                  <a:srgbClr val="002060"/>
                </a:solidFill>
                <a:latin typeface="Arial Narrow"/>
                <a:ea typeface="Arial Narrow"/>
                <a:cs typeface="Arial Narrow"/>
                <a:sym typeface="Arial Narrow"/>
              </a:defRPr>
            </a:lvl1pPr>
            <a:lvl2pPr lvl="1"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875"/>
              <a:buFont typeface="Arial"/>
              <a:buNone/>
              <a:defRPr b="0" i="0" sz="1875"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cxnSp>
        <p:nvCxnSpPr>
          <p:cNvPr id="174" name="Google Shape;174;p28"/>
          <p:cNvCxnSpPr/>
          <p:nvPr/>
        </p:nvCxnSpPr>
        <p:spPr>
          <a:xfrm rot="10800000">
            <a:off x="3888879" y="601562"/>
            <a:ext cx="0" cy="1041506"/>
          </a:xfrm>
          <a:prstGeom prst="straightConnector1">
            <a:avLst/>
          </a:prstGeom>
          <a:noFill/>
          <a:ln cap="flat" cmpd="sng" w="12700">
            <a:solidFill>
              <a:srgbClr val="FFFFFF"/>
            </a:solidFill>
            <a:prstDash val="solid"/>
            <a:miter lim="400000"/>
            <a:headEnd len="sm" w="sm" type="none"/>
            <a:tailEnd len="sm" w="sm" type="none"/>
          </a:ln>
        </p:spPr>
      </p:cxnSp>
      <p:sp>
        <p:nvSpPr>
          <p:cNvPr id="175" name="Google Shape;175;p28"/>
          <p:cNvSpPr txBox="1"/>
          <p:nvPr/>
        </p:nvSpPr>
        <p:spPr>
          <a:xfrm>
            <a:off x="2213391" y="1927405"/>
            <a:ext cx="6777900" cy="6765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FF0000"/>
              </a:buClr>
              <a:buSzPts val="1800"/>
              <a:buFont typeface="Arial"/>
              <a:buNone/>
            </a:pPr>
            <a:r>
              <a:rPr lang="ru" sz="1800">
                <a:solidFill>
                  <a:srgbClr val="000066"/>
                </a:solidFill>
              </a:rPr>
              <a:t>Мобильное приложение для мультилингвального теста для интраоперационного картирования речи </a:t>
            </a:r>
            <a:endParaRPr sz="1800">
              <a:solidFill>
                <a:srgbClr val="000066"/>
              </a:solidFill>
            </a:endParaRPr>
          </a:p>
          <a:p>
            <a:pPr indent="0" lvl="0" marL="0" marR="0" rtl="0" algn="ctr">
              <a:lnSpc>
                <a:spcPct val="100000"/>
              </a:lnSpc>
              <a:spcBef>
                <a:spcPts val="0"/>
              </a:spcBef>
              <a:spcAft>
                <a:spcPts val="0"/>
              </a:spcAft>
              <a:buClr>
                <a:srgbClr val="FF0000"/>
              </a:buClr>
              <a:buSzPts val="1800"/>
              <a:buFont typeface="Arial"/>
              <a:buNone/>
            </a:pPr>
            <a:r>
              <a:t/>
            </a:r>
            <a:endParaRPr sz="1800">
              <a:solidFill>
                <a:srgbClr val="000066"/>
              </a:solidFill>
            </a:endParaRPr>
          </a:p>
          <a:p>
            <a:pPr indent="0" lvl="0" marL="0" marR="0" rtl="0" algn="ctr">
              <a:lnSpc>
                <a:spcPct val="100000"/>
              </a:lnSpc>
              <a:spcBef>
                <a:spcPts val="0"/>
              </a:spcBef>
              <a:spcAft>
                <a:spcPts val="0"/>
              </a:spcAft>
              <a:buClr>
                <a:srgbClr val="FF0000"/>
              </a:buClr>
              <a:buSzPts val="1800"/>
              <a:buFont typeface="Arial"/>
              <a:buNone/>
            </a:pPr>
            <a:r>
              <a:rPr lang="ru" sz="1800">
                <a:solidFill>
                  <a:srgbClr val="000066"/>
                </a:solidFill>
              </a:rPr>
              <a:t>Mobile Application for Intraoperative Naming Test for National Languages of Russia </a:t>
            </a:r>
            <a:endParaRPr b="0" i="0" sz="1650" u="none" cap="none" strike="noStrike">
              <a:solidFill>
                <a:srgbClr val="000000"/>
              </a:solidFill>
              <a:latin typeface="Arial"/>
              <a:ea typeface="Arial"/>
              <a:cs typeface="Arial"/>
              <a:sym typeface="Arial"/>
            </a:endParaRPr>
          </a:p>
        </p:txBody>
      </p:sp>
      <p:sp>
        <p:nvSpPr>
          <p:cNvPr id="176" name="Google Shape;176;p28"/>
          <p:cNvSpPr txBox="1"/>
          <p:nvPr/>
        </p:nvSpPr>
        <p:spPr>
          <a:xfrm>
            <a:off x="2184016" y="351557"/>
            <a:ext cx="6912765" cy="677349"/>
          </a:xfrm>
          <a:prstGeom prst="rect">
            <a:avLst/>
          </a:prstGeom>
          <a:noFill/>
          <a:ln>
            <a:noFill/>
          </a:ln>
        </p:spPr>
        <p:txBody>
          <a:bodyPr anchorCtr="0" anchor="ctr" bIns="26775" lIns="26775" spcFirstLastPara="1" rIns="26775" wrap="square" tIns="26775">
            <a:spAutoFit/>
          </a:bodyPr>
          <a:lstStyle/>
          <a:p>
            <a:pPr indent="0" lvl="0" marL="0" marR="0" rtl="0" algn="ctr">
              <a:lnSpc>
                <a:spcPct val="100000"/>
              </a:lnSpc>
              <a:spcBef>
                <a:spcPts val="0"/>
              </a:spcBef>
              <a:spcAft>
                <a:spcPts val="0"/>
              </a:spcAft>
              <a:buClr>
                <a:srgbClr val="000066"/>
              </a:buClr>
              <a:buSzPts val="1350"/>
              <a:buFont typeface="Arial"/>
              <a:buNone/>
            </a:pPr>
            <a:r>
              <a:rPr b="0" i="0" lang="ru" sz="1350" u="none" cap="none" strike="noStrike">
                <a:solidFill>
                  <a:srgbClr val="000066"/>
                </a:solidFill>
                <a:latin typeface="Arial"/>
                <a:ea typeface="Arial"/>
                <a:cs typeface="Arial"/>
                <a:sym typeface="Arial"/>
              </a:rPr>
              <a:t>Факультет компьютерных наук</a:t>
            </a:r>
            <a:br>
              <a:rPr b="0" i="0" lang="ru" sz="1350" u="none" cap="none" strike="noStrike">
                <a:solidFill>
                  <a:srgbClr val="000066"/>
                </a:solidFill>
                <a:latin typeface="Arial"/>
                <a:ea typeface="Arial"/>
                <a:cs typeface="Arial"/>
                <a:sym typeface="Arial"/>
              </a:rPr>
            </a:br>
            <a:r>
              <a:rPr b="0" i="0" lang="ru" sz="1350" u="none" cap="none" strike="noStrike">
                <a:solidFill>
                  <a:srgbClr val="000066"/>
                </a:solidFill>
                <a:latin typeface="Arial"/>
                <a:ea typeface="Arial"/>
                <a:cs typeface="Arial"/>
                <a:sym typeface="Arial"/>
              </a:rPr>
              <a:t>Образовательная программа «Программная инженерия»</a:t>
            </a:r>
            <a:endParaRPr/>
          </a:p>
          <a:p>
            <a:pPr indent="0" lvl="0" marL="0" marR="0" rtl="0" algn="ctr">
              <a:lnSpc>
                <a:spcPct val="100000"/>
              </a:lnSpc>
              <a:spcBef>
                <a:spcPts val="0"/>
              </a:spcBef>
              <a:spcAft>
                <a:spcPts val="0"/>
              </a:spcAft>
              <a:buClr>
                <a:srgbClr val="000066"/>
              </a:buClr>
              <a:buSzPts val="1350"/>
              <a:buFont typeface="Arial"/>
              <a:buNone/>
            </a:pPr>
            <a:r>
              <a:rPr b="0" i="0" lang="ru" sz="1350" u="none" cap="none" strike="noStrike">
                <a:solidFill>
                  <a:srgbClr val="000066"/>
                </a:solidFill>
                <a:latin typeface="Arial"/>
                <a:ea typeface="Arial"/>
                <a:cs typeface="Arial"/>
                <a:sym typeface="Arial"/>
              </a:rPr>
              <a:t>Выпускная квалификационная работа</a:t>
            </a:r>
            <a:endParaRPr b="0" i="0" sz="1350" u="none" cap="none" strike="noStrike">
              <a:solidFill>
                <a:srgbClr val="000000"/>
              </a:solidFill>
              <a:latin typeface="Arial"/>
              <a:ea typeface="Arial"/>
              <a:cs typeface="Arial"/>
              <a:sym typeface="Arial"/>
            </a:endParaRPr>
          </a:p>
        </p:txBody>
      </p:sp>
      <p:sp>
        <p:nvSpPr>
          <p:cNvPr id="177" name="Google Shape;177;p28"/>
          <p:cNvSpPr txBox="1"/>
          <p:nvPr/>
        </p:nvSpPr>
        <p:spPr>
          <a:xfrm>
            <a:off x="5139063" y="4708958"/>
            <a:ext cx="945105" cy="215684"/>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253957"/>
              </a:buClr>
              <a:buSzPts val="1050"/>
              <a:buFont typeface="Quattrocento Sans"/>
              <a:buNone/>
            </a:pPr>
            <a:r>
              <a:rPr i="0" lang="ru" sz="1050" u="none" cap="none" strike="noStrike">
                <a:solidFill>
                  <a:srgbClr val="253957"/>
                </a:solidFill>
              </a:rPr>
              <a:t>Москва, 2022</a:t>
            </a:r>
            <a:endParaRPr i="0" sz="1050" u="none" cap="none" strike="noStrike">
              <a:solidFill>
                <a:srgbClr val="253957"/>
              </a:solidFill>
            </a:endParaRPr>
          </a:p>
        </p:txBody>
      </p:sp>
      <p:sp>
        <p:nvSpPr>
          <p:cNvPr id="178" name="Google Shape;178;p28"/>
          <p:cNvSpPr txBox="1"/>
          <p:nvPr/>
        </p:nvSpPr>
        <p:spPr>
          <a:xfrm>
            <a:off x="1988312" y="2669424"/>
            <a:ext cx="6912900" cy="261900"/>
          </a:xfrm>
          <a:prstGeom prst="rect">
            <a:avLst/>
          </a:prstGeom>
          <a:noFill/>
          <a:ln>
            <a:noFill/>
          </a:ln>
        </p:spPr>
        <p:txBody>
          <a:bodyPr anchorCtr="0" anchor="ctr" bIns="26775" lIns="26775" spcFirstLastPara="1" rIns="26775" wrap="square" tIns="26775">
            <a:spAutoFit/>
          </a:bodyPr>
          <a:lstStyle/>
          <a:p>
            <a:pPr indent="0" lvl="0" marL="0" marR="0" rtl="0" algn="ctr">
              <a:lnSpc>
                <a:spcPct val="100000"/>
              </a:lnSpc>
              <a:spcBef>
                <a:spcPts val="0"/>
              </a:spcBef>
              <a:spcAft>
                <a:spcPts val="0"/>
              </a:spcAft>
              <a:buClr>
                <a:srgbClr val="000066"/>
              </a:buClr>
              <a:buSzPts val="1350"/>
              <a:buFont typeface="Arial"/>
              <a:buNone/>
            </a:pPr>
            <a:r>
              <a:rPr lang="ru" sz="1350">
                <a:solidFill>
                  <a:srgbClr val="000066"/>
                </a:solidFill>
              </a:rPr>
              <a:t>П</a:t>
            </a:r>
            <a:r>
              <a:rPr b="0" i="0" lang="ru" sz="1350" u="none" cap="none" strike="noStrike">
                <a:solidFill>
                  <a:srgbClr val="000066"/>
                </a:solidFill>
                <a:latin typeface="Arial"/>
                <a:ea typeface="Arial"/>
                <a:cs typeface="Arial"/>
                <a:sym typeface="Arial"/>
              </a:rPr>
              <a:t>роектная ВКР</a:t>
            </a:r>
            <a:endParaRPr b="0" i="0" sz="1350" u="none" cap="none" strike="noStrike">
              <a:solidFill>
                <a:srgbClr val="000000"/>
              </a:solidFill>
              <a:latin typeface="Arial"/>
              <a:ea typeface="Arial"/>
              <a:cs typeface="Arial"/>
              <a:sym typeface="Arial"/>
            </a:endParaRPr>
          </a:p>
        </p:txBody>
      </p:sp>
      <p:sp>
        <p:nvSpPr>
          <p:cNvPr id="179" name="Google Shape;179;p28"/>
          <p:cNvSpPr txBox="1"/>
          <p:nvPr/>
        </p:nvSpPr>
        <p:spPr>
          <a:xfrm>
            <a:off x="5396925" y="2973000"/>
            <a:ext cx="3556800" cy="1736100"/>
          </a:xfrm>
          <a:prstGeom prst="rect">
            <a:avLst/>
          </a:prstGeom>
          <a:noFill/>
          <a:ln>
            <a:noFill/>
          </a:ln>
        </p:spPr>
        <p:txBody>
          <a:bodyPr anchorCtr="0" anchor="t" bIns="45700" lIns="91425" spcFirstLastPara="1" rIns="91425" wrap="square" tIns="45700">
            <a:normAutofit lnSpcReduction="20000"/>
          </a:bodyPr>
          <a:lstStyle/>
          <a:p>
            <a:pPr indent="0" lvl="0" marL="0" marR="0" rtl="0" algn="r">
              <a:lnSpc>
                <a:spcPct val="100000"/>
              </a:lnSpc>
              <a:spcBef>
                <a:spcPts val="0"/>
              </a:spcBef>
              <a:spcAft>
                <a:spcPts val="0"/>
              </a:spcAft>
              <a:buClr>
                <a:srgbClr val="000066"/>
              </a:buClr>
              <a:buSzPts val="900"/>
              <a:buFont typeface="Arial"/>
              <a:buNone/>
            </a:pPr>
            <a:r>
              <a:rPr b="0" i="0" lang="ru" sz="1200" u="none" cap="none" strike="noStrike">
                <a:solidFill>
                  <a:srgbClr val="000066"/>
                </a:solidFill>
                <a:latin typeface="Arial"/>
                <a:ea typeface="Arial"/>
                <a:cs typeface="Arial"/>
                <a:sym typeface="Arial"/>
              </a:rPr>
              <a:t>Выполнил студент группы БПИ195</a:t>
            </a:r>
            <a:endParaRPr b="0" i="0" sz="1200" u="none" cap="none" strike="noStrike">
              <a:solidFill>
                <a:srgbClr val="000066"/>
              </a:solidFill>
              <a:latin typeface="Arial"/>
              <a:ea typeface="Arial"/>
              <a:cs typeface="Arial"/>
              <a:sym typeface="Arial"/>
            </a:endParaRPr>
          </a:p>
          <a:p>
            <a:pPr indent="0" lvl="0" marL="0" marR="0" rtl="0" algn="r">
              <a:lnSpc>
                <a:spcPct val="100000"/>
              </a:lnSpc>
              <a:spcBef>
                <a:spcPts val="0"/>
              </a:spcBef>
              <a:spcAft>
                <a:spcPts val="0"/>
              </a:spcAft>
              <a:buClr>
                <a:srgbClr val="000066"/>
              </a:buClr>
              <a:buSzPts val="900"/>
              <a:buFont typeface="Arial"/>
              <a:buNone/>
            </a:pPr>
            <a:r>
              <a:rPr b="0" i="0" lang="ru" sz="1200" u="none" cap="none" strike="noStrike">
                <a:solidFill>
                  <a:srgbClr val="000066"/>
                </a:solidFill>
                <a:latin typeface="Arial"/>
                <a:ea typeface="Arial"/>
                <a:cs typeface="Arial"/>
                <a:sym typeface="Arial"/>
              </a:rPr>
              <a:t>образовательной программы </a:t>
            </a:r>
            <a:endParaRPr/>
          </a:p>
          <a:p>
            <a:pPr indent="0" lvl="0" marL="0" marR="0" rtl="0" algn="r">
              <a:lnSpc>
                <a:spcPct val="100000"/>
              </a:lnSpc>
              <a:spcBef>
                <a:spcPts val="0"/>
              </a:spcBef>
              <a:spcAft>
                <a:spcPts val="0"/>
              </a:spcAft>
              <a:buClr>
                <a:srgbClr val="000066"/>
              </a:buClr>
              <a:buSzPts val="900"/>
              <a:buFont typeface="Arial"/>
              <a:buNone/>
            </a:pPr>
            <a:r>
              <a:rPr b="0" i="0" lang="ru" sz="1200" u="none" cap="none" strike="noStrike">
                <a:solidFill>
                  <a:srgbClr val="000066"/>
                </a:solidFill>
                <a:latin typeface="Arial"/>
                <a:ea typeface="Arial"/>
                <a:cs typeface="Arial"/>
                <a:sym typeface="Arial"/>
              </a:rPr>
              <a:t>09.03.04 «Программная инженерия»</a:t>
            </a:r>
            <a:endParaRPr b="0" i="0" sz="1200" u="none" cap="none" strike="noStrike">
              <a:solidFill>
                <a:srgbClr val="000066"/>
              </a:solidFill>
              <a:latin typeface="Arial"/>
              <a:ea typeface="Arial"/>
              <a:cs typeface="Arial"/>
              <a:sym typeface="Arial"/>
            </a:endParaRPr>
          </a:p>
          <a:p>
            <a:pPr indent="0" lvl="0" marL="0" marR="0" rtl="0" algn="r">
              <a:lnSpc>
                <a:spcPct val="100000"/>
              </a:lnSpc>
              <a:spcBef>
                <a:spcPts val="0"/>
              </a:spcBef>
              <a:spcAft>
                <a:spcPts val="0"/>
              </a:spcAft>
              <a:buClr>
                <a:srgbClr val="000066"/>
              </a:buClr>
              <a:buSzPts val="900"/>
              <a:buFont typeface="Arial"/>
              <a:buNone/>
            </a:pPr>
            <a:r>
              <a:rPr b="0" i="0" lang="ru" sz="1200" u="none" cap="none" strike="noStrike">
                <a:solidFill>
                  <a:srgbClr val="000066"/>
                </a:solidFill>
                <a:latin typeface="Arial"/>
                <a:ea typeface="Arial"/>
                <a:cs typeface="Arial"/>
                <a:sym typeface="Arial"/>
              </a:rPr>
              <a:t>Зуба</a:t>
            </a:r>
            <a:r>
              <a:rPr lang="ru" sz="1200">
                <a:solidFill>
                  <a:srgbClr val="000066"/>
                </a:solidFill>
              </a:rPr>
              <a:t>рева Наталия Дмитриевна</a:t>
            </a:r>
            <a:endParaRPr sz="1200">
              <a:solidFill>
                <a:srgbClr val="000066"/>
              </a:solidFill>
            </a:endParaRPr>
          </a:p>
          <a:p>
            <a:pPr indent="0" lvl="0" marL="0" marR="0" rtl="0" algn="r">
              <a:lnSpc>
                <a:spcPct val="100000"/>
              </a:lnSpc>
              <a:spcBef>
                <a:spcPts val="0"/>
              </a:spcBef>
              <a:spcAft>
                <a:spcPts val="0"/>
              </a:spcAft>
              <a:buClr>
                <a:srgbClr val="000000"/>
              </a:buClr>
              <a:buSzPts val="900"/>
              <a:buFont typeface="Arial"/>
              <a:buNone/>
            </a:pPr>
            <a:r>
              <a:t/>
            </a:r>
            <a:endParaRPr sz="1200">
              <a:solidFill>
                <a:srgbClr val="000066"/>
              </a:solidFill>
            </a:endParaRPr>
          </a:p>
          <a:p>
            <a:pPr indent="0" lvl="0" marL="0" marR="0" rtl="0" algn="r">
              <a:lnSpc>
                <a:spcPct val="100000"/>
              </a:lnSpc>
              <a:spcBef>
                <a:spcPts val="0"/>
              </a:spcBef>
              <a:spcAft>
                <a:spcPts val="0"/>
              </a:spcAft>
              <a:buClr>
                <a:srgbClr val="000066"/>
              </a:buClr>
              <a:buSzPts val="900"/>
              <a:buFont typeface="Arial"/>
              <a:buNone/>
            </a:pPr>
            <a:r>
              <a:rPr lang="ru" sz="1200">
                <a:solidFill>
                  <a:srgbClr val="000066"/>
                </a:solidFill>
              </a:rPr>
              <a:t>Руководитель: старший преподаватель департамента прикладной математики </a:t>
            </a:r>
            <a:endParaRPr sz="1200">
              <a:solidFill>
                <a:srgbClr val="000066"/>
              </a:solidFill>
            </a:endParaRPr>
          </a:p>
          <a:p>
            <a:pPr indent="0" lvl="0" marL="0" marR="0" rtl="0" algn="r">
              <a:lnSpc>
                <a:spcPct val="100000"/>
              </a:lnSpc>
              <a:spcBef>
                <a:spcPts val="0"/>
              </a:spcBef>
              <a:spcAft>
                <a:spcPts val="0"/>
              </a:spcAft>
              <a:buClr>
                <a:srgbClr val="000066"/>
              </a:buClr>
              <a:buSzPts val="900"/>
              <a:buFont typeface="Arial"/>
              <a:buNone/>
            </a:pPr>
            <a:r>
              <a:rPr lang="ru" sz="1200">
                <a:solidFill>
                  <a:srgbClr val="000066"/>
                </a:solidFill>
              </a:rPr>
              <a:t>МИЭМ НИУ ВШЭ им. А.Н.Тихонова, </a:t>
            </a:r>
            <a:endParaRPr sz="1200">
              <a:solidFill>
                <a:srgbClr val="000066"/>
              </a:solidFill>
            </a:endParaRPr>
          </a:p>
          <a:p>
            <a:pPr indent="0" lvl="0" marL="0" marR="0" rtl="0" algn="r">
              <a:lnSpc>
                <a:spcPct val="100000"/>
              </a:lnSpc>
              <a:spcBef>
                <a:spcPts val="0"/>
              </a:spcBef>
              <a:spcAft>
                <a:spcPts val="0"/>
              </a:spcAft>
              <a:buClr>
                <a:srgbClr val="000066"/>
              </a:buClr>
              <a:buSzPts val="900"/>
              <a:buFont typeface="Arial"/>
              <a:buNone/>
            </a:pPr>
            <a:r>
              <a:rPr lang="ru" sz="1200">
                <a:solidFill>
                  <a:srgbClr val="000066"/>
                </a:solidFill>
              </a:rPr>
              <a:t>программист Центра языка и мозга НИУ ВШЭ, </a:t>
            </a:r>
            <a:endParaRPr sz="1200">
              <a:solidFill>
                <a:srgbClr val="000066"/>
              </a:solidFill>
            </a:endParaRPr>
          </a:p>
          <a:p>
            <a:pPr indent="0" lvl="0" marL="0" marR="0" rtl="0" algn="r">
              <a:lnSpc>
                <a:spcPct val="100000"/>
              </a:lnSpc>
              <a:spcBef>
                <a:spcPts val="0"/>
              </a:spcBef>
              <a:spcAft>
                <a:spcPts val="0"/>
              </a:spcAft>
              <a:buClr>
                <a:srgbClr val="000066"/>
              </a:buClr>
              <a:buSzPts val="900"/>
              <a:buFont typeface="Arial"/>
              <a:buNone/>
            </a:pPr>
            <a:r>
              <a:rPr lang="ru" sz="1200">
                <a:solidFill>
                  <a:srgbClr val="000066"/>
                </a:solidFill>
              </a:rPr>
              <a:t>Зонтов Юрий Владимирович </a:t>
            </a:r>
            <a:endParaRPr sz="1200">
              <a:solidFill>
                <a:srgbClr val="000066"/>
              </a:solidFill>
            </a:endParaRPr>
          </a:p>
        </p:txBody>
      </p:sp>
      <p:pic>
        <p:nvPicPr>
          <p:cNvPr id="180" name="Google Shape;180;p28"/>
          <p:cNvPicPr preferRelativeResize="0"/>
          <p:nvPr/>
        </p:nvPicPr>
        <p:blipFill>
          <a:blip r:embed="rId3">
            <a:alphaModFix/>
          </a:blip>
          <a:stretch>
            <a:fillRect/>
          </a:stretch>
        </p:blipFill>
        <p:spPr>
          <a:xfrm>
            <a:off x="149750" y="3089699"/>
            <a:ext cx="1905000" cy="1619250"/>
          </a:xfrm>
          <a:prstGeom prst="rect">
            <a:avLst/>
          </a:prstGeom>
          <a:noFill/>
          <a:ln>
            <a:noFill/>
          </a:ln>
        </p:spPr>
      </p:pic>
      <p:sp>
        <p:nvSpPr>
          <p:cNvPr id="181" name="Google Shape;181;p28"/>
          <p:cNvSpPr txBox="1"/>
          <p:nvPr/>
        </p:nvSpPr>
        <p:spPr>
          <a:xfrm>
            <a:off x="2236000" y="3629550"/>
            <a:ext cx="3277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66"/>
              </a:buClr>
              <a:buSzPts val="900"/>
              <a:buFont typeface="Arial"/>
              <a:buNone/>
            </a:pPr>
            <a:r>
              <a:rPr lang="ru" sz="1200">
                <a:solidFill>
                  <a:srgbClr val="000066"/>
                </a:solidFill>
              </a:rPr>
              <a:t>Консультант: доктор филологических наук, профессор, </a:t>
            </a:r>
            <a:endParaRPr sz="1200">
              <a:solidFill>
                <a:srgbClr val="000066"/>
              </a:solidFill>
            </a:endParaRPr>
          </a:p>
          <a:p>
            <a:pPr indent="0" lvl="0" marL="0" marR="0" rtl="0" algn="l">
              <a:lnSpc>
                <a:spcPct val="100000"/>
              </a:lnSpc>
              <a:spcBef>
                <a:spcPts val="0"/>
              </a:spcBef>
              <a:spcAft>
                <a:spcPts val="0"/>
              </a:spcAft>
              <a:buClr>
                <a:srgbClr val="000066"/>
              </a:buClr>
              <a:buSzPts val="900"/>
              <a:buFont typeface="Arial"/>
              <a:buNone/>
            </a:pPr>
            <a:r>
              <a:rPr lang="ru" sz="1200">
                <a:solidFill>
                  <a:srgbClr val="000066"/>
                </a:solidFill>
              </a:rPr>
              <a:t>директор Центра языка и мозга НИУ ВШЭ, Драгой Ольга Викторовна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idx="12" type="sldNum"/>
          </p:nvPr>
        </p:nvSpPr>
        <p:spPr>
          <a:xfrm>
            <a:off x="8815531" y="4867005"/>
            <a:ext cx="285300" cy="282900"/>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56" name="Google Shape;256;p37"/>
          <p:cNvSpPr txBox="1"/>
          <p:nvPr>
            <p:ph type="title"/>
          </p:nvPr>
        </p:nvSpPr>
        <p:spPr>
          <a:xfrm>
            <a:off x="1043608" y="51470"/>
            <a:ext cx="8100300" cy="936000"/>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Инструменты и технологии</a:t>
            </a:r>
            <a:endParaRPr/>
          </a:p>
        </p:txBody>
      </p:sp>
      <p:sp>
        <p:nvSpPr>
          <p:cNvPr id="257" name="Google Shape;257;p37"/>
          <p:cNvSpPr txBox="1"/>
          <p:nvPr>
            <p:ph idx="11" type="ftr"/>
          </p:nvPr>
        </p:nvSpPr>
        <p:spPr>
          <a:xfrm>
            <a:off x="2411760" y="4876006"/>
            <a:ext cx="6264600" cy="253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pic>
        <p:nvPicPr>
          <p:cNvPr id="258" name="Google Shape;258;p37"/>
          <p:cNvPicPr preferRelativeResize="0"/>
          <p:nvPr/>
        </p:nvPicPr>
        <p:blipFill>
          <a:blip r:embed="rId3">
            <a:alphaModFix/>
          </a:blip>
          <a:stretch>
            <a:fillRect/>
          </a:stretch>
        </p:blipFill>
        <p:spPr>
          <a:xfrm>
            <a:off x="6587987" y="1211425"/>
            <a:ext cx="1061825" cy="1061825"/>
          </a:xfrm>
          <a:prstGeom prst="rect">
            <a:avLst/>
          </a:prstGeom>
          <a:noFill/>
          <a:ln>
            <a:noFill/>
          </a:ln>
        </p:spPr>
      </p:pic>
      <p:pic>
        <p:nvPicPr>
          <p:cNvPr id="259" name="Google Shape;259;p37"/>
          <p:cNvPicPr preferRelativeResize="0"/>
          <p:nvPr/>
        </p:nvPicPr>
        <p:blipFill>
          <a:blip r:embed="rId4">
            <a:alphaModFix/>
          </a:blip>
          <a:stretch>
            <a:fillRect/>
          </a:stretch>
        </p:blipFill>
        <p:spPr>
          <a:xfrm>
            <a:off x="7888775" y="1226863"/>
            <a:ext cx="1030950" cy="1030950"/>
          </a:xfrm>
          <a:prstGeom prst="rect">
            <a:avLst/>
          </a:prstGeom>
          <a:noFill/>
          <a:ln>
            <a:noFill/>
          </a:ln>
        </p:spPr>
      </p:pic>
      <p:pic>
        <p:nvPicPr>
          <p:cNvPr id="260" name="Google Shape;260;p37"/>
          <p:cNvPicPr preferRelativeResize="0"/>
          <p:nvPr/>
        </p:nvPicPr>
        <p:blipFill>
          <a:blip r:embed="rId5">
            <a:alphaModFix/>
          </a:blip>
          <a:stretch>
            <a:fillRect/>
          </a:stretch>
        </p:blipFill>
        <p:spPr>
          <a:xfrm>
            <a:off x="2076288" y="3016142"/>
            <a:ext cx="2214927" cy="1384326"/>
          </a:xfrm>
          <a:prstGeom prst="rect">
            <a:avLst/>
          </a:prstGeom>
          <a:noFill/>
          <a:ln>
            <a:noFill/>
          </a:ln>
        </p:spPr>
      </p:pic>
      <p:pic>
        <p:nvPicPr>
          <p:cNvPr id="261" name="Google Shape;261;p37"/>
          <p:cNvPicPr preferRelativeResize="0"/>
          <p:nvPr/>
        </p:nvPicPr>
        <p:blipFill>
          <a:blip r:embed="rId6">
            <a:alphaModFix/>
          </a:blip>
          <a:stretch>
            <a:fillRect/>
          </a:stretch>
        </p:blipFill>
        <p:spPr>
          <a:xfrm>
            <a:off x="3993125" y="2410877"/>
            <a:ext cx="2594851" cy="2594851"/>
          </a:xfrm>
          <a:prstGeom prst="rect">
            <a:avLst/>
          </a:prstGeom>
          <a:noFill/>
          <a:ln>
            <a:noFill/>
          </a:ln>
        </p:spPr>
      </p:pic>
      <p:pic>
        <p:nvPicPr>
          <p:cNvPr id="262" name="Google Shape;262;p37"/>
          <p:cNvPicPr preferRelativeResize="0"/>
          <p:nvPr/>
        </p:nvPicPr>
        <p:blipFill>
          <a:blip r:embed="rId7">
            <a:alphaModFix/>
          </a:blip>
          <a:stretch>
            <a:fillRect/>
          </a:stretch>
        </p:blipFill>
        <p:spPr>
          <a:xfrm>
            <a:off x="6587977" y="2670676"/>
            <a:ext cx="2331748" cy="2075255"/>
          </a:xfrm>
          <a:prstGeom prst="rect">
            <a:avLst/>
          </a:prstGeom>
          <a:noFill/>
          <a:ln>
            <a:noFill/>
          </a:ln>
        </p:spPr>
      </p:pic>
      <p:sp>
        <p:nvSpPr>
          <p:cNvPr id="263" name="Google Shape;263;p37"/>
          <p:cNvSpPr txBox="1"/>
          <p:nvPr/>
        </p:nvSpPr>
        <p:spPr>
          <a:xfrm>
            <a:off x="152400" y="1100775"/>
            <a:ext cx="64356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66"/>
              </a:buClr>
              <a:buSzPts val="1600"/>
              <a:buChar char="●"/>
            </a:pPr>
            <a:r>
              <a:rPr lang="ru" sz="1600">
                <a:solidFill>
                  <a:srgbClr val="000066"/>
                </a:solidFill>
              </a:rPr>
              <a:t>Разработка на языке C#, кроссплатформенный интерфейс на базе Xamarin Forms</a:t>
            </a:r>
            <a:endParaRPr sz="1600">
              <a:solidFill>
                <a:srgbClr val="000066"/>
              </a:solidFill>
            </a:endParaRPr>
          </a:p>
          <a:p>
            <a:pPr indent="-330200" lvl="1" marL="914400" rtl="0" algn="l">
              <a:spcBef>
                <a:spcPts val="0"/>
              </a:spcBef>
              <a:spcAft>
                <a:spcPts val="0"/>
              </a:spcAft>
              <a:buClr>
                <a:srgbClr val="000066"/>
              </a:buClr>
              <a:buSzPts val="1600"/>
              <a:buChar char="○"/>
            </a:pPr>
            <a:r>
              <a:rPr lang="ru" sz="1600">
                <a:solidFill>
                  <a:srgbClr val="000066"/>
                </a:solidFill>
              </a:rPr>
              <a:t>прочие библиотеки для работы с мультимедиа…;</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Среда разработки Visual Studio;</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Система контроля версий Github;</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Система управления процессами Kaiten.</a:t>
            </a:r>
            <a:endParaRPr sz="1600">
              <a:solidFill>
                <a:srgbClr val="0000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69" name="Google Shape;269;p38"/>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Ожидаемые результаты</a:t>
            </a:r>
            <a:endParaRPr/>
          </a:p>
        </p:txBody>
      </p:sp>
      <p:sp>
        <p:nvSpPr>
          <p:cNvPr id="270" name="Google Shape;270;p38"/>
          <p:cNvSpPr txBox="1"/>
          <p:nvPr>
            <p:ph idx="1" type="body"/>
          </p:nvPr>
        </p:nvSpPr>
        <p:spPr>
          <a:xfrm>
            <a:off x="251520" y="1131590"/>
            <a:ext cx="8712900" cy="3699300"/>
          </a:xfrm>
          <a:prstGeom prst="rect">
            <a:avLst/>
          </a:prstGeom>
          <a:noFill/>
          <a:ln>
            <a:noFill/>
          </a:ln>
        </p:spPr>
        <p:txBody>
          <a:bodyPr anchorCtr="0" anchor="t" bIns="71425" lIns="71425" spcFirstLastPara="1" rIns="71425" wrap="square" tIns="71425">
            <a:normAutofit/>
          </a:bodyPr>
          <a:lstStyle/>
          <a:p>
            <a:pPr indent="0" lvl="0" marL="0" rtl="0" algn="l">
              <a:lnSpc>
                <a:spcPct val="100000"/>
              </a:lnSpc>
              <a:spcBef>
                <a:spcPts val="0"/>
              </a:spcBef>
              <a:spcAft>
                <a:spcPts val="0"/>
              </a:spcAft>
              <a:buClr>
                <a:srgbClr val="000000"/>
              </a:buClr>
              <a:buSzPts val="1200"/>
              <a:buFont typeface="Quattrocento Sans"/>
              <a:buNone/>
            </a:pPr>
            <a:r>
              <a:rPr b="1" lang="ru">
                <a:solidFill>
                  <a:srgbClr val="000066"/>
                </a:solidFill>
                <a:latin typeface="Arial"/>
                <a:ea typeface="Arial"/>
                <a:cs typeface="Arial"/>
                <a:sym typeface="Arial"/>
              </a:rPr>
              <a:t>Практическая значимость:</a:t>
            </a:r>
            <a:endParaRPr b="1">
              <a:solidFill>
                <a:srgbClr val="000066"/>
              </a:solidFill>
              <a:latin typeface="Arial"/>
              <a:ea typeface="Arial"/>
              <a:cs typeface="Arial"/>
              <a:sym typeface="Arial"/>
            </a:endParaRPr>
          </a:p>
          <a:p>
            <a:pPr indent="0" lvl="0" marL="0" rtl="0" algn="l">
              <a:lnSpc>
                <a:spcPct val="100000"/>
              </a:lnSpc>
              <a:spcBef>
                <a:spcPts val="0"/>
              </a:spcBef>
              <a:spcAft>
                <a:spcPts val="0"/>
              </a:spcAft>
              <a:buClr>
                <a:srgbClr val="000000"/>
              </a:buClr>
              <a:buSzPts val="1200"/>
              <a:buFont typeface="Quattrocento Sans"/>
              <a:buNone/>
            </a:pPr>
            <a:r>
              <a:rPr lang="ru">
                <a:solidFill>
                  <a:srgbClr val="000066"/>
                </a:solidFill>
                <a:latin typeface="Arial"/>
                <a:ea typeface="Arial"/>
                <a:cs typeface="Arial"/>
                <a:sym typeface="Arial"/>
              </a:rPr>
              <a:t>Приложение, которое позволяет </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проводить дооперационное тестирование,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выбирать пробы для интраоперационного тестирования,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проводить интраоперационное тестирование,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вносить, хранить, выгружать данные пациентов,</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осуществлять аудиозапись ответов пациентов для дальнейшего анализа,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проводить тестирование на нескольких языках.</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lang="ru">
                <a:solidFill>
                  <a:srgbClr val="000066"/>
                </a:solidFill>
                <a:latin typeface="Arial"/>
                <a:ea typeface="Arial"/>
                <a:cs typeface="Arial"/>
                <a:sym typeface="Arial"/>
              </a:rPr>
              <a:t>-&gt; автоматизация процесса</a:t>
            </a:r>
            <a:endParaRPr>
              <a:solidFill>
                <a:srgbClr val="000066"/>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Потенциальная научная значимость:</a:t>
            </a:r>
            <a:endParaRPr b="1">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lang="ru">
                <a:solidFill>
                  <a:srgbClr val="000066"/>
                </a:solidFill>
                <a:latin typeface="Arial"/>
                <a:ea typeface="Arial"/>
                <a:cs typeface="Arial"/>
                <a:sym typeface="Arial"/>
              </a:rPr>
              <a:t>записи ответов, результаты мультилингвальных тестирований -&gt; новые данные для исследований</a:t>
            </a:r>
            <a:endParaRPr>
              <a:solidFill>
                <a:srgbClr val="000066"/>
              </a:solidFill>
              <a:latin typeface="Arial"/>
              <a:ea typeface="Arial"/>
              <a:cs typeface="Arial"/>
              <a:sym typeface="Arial"/>
            </a:endParaRPr>
          </a:p>
        </p:txBody>
      </p:sp>
      <p:sp>
        <p:nvSpPr>
          <p:cNvPr id="271" name="Google Shape;271;p38"/>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77" name="Google Shape;277;p39"/>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Список использованных источников</a:t>
            </a:r>
            <a:endParaRPr/>
          </a:p>
        </p:txBody>
      </p:sp>
      <p:sp>
        <p:nvSpPr>
          <p:cNvPr id="278" name="Google Shape;278;p39"/>
          <p:cNvSpPr txBox="1"/>
          <p:nvPr>
            <p:ph idx="1" type="body"/>
          </p:nvPr>
        </p:nvSpPr>
        <p:spPr>
          <a:xfrm>
            <a:off x="251525" y="1131601"/>
            <a:ext cx="8712900" cy="3954000"/>
          </a:xfrm>
          <a:prstGeom prst="rect">
            <a:avLst/>
          </a:prstGeom>
          <a:noFill/>
          <a:ln>
            <a:noFill/>
          </a:ln>
        </p:spPr>
        <p:txBody>
          <a:bodyPr anchorCtr="0" anchor="t" bIns="71425" lIns="71425" spcFirstLastPara="1" rIns="71425" wrap="square" tIns="71425">
            <a:normAutofit/>
          </a:bodyPr>
          <a:lstStyle/>
          <a:p>
            <a:pPr indent="-314325" lvl="0" marL="457200" rtl="0" algn="l">
              <a:spcBef>
                <a:spcPts val="0"/>
              </a:spcBef>
              <a:spcAft>
                <a:spcPts val="0"/>
              </a:spcAft>
              <a:buClr>
                <a:srgbClr val="000066"/>
              </a:buClr>
              <a:buSzPts val="1350"/>
              <a:buFont typeface="Arial"/>
              <a:buAutoNum type="arabicParenR"/>
            </a:pPr>
            <a:r>
              <a:rPr lang="ru" sz="1350">
                <a:solidFill>
                  <a:srgbClr val="000066"/>
                </a:solidFill>
                <a:latin typeface="Arial"/>
                <a:ea typeface="Arial"/>
                <a:cs typeface="Arial"/>
                <a:sym typeface="Arial"/>
              </a:rPr>
              <a:t>Драгой О.В., Крабис А.В., Толкачева В.А., Буклина С.Б. (2016). Русский интраоперационный тест на называние: стандартизированный инструмент для картирования функции называния существительных и глаголов во время нейрохирургических операций в сознании. Российский журнал когнитивной науки,  3 (4), 4-25.</a:t>
            </a:r>
            <a:endParaRPr sz="1350">
              <a:solidFill>
                <a:srgbClr val="000066"/>
              </a:solidFill>
              <a:latin typeface="Arial"/>
              <a:ea typeface="Arial"/>
              <a:cs typeface="Arial"/>
              <a:sym typeface="Arial"/>
            </a:endParaRPr>
          </a:p>
          <a:p>
            <a:pPr indent="0" lvl="0" marL="0" rtl="0" algn="l">
              <a:spcBef>
                <a:spcPts val="0"/>
              </a:spcBef>
              <a:spcAft>
                <a:spcPts val="0"/>
              </a:spcAft>
              <a:buNone/>
            </a:pPr>
            <a:r>
              <a:t/>
            </a:r>
            <a:endParaRPr sz="1350">
              <a:solidFill>
                <a:srgbClr val="000066"/>
              </a:solidFill>
              <a:latin typeface="Arial"/>
              <a:ea typeface="Arial"/>
              <a:cs typeface="Arial"/>
              <a:sym typeface="Arial"/>
            </a:endParaRPr>
          </a:p>
          <a:p>
            <a:pPr indent="-314325" lvl="0" marL="457200" rtl="0" algn="l">
              <a:spcBef>
                <a:spcPts val="0"/>
              </a:spcBef>
              <a:spcAft>
                <a:spcPts val="0"/>
              </a:spcAft>
              <a:buClr>
                <a:srgbClr val="000066"/>
              </a:buClr>
              <a:buSzPts val="1350"/>
              <a:buFont typeface="Arial"/>
              <a:buAutoNum type="arabicParenR"/>
            </a:pPr>
            <a:r>
              <a:rPr lang="ru" sz="1350">
                <a:solidFill>
                  <a:srgbClr val="000066"/>
                </a:solidFill>
                <a:latin typeface="Arial"/>
                <a:ea typeface="Arial"/>
                <a:cs typeface="Arial"/>
                <a:sym typeface="Arial"/>
              </a:rPr>
              <a:t>«Сохранять речь пациентов с опухолью головного мозга нужно на родном языке» // Национальный исследовательский университет Высшая школа экономики URL: https://www.hse.ru/news/science/205306446.html (дата обращения: 24.11.2022).</a:t>
            </a:r>
            <a:endParaRPr sz="1350">
              <a:solidFill>
                <a:srgbClr val="000066"/>
              </a:solidFill>
              <a:latin typeface="Arial"/>
              <a:ea typeface="Arial"/>
              <a:cs typeface="Arial"/>
              <a:sym typeface="Arial"/>
            </a:endParaRPr>
          </a:p>
          <a:p>
            <a:pPr indent="0" lvl="0" marL="0" rtl="0" algn="l">
              <a:spcBef>
                <a:spcPts val="0"/>
              </a:spcBef>
              <a:spcAft>
                <a:spcPts val="0"/>
              </a:spcAft>
              <a:buNone/>
            </a:pPr>
            <a:r>
              <a:t/>
            </a:r>
            <a:endParaRPr sz="1350">
              <a:solidFill>
                <a:srgbClr val="000066"/>
              </a:solidFill>
              <a:latin typeface="Arial"/>
              <a:ea typeface="Arial"/>
              <a:cs typeface="Arial"/>
              <a:sym typeface="Arial"/>
            </a:endParaRPr>
          </a:p>
          <a:p>
            <a:pPr indent="-314325" lvl="0" marL="457200" rtl="0" algn="l">
              <a:spcBef>
                <a:spcPts val="0"/>
              </a:spcBef>
              <a:spcAft>
                <a:spcPts val="0"/>
              </a:spcAft>
              <a:buClr>
                <a:srgbClr val="000066"/>
              </a:buClr>
              <a:buSzPts val="1350"/>
              <a:buFont typeface="Arial"/>
              <a:buAutoNum type="arabicParenR"/>
            </a:pPr>
            <a:r>
              <a:rPr lang="ru" sz="1350">
                <a:solidFill>
                  <a:srgbClr val="000066"/>
                </a:solidFill>
                <a:latin typeface="Arial"/>
                <a:ea typeface="Arial"/>
                <a:cs typeface="Arial"/>
                <a:sym typeface="Arial"/>
              </a:rPr>
              <a:t>Тест для внутриоперационного картирования речи // Национальный исследовательский университет Высшая школа экономики URL: https://www.hse.ru/neuroling/research/neurosurgery (дата обращения: 24.11.2022).</a:t>
            </a:r>
            <a:endParaRPr sz="1350">
              <a:solidFill>
                <a:srgbClr val="000066"/>
              </a:solidFill>
              <a:latin typeface="Arial"/>
              <a:ea typeface="Arial"/>
              <a:cs typeface="Arial"/>
              <a:sym typeface="Arial"/>
            </a:endParaRPr>
          </a:p>
          <a:p>
            <a:pPr indent="0" lvl="0" marL="0" rtl="0" algn="l">
              <a:spcBef>
                <a:spcPts val="0"/>
              </a:spcBef>
              <a:spcAft>
                <a:spcPts val="0"/>
              </a:spcAft>
              <a:buNone/>
            </a:pPr>
            <a:r>
              <a:t/>
            </a:r>
            <a:endParaRPr sz="1350">
              <a:solidFill>
                <a:srgbClr val="000066"/>
              </a:solidFill>
              <a:latin typeface="Arial"/>
              <a:ea typeface="Arial"/>
              <a:cs typeface="Arial"/>
              <a:sym typeface="Arial"/>
            </a:endParaRPr>
          </a:p>
          <a:p>
            <a:pPr indent="-314325" lvl="0" marL="457200" rtl="0" algn="l">
              <a:spcBef>
                <a:spcPts val="0"/>
              </a:spcBef>
              <a:spcAft>
                <a:spcPts val="0"/>
              </a:spcAft>
              <a:buClr>
                <a:srgbClr val="000066"/>
              </a:buClr>
              <a:buSzPts val="1350"/>
              <a:buFont typeface="Arial"/>
              <a:buAutoNum type="arabicParenR"/>
            </a:pPr>
            <a:r>
              <a:rPr lang="ru" sz="1350">
                <a:solidFill>
                  <a:srgbClr val="000066"/>
                </a:solidFill>
                <a:latin typeface="Arial"/>
                <a:ea typeface="Arial"/>
                <a:cs typeface="Arial"/>
                <a:sym typeface="Arial"/>
              </a:rPr>
              <a:t>Adding Sound to a Xamarin.Forms App // Microsoft URL: https://devblogs.microsoft.com/xamarin/adding-sound-xamarin-forms-app/ (дата обращения: 24.11.2022).</a:t>
            </a:r>
            <a:endParaRPr sz="1350">
              <a:solidFill>
                <a:srgbClr val="000066"/>
              </a:solidFill>
              <a:latin typeface="Arial"/>
              <a:ea typeface="Arial"/>
              <a:cs typeface="Arial"/>
              <a:sym typeface="Arial"/>
            </a:endParaRPr>
          </a:p>
        </p:txBody>
      </p:sp>
      <p:sp>
        <p:nvSpPr>
          <p:cNvPr id="279" name="Google Shape;279;p39"/>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idx="12" type="sldNum"/>
          </p:nvPr>
        </p:nvSpPr>
        <p:spPr>
          <a:xfrm>
            <a:off x="8815531" y="4867005"/>
            <a:ext cx="285300" cy="282900"/>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85" name="Google Shape;285;p40"/>
          <p:cNvSpPr txBox="1"/>
          <p:nvPr>
            <p:ph type="title"/>
          </p:nvPr>
        </p:nvSpPr>
        <p:spPr>
          <a:xfrm>
            <a:off x="1043608" y="51470"/>
            <a:ext cx="8100300" cy="936000"/>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Список использованных источников</a:t>
            </a:r>
            <a:endParaRPr/>
          </a:p>
        </p:txBody>
      </p:sp>
      <p:sp>
        <p:nvSpPr>
          <p:cNvPr id="286" name="Google Shape;286;p40"/>
          <p:cNvSpPr txBox="1"/>
          <p:nvPr>
            <p:ph idx="1" type="body"/>
          </p:nvPr>
        </p:nvSpPr>
        <p:spPr>
          <a:xfrm>
            <a:off x="251525" y="1131599"/>
            <a:ext cx="8712900" cy="3486600"/>
          </a:xfrm>
          <a:prstGeom prst="rect">
            <a:avLst/>
          </a:prstGeom>
          <a:noFill/>
          <a:ln>
            <a:noFill/>
          </a:ln>
        </p:spPr>
        <p:txBody>
          <a:bodyPr anchorCtr="0" anchor="t" bIns="71425" lIns="71425" spcFirstLastPara="1" rIns="71425" wrap="square" tIns="71425">
            <a:noAutofit/>
          </a:bodyPr>
          <a:lstStyle/>
          <a:p>
            <a:pPr indent="-314325" lvl="0" marL="457200" rtl="0" algn="l">
              <a:spcBef>
                <a:spcPts val="0"/>
              </a:spcBef>
              <a:spcAft>
                <a:spcPts val="0"/>
              </a:spcAft>
              <a:buClr>
                <a:srgbClr val="000066"/>
              </a:buClr>
              <a:buSzPts val="1350"/>
              <a:buFont typeface="Arial"/>
              <a:buAutoNum type="arabicParenR" startAt="5"/>
            </a:pPr>
            <a:r>
              <a:rPr lang="ru" sz="1350">
                <a:solidFill>
                  <a:srgbClr val="000066"/>
                </a:solidFill>
                <a:latin typeface="Arial"/>
                <a:ea typeface="Arial"/>
                <a:cs typeface="Arial"/>
                <a:sym typeface="Arial"/>
              </a:rPr>
              <a:t>Cross-platform with Xamarin // Microsoft URL: https://dotnet.microsoft.com/en-us/apps/xamarin/cross-platform (дата обращения: 24.11.2022).</a:t>
            </a:r>
            <a:endParaRPr sz="1350">
              <a:solidFill>
                <a:srgbClr val="000066"/>
              </a:solidFill>
              <a:latin typeface="Arial"/>
              <a:ea typeface="Arial"/>
              <a:cs typeface="Arial"/>
              <a:sym typeface="Arial"/>
            </a:endParaRPr>
          </a:p>
          <a:p>
            <a:pPr indent="0" lvl="0" marL="0" rtl="0" algn="l">
              <a:spcBef>
                <a:spcPts val="0"/>
              </a:spcBef>
              <a:spcAft>
                <a:spcPts val="0"/>
              </a:spcAft>
              <a:buNone/>
            </a:pPr>
            <a:r>
              <a:t/>
            </a:r>
            <a:endParaRPr sz="1350">
              <a:solidFill>
                <a:srgbClr val="000066"/>
              </a:solidFill>
              <a:latin typeface="Arial"/>
              <a:ea typeface="Arial"/>
              <a:cs typeface="Arial"/>
              <a:sym typeface="Arial"/>
            </a:endParaRPr>
          </a:p>
          <a:p>
            <a:pPr indent="-314325" lvl="0" marL="457200" rtl="0" algn="l">
              <a:spcBef>
                <a:spcPts val="0"/>
              </a:spcBef>
              <a:spcAft>
                <a:spcPts val="0"/>
              </a:spcAft>
              <a:buClr>
                <a:srgbClr val="000066"/>
              </a:buClr>
              <a:buSzPts val="1350"/>
              <a:buFont typeface="Arial"/>
              <a:buAutoNum type="arabicParenR" startAt="5"/>
            </a:pPr>
            <a:r>
              <a:rPr lang="ru" sz="1350">
                <a:solidFill>
                  <a:srgbClr val="000066"/>
                </a:solidFill>
                <a:latin typeface="Arial"/>
                <a:ea typeface="Arial"/>
                <a:cs typeface="Arial"/>
                <a:sym typeface="Arial"/>
              </a:rPr>
              <a:t>De Witte, E., Satoer, D., Robert, E., Colle, H., Verheyen, S., VischBrink, E., &amp; Mariën, P. (2015). The Dutch Linguistic Intraoperative Protocol: A valid linguistic approach to awake brain surgery. Brain and Language, 140, 35–48. doi:10.1016/j. bandl.2014.10.011</a:t>
            </a:r>
            <a:endParaRPr sz="1350">
              <a:solidFill>
                <a:srgbClr val="000066"/>
              </a:solidFill>
              <a:latin typeface="Arial"/>
              <a:ea typeface="Arial"/>
              <a:cs typeface="Arial"/>
              <a:sym typeface="Arial"/>
            </a:endParaRPr>
          </a:p>
          <a:p>
            <a:pPr indent="0" lvl="0" marL="0" rtl="0" algn="l">
              <a:spcBef>
                <a:spcPts val="0"/>
              </a:spcBef>
              <a:spcAft>
                <a:spcPts val="0"/>
              </a:spcAft>
              <a:buNone/>
            </a:pPr>
            <a:r>
              <a:t/>
            </a:r>
            <a:endParaRPr sz="1350">
              <a:solidFill>
                <a:srgbClr val="000066"/>
              </a:solidFill>
              <a:latin typeface="Arial"/>
              <a:ea typeface="Arial"/>
              <a:cs typeface="Arial"/>
              <a:sym typeface="Arial"/>
            </a:endParaRPr>
          </a:p>
          <a:p>
            <a:pPr indent="-314325" lvl="0" marL="457200" rtl="0" algn="l">
              <a:spcBef>
                <a:spcPts val="0"/>
              </a:spcBef>
              <a:spcAft>
                <a:spcPts val="0"/>
              </a:spcAft>
              <a:buClr>
                <a:srgbClr val="000066"/>
              </a:buClr>
              <a:buSzPts val="1350"/>
              <a:buFont typeface="Arial"/>
              <a:buAutoNum type="arabicParenR" startAt="5"/>
            </a:pPr>
            <a:r>
              <a:rPr lang="ru" sz="1350">
                <a:solidFill>
                  <a:srgbClr val="000066"/>
                </a:solidFill>
                <a:latin typeface="Arial"/>
                <a:ea typeface="Arial"/>
                <a:cs typeface="Arial"/>
                <a:sym typeface="Arial"/>
              </a:rPr>
              <a:t>Images in Xamarin.Forms // Microsoft URL: https://learn.microsoft.com/en-us/xamarin/xamarin-forms/user-interface/images?tabs=windows (дата обращения: 24.11.2022).</a:t>
            </a:r>
            <a:endParaRPr sz="1350">
              <a:solidFill>
                <a:srgbClr val="000066"/>
              </a:solidFill>
              <a:latin typeface="Arial"/>
              <a:ea typeface="Arial"/>
              <a:cs typeface="Arial"/>
              <a:sym typeface="Arial"/>
            </a:endParaRPr>
          </a:p>
          <a:p>
            <a:pPr indent="0" lvl="0" marL="0" rtl="0" algn="l">
              <a:spcBef>
                <a:spcPts val="0"/>
              </a:spcBef>
              <a:spcAft>
                <a:spcPts val="0"/>
              </a:spcAft>
              <a:buNone/>
            </a:pPr>
            <a:r>
              <a:t/>
            </a:r>
            <a:endParaRPr sz="1350">
              <a:solidFill>
                <a:srgbClr val="000066"/>
              </a:solidFill>
              <a:latin typeface="Arial"/>
              <a:ea typeface="Arial"/>
              <a:cs typeface="Arial"/>
              <a:sym typeface="Arial"/>
            </a:endParaRPr>
          </a:p>
          <a:p>
            <a:pPr indent="-314325" lvl="0" marL="457200" rtl="0" algn="l">
              <a:spcBef>
                <a:spcPts val="0"/>
              </a:spcBef>
              <a:spcAft>
                <a:spcPts val="0"/>
              </a:spcAft>
              <a:buClr>
                <a:srgbClr val="000066"/>
              </a:buClr>
              <a:buSzPts val="1350"/>
              <a:buFont typeface="Arial"/>
              <a:buAutoNum type="arabicParenR" startAt="5"/>
            </a:pPr>
            <a:r>
              <a:rPr lang="ru" sz="1350">
                <a:solidFill>
                  <a:srgbClr val="000066"/>
                </a:solidFill>
                <a:latin typeface="Arial"/>
                <a:ea typeface="Arial"/>
                <a:cs typeface="Arial"/>
                <a:sym typeface="Arial"/>
              </a:rPr>
              <a:t>Rofes A., de Aguiar V., Miceli G. A minimal standardization setting for language mapping tests: An Italian example  // Neurological Sciences. 2015. Vol.  36. No. 7. P.  1113–1119. doi:10.1007/s10072-015-2192-3</a:t>
            </a:r>
            <a:endParaRPr sz="1350">
              <a:latin typeface="Arial"/>
              <a:ea typeface="Arial"/>
              <a:cs typeface="Arial"/>
              <a:sym typeface="Arial"/>
            </a:endParaRPr>
          </a:p>
        </p:txBody>
      </p:sp>
      <p:sp>
        <p:nvSpPr>
          <p:cNvPr id="287" name="Google Shape;287;p40"/>
          <p:cNvSpPr txBox="1"/>
          <p:nvPr>
            <p:ph idx="11" type="ftr"/>
          </p:nvPr>
        </p:nvSpPr>
        <p:spPr>
          <a:xfrm>
            <a:off x="2411760" y="4876006"/>
            <a:ext cx="6264600" cy="253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93" name="Google Shape;293;p41"/>
          <p:cNvSpPr txBox="1"/>
          <p:nvPr>
            <p:ph idx="1" type="body"/>
          </p:nvPr>
        </p:nvSpPr>
        <p:spPr>
          <a:xfrm>
            <a:off x="3419398" y="3263586"/>
            <a:ext cx="4025100" cy="1033200"/>
          </a:xfrm>
          <a:prstGeom prst="rect">
            <a:avLst/>
          </a:prstGeom>
          <a:noFill/>
          <a:ln>
            <a:noFill/>
          </a:ln>
        </p:spPr>
        <p:txBody>
          <a:bodyPr anchorCtr="0" anchor="t" bIns="71425" lIns="71425" spcFirstLastPara="1" rIns="71425" wrap="square" tIns="71425">
            <a:normAutofit/>
          </a:bodyPr>
          <a:lstStyle/>
          <a:p>
            <a:pPr indent="0" lvl="0" marL="0" rtl="0" algn="ctr">
              <a:lnSpc>
                <a:spcPct val="100000"/>
              </a:lnSpc>
              <a:spcBef>
                <a:spcPts val="0"/>
              </a:spcBef>
              <a:spcAft>
                <a:spcPts val="0"/>
              </a:spcAft>
              <a:buClr>
                <a:srgbClr val="013260"/>
              </a:buClr>
              <a:buSzPts val="1200"/>
              <a:buFont typeface="Quattrocento Sans"/>
              <a:buNone/>
            </a:pPr>
            <a:r>
              <a:rPr lang="ru" sz="1200">
                <a:latin typeface="Arial"/>
                <a:ea typeface="Arial"/>
                <a:cs typeface="Arial"/>
                <a:sym typeface="Arial"/>
              </a:rPr>
              <a:t>Зубарева Наталия Дмитриевна</a:t>
            </a:r>
            <a:endParaRPr sz="1200">
              <a:latin typeface="Arial"/>
              <a:ea typeface="Arial"/>
              <a:cs typeface="Arial"/>
              <a:sym typeface="Arial"/>
            </a:endParaRPr>
          </a:p>
          <a:p>
            <a:pPr indent="0" lvl="0" marL="0" rtl="0" algn="ctr">
              <a:lnSpc>
                <a:spcPct val="100000"/>
              </a:lnSpc>
              <a:spcBef>
                <a:spcPts val="0"/>
              </a:spcBef>
              <a:spcAft>
                <a:spcPts val="0"/>
              </a:spcAft>
              <a:buClr>
                <a:srgbClr val="013260"/>
              </a:buClr>
              <a:buSzPts val="1200"/>
              <a:buFont typeface="Quattrocento Sans"/>
              <a:buNone/>
            </a:pPr>
            <a:r>
              <a:rPr lang="ru" sz="1200">
                <a:latin typeface="Arial"/>
                <a:ea typeface="Arial"/>
                <a:cs typeface="Arial"/>
                <a:sym typeface="Arial"/>
              </a:rPr>
              <a:t>БПИ195</a:t>
            </a:r>
            <a:endParaRPr sz="1200">
              <a:latin typeface="Arial"/>
              <a:ea typeface="Arial"/>
              <a:cs typeface="Arial"/>
              <a:sym typeface="Arial"/>
            </a:endParaRPr>
          </a:p>
          <a:p>
            <a:pPr indent="0" lvl="0" marL="0" rtl="0" algn="ctr">
              <a:lnSpc>
                <a:spcPct val="100000"/>
              </a:lnSpc>
              <a:spcBef>
                <a:spcPts val="0"/>
              </a:spcBef>
              <a:spcAft>
                <a:spcPts val="0"/>
              </a:spcAft>
              <a:buClr>
                <a:srgbClr val="013260"/>
              </a:buClr>
              <a:buSzPts val="1200"/>
              <a:buFont typeface="Quattrocento Sans"/>
              <a:buNone/>
            </a:pPr>
            <a:r>
              <a:rPr lang="ru" sz="1200">
                <a:latin typeface="Arial"/>
                <a:ea typeface="Arial"/>
                <a:cs typeface="Arial"/>
                <a:sym typeface="Arial"/>
              </a:rPr>
              <a:t>ndzubareva@edu.hse.ru</a:t>
            </a:r>
            <a:endParaRPr sz="1200">
              <a:latin typeface="Arial"/>
              <a:ea typeface="Arial"/>
              <a:cs typeface="Arial"/>
              <a:sym typeface="Arial"/>
            </a:endParaRPr>
          </a:p>
        </p:txBody>
      </p:sp>
      <p:sp>
        <p:nvSpPr>
          <p:cNvPr id="294" name="Google Shape;294;p41"/>
          <p:cNvSpPr txBox="1"/>
          <p:nvPr>
            <p:ph idx="3" type="body"/>
          </p:nvPr>
        </p:nvSpPr>
        <p:spPr>
          <a:xfrm>
            <a:off x="3519913" y="2275719"/>
            <a:ext cx="4392613" cy="1033212"/>
          </a:xfrm>
          <a:prstGeom prst="rect">
            <a:avLst/>
          </a:prstGeom>
          <a:noFill/>
          <a:ln>
            <a:noFill/>
          </a:ln>
        </p:spPr>
        <p:txBody>
          <a:bodyPr anchorCtr="0" anchor="t" bIns="71425" lIns="71425" spcFirstLastPara="1" rIns="71425" wrap="square" tIns="71425">
            <a:normAutofit/>
          </a:bodyPr>
          <a:lstStyle/>
          <a:p>
            <a:pPr indent="0" lvl="0" marL="0" rtl="0" algn="l">
              <a:lnSpc>
                <a:spcPct val="100000"/>
              </a:lnSpc>
              <a:spcBef>
                <a:spcPts val="0"/>
              </a:spcBef>
              <a:spcAft>
                <a:spcPts val="0"/>
              </a:spcAft>
              <a:buClr>
                <a:srgbClr val="013260"/>
              </a:buClr>
              <a:buSzPts val="1350"/>
              <a:buFont typeface="Quattrocento Sans"/>
              <a:buNone/>
            </a:pPr>
            <a:r>
              <a:rPr lang="ru" sz="2700"/>
              <a:t>Спасибо за внимание!</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187" name="Google Shape;187;p29"/>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Autofit/>
          </a:bodyPr>
          <a:lstStyle/>
          <a:p>
            <a:pPr indent="0" lvl="0" marL="0" rtl="0" algn="l">
              <a:lnSpc>
                <a:spcPct val="100000"/>
              </a:lnSpc>
              <a:spcBef>
                <a:spcPts val="0"/>
              </a:spcBef>
              <a:spcAft>
                <a:spcPts val="0"/>
              </a:spcAft>
              <a:buClr>
                <a:schemeClr val="lt1"/>
              </a:buClr>
              <a:buSzPts val="2400"/>
              <a:buFont typeface="Arial"/>
              <a:buNone/>
            </a:pPr>
            <a:r>
              <a:rPr lang="ru" sz="2400">
                <a:solidFill>
                  <a:schemeClr val="lt1"/>
                </a:solidFill>
              </a:rPr>
              <a:t>Определения</a:t>
            </a:r>
            <a:endParaRPr sz="2400"/>
          </a:p>
        </p:txBody>
      </p:sp>
      <p:sp>
        <p:nvSpPr>
          <p:cNvPr id="188" name="Google Shape;188;p29"/>
          <p:cNvSpPr txBox="1"/>
          <p:nvPr>
            <p:ph idx="1" type="body"/>
          </p:nvPr>
        </p:nvSpPr>
        <p:spPr>
          <a:xfrm>
            <a:off x="251520" y="1131590"/>
            <a:ext cx="8712900" cy="3699300"/>
          </a:xfrm>
          <a:prstGeom prst="rect">
            <a:avLst/>
          </a:prstGeom>
          <a:noFill/>
          <a:ln>
            <a:noFill/>
          </a:ln>
        </p:spPr>
        <p:txBody>
          <a:bodyPr anchorCtr="0" anchor="t" bIns="71425" lIns="71425" spcFirstLastPara="1" rIns="71425" wrap="square" tIns="71425">
            <a:normAutofit lnSpcReduction="20000"/>
          </a:bodyPr>
          <a:lstStyle/>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Интраоперационное картирование речи</a:t>
            </a:r>
            <a:r>
              <a:rPr lang="ru">
                <a:solidFill>
                  <a:srgbClr val="000066"/>
                </a:solidFill>
                <a:latin typeface="Arial"/>
                <a:ea typeface="Arial"/>
                <a:cs typeface="Arial"/>
                <a:sym typeface="Arial"/>
              </a:rPr>
              <a:t> -  процедура проведения языковых тестирований при воздействии на зоны мозга для определения функционально значимых для речи зон.</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Тест </a:t>
            </a:r>
            <a:r>
              <a:rPr lang="ru">
                <a:solidFill>
                  <a:srgbClr val="000066"/>
                </a:solidFill>
                <a:latin typeface="Arial"/>
                <a:ea typeface="Arial"/>
                <a:cs typeface="Arial"/>
                <a:sym typeface="Arial"/>
              </a:rPr>
              <a:t>- набор заданий, используемых при картировании. Существуют различные виды тестов (например, тест на называние, тест на повторение псевдослов и т.д.)</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Тест на называние (объектов) </a:t>
            </a:r>
            <a:r>
              <a:rPr lang="ru">
                <a:solidFill>
                  <a:srgbClr val="000066"/>
                </a:solidFill>
                <a:latin typeface="Arial"/>
                <a:ea typeface="Arial"/>
                <a:cs typeface="Arial"/>
                <a:sym typeface="Arial"/>
              </a:rPr>
              <a:t>-  рассматриваемый в этой работе вид теста, состоит из называния пациентом объекта на предъявляемых изображениях. База заданий состоит из изображений и целевых названий.</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Тестирование </a:t>
            </a:r>
            <a:r>
              <a:rPr lang="ru">
                <a:solidFill>
                  <a:srgbClr val="000066"/>
                </a:solidFill>
                <a:latin typeface="Arial"/>
                <a:ea typeface="Arial"/>
                <a:cs typeface="Arial"/>
                <a:sym typeface="Arial"/>
              </a:rPr>
              <a:t>- процедура, часть интраоперационного картирования, состоит из нескольких предъявлений.</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Предъявление </a:t>
            </a:r>
            <a:r>
              <a:rPr lang="ru">
                <a:solidFill>
                  <a:srgbClr val="000066"/>
                </a:solidFill>
                <a:latin typeface="Arial"/>
                <a:ea typeface="Arial"/>
                <a:cs typeface="Arial"/>
                <a:sym typeface="Arial"/>
              </a:rPr>
              <a:t>- набор проб конкретного вида теста, участвующий в тестировании, содержит каждую пробу только один раз.</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rgbClr val="000066"/>
              </a:solidFill>
              <a:latin typeface="Arial"/>
              <a:ea typeface="Arial"/>
              <a:cs typeface="Arial"/>
              <a:sym typeface="Arial"/>
            </a:endParaRPr>
          </a:p>
          <a:p>
            <a:pPr indent="0" lvl="0" marL="0" rtl="0" algn="l">
              <a:spcBef>
                <a:spcPts val="0"/>
              </a:spcBef>
              <a:spcAft>
                <a:spcPts val="0"/>
              </a:spcAft>
              <a:buNone/>
            </a:pPr>
            <a:r>
              <a:rPr b="1" lang="ru">
                <a:solidFill>
                  <a:srgbClr val="000066"/>
                </a:solidFill>
                <a:latin typeface="Arial"/>
                <a:ea typeface="Arial"/>
                <a:cs typeface="Arial"/>
                <a:sym typeface="Arial"/>
              </a:rPr>
              <a:t>П</a:t>
            </a:r>
            <a:r>
              <a:rPr b="1" lang="ru">
                <a:solidFill>
                  <a:srgbClr val="000066"/>
                </a:solidFill>
                <a:latin typeface="Arial"/>
                <a:ea typeface="Arial"/>
                <a:cs typeface="Arial"/>
                <a:sym typeface="Arial"/>
              </a:rPr>
              <a:t>роба </a:t>
            </a:r>
            <a:r>
              <a:rPr lang="ru">
                <a:solidFill>
                  <a:srgbClr val="000066"/>
                </a:solidFill>
                <a:latin typeface="Arial"/>
                <a:ea typeface="Arial"/>
                <a:cs typeface="Arial"/>
                <a:sym typeface="Arial"/>
              </a:rPr>
              <a:t>- одно задание какого-либо вида теста, содержит стимул.</a:t>
            </a:r>
            <a:endParaRPr>
              <a:latin typeface="Arial"/>
              <a:ea typeface="Arial"/>
              <a:cs typeface="Arial"/>
              <a:sym typeface="Arial"/>
            </a:endParaRPr>
          </a:p>
        </p:txBody>
      </p:sp>
      <p:sp>
        <p:nvSpPr>
          <p:cNvPr id="189" name="Google Shape;189;p29"/>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nvSpPr>
        <p:spPr>
          <a:xfrm>
            <a:off x="1334692" y="4811316"/>
            <a:ext cx="3107531" cy="1845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600"/>
              <a:buFont typeface="Quattrocento Sans"/>
              <a:buNone/>
            </a:pPr>
            <a:r>
              <a:rPr b="0" i="0" lang="ru" sz="600" u="none" cap="none" strike="noStrike">
                <a:solidFill>
                  <a:schemeClr val="lt1"/>
                </a:solidFill>
                <a:latin typeface="Quattrocento Sans"/>
                <a:ea typeface="Quattrocento Sans"/>
                <a:cs typeface="Quattrocento Sans"/>
                <a:sym typeface="Quattrocento Sans"/>
              </a:rPr>
              <a:t>Высшая школа экономики, Москва, 2020</a:t>
            </a:r>
            <a:endParaRPr b="0" i="0" sz="600" u="none" cap="none" strike="noStrike">
              <a:solidFill>
                <a:schemeClr val="lt1"/>
              </a:solidFill>
              <a:latin typeface="Arial"/>
              <a:ea typeface="Arial"/>
              <a:cs typeface="Arial"/>
              <a:sym typeface="Arial"/>
            </a:endParaRPr>
          </a:p>
        </p:txBody>
      </p:sp>
      <p:sp>
        <p:nvSpPr>
          <p:cNvPr id="195" name="Google Shape;195;p30"/>
          <p:cNvSpPr/>
          <p:nvPr/>
        </p:nvSpPr>
        <p:spPr>
          <a:xfrm>
            <a:off x="6224051" y="1691879"/>
            <a:ext cx="1335623" cy="66941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750"/>
              <a:buFont typeface="Arial"/>
              <a:buNone/>
            </a:pPr>
            <a:r>
              <a:rPr b="0" i="0" lang="ru" sz="3750" u="none" cap="none" strike="noStrike">
                <a:solidFill>
                  <a:srgbClr val="FFFFFF"/>
                </a:solidFill>
                <a:latin typeface="Arial"/>
                <a:ea typeface="Arial"/>
                <a:cs typeface="Arial"/>
                <a:sym typeface="Arial"/>
              </a:rPr>
              <a:t>фото</a:t>
            </a:r>
            <a:endParaRPr b="0" i="0" sz="3750" u="none" cap="none" strike="noStrike">
              <a:solidFill>
                <a:srgbClr val="FFFFFF"/>
              </a:solidFill>
              <a:latin typeface="Quattrocento Sans"/>
              <a:ea typeface="Quattrocento Sans"/>
              <a:cs typeface="Quattrocento Sans"/>
              <a:sym typeface="Quattrocento Sans"/>
            </a:endParaRPr>
          </a:p>
        </p:txBody>
      </p:sp>
      <p:sp>
        <p:nvSpPr>
          <p:cNvPr id="196" name="Google Shape;196;p30"/>
          <p:cNvSpPr/>
          <p:nvPr/>
        </p:nvSpPr>
        <p:spPr>
          <a:xfrm>
            <a:off x="6224051" y="2975372"/>
            <a:ext cx="1335623" cy="66941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750"/>
              <a:buFont typeface="Arial"/>
              <a:buNone/>
            </a:pPr>
            <a:r>
              <a:rPr b="0" i="0" lang="ru" sz="3750" u="none" cap="none" strike="noStrike">
                <a:solidFill>
                  <a:srgbClr val="FFFFFF"/>
                </a:solidFill>
                <a:latin typeface="Arial"/>
                <a:ea typeface="Arial"/>
                <a:cs typeface="Arial"/>
                <a:sym typeface="Arial"/>
              </a:rPr>
              <a:t>фото</a:t>
            </a:r>
            <a:endParaRPr b="0" i="0" sz="3750" u="none" cap="none" strike="noStrike">
              <a:solidFill>
                <a:srgbClr val="FFFFFF"/>
              </a:solidFill>
              <a:latin typeface="Quattrocento Sans"/>
              <a:ea typeface="Quattrocento Sans"/>
              <a:cs typeface="Quattrocento Sans"/>
              <a:sym typeface="Quattrocento Sans"/>
            </a:endParaRPr>
          </a:p>
        </p:txBody>
      </p:sp>
      <p:sp>
        <p:nvSpPr>
          <p:cNvPr id="197" name="Google Shape;197;p30"/>
          <p:cNvSpPr/>
          <p:nvPr/>
        </p:nvSpPr>
        <p:spPr>
          <a:xfrm>
            <a:off x="6224051" y="4193381"/>
            <a:ext cx="1335623" cy="66941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750"/>
              <a:buFont typeface="Arial"/>
              <a:buNone/>
            </a:pPr>
            <a:r>
              <a:rPr b="0" i="0" lang="ru" sz="3750" u="none" cap="none" strike="noStrike">
                <a:solidFill>
                  <a:srgbClr val="FFFFFF"/>
                </a:solidFill>
                <a:latin typeface="Arial"/>
                <a:ea typeface="Arial"/>
                <a:cs typeface="Arial"/>
                <a:sym typeface="Arial"/>
              </a:rPr>
              <a:t>фото</a:t>
            </a:r>
            <a:endParaRPr b="0" i="0" sz="3750" u="none" cap="none" strike="noStrike">
              <a:solidFill>
                <a:srgbClr val="FFFFFF"/>
              </a:solidFill>
              <a:latin typeface="Quattrocento Sans"/>
              <a:ea typeface="Quattrocento Sans"/>
              <a:cs typeface="Quattrocento Sans"/>
              <a:sym typeface="Quattrocento Sans"/>
            </a:endParaRPr>
          </a:p>
        </p:txBody>
      </p:sp>
      <p:sp>
        <p:nvSpPr>
          <p:cNvPr id="198" name="Google Shape;198;p30"/>
          <p:cNvSpPr txBox="1"/>
          <p:nvPr>
            <p:ph idx="12" type="sldNum"/>
          </p:nvPr>
        </p:nvSpPr>
        <p:spPr>
          <a:xfrm>
            <a:off x="8815531" y="4867005"/>
            <a:ext cx="285335" cy="282769"/>
          </a:xfrm>
          <a:prstGeom prst="rect">
            <a:avLst/>
          </a:prstGeom>
          <a:noFill/>
          <a:ln>
            <a:noFill/>
          </a:ln>
        </p:spPr>
        <p:txBody>
          <a:bodyPr anchorCtr="0" anchor="ctr" bIns="34275" lIns="68575" spcFirstLastPara="1" rIns="68575" wrap="square" tIns="34275">
            <a:spAutoFit/>
          </a:bodyPr>
          <a:lstStyle/>
          <a:p>
            <a:pPr indent="0" lvl="0" marL="0" rtl="0" algn="ctr">
              <a:lnSpc>
                <a:spcPct val="100000"/>
              </a:lnSpc>
              <a:spcBef>
                <a:spcPts val="0"/>
              </a:spcBef>
              <a:spcAft>
                <a:spcPts val="0"/>
              </a:spcAft>
              <a:buClr>
                <a:schemeClr val="dk1"/>
              </a:buClr>
              <a:buSzPts val="1350"/>
              <a:buFont typeface="Arial"/>
              <a:buNone/>
            </a:pPr>
            <a:fld id="{00000000-1234-1234-1234-123412341234}" type="slidenum">
              <a:rPr lang="ru" sz="1350">
                <a:solidFill>
                  <a:schemeClr val="dk1"/>
                </a:solidFill>
              </a:rPr>
              <a:t>‹#›</a:t>
            </a:fld>
            <a:endParaRPr sz="1350">
              <a:solidFill>
                <a:schemeClr val="dk1"/>
              </a:solidFill>
            </a:endParaRPr>
          </a:p>
        </p:txBody>
      </p:sp>
      <p:sp>
        <p:nvSpPr>
          <p:cNvPr id="199" name="Google Shape;199;p30"/>
          <p:cNvSpPr txBox="1"/>
          <p:nvPr>
            <p:ph type="title"/>
          </p:nvPr>
        </p:nvSpPr>
        <p:spPr>
          <a:xfrm>
            <a:off x="1000474" y="61882"/>
            <a:ext cx="8100392" cy="936105"/>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Предметная область: нейролингвистика</a:t>
            </a:r>
            <a:endParaRPr/>
          </a:p>
        </p:txBody>
      </p:sp>
      <p:sp>
        <p:nvSpPr>
          <p:cNvPr id="200" name="Google Shape;200;p30"/>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
        <p:nvSpPr>
          <p:cNvPr id="201" name="Google Shape;201;p30"/>
          <p:cNvSpPr txBox="1"/>
          <p:nvPr/>
        </p:nvSpPr>
        <p:spPr>
          <a:xfrm>
            <a:off x="224050" y="1109675"/>
            <a:ext cx="86994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66"/>
              </a:buClr>
              <a:buSzPts val="1600"/>
              <a:buChar char="●"/>
            </a:pPr>
            <a:r>
              <a:rPr lang="ru" sz="1600">
                <a:solidFill>
                  <a:srgbClr val="000066"/>
                </a:solidFill>
              </a:rPr>
              <a:t>Речь - одна из важнейших когнитивных функций человеческого мозга.</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При операциях на мозге языковые центры могут быть повреждены.</a:t>
            </a:r>
            <a:endParaRPr sz="1600">
              <a:solidFill>
                <a:srgbClr val="000066"/>
              </a:solidFill>
            </a:endParaRPr>
          </a:p>
          <a:p>
            <a:pPr indent="0" lvl="0" marL="0" rtl="0" algn="l">
              <a:spcBef>
                <a:spcPts val="0"/>
              </a:spcBef>
              <a:spcAft>
                <a:spcPts val="0"/>
              </a:spcAft>
              <a:buNone/>
            </a:pPr>
            <a:r>
              <a:t/>
            </a:r>
            <a:endParaRPr sz="1600">
              <a:solidFill>
                <a:srgbClr val="000066"/>
              </a:solidFill>
            </a:endParaRPr>
          </a:p>
          <a:p>
            <a:pPr indent="0" lvl="0" marL="0" rtl="0" algn="l">
              <a:spcBef>
                <a:spcPts val="0"/>
              </a:spcBef>
              <a:spcAft>
                <a:spcPts val="0"/>
              </a:spcAft>
              <a:buNone/>
            </a:pPr>
            <a:r>
              <a:rPr lang="ru" sz="1600">
                <a:solidFill>
                  <a:srgbClr val="000066"/>
                </a:solidFill>
              </a:rPr>
              <a:t>=&gt; для сохранения качества жизни пациента после операции применяется </a:t>
            </a:r>
            <a:r>
              <a:rPr b="1" lang="ru" sz="1600">
                <a:solidFill>
                  <a:srgbClr val="000066"/>
                </a:solidFill>
              </a:rPr>
              <a:t>интраоперационное картирование речи:</a:t>
            </a:r>
            <a:endParaRPr b="1" sz="1600">
              <a:solidFill>
                <a:srgbClr val="000066"/>
              </a:solidFill>
            </a:endParaRPr>
          </a:p>
          <a:p>
            <a:pPr indent="0" lvl="0" marL="0" rtl="0" algn="l">
              <a:spcBef>
                <a:spcPts val="0"/>
              </a:spcBef>
              <a:spcAft>
                <a:spcPts val="0"/>
              </a:spcAft>
              <a:buNone/>
            </a:pPr>
            <a:r>
              <a:t/>
            </a:r>
            <a:endParaRPr b="1"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спонтанная речь</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во время электрического воздействия на область мозга</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 на родном языке</a:t>
            </a:r>
            <a:endParaRPr sz="1600">
              <a:solidFill>
                <a:srgbClr val="000066"/>
              </a:solidFill>
            </a:endParaRPr>
          </a:p>
          <a:p>
            <a:pPr indent="-330200" lvl="0" marL="457200" rtl="0" algn="l">
              <a:spcBef>
                <a:spcPts val="0"/>
              </a:spcBef>
              <a:spcAft>
                <a:spcPts val="0"/>
              </a:spcAft>
              <a:buClr>
                <a:srgbClr val="000066"/>
              </a:buClr>
              <a:buSzPts val="1600"/>
              <a:buChar char="●"/>
            </a:pPr>
            <a:r>
              <a:rPr lang="ru" sz="1600">
                <a:solidFill>
                  <a:srgbClr val="000066"/>
                </a:solidFill>
              </a:rPr>
              <a:t>должно быть стандартизированным, но гибким</a:t>
            </a:r>
            <a:endParaRPr sz="1600">
              <a:solidFill>
                <a:srgbClr val="000066"/>
              </a:solidFill>
            </a:endParaRPr>
          </a:p>
          <a:p>
            <a:pPr indent="0" lvl="0" marL="457200" rtl="0" algn="l">
              <a:spcBef>
                <a:spcPts val="0"/>
              </a:spcBef>
              <a:spcAft>
                <a:spcPts val="0"/>
              </a:spcAft>
              <a:buNone/>
            </a:pPr>
            <a:r>
              <a:t/>
            </a:r>
            <a:endParaRPr sz="1600">
              <a:solidFill>
                <a:srgbClr val="000066"/>
              </a:solidFill>
            </a:endParaRPr>
          </a:p>
          <a:p>
            <a:pPr indent="0" lvl="0" marL="0" rtl="0" algn="l">
              <a:spcBef>
                <a:spcPts val="0"/>
              </a:spcBef>
              <a:spcAft>
                <a:spcPts val="0"/>
              </a:spcAft>
              <a:buNone/>
            </a:pPr>
            <a:r>
              <a:rPr lang="ru" sz="1600">
                <a:solidFill>
                  <a:srgbClr val="000066"/>
                </a:solidFill>
              </a:rPr>
              <a:t>Первый стандартизированный интраоперационный тест на называние разработан в Центре языка и мозга НИУ ВШЭ.</a:t>
            </a:r>
            <a:endParaRPr sz="1600">
              <a:solidFill>
                <a:srgbClr val="0000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6666475" y="1768625"/>
            <a:ext cx="2297950" cy="1953250"/>
          </a:xfrm>
          <a:prstGeom prst="rect">
            <a:avLst/>
          </a:prstGeom>
          <a:noFill/>
          <a:ln>
            <a:noFill/>
          </a:ln>
        </p:spPr>
      </p:pic>
      <p:sp>
        <p:nvSpPr>
          <p:cNvPr id="207" name="Google Shape;207;p31"/>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08" name="Google Shape;208;p31"/>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Существующие решения</a:t>
            </a:r>
            <a:endParaRPr/>
          </a:p>
        </p:txBody>
      </p:sp>
      <p:sp>
        <p:nvSpPr>
          <p:cNvPr id="209" name="Google Shape;209;p31"/>
          <p:cNvSpPr txBox="1"/>
          <p:nvPr>
            <p:ph idx="1" type="body"/>
          </p:nvPr>
        </p:nvSpPr>
        <p:spPr>
          <a:xfrm>
            <a:off x="251525" y="1131601"/>
            <a:ext cx="8712900" cy="4018200"/>
          </a:xfrm>
          <a:prstGeom prst="rect">
            <a:avLst/>
          </a:prstGeom>
          <a:noFill/>
          <a:ln>
            <a:noFill/>
          </a:ln>
        </p:spPr>
        <p:txBody>
          <a:bodyPr anchorCtr="0" anchor="t" bIns="71425" lIns="71425" spcFirstLastPara="1" rIns="71425" wrap="square" tIns="71425">
            <a:normAutofit/>
          </a:bodyPr>
          <a:lstStyle/>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Тест Центра языка и мозга;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*Станд</a:t>
            </a:r>
            <a:r>
              <a:rPr lang="ru">
                <a:solidFill>
                  <a:srgbClr val="000066"/>
                </a:solidFill>
                <a:latin typeface="Arial"/>
                <a:ea typeface="Arial"/>
                <a:cs typeface="Arial"/>
                <a:sym typeface="Arial"/>
              </a:rPr>
              <a:t>артизированный </a:t>
            </a:r>
            <a:r>
              <a:rPr lang="ru">
                <a:solidFill>
                  <a:srgbClr val="000066"/>
                </a:solidFill>
                <a:latin typeface="Arial"/>
                <a:ea typeface="Arial"/>
                <a:cs typeface="Arial"/>
                <a:sym typeface="Arial"/>
              </a:rPr>
              <a:t>голландский интраоперационный лингвистический протокол;</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*Итальянский тест на называние объектов и действий.</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None/>
            </a:pPr>
            <a:r>
              <a:rPr lang="ru">
                <a:solidFill>
                  <a:srgbClr val="000066"/>
                </a:solidFill>
                <a:latin typeface="Arial"/>
                <a:ea typeface="Arial"/>
                <a:cs typeface="Arial"/>
                <a:sym typeface="Arial"/>
              </a:rPr>
              <a:t>Процедура: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выбор тестов в зависимости от локализации опухоли;</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проведение дооперационного тестирования;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выбор проб для включения в интраоперационное тестирование;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интраоперационное тестирование.</a:t>
            </a:r>
            <a:endParaRPr>
              <a:solidFill>
                <a:srgbClr val="000066"/>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база материалов для тестов;</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база результатов тестирования.</a:t>
            </a:r>
            <a:endParaRPr>
              <a:solidFill>
                <a:srgbClr val="000066"/>
              </a:solidFill>
              <a:latin typeface="Arial"/>
              <a:ea typeface="Arial"/>
              <a:cs typeface="Arial"/>
              <a:sym typeface="Arial"/>
            </a:endParaRPr>
          </a:p>
        </p:txBody>
      </p:sp>
      <p:sp>
        <p:nvSpPr>
          <p:cNvPr id="210" name="Google Shape;210;p31"/>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idx="12" type="sldNum"/>
          </p:nvPr>
        </p:nvSpPr>
        <p:spPr>
          <a:xfrm>
            <a:off x="8815531" y="4867005"/>
            <a:ext cx="285300" cy="282900"/>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16" name="Google Shape;216;p32"/>
          <p:cNvSpPr txBox="1"/>
          <p:nvPr>
            <p:ph type="title"/>
          </p:nvPr>
        </p:nvSpPr>
        <p:spPr>
          <a:xfrm>
            <a:off x="1043608" y="51470"/>
            <a:ext cx="8100300" cy="936000"/>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Существующие решения: недостатки</a:t>
            </a:r>
            <a:endParaRPr/>
          </a:p>
        </p:txBody>
      </p:sp>
      <p:sp>
        <p:nvSpPr>
          <p:cNvPr id="217" name="Google Shape;217;p32"/>
          <p:cNvSpPr txBox="1"/>
          <p:nvPr>
            <p:ph idx="1" type="body"/>
          </p:nvPr>
        </p:nvSpPr>
        <p:spPr>
          <a:xfrm>
            <a:off x="251525" y="1131601"/>
            <a:ext cx="8712900" cy="4018200"/>
          </a:xfrm>
          <a:prstGeom prst="rect">
            <a:avLst/>
          </a:prstGeom>
          <a:noFill/>
          <a:ln>
            <a:noFill/>
          </a:ln>
        </p:spPr>
        <p:txBody>
          <a:bodyPr anchorCtr="0" anchor="t" bIns="71425" lIns="71425" spcFirstLastPara="1" rIns="71425" wrap="square" tIns="71425">
            <a:normAutofit/>
          </a:bodyPr>
          <a:lstStyle/>
          <a:p>
            <a:pPr indent="0" lvl="0" marL="0" rtl="0" algn="l">
              <a:lnSpc>
                <a:spcPct val="100000"/>
              </a:lnSpc>
              <a:spcBef>
                <a:spcPts val="0"/>
              </a:spcBef>
              <a:spcAft>
                <a:spcPts val="0"/>
              </a:spcAft>
              <a:buNone/>
            </a:pPr>
            <a:r>
              <a:rPr b="1" lang="ru">
                <a:solidFill>
                  <a:srgbClr val="000066"/>
                </a:solidFill>
                <a:latin typeface="Arial"/>
                <a:ea typeface="Arial"/>
                <a:cs typeface="Arial"/>
                <a:sym typeface="Arial"/>
              </a:rPr>
              <a:t>Ручное проведение:</a:t>
            </a:r>
            <a:endParaRPr b="1">
              <a:solidFill>
                <a:srgbClr val="000066"/>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тестирование - Power Point презентация;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необходимость использования дополнительных устройств (микрофон);</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организация базы данных пациентов</a:t>
            </a:r>
            <a:endParaRPr>
              <a:solidFill>
                <a:srgbClr val="000066"/>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66"/>
              </a:solidFill>
              <a:latin typeface="Arial"/>
              <a:ea typeface="Arial"/>
              <a:cs typeface="Arial"/>
              <a:sym typeface="Arial"/>
            </a:endParaRPr>
          </a:p>
          <a:p>
            <a:pPr indent="0" lvl="0" marL="457200" rtl="0" algn="l">
              <a:lnSpc>
                <a:spcPct val="100000"/>
              </a:lnSpc>
              <a:spcBef>
                <a:spcPts val="0"/>
              </a:spcBef>
              <a:spcAft>
                <a:spcPts val="0"/>
              </a:spcAft>
              <a:buNone/>
            </a:pPr>
            <a:r>
              <a:rPr lang="ru">
                <a:solidFill>
                  <a:srgbClr val="000066"/>
                </a:solidFill>
                <a:latin typeface="Arial"/>
                <a:ea typeface="Arial"/>
                <a:cs typeface="Arial"/>
                <a:sym typeface="Arial"/>
              </a:rPr>
              <a:t>=&gt; неудобство в операционной, в обработке результатов</a:t>
            </a:r>
            <a:endParaRPr>
              <a:solidFill>
                <a:srgbClr val="000066"/>
              </a:solidFill>
              <a:latin typeface="Arial"/>
              <a:ea typeface="Arial"/>
              <a:cs typeface="Arial"/>
              <a:sym typeface="Arial"/>
            </a:endParaRPr>
          </a:p>
        </p:txBody>
      </p:sp>
      <p:sp>
        <p:nvSpPr>
          <p:cNvPr id="218" name="Google Shape;218;p32"/>
          <p:cNvSpPr txBox="1"/>
          <p:nvPr>
            <p:ph idx="11" type="ftr"/>
          </p:nvPr>
        </p:nvSpPr>
        <p:spPr>
          <a:xfrm>
            <a:off x="2411760" y="4876006"/>
            <a:ext cx="6264600" cy="253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24" name="Google Shape;224;p33"/>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sz="2800">
                <a:solidFill>
                  <a:schemeClr val="lt1"/>
                </a:solidFill>
              </a:rPr>
              <a:t>Функциональные требования к программе</a:t>
            </a:r>
            <a:endParaRPr/>
          </a:p>
        </p:txBody>
      </p:sp>
      <p:sp>
        <p:nvSpPr>
          <p:cNvPr id="225" name="Google Shape;225;p33"/>
          <p:cNvSpPr txBox="1"/>
          <p:nvPr>
            <p:ph idx="1" type="body"/>
          </p:nvPr>
        </p:nvSpPr>
        <p:spPr>
          <a:xfrm>
            <a:off x="251520" y="1131590"/>
            <a:ext cx="8712900" cy="3699300"/>
          </a:xfrm>
          <a:prstGeom prst="rect">
            <a:avLst/>
          </a:prstGeom>
          <a:noFill/>
          <a:ln>
            <a:noFill/>
          </a:ln>
        </p:spPr>
        <p:txBody>
          <a:bodyPr anchorCtr="0" anchor="t" bIns="71425" lIns="71425" spcFirstLastPara="1" rIns="71425" wrap="square" tIns="71425">
            <a:normAutofit/>
          </a:bodyPr>
          <a:lstStyle/>
          <a:p>
            <a:pPr indent="0" lvl="0" marL="0" rtl="0" algn="l">
              <a:lnSpc>
                <a:spcPct val="100000"/>
              </a:lnSpc>
              <a:spcBef>
                <a:spcPts val="0"/>
              </a:spcBef>
              <a:spcAft>
                <a:spcPts val="0"/>
              </a:spcAft>
              <a:buClr>
                <a:srgbClr val="000000"/>
              </a:buClr>
              <a:buSzPts val="1200"/>
              <a:buFont typeface="Quattrocento Sans"/>
              <a:buNone/>
            </a:pPr>
            <a:r>
              <a:rPr lang="ru">
                <a:solidFill>
                  <a:srgbClr val="000066"/>
                </a:solidFill>
                <a:latin typeface="Arial"/>
                <a:ea typeface="Arial"/>
                <a:cs typeface="Arial"/>
                <a:sym typeface="Arial"/>
              </a:rPr>
              <a:t>Приложение должно позволять пользователю:</a:t>
            </a:r>
            <a:endParaRPr>
              <a:solidFill>
                <a:srgbClr val="000066"/>
              </a:solidFill>
              <a:latin typeface="Arial"/>
              <a:ea typeface="Arial"/>
              <a:cs typeface="Arial"/>
              <a:sym typeface="Arial"/>
            </a:endParaRPr>
          </a:p>
          <a:p>
            <a:pPr indent="0" lvl="0" marL="0" rtl="0" algn="l">
              <a:lnSpc>
                <a:spcPct val="100000"/>
              </a:lnSpc>
              <a:spcBef>
                <a:spcPts val="0"/>
              </a:spcBef>
              <a:spcAft>
                <a:spcPts val="0"/>
              </a:spcAft>
              <a:buClr>
                <a:srgbClr val="000000"/>
              </a:buClr>
              <a:buSzPts val="1200"/>
              <a:buFont typeface="Quattrocento Sans"/>
              <a:buNone/>
            </a:pPr>
            <a:r>
              <a:t/>
            </a:r>
            <a:endParaRPr>
              <a:solidFill>
                <a:srgbClr val="000066"/>
              </a:solidFill>
              <a:latin typeface="Arial"/>
              <a:ea typeface="Arial"/>
              <a:cs typeface="Arial"/>
              <a:sym typeface="Arial"/>
            </a:endParaRPr>
          </a:p>
          <a:p>
            <a:pPr indent="-330200" lvl="0" marL="457200" rtl="0" algn="l">
              <a:lnSpc>
                <a:spcPct val="100000"/>
              </a:lnSpc>
              <a:spcBef>
                <a:spcPts val="600"/>
              </a:spcBef>
              <a:spcAft>
                <a:spcPts val="0"/>
              </a:spcAft>
              <a:buClr>
                <a:srgbClr val="000066"/>
              </a:buClr>
              <a:buSzPts val="1600"/>
              <a:buFont typeface="Arial"/>
              <a:buChar char="●"/>
            </a:pPr>
            <a:r>
              <a:rPr lang="ru">
                <a:solidFill>
                  <a:srgbClr val="000066"/>
                </a:solidFill>
                <a:latin typeface="Arial"/>
                <a:ea typeface="Arial"/>
                <a:cs typeface="Arial"/>
                <a:sym typeface="Arial"/>
              </a:rPr>
              <a:t>вносить данные пациента,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выбирать языки для тестирования пациента (с возможностью проводить несколько тестирований на разных языках для одного пациента),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наблюдать стадии тестирования пациента,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проводить предоперационное тестирование,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оценивать ответы пациента на задания предоперационного тестирования,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выбирать пробы для включения в интраоперационное тестирование,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проводить интраоперационное тестирование,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выгружать результаты тестирования пациентов.</a:t>
            </a:r>
            <a:endParaRPr>
              <a:solidFill>
                <a:srgbClr val="000066"/>
              </a:solidFill>
              <a:latin typeface="Arial"/>
              <a:ea typeface="Arial"/>
              <a:cs typeface="Arial"/>
              <a:sym typeface="Arial"/>
            </a:endParaRPr>
          </a:p>
        </p:txBody>
      </p:sp>
      <p:sp>
        <p:nvSpPr>
          <p:cNvPr id="226" name="Google Shape;226;p33"/>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2" type="sldNum"/>
          </p:nvPr>
        </p:nvSpPr>
        <p:spPr>
          <a:xfrm>
            <a:off x="8815531" y="4867005"/>
            <a:ext cx="285300" cy="282900"/>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32" name="Google Shape;232;p34"/>
          <p:cNvSpPr txBox="1"/>
          <p:nvPr>
            <p:ph type="title"/>
          </p:nvPr>
        </p:nvSpPr>
        <p:spPr>
          <a:xfrm>
            <a:off x="1043608" y="51470"/>
            <a:ext cx="8100300" cy="936000"/>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sz="2800">
                <a:solidFill>
                  <a:schemeClr val="lt1"/>
                </a:solidFill>
              </a:rPr>
              <a:t>Функциональные требования</a:t>
            </a:r>
            <a:r>
              <a:rPr lang="ru"/>
              <a:t>: пробы и оценки</a:t>
            </a:r>
            <a:endParaRPr/>
          </a:p>
        </p:txBody>
      </p:sp>
      <p:sp>
        <p:nvSpPr>
          <p:cNvPr id="233" name="Google Shape;233;p34"/>
          <p:cNvSpPr txBox="1"/>
          <p:nvPr>
            <p:ph idx="1" type="body"/>
          </p:nvPr>
        </p:nvSpPr>
        <p:spPr>
          <a:xfrm>
            <a:off x="251520" y="1131590"/>
            <a:ext cx="8712900" cy="3699300"/>
          </a:xfrm>
          <a:prstGeom prst="rect">
            <a:avLst/>
          </a:prstGeom>
          <a:noFill/>
          <a:ln>
            <a:noFill/>
          </a:ln>
        </p:spPr>
        <p:txBody>
          <a:bodyPr anchorCtr="0" anchor="t" bIns="71425" lIns="71425" spcFirstLastPara="1" rIns="71425" wrap="square" tIns="71425">
            <a:normAutofit/>
          </a:bodyPr>
          <a:lstStyle/>
          <a:p>
            <a:pPr indent="0" lvl="0" marL="0" rtl="0" algn="l">
              <a:lnSpc>
                <a:spcPct val="100000"/>
              </a:lnSpc>
              <a:spcBef>
                <a:spcPts val="600"/>
              </a:spcBef>
              <a:spcAft>
                <a:spcPts val="0"/>
              </a:spcAft>
              <a:buClr>
                <a:schemeClr val="dk1"/>
              </a:buClr>
              <a:buSzPts val="1100"/>
              <a:buFont typeface="Arial"/>
              <a:buNone/>
            </a:pPr>
            <a:r>
              <a:rPr lang="ru">
                <a:solidFill>
                  <a:srgbClr val="000066"/>
                </a:solidFill>
                <a:latin typeface="Arial"/>
                <a:ea typeface="Arial"/>
                <a:cs typeface="Arial"/>
                <a:sym typeface="Arial"/>
              </a:rPr>
              <a:t>Во время процедуры показа пробы приложение должно:</a:t>
            </a:r>
            <a:endParaRPr>
              <a:solidFill>
                <a:srgbClr val="000066"/>
              </a:solidFill>
              <a:latin typeface="Arial"/>
              <a:ea typeface="Arial"/>
              <a:cs typeface="Arial"/>
              <a:sym typeface="Arial"/>
            </a:endParaRPr>
          </a:p>
          <a:p>
            <a:pPr indent="-330200" lvl="0" marL="457200" rtl="0" algn="l">
              <a:lnSpc>
                <a:spcPct val="100000"/>
              </a:lnSpc>
              <a:spcBef>
                <a:spcPts val="600"/>
              </a:spcBef>
              <a:spcAft>
                <a:spcPts val="0"/>
              </a:spcAft>
              <a:buClr>
                <a:srgbClr val="000066"/>
              </a:buClr>
              <a:buSzPts val="1600"/>
              <a:buFont typeface="Arial"/>
              <a:buChar char="●"/>
            </a:pPr>
            <a:r>
              <a:rPr lang="ru">
                <a:solidFill>
                  <a:srgbClr val="000066"/>
                </a:solidFill>
                <a:latin typeface="Arial"/>
                <a:ea typeface="Arial"/>
                <a:cs typeface="Arial"/>
                <a:sym typeface="Arial"/>
              </a:rPr>
              <a:t>выводить звуковой сигнал о начале пробы,</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отображать изображение для называния,</a:t>
            </a:r>
            <a:endParaRPr>
              <a:solidFill>
                <a:srgbClr val="000066"/>
              </a:solidFill>
              <a:latin typeface="Arial"/>
              <a:ea typeface="Arial"/>
              <a:cs typeface="Arial"/>
              <a:sym typeface="Arial"/>
            </a:endParaRPr>
          </a:p>
          <a:p>
            <a:pPr indent="-330200" lvl="0" marL="457200" marR="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записывать аудио-ответ пациента,</a:t>
            </a:r>
            <a:endParaRPr>
              <a:solidFill>
                <a:srgbClr val="000066"/>
              </a:solidFill>
              <a:latin typeface="Arial"/>
              <a:ea typeface="Arial"/>
              <a:cs typeface="Arial"/>
              <a:sym typeface="Arial"/>
            </a:endParaRPr>
          </a:p>
          <a:p>
            <a:pPr indent="-330200" lvl="0" marL="457200" marR="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предъявлять пробу в течение 40 секунд.</a:t>
            </a:r>
            <a:endParaRPr>
              <a:solidFill>
                <a:srgbClr val="000066"/>
              </a:solidFill>
              <a:latin typeface="Arial"/>
              <a:ea typeface="Arial"/>
              <a:cs typeface="Arial"/>
              <a:sym typeface="Arial"/>
            </a:endParaRPr>
          </a:p>
          <a:p>
            <a:pPr indent="0" lvl="0" marL="0" marR="0" rtl="0" algn="l">
              <a:lnSpc>
                <a:spcPct val="100000"/>
              </a:lnSpc>
              <a:spcBef>
                <a:spcPts val="600"/>
              </a:spcBef>
              <a:spcAft>
                <a:spcPts val="0"/>
              </a:spcAft>
              <a:buNone/>
            </a:pPr>
            <a:r>
              <a:t/>
            </a:r>
            <a:endParaRPr>
              <a:solidFill>
                <a:srgbClr val="000066"/>
              </a:solidFill>
              <a:latin typeface="Arial"/>
              <a:ea typeface="Arial"/>
              <a:cs typeface="Arial"/>
              <a:sym typeface="Arial"/>
            </a:endParaRPr>
          </a:p>
          <a:p>
            <a:pPr indent="0" lvl="0" marL="0" marR="0" rtl="0" algn="l">
              <a:lnSpc>
                <a:spcPct val="100000"/>
              </a:lnSpc>
              <a:spcBef>
                <a:spcPts val="600"/>
              </a:spcBef>
              <a:spcAft>
                <a:spcPts val="0"/>
              </a:spcAft>
              <a:buNone/>
            </a:pPr>
            <a:r>
              <a:rPr lang="ru">
                <a:solidFill>
                  <a:srgbClr val="000066"/>
                </a:solidFill>
                <a:latin typeface="Arial"/>
                <a:ea typeface="Arial"/>
                <a:cs typeface="Arial"/>
                <a:sym typeface="Arial"/>
              </a:rPr>
              <a:t>Во время оценки пользователем правильности ответов приложение должно для каждой пробы в тестировании:</a:t>
            </a:r>
            <a:endParaRPr>
              <a:solidFill>
                <a:schemeClr val="dk1"/>
              </a:solidFill>
              <a:highlight>
                <a:srgbClr val="EEFFDE"/>
              </a:highlight>
              <a:latin typeface="Arial"/>
              <a:ea typeface="Arial"/>
              <a:cs typeface="Arial"/>
              <a:sym typeface="Arial"/>
            </a:endParaRPr>
          </a:p>
          <a:p>
            <a:pPr indent="-330200" lvl="0" marL="457200" marR="0" rtl="0" algn="l">
              <a:lnSpc>
                <a:spcPct val="100000"/>
              </a:lnSpc>
              <a:spcBef>
                <a:spcPts val="600"/>
              </a:spcBef>
              <a:spcAft>
                <a:spcPts val="0"/>
              </a:spcAft>
              <a:buClr>
                <a:srgbClr val="000066"/>
              </a:buClr>
              <a:buSzPts val="1600"/>
              <a:buFont typeface="Arial"/>
              <a:buChar char="●"/>
            </a:pPr>
            <a:r>
              <a:rPr lang="ru">
                <a:solidFill>
                  <a:srgbClr val="000066"/>
                </a:solidFill>
                <a:latin typeface="Arial"/>
                <a:ea typeface="Arial"/>
                <a:cs typeface="Arial"/>
                <a:sym typeface="Arial"/>
              </a:rPr>
              <a:t>отображать изображение из пробы, </a:t>
            </a:r>
            <a:endParaRPr>
              <a:solidFill>
                <a:srgbClr val="000066"/>
              </a:solidFill>
              <a:latin typeface="Arial"/>
              <a:ea typeface="Arial"/>
              <a:cs typeface="Arial"/>
              <a:sym typeface="Arial"/>
            </a:endParaRPr>
          </a:p>
          <a:p>
            <a:pPr indent="-330200" lvl="0" marL="457200" marR="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выводить целевое название, соответствующее картинке, </a:t>
            </a:r>
            <a:endParaRPr>
              <a:solidFill>
                <a:srgbClr val="000066"/>
              </a:solidFill>
              <a:latin typeface="Arial"/>
              <a:ea typeface="Arial"/>
              <a:cs typeface="Arial"/>
              <a:sym typeface="Arial"/>
            </a:endParaRPr>
          </a:p>
          <a:p>
            <a:pPr indent="-330200" lvl="0" marL="457200" marR="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предъявлять две аудиозаписи с ответами пациента с возможностью их </a:t>
            </a:r>
            <a:r>
              <a:rPr lang="ru">
                <a:solidFill>
                  <a:srgbClr val="000066"/>
                </a:solidFill>
                <a:latin typeface="Arial"/>
                <a:ea typeface="Arial"/>
                <a:cs typeface="Arial"/>
                <a:sym typeface="Arial"/>
              </a:rPr>
              <a:t>прослушивания</a:t>
            </a:r>
            <a:r>
              <a:rPr lang="ru">
                <a:solidFill>
                  <a:srgbClr val="000066"/>
                </a:solidFill>
                <a:latin typeface="Arial"/>
                <a:ea typeface="Arial"/>
                <a:cs typeface="Arial"/>
                <a:sym typeface="Arial"/>
              </a:rPr>
              <a:t>, </a:t>
            </a:r>
            <a:endParaRPr>
              <a:solidFill>
                <a:srgbClr val="000066"/>
              </a:solidFill>
              <a:latin typeface="Arial"/>
              <a:ea typeface="Arial"/>
              <a:cs typeface="Arial"/>
              <a:sym typeface="Arial"/>
            </a:endParaRPr>
          </a:p>
          <a:p>
            <a:pPr indent="-330200" lvl="0" marL="457200" marR="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позволять пользователю отмечать правильность или неправильность ответов.</a:t>
            </a:r>
            <a:endParaRPr>
              <a:solidFill>
                <a:srgbClr val="000066"/>
              </a:solidFill>
              <a:latin typeface="Arial"/>
              <a:ea typeface="Arial"/>
              <a:cs typeface="Arial"/>
              <a:sym typeface="Arial"/>
            </a:endParaRPr>
          </a:p>
        </p:txBody>
      </p:sp>
      <p:sp>
        <p:nvSpPr>
          <p:cNvPr id="234" name="Google Shape;234;p34"/>
          <p:cNvSpPr txBox="1"/>
          <p:nvPr>
            <p:ph idx="11" type="ftr"/>
          </p:nvPr>
        </p:nvSpPr>
        <p:spPr>
          <a:xfrm>
            <a:off x="2411760" y="4876006"/>
            <a:ext cx="6264600" cy="253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idx="12" type="sldNum"/>
          </p:nvPr>
        </p:nvSpPr>
        <p:spPr>
          <a:xfrm>
            <a:off x="8815531" y="4867005"/>
            <a:ext cx="285300" cy="282900"/>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40" name="Google Shape;240;p35"/>
          <p:cNvSpPr txBox="1"/>
          <p:nvPr>
            <p:ph type="title"/>
          </p:nvPr>
        </p:nvSpPr>
        <p:spPr>
          <a:xfrm>
            <a:off x="1043608" y="51470"/>
            <a:ext cx="8100300" cy="936000"/>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sz="2800">
                <a:solidFill>
                  <a:schemeClr val="lt1"/>
                </a:solidFill>
              </a:rPr>
              <a:t>Функциональные требования</a:t>
            </a:r>
            <a:r>
              <a:rPr lang="ru"/>
              <a:t>: тесты</a:t>
            </a:r>
            <a:endParaRPr/>
          </a:p>
        </p:txBody>
      </p:sp>
      <p:sp>
        <p:nvSpPr>
          <p:cNvPr id="241" name="Google Shape;241;p35"/>
          <p:cNvSpPr txBox="1"/>
          <p:nvPr>
            <p:ph idx="1" type="body"/>
          </p:nvPr>
        </p:nvSpPr>
        <p:spPr>
          <a:xfrm>
            <a:off x="251525" y="1131600"/>
            <a:ext cx="8712900" cy="3744300"/>
          </a:xfrm>
          <a:prstGeom prst="rect">
            <a:avLst/>
          </a:prstGeom>
          <a:noFill/>
          <a:ln>
            <a:noFill/>
          </a:ln>
        </p:spPr>
        <p:txBody>
          <a:bodyPr anchorCtr="0" anchor="t" bIns="71425" lIns="71425" spcFirstLastPara="1" rIns="71425" wrap="square" tIns="71425">
            <a:normAutofit/>
          </a:bodyPr>
          <a:lstStyle/>
          <a:p>
            <a:pPr indent="0" lvl="0" marL="0" rtl="0" algn="l">
              <a:lnSpc>
                <a:spcPct val="100000"/>
              </a:lnSpc>
              <a:spcBef>
                <a:spcPts val="600"/>
              </a:spcBef>
              <a:spcAft>
                <a:spcPts val="0"/>
              </a:spcAft>
              <a:buNone/>
            </a:pPr>
            <a:r>
              <a:rPr lang="ru">
                <a:solidFill>
                  <a:srgbClr val="000066"/>
                </a:solidFill>
                <a:latin typeface="Arial"/>
                <a:ea typeface="Arial"/>
                <a:cs typeface="Arial"/>
                <a:sym typeface="Arial"/>
              </a:rPr>
              <a:t>Во время предоперационного тестирования приложение должно:</a:t>
            </a:r>
            <a:endParaRPr>
              <a:solidFill>
                <a:srgbClr val="000066"/>
              </a:solidFill>
              <a:latin typeface="Arial"/>
              <a:ea typeface="Arial"/>
              <a:cs typeface="Arial"/>
              <a:sym typeface="Arial"/>
            </a:endParaRPr>
          </a:p>
          <a:p>
            <a:pPr indent="-330200" lvl="0" marL="457200" rtl="0" algn="l">
              <a:lnSpc>
                <a:spcPct val="100000"/>
              </a:lnSpc>
              <a:spcBef>
                <a:spcPts val="600"/>
              </a:spcBef>
              <a:spcAft>
                <a:spcPts val="0"/>
              </a:spcAft>
              <a:buClr>
                <a:srgbClr val="000066"/>
              </a:buClr>
              <a:buSzPts val="1600"/>
              <a:buFont typeface="Arial"/>
              <a:buChar char="●"/>
            </a:pPr>
            <a:r>
              <a:rPr lang="ru">
                <a:solidFill>
                  <a:srgbClr val="000066"/>
                </a:solidFill>
                <a:latin typeface="Arial"/>
                <a:ea typeface="Arial"/>
                <a:cs typeface="Arial"/>
                <a:sym typeface="Arial"/>
              </a:rPr>
              <a:t>осуществлять процедуру показа пробы для всех проб в предъявлении,</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осуществлять предъявление 2 раза, со случайным порядком расположения проб внутри предъявления.</a:t>
            </a:r>
            <a:endParaRPr>
              <a:solidFill>
                <a:srgbClr val="000066"/>
              </a:solidFill>
              <a:latin typeface="Arial"/>
              <a:ea typeface="Arial"/>
              <a:cs typeface="Arial"/>
              <a:sym typeface="Arial"/>
            </a:endParaRPr>
          </a:p>
          <a:p>
            <a:pPr indent="0" lvl="0" marL="0" rtl="0" algn="l">
              <a:lnSpc>
                <a:spcPct val="100000"/>
              </a:lnSpc>
              <a:spcBef>
                <a:spcPts val="600"/>
              </a:spcBef>
              <a:spcAft>
                <a:spcPts val="0"/>
              </a:spcAft>
              <a:buNone/>
            </a:pPr>
            <a:r>
              <a:t/>
            </a:r>
            <a:endParaRPr>
              <a:solidFill>
                <a:srgbClr val="000066"/>
              </a:solidFill>
              <a:latin typeface="Arial"/>
              <a:ea typeface="Arial"/>
              <a:cs typeface="Arial"/>
              <a:sym typeface="Arial"/>
            </a:endParaRPr>
          </a:p>
          <a:p>
            <a:pPr indent="0" lvl="0" marL="0" rtl="0" algn="l">
              <a:lnSpc>
                <a:spcPct val="100000"/>
              </a:lnSpc>
              <a:spcBef>
                <a:spcPts val="600"/>
              </a:spcBef>
              <a:spcAft>
                <a:spcPts val="0"/>
              </a:spcAft>
              <a:buNone/>
            </a:pPr>
            <a:r>
              <a:rPr lang="ru">
                <a:solidFill>
                  <a:srgbClr val="000066"/>
                </a:solidFill>
                <a:latin typeface="Arial"/>
                <a:ea typeface="Arial"/>
                <a:cs typeface="Arial"/>
                <a:sym typeface="Arial"/>
              </a:rPr>
              <a:t>Во время интраоперационного тестирования приложение должно:</a:t>
            </a:r>
            <a:endParaRPr>
              <a:solidFill>
                <a:srgbClr val="000066"/>
              </a:solidFill>
              <a:latin typeface="Arial"/>
              <a:ea typeface="Arial"/>
              <a:cs typeface="Arial"/>
              <a:sym typeface="Arial"/>
            </a:endParaRPr>
          </a:p>
          <a:p>
            <a:pPr indent="-330200" lvl="0" marL="457200" rtl="0" algn="l">
              <a:lnSpc>
                <a:spcPct val="100000"/>
              </a:lnSpc>
              <a:spcBef>
                <a:spcPts val="600"/>
              </a:spcBef>
              <a:spcAft>
                <a:spcPts val="0"/>
              </a:spcAft>
              <a:buClr>
                <a:srgbClr val="000066"/>
              </a:buClr>
              <a:buSzPts val="1600"/>
              <a:buFont typeface="Arial"/>
              <a:buChar char="●"/>
            </a:pPr>
            <a:r>
              <a:rPr lang="ru">
                <a:solidFill>
                  <a:srgbClr val="000066"/>
                </a:solidFill>
                <a:latin typeface="Arial"/>
                <a:ea typeface="Arial"/>
                <a:cs typeface="Arial"/>
                <a:sym typeface="Arial"/>
              </a:rPr>
              <a:t>осуществлять процедуру показа пробы для всех проб, включенных в предъявление,</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осуществлять предъявление в цикле до остановки по выбору пользователя, со случайным порядком расположения проб внутри предъявления,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позволять пользователю </a:t>
            </a:r>
            <a:endParaRPr>
              <a:solidFill>
                <a:srgbClr val="000066"/>
              </a:solidFill>
              <a:latin typeface="Arial"/>
              <a:ea typeface="Arial"/>
              <a:cs typeface="Arial"/>
              <a:sym typeface="Arial"/>
            </a:endParaRPr>
          </a:p>
          <a:p>
            <a:pPr indent="-330200" lvl="1" marL="9144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поставить тестирование на паузу, </a:t>
            </a:r>
            <a:endParaRPr>
              <a:solidFill>
                <a:srgbClr val="000066"/>
              </a:solidFill>
              <a:latin typeface="Arial"/>
              <a:ea typeface="Arial"/>
              <a:cs typeface="Arial"/>
              <a:sym typeface="Arial"/>
            </a:endParaRPr>
          </a:p>
          <a:p>
            <a:pPr indent="-330200" lvl="1" marL="9144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продолжить с момента остановки, </a:t>
            </a:r>
            <a:endParaRPr>
              <a:solidFill>
                <a:srgbClr val="000066"/>
              </a:solidFill>
              <a:latin typeface="Arial"/>
              <a:ea typeface="Arial"/>
              <a:cs typeface="Arial"/>
              <a:sym typeface="Arial"/>
            </a:endParaRPr>
          </a:p>
          <a:p>
            <a:pPr indent="-330200" lvl="1" marL="914400" rtl="0" algn="l">
              <a:lnSpc>
                <a:spcPct val="100000"/>
              </a:lnSpc>
              <a:spcBef>
                <a:spcPts val="0"/>
              </a:spcBef>
              <a:spcAft>
                <a:spcPts val="0"/>
              </a:spcAft>
              <a:buClr>
                <a:srgbClr val="000066"/>
              </a:buClr>
              <a:buSzPts val="1600"/>
              <a:buFont typeface="Arial"/>
              <a:buChar char="○"/>
            </a:pPr>
            <a:r>
              <a:rPr lang="ru">
                <a:solidFill>
                  <a:srgbClr val="000066"/>
                </a:solidFill>
                <a:latin typeface="Arial"/>
                <a:ea typeface="Arial"/>
                <a:cs typeface="Arial"/>
                <a:sym typeface="Arial"/>
              </a:rPr>
              <a:t>завершить тестирование.</a:t>
            </a:r>
            <a:endParaRPr>
              <a:solidFill>
                <a:srgbClr val="000066"/>
              </a:solidFill>
              <a:latin typeface="Arial"/>
              <a:ea typeface="Arial"/>
              <a:cs typeface="Arial"/>
              <a:sym typeface="Arial"/>
            </a:endParaRPr>
          </a:p>
        </p:txBody>
      </p:sp>
      <p:sp>
        <p:nvSpPr>
          <p:cNvPr id="242" name="Google Shape;242;p35"/>
          <p:cNvSpPr txBox="1"/>
          <p:nvPr>
            <p:ph idx="11" type="ftr"/>
          </p:nvPr>
        </p:nvSpPr>
        <p:spPr>
          <a:xfrm>
            <a:off x="2411760" y="4876006"/>
            <a:ext cx="6264600" cy="253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12" type="sldNum"/>
          </p:nvPr>
        </p:nvSpPr>
        <p:spPr>
          <a:xfrm>
            <a:off x="8815531" y="4867005"/>
            <a:ext cx="285335" cy="282769"/>
          </a:xfrm>
          <a:prstGeom prst="rect">
            <a:avLst/>
          </a:prstGeom>
          <a:noFill/>
          <a:ln>
            <a:noFill/>
          </a:ln>
        </p:spPr>
        <p:txBody>
          <a:bodyPr anchorCtr="0" anchor="t" bIns="71425" lIns="71425" spcFirstLastPara="1" rIns="71425" wrap="square" tIns="71425">
            <a:sp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ru"/>
              <a:t>‹#›</a:t>
            </a:fld>
            <a:endParaRPr/>
          </a:p>
        </p:txBody>
      </p:sp>
      <p:sp>
        <p:nvSpPr>
          <p:cNvPr id="248" name="Google Shape;248;p36"/>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p>
            <a:pPr indent="0" lvl="0" marL="0" rtl="0" algn="l">
              <a:lnSpc>
                <a:spcPct val="100000"/>
              </a:lnSpc>
              <a:spcBef>
                <a:spcPts val="0"/>
              </a:spcBef>
              <a:spcAft>
                <a:spcPts val="0"/>
              </a:spcAft>
              <a:buClr>
                <a:schemeClr val="lt1"/>
              </a:buClr>
              <a:buSzPts val="2800"/>
              <a:buFont typeface="Arial"/>
              <a:buNone/>
            </a:pPr>
            <a:r>
              <a:rPr lang="ru"/>
              <a:t>Цель и задачи ВКР</a:t>
            </a:r>
            <a:endParaRPr/>
          </a:p>
        </p:txBody>
      </p:sp>
      <p:sp>
        <p:nvSpPr>
          <p:cNvPr id="249" name="Google Shape;249;p36"/>
          <p:cNvSpPr txBox="1"/>
          <p:nvPr>
            <p:ph idx="1" type="body"/>
          </p:nvPr>
        </p:nvSpPr>
        <p:spPr>
          <a:xfrm>
            <a:off x="251525" y="1131600"/>
            <a:ext cx="8720400" cy="3699300"/>
          </a:xfrm>
          <a:prstGeom prst="rect">
            <a:avLst/>
          </a:prstGeom>
          <a:noFill/>
          <a:ln>
            <a:noFill/>
          </a:ln>
        </p:spPr>
        <p:txBody>
          <a:bodyPr anchorCtr="0" anchor="t" bIns="71425" lIns="71425" spcFirstLastPara="1" rIns="71425" wrap="square" tIns="71425">
            <a:noAutofit/>
          </a:bodyPr>
          <a:lstStyle/>
          <a:p>
            <a:pPr indent="0" lvl="0" marL="0" rtl="0" algn="l">
              <a:lnSpc>
                <a:spcPct val="100000"/>
              </a:lnSpc>
              <a:spcBef>
                <a:spcPts val="0"/>
              </a:spcBef>
              <a:spcAft>
                <a:spcPts val="0"/>
              </a:spcAft>
              <a:buClr>
                <a:srgbClr val="003F82"/>
              </a:buClr>
              <a:buSzPts val="1500"/>
              <a:buFont typeface="Quattrocento Sans"/>
              <a:buNone/>
            </a:pPr>
            <a:r>
              <a:rPr b="1" lang="ru">
                <a:solidFill>
                  <a:srgbClr val="000066"/>
                </a:solidFill>
                <a:latin typeface="Arial"/>
                <a:ea typeface="Arial"/>
                <a:cs typeface="Arial"/>
                <a:sym typeface="Arial"/>
              </a:rPr>
              <a:t>Цель работы</a:t>
            </a:r>
            <a:br>
              <a:rPr lang="ru">
                <a:solidFill>
                  <a:srgbClr val="000066"/>
                </a:solidFill>
                <a:latin typeface="Arial"/>
                <a:ea typeface="Arial"/>
                <a:cs typeface="Arial"/>
                <a:sym typeface="Arial"/>
              </a:rPr>
            </a:br>
            <a:r>
              <a:rPr lang="ru">
                <a:solidFill>
                  <a:srgbClr val="000066"/>
                </a:solidFill>
                <a:latin typeface="Arial"/>
                <a:ea typeface="Arial"/>
                <a:cs typeface="Arial"/>
                <a:sym typeface="Arial"/>
              </a:rPr>
              <a:t>Создание мобильного приложения для осуществления мультилингвального интраоперационного картирования речи.</a:t>
            </a:r>
            <a:endParaRPr>
              <a:solidFill>
                <a:srgbClr val="000066"/>
              </a:solidFill>
              <a:latin typeface="Arial"/>
              <a:ea typeface="Arial"/>
              <a:cs typeface="Arial"/>
              <a:sym typeface="Arial"/>
            </a:endParaRPr>
          </a:p>
          <a:p>
            <a:pPr indent="0" lvl="0" marL="0" rtl="0" algn="l">
              <a:lnSpc>
                <a:spcPct val="100000"/>
              </a:lnSpc>
              <a:spcBef>
                <a:spcPts val="600"/>
              </a:spcBef>
              <a:spcAft>
                <a:spcPts val="0"/>
              </a:spcAft>
              <a:buClr>
                <a:srgbClr val="003F82"/>
              </a:buClr>
              <a:buSzPts val="1500"/>
              <a:buFont typeface="Quattrocento Sans"/>
              <a:buNone/>
            </a:pPr>
            <a:r>
              <a:rPr b="1" lang="ru">
                <a:solidFill>
                  <a:srgbClr val="000066"/>
                </a:solidFill>
                <a:latin typeface="Arial"/>
                <a:ea typeface="Arial"/>
                <a:cs typeface="Arial"/>
                <a:sym typeface="Arial"/>
              </a:rPr>
              <a:t>Задачи работы</a:t>
            </a:r>
            <a:endParaRPr b="1">
              <a:latin typeface="Arial"/>
              <a:ea typeface="Arial"/>
              <a:cs typeface="Arial"/>
              <a:sym typeface="Arial"/>
            </a:endParaRPr>
          </a:p>
          <a:p>
            <a:pPr indent="-330200" lvl="0" marL="457200" rtl="0" algn="l">
              <a:lnSpc>
                <a:spcPct val="100000"/>
              </a:lnSpc>
              <a:spcBef>
                <a:spcPts val="60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Анализ предметной области, изучение процедуры тестирования;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Определение, выверка, систематизация требований к приложению;</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Разработка технического задания;</a:t>
            </a:r>
            <a:endParaRPr>
              <a:solidFill>
                <a:srgbClr val="000066"/>
              </a:solidFill>
              <a:latin typeface="Arial"/>
              <a:ea typeface="Arial"/>
              <a:cs typeface="Arial"/>
              <a:sym typeface="Arial"/>
            </a:endParaRPr>
          </a:p>
          <a:p>
            <a:pPr indent="-330200" lvl="0" marL="457200" marR="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Выбор общих методов решения цели; </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Выбор технических средств для создания приложения;</a:t>
            </a:r>
            <a:endParaRPr>
              <a:solidFill>
                <a:srgbClr val="000066"/>
              </a:solidFill>
              <a:latin typeface="Arial"/>
              <a:ea typeface="Arial"/>
              <a:cs typeface="Arial"/>
              <a:sym typeface="Arial"/>
            </a:endParaRPr>
          </a:p>
          <a:p>
            <a:pPr indent="-330200" lvl="0" marL="457200" rtl="0" algn="l">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Разработка плана работ;</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Разработка интерфейса;</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Разработка логики приложения;</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Тестирование и исправление ошибок;</a:t>
            </a:r>
            <a:endParaRPr>
              <a:solidFill>
                <a:srgbClr val="000066"/>
              </a:solidFill>
              <a:latin typeface="Arial"/>
              <a:ea typeface="Arial"/>
              <a:cs typeface="Arial"/>
              <a:sym typeface="Arial"/>
            </a:endParaRPr>
          </a:p>
          <a:p>
            <a:pPr indent="-330200" lvl="0" marL="457200" rtl="0" algn="l">
              <a:lnSpc>
                <a:spcPct val="100000"/>
              </a:lnSpc>
              <a:spcBef>
                <a:spcPts val="0"/>
              </a:spcBef>
              <a:spcAft>
                <a:spcPts val="0"/>
              </a:spcAft>
              <a:buClr>
                <a:srgbClr val="000066"/>
              </a:buClr>
              <a:buSzPts val="1600"/>
              <a:buFont typeface="Arial"/>
              <a:buAutoNum type="arabicPeriod"/>
            </a:pPr>
            <a:r>
              <a:rPr lang="ru">
                <a:solidFill>
                  <a:srgbClr val="000066"/>
                </a:solidFill>
                <a:latin typeface="Arial"/>
                <a:ea typeface="Arial"/>
                <a:cs typeface="Arial"/>
                <a:sym typeface="Arial"/>
              </a:rPr>
              <a:t>Разработка программной документации.</a:t>
            </a:r>
            <a:endParaRPr>
              <a:latin typeface="Arial"/>
              <a:ea typeface="Arial"/>
              <a:cs typeface="Arial"/>
              <a:sym typeface="Arial"/>
            </a:endParaRPr>
          </a:p>
          <a:p>
            <a:pPr indent="0" lvl="0" marL="0" rtl="0" algn="l">
              <a:lnSpc>
                <a:spcPct val="100000"/>
              </a:lnSpc>
              <a:spcBef>
                <a:spcPts val="600"/>
              </a:spcBef>
              <a:spcAft>
                <a:spcPts val="0"/>
              </a:spcAft>
              <a:buClr>
                <a:srgbClr val="000000"/>
              </a:buClr>
              <a:buSzPts val="1200"/>
              <a:buFont typeface="Quattrocento Sans"/>
              <a:buNone/>
            </a:pPr>
            <a:r>
              <a:t/>
            </a:r>
            <a:endParaRPr>
              <a:latin typeface="Arial"/>
              <a:ea typeface="Arial"/>
              <a:cs typeface="Arial"/>
              <a:sym typeface="Arial"/>
            </a:endParaRPr>
          </a:p>
        </p:txBody>
      </p:sp>
      <p:sp>
        <p:nvSpPr>
          <p:cNvPr id="250" name="Google Shape;250;p36"/>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900"/>
              <a:buFont typeface="Arial Narrow"/>
              <a:buNone/>
            </a:pPr>
            <a:r>
              <a:rPr lang="ru"/>
              <a:t>Н.Д. Зубарева, ВКР «Мобильное приложение для мультилингвального теста для интраоперационного картирования речи»</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