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EFB5-3F05-4CE6-8436-2C3652F83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Arcad</a:t>
            </a:r>
            <a:r>
              <a:rPr lang="en-US" dirty="0" err="1">
                <a:solidFill>
                  <a:schemeClr val="bg1"/>
                </a:solidFill>
              </a:rPr>
              <a:t>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0A20-52ED-4D55-AB71-DE96ECA7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Howard-Clark</a:t>
            </a:r>
          </a:p>
        </p:txBody>
      </p:sp>
    </p:spTree>
    <p:extLst>
      <p:ext uri="{BB962C8B-B14F-4D97-AF65-F5344CB8AC3E}">
        <p14:creationId xmlns:p14="http://schemas.microsoft.com/office/powerpoint/2010/main" val="343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8CAD-1943-494C-9619-565EF2EC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BC02-3054-4902-B97D-E5C560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AEDE-4E3A-42AD-B120-72A94D95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D2C-1F8D-4A05-ABB3-E4EDE8C4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6711-4FFB-4B99-9EF1-7FA6957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&amp; Design </a:t>
            </a:r>
            <a:r>
              <a:rPr lang="en-US" dirty="0" err="1"/>
              <a:t>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98C3-899D-49B3-A086-25C03A53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E41-9D84-47D6-B964-1D34BE66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9498-8522-47A4-8657-DFBCA1ED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7FC6-F208-4801-B447-CCD947B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Project 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095B-E43D-499C-97D2-F5766F8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0229-6CBC-4145-800F-CF8520D7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Accomplishments: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778A-2944-48FF-83F8-E09E06FF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5034-C94E-4C7E-85EC-DE65F713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4806-C8C1-4574-BD9E-61B81133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57C3-A148-4F76-AF42-BDF2188D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Expectations: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3374-ECFC-415C-8F59-051546BF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32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Arcadio</vt:lpstr>
      <vt:lpstr>Team Members:</vt:lpstr>
      <vt:lpstr>Project Abstract</vt:lpstr>
      <vt:lpstr>User Stories &amp; Design DiaGRAMS</vt:lpstr>
      <vt:lpstr>Major Project Constraints:</vt:lpstr>
      <vt:lpstr>Review of Project Progress:</vt:lpstr>
      <vt:lpstr>Expected Accomplishments:</vt:lpstr>
      <vt:lpstr>Division of Work:</vt:lpstr>
      <vt:lpstr>Demo Expectations: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Arcadio</dc:title>
  <dc:creator>Austin</dc:creator>
  <cp:lastModifiedBy>Austin</cp:lastModifiedBy>
  <cp:revision>1</cp:revision>
  <dcterms:created xsi:type="dcterms:W3CDTF">2021-01-11T04:34:39Z</dcterms:created>
  <dcterms:modified xsi:type="dcterms:W3CDTF">2021-01-11T04:40:17Z</dcterms:modified>
</cp:coreProperties>
</file>