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40792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39" d="100"/>
          <a:sy n="39" d="100"/>
        </p:scale>
        <p:origin x="149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900" y="2244726"/>
            <a:ext cx="18059400" cy="4775200"/>
          </a:xfrm>
        </p:spPr>
        <p:txBody>
          <a:bodyPr anchor="b"/>
          <a:lstStyle>
            <a:lvl1pPr algn="ctr">
              <a:defRPr sz="118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900" y="7204076"/>
            <a:ext cx="18059400" cy="3311524"/>
          </a:xfrm>
        </p:spPr>
        <p:txBody>
          <a:bodyPr/>
          <a:lstStyle>
            <a:lvl1pPr marL="0" indent="0" algn="ctr">
              <a:buNone/>
              <a:defRPr sz="4740"/>
            </a:lvl1pPr>
            <a:lvl2pPr marL="902970" indent="0" algn="ctr">
              <a:buNone/>
              <a:defRPr sz="3950"/>
            </a:lvl2pPr>
            <a:lvl3pPr marL="1805940" indent="0" algn="ctr">
              <a:buNone/>
              <a:defRPr sz="3555"/>
            </a:lvl3pPr>
            <a:lvl4pPr marL="2708910" indent="0" algn="ctr">
              <a:buNone/>
              <a:defRPr sz="3160"/>
            </a:lvl4pPr>
            <a:lvl5pPr marL="3611880" indent="0" algn="ctr">
              <a:buNone/>
              <a:defRPr sz="3160"/>
            </a:lvl5pPr>
            <a:lvl6pPr marL="4514850" indent="0" algn="ctr">
              <a:buNone/>
              <a:defRPr sz="3160"/>
            </a:lvl6pPr>
            <a:lvl7pPr marL="5417820" indent="0" algn="ctr">
              <a:buNone/>
              <a:defRPr sz="3160"/>
            </a:lvl7pPr>
            <a:lvl8pPr marL="6320790" indent="0" algn="ctr">
              <a:buNone/>
              <a:defRPr sz="3160"/>
            </a:lvl8pPr>
            <a:lvl9pPr marL="7223760" indent="0" algn="ctr">
              <a:buNone/>
              <a:defRPr sz="316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0030-2784-4F5C-8096-9887BD38657B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4D65-EABE-4B26-A93F-9E1E4A9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0030-2784-4F5C-8096-9887BD38657B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4D65-EABE-4B26-A93F-9E1E4A9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31677" y="730250"/>
            <a:ext cx="5192078" cy="1162367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445" y="730250"/>
            <a:ext cx="15275243" cy="1162367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0030-2784-4F5C-8096-9887BD38657B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4D65-EABE-4B26-A93F-9E1E4A9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9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0030-2784-4F5C-8096-9887BD38657B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4D65-EABE-4B26-A93F-9E1E4A9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904" y="3419477"/>
            <a:ext cx="20768310" cy="5705474"/>
          </a:xfrm>
        </p:spPr>
        <p:txBody>
          <a:bodyPr anchor="b"/>
          <a:lstStyle>
            <a:lvl1pPr>
              <a:defRPr sz="118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904" y="9178927"/>
            <a:ext cx="20768310" cy="3000374"/>
          </a:xfrm>
        </p:spPr>
        <p:txBody>
          <a:bodyPr/>
          <a:lstStyle>
            <a:lvl1pPr marL="0" indent="0">
              <a:buNone/>
              <a:defRPr sz="4740">
                <a:solidFill>
                  <a:schemeClr val="tx1">
                    <a:tint val="75000"/>
                  </a:schemeClr>
                </a:solidFill>
              </a:defRPr>
            </a:lvl1pPr>
            <a:lvl2pPr marL="902970" indent="0">
              <a:buNone/>
              <a:defRPr sz="3950">
                <a:solidFill>
                  <a:schemeClr val="tx1">
                    <a:tint val="75000"/>
                  </a:schemeClr>
                </a:solidFill>
              </a:defRPr>
            </a:lvl2pPr>
            <a:lvl3pPr marL="180594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3pPr>
            <a:lvl4pPr marL="2708910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4pPr>
            <a:lvl5pPr marL="3611880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5pPr>
            <a:lvl6pPr marL="4514850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6pPr>
            <a:lvl7pPr marL="5417820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7pPr>
            <a:lvl8pPr marL="6320790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8pPr>
            <a:lvl9pPr marL="7223760" indent="0">
              <a:buNone/>
              <a:defRPr sz="3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0030-2784-4F5C-8096-9887BD38657B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4D65-EABE-4B26-A93F-9E1E4A9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445" y="3651250"/>
            <a:ext cx="10233660" cy="87026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0095" y="3651250"/>
            <a:ext cx="10233660" cy="87026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0030-2784-4F5C-8096-9887BD38657B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4D65-EABE-4B26-A93F-9E1E4A9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6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81" y="730251"/>
            <a:ext cx="20768310" cy="2651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582" y="3362326"/>
            <a:ext cx="10186629" cy="1647824"/>
          </a:xfrm>
        </p:spPr>
        <p:txBody>
          <a:bodyPr anchor="b"/>
          <a:lstStyle>
            <a:lvl1pPr marL="0" indent="0">
              <a:buNone/>
              <a:defRPr sz="4740" b="1"/>
            </a:lvl1pPr>
            <a:lvl2pPr marL="902970" indent="0">
              <a:buNone/>
              <a:defRPr sz="3950" b="1"/>
            </a:lvl2pPr>
            <a:lvl3pPr marL="1805940" indent="0">
              <a:buNone/>
              <a:defRPr sz="3555" b="1"/>
            </a:lvl3pPr>
            <a:lvl4pPr marL="2708910" indent="0">
              <a:buNone/>
              <a:defRPr sz="3160" b="1"/>
            </a:lvl4pPr>
            <a:lvl5pPr marL="3611880" indent="0">
              <a:buNone/>
              <a:defRPr sz="3160" b="1"/>
            </a:lvl5pPr>
            <a:lvl6pPr marL="4514850" indent="0">
              <a:buNone/>
              <a:defRPr sz="3160" b="1"/>
            </a:lvl6pPr>
            <a:lvl7pPr marL="5417820" indent="0">
              <a:buNone/>
              <a:defRPr sz="3160" b="1"/>
            </a:lvl7pPr>
            <a:lvl8pPr marL="6320790" indent="0">
              <a:buNone/>
              <a:defRPr sz="3160" b="1"/>
            </a:lvl8pPr>
            <a:lvl9pPr marL="7223760" indent="0">
              <a:buNone/>
              <a:defRPr sz="316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582" y="5010150"/>
            <a:ext cx="10186629" cy="73691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90095" y="3362326"/>
            <a:ext cx="10236796" cy="1647824"/>
          </a:xfrm>
        </p:spPr>
        <p:txBody>
          <a:bodyPr anchor="b"/>
          <a:lstStyle>
            <a:lvl1pPr marL="0" indent="0">
              <a:buNone/>
              <a:defRPr sz="4740" b="1"/>
            </a:lvl1pPr>
            <a:lvl2pPr marL="902970" indent="0">
              <a:buNone/>
              <a:defRPr sz="3950" b="1"/>
            </a:lvl2pPr>
            <a:lvl3pPr marL="1805940" indent="0">
              <a:buNone/>
              <a:defRPr sz="3555" b="1"/>
            </a:lvl3pPr>
            <a:lvl4pPr marL="2708910" indent="0">
              <a:buNone/>
              <a:defRPr sz="3160" b="1"/>
            </a:lvl4pPr>
            <a:lvl5pPr marL="3611880" indent="0">
              <a:buNone/>
              <a:defRPr sz="3160" b="1"/>
            </a:lvl5pPr>
            <a:lvl6pPr marL="4514850" indent="0">
              <a:buNone/>
              <a:defRPr sz="3160" b="1"/>
            </a:lvl6pPr>
            <a:lvl7pPr marL="5417820" indent="0">
              <a:buNone/>
              <a:defRPr sz="3160" b="1"/>
            </a:lvl7pPr>
            <a:lvl8pPr marL="6320790" indent="0">
              <a:buNone/>
              <a:defRPr sz="3160" b="1"/>
            </a:lvl8pPr>
            <a:lvl9pPr marL="7223760" indent="0">
              <a:buNone/>
              <a:defRPr sz="316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90095" y="5010150"/>
            <a:ext cx="10236796" cy="73691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0030-2784-4F5C-8096-9887BD38657B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4D65-EABE-4B26-A93F-9E1E4A9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3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0030-2784-4F5C-8096-9887BD38657B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4D65-EABE-4B26-A93F-9E1E4A9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0030-2784-4F5C-8096-9887BD38657B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4D65-EABE-4B26-A93F-9E1E4A9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9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82" y="914400"/>
            <a:ext cx="7766168" cy="3200400"/>
          </a:xfrm>
        </p:spPr>
        <p:txBody>
          <a:bodyPr anchor="b"/>
          <a:lstStyle>
            <a:lvl1pPr>
              <a:defRPr sz="63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6796" y="1974851"/>
            <a:ext cx="12190095" cy="9747250"/>
          </a:xfrm>
        </p:spPr>
        <p:txBody>
          <a:bodyPr/>
          <a:lstStyle>
            <a:lvl1pPr>
              <a:defRPr sz="6320"/>
            </a:lvl1pPr>
            <a:lvl2pPr>
              <a:defRPr sz="5530"/>
            </a:lvl2pPr>
            <a:lvl3pPr>
              <a:defRPr sz="4740"/>
            </a:lvl3pPr>
            <a:lvl4pPr>
              <a:defRPr sz="3950"/>
            </a:lvl4pPr>
            <a:lvl5pPr>
              <a:defRPr sz="3950"/>
            </a:lvl5pPr>
            <a:lvl6pPr>
              <a:defRPr sz="3950"/>
            </a:lvl6pPr>
            <a:lvl7pPr>
              <a:defRPr sz="3950"/>
            </a:lvl7pPr>
            <a:lvl8pPr>
              <a:defRPr sz="3950"/>
            </a:lvl8pPr>
            <a:lvl9pPr>
              <a:defRPr sz="39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582" y="4114800"/>
            <a:ext cx="7766168" cy="7623176"/>
          </a:xfrm>
        </p:spPr>
        <p:txBody>
          <a:bodyPr/>
          <a:lstStyle>
            <a:lvl1pPr marL="0" indent="0">
              <a:buNone/>
              <a:defRPr sz="3160"/>
            </a:lvl1pPr>
            <a:lvl2pPr marL="902970" indent="0">
              <a:buNone/>
              <a:defRPr sz="2765"/>
            </a:lvl2pPr>
            <a:lvl3pPr marL="1805940" indent="0">
              <a:buNone/>
              <a:defRPr sz="2370"/>
            </a:lvl3pPr>
            <a:lvl4pPr marL="2708910" indent="0">
              <a:buNone/>
              <a:defRPr sz="1975"/>
            </a:lvl4pPr>
            <a:lvl5pPr marL="3611880" indent="0">
              <a:buNone/>
              <a:defRPr sz="1975"/>
            </a:lvl5pPr>
            <a:lvl6pPr marL="4514850" indent="0">
              <a:buNone/>
              <a:defRPr sz="1975"/>
            </a:lvl6pPr>
            <a:lvl7pPr marL="5417820" indent="0">
              <a:buNone/>
              <a:defRPr sz="1975"/>
            </a:lvl7pPr>
            <a:lvl8pPr marL="6320790" indent="0">
              <a:buNone/>
              <a:defRPr sz="1975"/>
            </a:lvl8pPr>
            <a:lvl9pPr marL="7223760" indent="0">
              <a:buNone/>
              <a:defRPr sz="19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0030-2784-4F5C-8096-9887BD38657B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4D65-EABE-4B26-A93F-9E1E4A9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582" y="914400"/>
            <a:ext cx="7766168" cy="3200400"/>
          </a:xfrm>
        </p:spPr>
        <p:txBody>
          <a:bodyPr anchor="b"/>
          <a:lstStyle>
            <a:lvl1pPr>
              <a:defRPr sz="63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6796" y="1974851"/>
            <a:ext cx="12190095" cy="9747250"/>
          </a:xfrm>
        </p:spPr>
        <p:txBody>
          <a:bodyPr anchor="t"/>
          <a:lstStyle>
            <a:lvl1pPr marL="0" indent="0">
              <a:buNone/>
              <a:defRPr sz="6320"/>
            </a:lvl1pPr>
            <a:lvl2pPr marL="902970" indent="0">
              <a:buNone/>
              <a:defRPr sz="5530"/>
            </a:lvl2pPr>
            <a:lvl3pPr marL="1805940" indent="0">
              <a:buNone/>
              <a:defRPr sz="4740"/>
            </a:lvl3pPr>
            <a:lvl4pPr marL="2708910" indent="0">
              <a:buNone/>
              <a:defRPr sz="3950"/>
            </a:lvl4pPr>
            <a:lvl5pPr marL="3611880" indent="0">
              <a:buNone/>
              <a:defRPr sz="3950"/>
            </a:lvl5pPr>
            <a:lvl6pPr marL="4514850" indent="0">
              <a:buNone/>
              <a:defRPr sz="3950"/>
            </a:lvl6pPr>
            <a:lvl7pPr marL="5417820" indent="0">
              <a:buNone/>
              <a:defRPr sz="3950"/>
            </a:lvl7pPr>
            <a:lvl8pPr marL="6320790" indent="0">
              <a:buNone/>
              <a:defRPr sz="3950"/>
            </a:lvl8pPr>
            <a:lvl9pPr marL="7223760" indent="0">
              <a:buNone/>
              <a:defRPr sz="395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582" y="4114800"/>
            <a:ext cx="7766168" cy="7623176"/>
          </a:xfrm>
        </p:spPr>
        <p:txBody>
          <a:bodyPr/>
          <a:lstStyle>
            <a:lvl1pPr marL="0" indent="0">
              <a:buNone/>
              <a:defRPr sz="3160"/>
            </a:lvl1pPr>
            <a:lvl2pPr marL="902970" indent="0">
              <a:buNone/>
              <a:defRPr sz="2765"/>
            </a:lvl2pPr>
            <a:lvl3pPr marL="1805940" indent="0">
              <a:buNone/>
              <a:defRPr sz="2370"/>
            </a:lvl3pPr>
            <a:lvl4pPr marL="2708910" indent="0">
              <a:buNone/>
              <a:defRPr sz="1975"/>
            </a:lvl4pPr>
            <a:lvl5pPr marL="3611880" indent="0">
              <a:buNone/>
              <a:defRPr sz="1975"/>
            </a:lvl5pPr>
            <a:lvl6pPr marL="4514850" indent="0">
              <a:buNone/>
              <a:defRPr sz="1975"/>
            </a:lvl6pPr>
            <a:lvl7pPr marL="5417820" indent="0">
              <a:buNone/>
              <a:defRPr sz="1975"/>
            </a:lvl7pPr>
            <a:lvl8pPr marL="6320790" indent="0">
              <a:buNone/>
              <a:defRPr sz="1975"/>
            </a:lvl8pPr>
            <a:lvl9pPr marL="7223760" indent="0">
              <a:buNone/>
              <a:defRPr sz="19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0030-2784-4F5C-8096-9887BD38657B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4D65-EABE-4B26-A93F-9E1E4A9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4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445" y="730251"/>
            <a:ext cx="2076831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445" y="3651250"/>
            <a:ext cx="2076831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445" y="12712701"/>
            <a:ext cx="54178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0030-2784-4F5C-8096-9887BD38657B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6235" y="12712701"/>
            <a:ext cx="81267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5935" y="12712701"/>
            <a:ext cx="54178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4D65-EABE-4B26-A93F-9E1E4A9E3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1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5940" rtl="0" eaLnBrk="1" latinLnBrk="0" hangingPunct="1">
        <a:lnSpc>
          <a:spcPct val="90000"/>
        </a:lnSpc>
        <a:spcBef>
          <a:spcPct val="0"/>
        </a:spcBef>
        <a:buNone/>
        <a:defRPr sz="86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485" indent="-451485" algn="l" defTabSz="1805940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30" kern="1200">
          <a:solidFill>
            <a:schemeClr val="tx1"/>
          </a:solidFill>
          <a:latin typeface="+mn-lt"/>
          <a:ea typeface="+mn-ea"/>
          <a:cs typeface="+mn-cs"/>
        </a:defRPr>
      </a:lvl1pPr>
      <a:lvl2pPr marL="1354455" indent="-451485" algn="l" defTabSz="1805940" rtl="0" eaLnBrk="1" latinLnBrk="0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2pPr>
      <a:lvl3pPr marL="2257425" indent="-451485" algn="l" defTabSz="1805940" rtl="0" eaLnBrk="1" latinLnBrk="0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sz="3950" kern="1200">
          <a:solidFill>
            <a:schemeClr val="tx1"/>
          </a:solidFill>
          <a:latin typeface="+mn-lt"/>
          <a:ea typeface="+mn-ea"/>
          <a:cs typeface="+mn-cs"/>
        </a:defRPr>
      </a:lvl3pPr>
      <a:lvl4pPr marL="3160395" indent="-451485" algn="l" defTabSz="1805940" rtl="0" eaLnBrk="1" latinLnBrk="0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4pPr>
      <a:lvl5pPr marL="4063365" indent="-451485" algn="l" defTabSz="1805940" rtl="0" eaLnBrk="1" latinLnBrk="0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5pPr>
      <a:lvl6pPr marL="4966335" indent="-451485" algn="l" defTabSz="1805940" rtl="0" eaLnBrk="1" latinLnBrk="0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6pPr>
      <a:lvl7pPr marL="5869305" indent="-451485" algn="l" defTabSz="1805940" rtl="0" eaLnBrk="1" latinLnBrk="0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7pPr>
      <a:lvl8pPr marL="6772275" indent="-451485" algn="l" defTabSz="1805940" rtl="0" eaLnBrk="1" latinLnBrk="0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8pPr>
      <a:lvl9pPr marL="7675245" indent="-451485" algn="l" defTabSz="1805940" rtl="0" eaLnBrk="1" latinLnBrk="0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5940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1pPr>
      <a:lvl2pPr marL="902970" algn="l" defTabSz="1805940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2pPr>
      <a:lvl3pPr marL="1805940" algn="l" defTabSz="1805940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708910" algn="l" defTabSz="1805940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4pPr>
      <a:lvl5pPr marL="3611880" algn="l" defTabSz="1805940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5pPr>
      <a:lvl6pPr marL="4514850" algn="l" defTabSz="1805940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6pPr>
      <a:lvl7pPr marL="5417820" algn="l" defTabSz="1805940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7pPr>
      <a:lvl8pPr marL="6320790" algn="l" defTabSz="1805940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8pPr>
      <a:lvl9pPr marL="7223760" algn="l" defTabSz="1805940" rtl="0" eaLnBrk="1" latinLnBrk="0" hangingPunct="1">
        <a:defRPr sz="35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群組 69">
            <a:extLst>
              <a:ext uri="{FF2B5EF4-FFF2-40B4-BE49-F238E27FC236}">
                <a16:creationId xmlns:a16="http://schemas.microsoft.com/office/drawing/2014/main" id="{CC4DA735-6932-47C9-9681-A042A18E63CD}"/>
              </a:ext>
            </a:extLst>
          </p:cNvPr>
          <p:cNvGrpSpPr/>
          <p:nvPr/>
        </p:nvGrpSpPr>
        <p:grpSpPr>
          <a:xfrm>
            <a:off x="11725829" y="1193106"/>
            <a:ext cx="3976727" cy="1861584"/>
            <a:chOff x="4916141" y="884657"/>
            <a:chExt cx="4557133" cy="2260879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A1549AE-FDBE-48A0-8EAA-15F0C9C3CF3A}"/>
                </a:ext>
              </a:extLst>
            </p:cNvPr>
            <p:cNvGrpSpPr/>
            <p:nvPr/>
          </p:nvGrpSpPr>
          <p:grpSpPr>
            <a:xfrm>
              <a:off x="4916141" y="884657"/>
              <a:ext cx="1593088" cy="432812"/>
              <a:chOff x="5411216" y="2493268"/>
              <a:chExt cx="1593088" cy="432812"/>
            </a:xfrm>
          </p:grpSpPr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F1734A3D-E5CA-4DF8-8F57-488C703D5792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C086A17-5C6E-4CAD-B48C-F52E8E093E56}"/>
                  </a:ext>
                </a:extLst>
              </p:cNvPr>
              <p:cNvSpPr txBox="1"/>
              <p:nvPr/>
            </p:nvSpPr>
            <p:spPr>
              <a:xfrm>
                <a:off x="5556134" y="2555785"/>
                <a:ext cx="1303258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accountName</a:t>
                </a:r>
                <a:endParaRPr lang="en-US" sz="1200" dirty="0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B59B95F-FC5B-4A59-8C37-224E2FD47852}"/>
                </a:ext>
              </a:extLst>
            </p:cNvPr>
            <p:cNvGrpSpPr/>
            <p:nvPr/>
          </p:nvGrpSpPr>
          <p:grpSpPr>
            <a:xfrm>
              <a:off x="6448752" y="2637318"/>
              <a:ext cx="738432" cy="508218"/>
              <a:chOff x="6844992" y="3539526"/>
              <a:chExt cx="738432" cy="508218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76CCB05C-D412-4AF1-8458-534FA1269083}"/>
                  </a:ext>
                </a:extLst>
              </p:cNvPr>
              <p:cNvSpPr/>
              <p:nvPr/>
            </p:nvSpPr>
            <p:spPr>
              <a:xfrm>
                <a:off x="6844992" y="3539526"/>
                <a:ext cx="738432" cy="5082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5331298-DAE9-4AB2-882E-A15B126AD9FA}"/>
                  </a:ext>
                </a:extLst>
              </p:cNvPr>
              <p:cNvSpPr txBox="1"/>
              <p:nvPr/>
            </p:nvSpPr>
            <p:spPr>
              <a:xfrm>
                <a:off x="6920656" y="3613371"/>
                <a:ext cx="587093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dirty="0"/>
                  <a:t>User</a:t>
                </a:r>
                <a:endParaRPr lang="en-US" sz="1200" dirty="0"/>
              </a:p>
            </p:txBody>
          </p:sp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A3713E95-42DB-476D-AD28-ABDA55B0EB32}"/>
                </a:ext>
              </a:extLst>
            </p:cNvPr>
            <p:cNvGrpSpPr/>
            <p:nvPr/>
          </p:nvGrpSpPr>
          <p:grpSpPr>
            <a:xfrm>
              <a:off x="4916141" y="1486701"/>
              <a:ext cx="911635" cy="432812"/>
              <a:chOff x="5411216" y="2493268"/>
              <a:chExt cx="1593088" cy="432812"/>
            </a:xfrm>
          </p:grpSpPr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B16C1C1F-CEC4-4367-A7E9-EC0DBA60C21C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E01D754B-1B3C-49E6-B153-25F550D2A729}"/>
                  </a:ext>
                </a:extLst>
              </p:cNvPr>
              <p:cNvSpPr txBox="1"/>
              <p:nvPr/>
            </p:nvSpPr>
            <p:spPr>
              <a:xfrm>
                <a:off x="5757130" y="2555785"/>
                <a:ext cx="901254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u="sng" dirty="0"/>
                  <a:t>UID</a:t>
                </a: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17CD701-AEEA-4EE1-A1AA-508C329783C9}"/>
                </a:ext>
              </a:extLst>
            </p:cNvPr>
            <p:cNvGrpSpPr/>
            <p:nvPr/>
          </p:nvGrpSpPr>
          <p:grpSpPr>
            <a:xfrm>
              <a:off x="5978755" y="1486701"/>
              <a:ext cx="911635" cy="432812"/>
              <a:chOff x="5411216" y="2493268"/>
              <a:chExt cx="1593088" cy="432812"/>
            </a:xfrm>
          </p:grpSpPr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2C27C04F-0A75-4F4B-B2E9-3CF987C9D4A2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BA6872E-BF23-482D-B129-1E5F67857B99}"/>
                  </a:ext>
                </a:extLst>
              </p:cNvPr>
              <p:cNvSpPr txBox="1"/>
              <p:nvPr/>
            </p:nvSpPr>
            <p:spPr>
              <a:xfrm>
                <a:off x="5497359" y="2555785"/>
                <a:ext cx="1420809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UName</a:t>
                </a:r>
                <a:endParaRPr lang="en-US" sz="1200" dirty="0"/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B1E34E44-9D8A-4292-8D87-1AD2C6458F84}"/>
                </a:ext>
              </a:extLst>
            </p:cNvPr>
            <p:cNvGrpSpPr/>
            <p:nvPr/>
          </p:nvGrpSpPr>
          <p:grpSpPr>
            <a:xfrm>
              <a:off x="6711559" y="884657"/>
              <a:ext cx="966305" cy="432812"/>
              <a:chOff x="5363453" y="2493268"/>
              <a:chExt cx="1688624" cy="432812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7246D5C1-9D54-44EF-BFF8-8B11A5EDF15D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1F0A8A90-CB14-4FEA-805F-FFC93E85EC84}"/>
                  </a:ext>
                </a:extLst>
              </p:cNvPr>
              <p:cNvSpPr txBox="1"/>
              <p:nvPr/>
            </p:nvSpPr>
            <p:spPr>
              <a:xfrm>
                <a:off x="5363453" y="2555785"/>
                <a:ext cx="1688624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password</a:t>
                </a: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C224606A-9093-4F68-A184-AEA467B9F0DB}"/>
                </a:ext>
              </a:extLst>
            </p:cNvPr>
            <p:cNvGrpSpPr/>
            <p:nvPr/>
          </p:nvGrpSpPr>
          <p:grpSpPr>
            <a:xfrm>
              <a:off x="7126706" y="1486701"/>
              <a:ext cx="911635" cy="432812"/>
              <a:chOff x="5411216" y="2493268"/>
              <a:chExt cx="1593088" cy="432812"/>
            </a:xfrm>
          </p:grpSpPr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0412898D-0391-42E7-9CDB-803EC2476763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61C9296C-CAF3-4466-A093-4B54DC3B6447}"/>
                  </a:ext>
                </a:extLst>
              </p:cNvPr>
              <p:cNvSpPr txBox="1"/>
              <p:nvPr/>
            </p:nvSpPr>
            <p:spPr>
              <a:xfrm>
                <a:off x="5485721" y="2555785"/>
                <a:ext cx="1444086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address</a:t>
                </a:r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2890753-A29E-4366-A230-433342D5E7E9}"/>
                </a:ext>
              </a:extLst>
            </p:cNvPr>
            <p:cNvGrpSpPr/>
            <p:nvPr/>
          </p:nvGrpSpPr>
          <p:grpSpPr>
            <a:xfrm>
              <a:off x="8237732" y="1486701"/>
              <a:ext cx="1235542" cy="432812"/>
              <a:chOff x="5128202" y="2493268"/>
              <a:chExt cx="2159117" cy="432812"/>
            </a:xfrm>
          </p:grpSpPr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B7AB14B7-E654-4B89-9DBA-689ADEDB6782}"/>
                  </a:ext>
                </a:extLst>
              </p:cNvPr>
              <p:cNvSpPr/>
              <p:nvPr/>
            </p:nvSpPr>
            <p:spPr>
              <a:xfrm>
                <a:off x="5128202" y="2493268"/>
                <a:ext cx="2159117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92061D7F-0712-4565-BCE8-F8628C0D8E37}"/>
                  </a:ext>
                </a:extLst>
              </p:cNvPr>
              <p:cNvSpPr txBox="1"/>
              <p:nvPr/>
            </p:nvSpPr>
            <p:spPr>
              <a:xfrm>
                <a:off x="5249706" y="2555785"/>
                <a:ext cx="1916118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phoneNum</a:t>
                </a:r>
                <a:endParaRPr lang="en-US" sz="1200" dirty="0"/>
              </a:p>
            </p:txBody>
          </p:sp>
        </p:grp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AF8C8C72-500F-4D72-AF64-F66D0085377E}"/>
                </a:ext>
              </a:extLst>
            </p:cNvPr>
            <p:cNvGrpSpPr/>
            <p:nvPr/>
          </p:nvGrpSpPr>
          <p:grpSpPr>
            <a:xfrm>
              <a:off x="7880186" y="884657"/>
              <a:ext cx="1593088" cy="432812"/>
              <a:chOff x="5411216" y="2493268"/>
              <a:chExt cx="1593088" cy="432812"/>
            </a:xfrm>
          </p:grpSpPr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E72A37EB-1E8B-44B3-A3D7-F2079C77EE94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C3C84758-63DA-4DBA-8D1C-B6EE9AA9782A}"/>
                  </a:ext>
                </a:extLst>
              </p:cNvPr>
              <p:cNvSpPr txBox="1"/>
              <p:nvPr/>
            </p:nvSpPr>
            <p:spPr>
              <a:xfrm>
                <a:off x="5618884" y="2555785"/>
                <a:ext cx="1177753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U_IMG_URL</a:t>
                </a:r>
              </a:p>
            </p:txBody>
          </p:sp>
        </p:grp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D58DDE2F-C771-43BD-A8D7-01B5EDB20F09}"/>
                </a:ext>
              </a:extLst>
            </p:cNvPr>
            <p:cNvCxnSpPr>
              <a:stCxn id="26" idx="4"/>
              <a:endCxn id="4" idx="1"/>
            </p:cNvCxnSpPr>
            <p:nvPr/>
          </p:nvCxnSpPr>
          <p:spPr>
            <a:xfrm>
              <a:off x="5371959" y="1919513"/>
              <a:ext cx="1076793" cy="9719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33C99344-0BF5-47EF-A8B9-987163922DC2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5712685" y="1317469"/>
              <a:ext cx="725971" cy="139369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8A8B3EF-8BC4-466E-AA1E-739E6588FC77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>
              <a:off x="6434573" y="1919513"/>
              <a:ext cx="150145" cy="71780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57597A0-B1BF-4705-916A-B949057A0E25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6817968" y="1317469"/>
              <a:ext cx="237582" cy="13198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A2A6DD1A-E4C9-46A2-BE7E-EAA466BCD953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 flipH="1">
              <a:off x="6970990" y="1919513"/>
              <a:ext cx="611534" cy="7503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4472E839-2C67-41CD-AC82-DD769B769AAF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7187184" y="1913733"/>
              <a:ext cx="1489548" cy="9776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手繪多邊形: 圖案 68">
              <a:extLst>
                <a:ext uri="{FF2B5EF4-FFF2-40B4-BE49-F238E27FC236}">
                  <a16:creationId xmlns:a16="http://schemas.microsoft.com/office/drawing/2014/main" id="{C486B5B0-F4DE-40DC-827B-1A54DB6CFB79}"/>
                </a:ext>
              </a:extLst>
            </p:cNvPr>
            <p:cNvSpPr/>
            <p:nvPr/>
          </p:nvSpPr>
          <p:spPr>
            <a:xfrm>
              <a:off x="7187183" y="1249680"/>
              <a:ext cx="999745" cy="1524000"/>
            </a:xfrm>
            <a:custGeom>
              <a:avLst/>
              <a:gdLst>
                <a:gd name="connsiteX0" fmla="*/ 969264 w 969264"/>
                <a:gd name="connsiteY0" fmla="*/ 0 h 1481328"/>
                <a:gd name="connsiteX1" fmla="*/ 792480 w 969264"/>
                <a:gd name="connsiteY1" fmla="*/ 896112 h 1481328"/>
                <a:gd name="connsiteX2" fmla="*/ 0 w 969264"/>
                <a:gd name="connsiteY2" fmla="*/ 1481328 h 148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264" h="1481328">
                  <a:moveTo>
                    <a:pt x="969264" y="0"/>
                  </a:moveTo>
                  <a:cubicBezTo>
                    <a:pt x="961644" y="324612"/>
                    <a:pt x="954024" y="649224"/>
                    <a:pt x="792480" y="896112"/>
                  </a:cubicBezTo>
                  <a:cubicBezTo>
                    <a:pt x="630936" y="1143000"/>
                    <a:pt x="315468" y="1312164"/>
                    <a:pt x="0" y="1481328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37AA6BD1-EFB6-4EC7-BE3E-5563EC92BDAF}"/>
              </a:ext>
            </a:extLst>
          </p:cNvPr>
          <p:cNvGrpSpPr/>
          <p:nvPr/>
        </p:nvGrpSpPr>
        <p:grpSpPr>
          <a:xfrm>
            <a:off x="11090393" y="3437183"/>
            <a:ext cx="2607443" cy="1849123"/>
            <a:chOff x="683819" y="5383954"/>
            <a:chExt cx="2988003" cy="2245743"/>
          </a:xfrm>
        </p:grpSpPr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7741E0BF-835B-4FE6-8595-0DA061CFFA14}"/>
                </a:ext>
              </a:extLst>
            </p:cNvPr>
            <p:cNvGrpSpPr/>
            <p:nvPr/>
          </p:nvGrpSpPr>
          <p:grpSpPr>
            <a:xfrm>
              <a:off x="2629073" y="6252716"/>
              <a:ext cx="1042749" cy="508218"/>
              <a:chOff x="6844992" y="3539526"/>
              <a:chExt cx="738432" cy="508218"/>
            </a:xfrm>
          </p:grpSpPr>
          <p:sp>
            <p:nvSpPr>
              <p:cNvPr id="99" name="矩形: 圓角 98">
                <a:extLst>
                  <a:ext uri="{FF2B5EF4-FFF2-40B4-BE49-F238E27FC236}">
                    <a16:creationId xmlns:a16="http://schemas.microsoft.com/office/drawing/2014/main" id="{0DD96D84-5A35-4378-910D-1AE1D816D418}"/>
                  </a:ext>
                </a:extLst>
              </p:cNvPr>
              <p:cNvSpPr/>
              <p:nvPr/>
            </p:nvSpPr>
            <p:spPr>
              <a:xfrm>
                <a:off x="6844992" y="3539526"/>
                <a:ext cx="738432" cy="5082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AD41C20F-EB66-4998-AE96-6D6AB3F1DAC2}"/>
                  </a:ext>
                </a:extLst>
              </p:cNvPr>
              <p:cNvSpPr txBox="1"/>
              <p:nvPr/>
            </p:nvSpPr>
            <p:spPr>
              <a:xfrm>
                <a:off x="6896763" y="3613371"/>
                <a:ext cx="634891" cy="360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dirty="0"/>
                  <a:t>Platform</a:t>
                </a:r>
                <a:endParaRPr lang="en-US" sz="1200" dirty="0"/>
              </a:p>
            </p:txBody>
          </p:sp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8F55CB10-88CC-42C4-A139-9A7FD71281C2}"/>
                </a:ext>
              </a:extLst>
            </p:cNvPr>
            <p:cNvGrpSpPr/>
            <p:nvPr/>
          </p:nvGrpSpPr>
          <p:grpSpPr>
            <a:xfrm>
              <a:off x="683819" y="5383954"/>
              <a:ext cx="1593088" cy="2245743"/>
              <a:chOff x="683819" y="5383954"/>
              <a:chExt cx="1593088" cy="2245743"/>
            </a:xfrm>
          </p:grpSpPr>
          <p:grpSp>
            <p:nvGrpSpPr>
              <p:cNvPr id="72" name="群組 71">
                <a:extLst>
                  <a:ext uri="{FF2B5EF4-FFF2-40B4-BE49-F238E27FC236}">
                    <a16:creationId xmlns:a16="http://schemas.microsoft.com/office/drawing/2014/main" id="{D6511C3D-92E2-46F1-B582-EF9F8E0D294F}"/>
                  </a:ext>
                </a:extLst>
              </p:cNvPr>
              <p:cNvGrpSpPr/>
              <p:nvPr/>
            </p:nvGrpSpPr>
            <p:grpSpPr>
              <a:xfrm>
                <a:off x="949056" y="5985998"/>
                <a:ext cx="1062614" cy="432812"/>
                <a:chOff x="5411216" y="2493268"/>
                <a:chExt cx="1593088" cy="432812"/>
              </a:xfrm>
            </p:grpSpPr>
            <p:sp>
              <p:nvSpPr>
                <p:cNvPr id="101" name="橢圓 100">
                  <a:extLst>
                    <a:ext uri="{FF2B5EF4-FFF2-40B4-BE49-F238E27FC236}">
                      <a16:creationId xmlns:a16="http://schemas.microsoft.com/office/drawing/2014/main" id="{3BA847FE-3EC5-4D46-B1B8-46050F2F9347}"/>
                    </a:ext>
                  </a:extLst>
                </p:cNvPr>
                <p:cNvSpPr/>
                <p:nvPr/>
              </p:nvSpPr>
              <p:spPr>
                <a:xfrm>
                  <a:off x="5411216" y="2493268"/>
                  <a:ext cx="1593088" cy="43281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文字方塊 101">
                  <a:extLst>
                    <a:ext uri="{FF2B5EF4-FFF2-40B4-BE49-F238E27FC236}">
                      <a16:creationId xmlns:a16="http://schemas.microsoft.com/office/drawing/2014/main" id="{72241458-0E0C-49E7-BE7C-66FD7747EC0A}"/>
                    </a:ext>
                  </a:extLst>
                </p:cNvPr>
                <p:cNvSpPr txBox="1"/>
                <p:nvPr/>
              </p:nvSpPr>
              <p:spPr>
                <a:xfrm>
                  <a:off x="5616121" y="2555785"/>
                  <a:ext cx="1183281" cy="360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err="1"/>
                    <a:t>PName</a:t>
                  </a:r>
                  <a:endParaRPr lang="en-US" sz="1200" dirty="0"/>
                </a:p>
              </p:txBody>
            </p:sp>
          </p:grpSp>
          <p:grpSp>
            <p:nvGrpSpPr>
              <p:cNvPr id="74" name="群組 73">
                <a:extLst>
                  <a:ext uri="{FF2B5EF4-FFF2-40B4-BE49-F238E27FC236}">
                    <a16:creationId xmlns:a16="http://schemas.microsoft.com/office/drawing/2014/main" id="{321FC9F8-2403-400F-BCC1-D6CEA62961EB}"/>
                  </a:ext>
                </a:extLst>
              </p:cNvPr>
              <p:cNvGrpSpPr/>
              <p:nvPr/>
            </p:nvGrpSpPr>
            <p:grpSpPr>
              <a:xfrm>
                <a:off x="1024546" y="5383954"/>
                <a:ext cx="911635" cy="432812"/>
                <a:chOff x="5411216" y="2493268"/>
                <a:chExt cx="1593088" cy="432812"/>
              </a:xfrm>
            </p:grpSpPr>
            <p:sp>
              <p:nvSpPr>
                <p:cNvPr id="97" name="橢圓 96">
                  <a:extLst>
                    <a:ext uri="{FF2B5EF4-FFF2-40B4-BE49-F238E27FC236}">
                      <a16:creationId xmlns:a16="http://schemas.microsoft.com/office/drawing/2014/main" id="{D58DD856-181D-416A-8C2B-2DD26DB2453D}"/>
                    </a:ext>
                  </a:extLst>
                </p:cNvPr>
                <p:cNvSpPr/>
                <p:nvPr/>
              </p:nvSpPr>
              <p:spPr>
                <a:xfrm>
                  <a:off x="5411216" y="2493268"/>
                  <a:ext cx="1593088" cy="43281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文字方塊 97">
                  <a:extLst>
                    <a:ext uri="{FF2B5EF4-FFF2-40B4-BE49-F238E27FC236}">
                      <a16:creationId xmlns:a16="http://schemas.microsoft.com/office/drawing/2014/main" id="{A3D6C239-4CDE-403C-91E0-4C376AD8F589}"/>
                    </a:ext>
                  </a:extLst>
                </p:cNvPr>
                <p:cNvSpPr txBox="1"/>
                <p:nvPr/>
              </p:nvSpPr>
              <p:spPr>
                <a:xfrm>
                  <a:off x="5777914" y="2555785"/>
                  <a:ext cx="859693" cy="360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u="sng" dirty="0"/>
                    <a:t>PID</a:t>
                  </a:r>
                </a:p>
              </p:txBody>
            </p:sp>
          </p:grpSp>
          <p:grpSp>
            <p:nvGrpSpPr>
              <p:cNvPr id="75" name="群組 74">
                <a:extLst>
                  <a:ext uri="{FF2B5EF4-FFF2-40B4-BE49-F238E27FC236}">
                    <a16:creationId xmlns:a16="http://schemas.microsoft.com/office/drawing/2014/main" id="{EB23CA85-CA10-4571-9BCC-9F056376E67D}"/>
                  </a:ext>
                </a:extLst>
              </p:cNvPr>
              <p:cNvGrpSpPr/>
              <p:nvPr/>
            </p:nvGrpSpPr>
            <p:grpSpPr>
              <a:xfrm>
                <a:off x="882412" y="6588042"/>
                <a:ext cx="1195910" cy="432812"/>
                <a:chOff x="5353786" y="2493268"/>
                <a:chExt cx="1707961" cy="432812"/>
              </a:xfrm>
            </p:grpSpPr>
            <p:sp>
              <p:nvSpPr>
                <p:cNvPr id="95" name="橢圓 94">
                  <a:extLst>
                    <a:ext uri="{FF2B5EF4-FFF2-40B4-BE49-F238E27FC236}">
                      <a16:creationId xmlns:a16="http://schemas.microsoft.com/office/drawing/2014/main" id="{17A4266C-AE6B-4FC2-9B96-F578FF8CB406}"/>
                    </a:ext>
                  </a:extLst>
                </p:cNvPr>
                <p:cNvSpPr/>
                <p:nvPr/>
              </p:nvSpPr>
              <p:spPr>
                <a:xfrm>
                  <a:off x="5411216" y="2493268"/>
                  <a:ext cx="1593088" cy="43281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文字方塊 95">
                  <a:extLst>
                    <a:ext uri="{FF2B5EF4-FFF2-40B4-BE49-F238E27FC236}">
                      <a16:creationId xmlns:a16="http://schemas.microsoft.com/office/drawing/2014/main" id="{40FCD159-F841-4EA4-9B4C-D706195664D1}"/>
                    </a:ext>
                  </a:extLst>
                </p:cNvPr>
                <p:cNvSpPr txBox="1"/>
                <p:nvPr/>
              </p:nvSpPr>
              <p:spPr>
                <a:xfrm>
                  <a:off x="5353786" y="2555785"/>
                  <a:ext cx="1707961" cy="360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err="1"/>
                    <a:t>Delivery_fee</a:t>
                  </a:r>
                  <a:endParaRPr lang="en-US" sz="1200" dirty="0"/>
                </a:p>
              </p:txBody>
            </p:sp>
          </p:grpSp>
          <p:grpSp>
            <p:nvGrpSpPr>
              <p:cNvPr id="79" name="群組 78">
                <a:extLst>
                  <a:ext uri="{FF2B5EF4-FFF2-40B4-BE49-F238E27FC236}">
                    <a16:creationId xmlns:a16="http://schemas.microsoft.com/office/drawing/2014/main" id="{9C727828-476D-4228-97B5-B634DFDF6D5E}"/>
                  </a:ext>
                </a:extLst>
              </p:cNvPr>
              <p:cNvGrpSpPr/>
              <p:nvPr/>
            </p:nvGrpSpPr>
            <p:grpSpPr>
              <a:xfrm>
                <a:off x="683819" y="7196885"/>
                <a:ext cx="1593088" cy="432812"/>
                <a:chOff x="5411216" y="2493268"/>
                <a:chExt cx="1593088" cy="432812"/>
              </a:xfrm>
            </p:grpSpPr>
            <p:sp>
              <p:nvSpPr>
                <p:cNvPr id="87" name="橢圓 86">
                  <a:extLst>
                    <a:ext uri="{FF2B5EF4-FFF2-40B4-BE49-F238E27FC236}">
                      <a16:creationId xmlns:a16="http://schemas.microsoft.com/office/drawing/2014/main" id="{EC6D9270-5E37-47C0-A31A-5A62B6FB7777}"/>
                    </a:ext>
                  </a:extLst>
                </p:cNvPr>
                <p:cNvSpPr/>
                <p:nvPr/>
              </p:nvSpPr>
              <p:spPr>
                <a:xfrm>
                  <a:off x="5411216" y="2493268"/>
                  <a:ext cx="1593088" cy="43281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3177A67C-FE0C-413F-964D-BC56FF43D4EA}"/>
                    </a:ext>
                  </a:extLst>
                </p:cNvPr>
                <p:cNvSpPr txBox="1"/>
                <p:nvPr/>
              </p:nvSpPr>
              <p:spPr>
                <a:xfrm>
                  <a:off x="5630779" y="2555785"/>
                  <a:ext cx="1153970" cy="360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P_IMG_URL</a:t>
                  </a:r>
                </a:p>
              </p:txBody>
            </p:sp>
          </p:grpSp>
        </p:grp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16479DD7-C919-40EB-BC0C-3DF4F1460B8C}"/>
                </a:ext>
              </a:extLst>
            </p:cNvPr>
            <p:cNvCxnSpPr>
              <a:cxnSpLocks/>
            </p:cNvCxnSpPr>
            <p:nvPr/>
          </p:nvCxnSpPr>
          <p:spPr>
            <a:xfrm>
              <a:off x="1940927" y="5622927"/>
              <a:ext cx="712720" cy="63859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CA296F1B-1988-4B8B-9185-A645020367C3}"/>
                </a:ext>
              </a:extLst>
            </p:cNvPr>
            <p:cNvCxnSpPr>
              <a:cxnSpLocks/>
              <a:stCxn id="101" idx="6"/>
            </p:cNvCxnSpPr>
            <p:nvPr/>
          </p:nvCxnSpPr>
          <p:spPr>
            <a:xfrm>
              <a:off x="2011670" y="6202404"/>
              <a:ext cx="619972" cy="2496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CF705A05-B325-4DA3-AC03-DE4CAED28ABA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 flipV="1">
              <a:off x="2038101" y="6506595"/>
              <a:ext cx="664080" cy="32531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B7D185A1-0EC9-4BE3-9A55-D44560485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954" y="6774180"/>
              <a:ext cx="416906" cy="614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9997E608-9055-4020-8378-93BB5FCCE4B9}"/>
              </a:ext>
            </a:extLst>
          </p:cNvPr>
          <p:cNvGrpSpPr/>
          <p:nvPr/>
        </p:nvGrpSpPr>
        <p:grpSpPr>
          <a:xfrm>
            <a:off x="11298782" y="5892014"/>
            <a:ext cx="2820526" cy="1849123"/>
            <a:chOff x="683819" y="5383954"/>
            <a:chExt cx="3232183" cy="2245743"/>
          </a:xfrm>
        </p:grpSpPr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7CB896C1-A908-4BDE-9FE0-341C32CD0627}"/>
                </a:ext>
              </a:extLst>
            </p:cNvPr>
            <p:cNvGrpSpPr/>
            <p:nvPr/>
          </p:nvGrpSpPr>
          <p:grpSpPr>
            <a:xfrm>
              <a:off x="2628190" y="6261518"/>
              <a:ext cx="1287812" cy="508218"/>
              <a:chOff x="6844370" y="3548328"/>
              <a:chExt cx="911976" cy="508218"/>
            </a:xfrm>
          </p:grpSpPr>
          <p:sp>
            <p:nvSpPr>
              <p:cNvPr id="181" name="矩形: 圓角 180">
                <a:extLst>
                  <a:ext uri="{FF2B5EF4-FFF2-40B4-BE49-F238E27FC236}">
                    <a16:creationId xmlns:a16="http://schemas.microsoft.com/office/drawing/2014/main" id="{E3ECC887-A3F0-4F35-B089-8C609767F3EE}"/>
                  </a:ext>
                </a:extLst>
              </p:cNvPr>
              <p:cNvSpPr/>
              <p:nvPr/>
            </p:nvSpPr>
            <p:spPr>
              <a:xfrm>
                <a:off x="6844370" y="3548328"/>
                <a:ext cx="911976" cy="5082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D8ECF1AF-D8CF-4A47-906F-023D45F51A75}"/>
                  </a:ext>
                </a:extLst>
              </p:cNvPr>
              <p:cNvSpPr txBox="1"/>
              <p:nvPr/>
            </p:nvSpPr>
            <p:spPr>
              <a:xfrm>
                <a:off x="6924582" y="3622173"/>
                <a:ext cx="751560" cy="360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dirty="0"/>
                  <a:t>Restaurant</a:t>
                </a:r>
                <a:endParaRPr lang="en-US" sz="1200" dirty="0"/>
              </a:p>
            </p:txBody>
          </p:sp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811904C3-4D5B-4808-A183-77F7473AB3F0}"/>
                </a:ext>
              </a:extLst>
            </p:cNvPr>
            <p:cNvGrpSpPr/>
            <p:nvPr/>
          </p:nvGrpSpPr>
          <p:grpSpPr>
            <a:xfrm>
              <a:off x="683819" y="5383954"/>
              <a:ext cx="1593088" cy="2245743"/>
              <a:chOff x="683819" y="5383954"/>
              <a:chExt cx="1593088" cy="2245743"/>
            </a:xfrm>
          </p:grpSpPr>
          <p:grpSp>
            <p:nvGrpSpPr>
              <p:cNvPr id="169" name="群組 168">
                <a:extLst>
                  <a:ext uri="{FF2B5EF4-FFF2-40B4-BE49-F238E27FC236}">
                    <a16:creationId xmlns:a16="http://schemas.microsoft.com/office/drawing/2014/main" id="{D08EB282-5C0D-4A94-9DDA-9B1EF3F54BCC}"/>
                  </a:ext>
                </a:extLst>
              </p:cNvPr>
              <p:cNvGrpSpPr/>
              <p:nvPr/>
            </p:nvGrpSpPr>
            <p:grpSpPr>
              <a:xfrm>
                <a:off x="949056" y="5985998"/>
                <a:ext cx="1062614" cy="432812"/>
                <a:chOff x="5411216" y="2493268"/>
                <a:chExt cx="1593088" cy="432812"/>
              </a:xfrm>
            </p:grpSpPr>
            <p:sp>
              <p:nvSpPr>
                <p:cNvPr id="179" name="橢圓 178">
                  <a:extLst>
                    <a:ext uri="{FF2B5EF4-FFF2-40B4-BE49-F238E27FC236}">
                      <a16:creationId xmlns:a16="http://schemas.microsoft.com/office/drawing/2014/main" id="{28746C50-7720-44E2-A5E8-810CFE5C79E5}"/>
                    </a:ext>
                  </a:extLst>
                </p:cNvPr>
                <p:cNvSpPr/>
                <p:nvPr/>
              </p:nvSpPr>
              <p:spPr>
                <a:xfrm>
                  <a:off x="5411216" y="2493268"/>
                  <a:ext cx="1593088" cy="43281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文字方塊 179">
                  <a:extLst>
                    <a:ext uri="{FF2B5EF4-FFF2-40B4-BE49-F238E27FC236}">
                      <a16:creationId xmlns:a16="http://schemas.microsoft.com/office/drawing/2014/main" id="{B885A843-D208-47E6-A0DB-61363F8BE156}"/>
                    </a:ext>
                  </a:extLst>
                </p:cNvPr>
                <p:cNvSpPr txBox="1"/>
                <p:nvPr/>
              </p:nvSpPr>
              <p:spPr>
                <a:xfrm>
                  <a:off x="5613138" y="2555785"/>
                  <a:ext cx="1189222" cy="360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 err="1"/>
                    <a:t>RName</a:t>
                  </a:r>
                  <a:endParaRPr lang="en-US" sz="1200" dirty="0"/>
                </a:p>
              </p:txBody>
            </p:sp>
          </p:grpSp>
          <p:grpSp>
            <p:nvGrpSpPr>
              <p:cNvPr id="170" name="群組 169">
                <a:extLst>
                  <a:ext uri="{FF2B5EF4-FFF2-40B4-BE49-F238E27FC236}">
                    <a16:creationId xmlns:a16="http://schemas.microsoft.com/office/drawing/2014/main" id="{9B8F777A-2DAF-419E-B8D4-C3F6D04D4C7D}"/>
                  </a:ext>
                </a:extLst>
              </p:cNvPr>
              <p:cNvGrpSpPr/>
              <p:nvPr/>
            </p:nvGrpSpPr>
            <p:grpSpPr>
              <a:xfrm>
                <a:off x="1024546" y="5383954"/>
                <a:ext cx="911635" cy="432812"/>
                <a:chOff x="5411216" y="2493268"/>
                <a:chExt cx="1593088" cy="432812"/>
              </a:xfrm>
            </p:grpSpPr>
            <p:sp>
              <p:nvSpPr>
                <p:cNvPr id="177" name="橢圓 176">
                  <a:extLst>
                    <a:ext uri="{FF2B5EF4-FFF2-40B4-BE49-F238E27FC236}">
                      <a16:creationId xmlns:a16="http://schemas.microsoft.com/office/drawing/2014/main" id="{E6C5A8A8-9257-467E-B959-60E7E752F9E5}"/>
                    </a:ext>
                  </a:extLst>
                </p:cNvPr>
                <p:cNvSpPr/>
                <p:nvPr/>
              </p:nvSpPr>
              <p:spPr>
                <a:xfrm>
                  <a:off x="5411216" y="2493268"/>
                  <a:ext cx="1593088" cy="43281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1C0DFCD1-88BC-4320-8C41-E52A3E4663AE}"/>
                    </a:ext>
                  </a:extLst>
                </p:cNvPr>
                <p:cNvSpPr txBox="1"/>
                <p:nvPr/>
              </p:nvSpPr>
              <p:spPr>
                <a:xfrm>
                  <a:off x="5774452" y="2555785"/>
                  <a:ext cx="866620" cy="360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u="sng" dirty="0"/>
                    <a:t>RID</a:t>
                  </a:r>
                </a:p>
              </p:txBody>
            </p:sp>
          </p:grpSp>
          <p:grpSp>
            <p:nvGrpSpPr>
              <p:cNvPr id="171" name="群組 170">
                <a:extLst>
                  <a:ext uri="{FF2B5EF4-FFF2-40B4-BE49-F238E27FC236}">
                    <a16:creationId xmlns:a16="http://schemas.microsoft.com/office/drawing/2014/main" id="{726947A6-0B80-4410-922C-1BCAF56373BA}"/>
                  </a:ext>
                </a:extLst>
              </p:cNvPr>
              <p:cNvGrpSpPr/>
              <p:nvPr/>
            </p:nvGrpSpPr>
            <p:grpSpPr>
              <a:xfrm>
                <a:off x="922624" y="6588042"/>
                <a:ext cx="1115476" cy="432812"/>
                <a:chOff x="5411216" y="2493268"/>
                <a:chExt cx="1593088" cy="432812"/>
              </a:xfrm>
            </p:grpSpPr>
            <p:sp>
              <p:nvSpPr>
                <p:cNvPr id="175" name="橢圓 174">
                  <a:extLst>
                    <a:ext uri="{FF2B5EF4-FFF2-40B4-BE49-F238E27FC236}">
                      <a16:creationId xmlns:a16="http://schemas.microsoft.com/office/drawing/2014/main" id="{48331748-A4BB-4534-800E-C88E686AC79D}"/>
                    </a:ext>
                  </a:extLst>
                </p:cNvPr>
                <p:cNvSpPr/>
                <p:nvPr/>
              </p:nvSpPr>
              <p:spPr>
                <a:xfrm>
                  <a:off x="5411216" y="2493268"/>
                  <a:ext cx="1593088" cy="43281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文字方塊 175">
                  <a:extLst>
                    <a:ext uri="{FF2B5EF4-FFF2-40B4-BE49-F238E27FC236}">
                      <a16:creationId xmlns:a16="http://schemas.microsoft.com/office/drawing/2014/main" id="{B5FFD70A-54C5-4516-A82D-02C326B82E05}"/>
                    </a:ext>
                  </a:extLst>
                </p:cNvPr>
                <p:cNvSpPr txBox="1"/>
                <p:nvPr/>
              </p:nvSpPr>
              <p:spPr>
                <a:xfrm>
                  <a:off x="5617668" y="2555785"/>
                  <a:ext cx="1180195" cy="360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address</a:t>
                  </a:r>
                </a:p>
              </p:txBody>
            </p:sp>
          </p:grpSp>
          <p:grpSp>
            <p:nvGrpSpPr>
              <p:cNvPr id="172" name="群組 171">
                <a:extLst>
                  <a:ext uri="{FF2B5EF4-FFF2-40B4-BE49-F238E27FC236}">
                    <a16:creationId xmlns:a16="http://schemas.microsoft.com/office/drawing/2014/main" id="{2E5B6B8F-504A-401E-B7F9-E95BE751CBE2}"/>
                  </a:ext>
                </a:extLst>
              </p:cNvPr>
              <p:cNvGrpSpPr/>
              <p:nvPr/>
            </p:nvGrpSpPr>
            <p:grpSpPr>
              <a:xfrm>
                <a:off x="683819" y="7196885"/>
                <a:ext cx="1593088" cy="432812"/>
                <a:chOff x="5411216" y="2493268"/>
                <a:chExt cx="1593088" cy="432812"/>
              </a:xfrm>
            </p:grpSpPr>
            <p:sp>
              <p:nvSpPr>
                <p:cNvPr id="173" name="橢圓 172">
                  <a:extLst>
                    <a:ext uri="{FF2B5EF4-FFF2-40B4-BE49-F238E27FC236}">
                      <a16:creationId xmlns:a16="http://schemas.microsoft.com/office/drawing/2014/main" id="{A5DB4DBB-049A-450C-9D24-0233C57AE588}"/>
                    </a:ext>
                  </a:extLst>
                </p:cNvPr>
                <p:cNvSpPr/>
                <p:nvPr/>
              </p:nvSpPr>
              <p:spPr>
                <a:xfrm>
                  <a:off x="5411216" y="2493268"/>
                  <a:ext cx="1593088" cy="43281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文字方塊 173">
                  <a:extLst>
                    <a:ext uri="{FF2B5EF4-FFF2-40B4-BE49-F238E27FC236}">
                      <a16:creationId xmlns:a16="http://schemas.microsoft.com/office/drawing/2014/main" id="{17470EB5-4153-4A37-B2C7-5D0D55C9E14F}"/>
                    </a:ext>
                  </a:extLst>
                </p:cNvPr>
                <p:cNvSpPr txBox="1"/>
                <p:nvPr/>
              </p:nvSpPr>
              <p:spPr>
                <a:xfrm>
                  <a:off x="5628798" y="2555785"/>
                  <a:ext cx="1157933" cy="3600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/>
                    <a:t>R_IMG_URL</a:t>
                  </a:r>
                </a:p>
              </p:txBody>
            </p:sp>
          </p:grpSp>
        </p:grpSp>
        <p:cxnSp>
          <p:nvCxnSpPr>
            <p:cNvPr id="165" name="直線接點 164">
              <a:extLst>
                <a:ext uri="{FF2B5EF4-FFF2-40B4-BE49-F238E27FC236}">
                  <a16:creationId xmlns:a16="http://schemas.microsoft.com/office/drawing/2014/main" id="{A042318A-C204-407E-BB2A-16BCB40EE963}"/>
                </a:ext>
              </a:extLst>
            </p:cNvPr>
            <p:cNvCxnSpPr>
              <a:cxnSpLocks/>
            </p:cNvCxnSpPr>
            <p:nvPr/>
          </p:nvCxnSpPr>
          <p:spPr>
            <a:xfrm>
              <a:off x="1940927" y="5622927"/>
              <a:ext cx="712720" cy="63859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B9595724-DF56-4D06-8E78-01D8B271A1FC}"/>
                </a:ext>
              </a:extLst>
            </p:cNvPr>
            <p:cNvCxnSpPr>
              <a:cxnSpLocks/>
              <a:stCxn id="179" idx="6"/>
            </p:cNvCxnSpPr>
            <p:nvPr/>
          </p:nvCxnSpPr>
          <p:spPr>
            <a:xfrm>
              <a:off x="2011670" y="6202404"/>
              <a:ext cx="619972" cy="2496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F634A63D-13D0-42F4-9C83-7222FE38B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954" y="6774180"/>
              <a:ext cx="416906" cy="6147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9CF274AB-0C38-4AE6-91E7-1E5A03708A2B}"/>
                </a:ext>
              </a:extLst>
            </p:cNvPr>
            <p:cNvCxnSpPr>
              <a:cxnSpLocks/>
              <a:endCxn id="181" idx="1"/>
            </p:cNvCxnSpPr>
            <p:nvPr/>
          </p:nvCxnSpPr>
          <p:spPr>
            <a:xfrm flipV="1">
              <a:off x="2038100" y="6515627"/>
              <a:ext cx="590090" cy="2596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67E9A65D-C807-4B83-9023-D43FC6788E26}"/>
              </a:ext>
            </a:extLst>
          </p:cNvPr>
          <p:cNvGrpSpPr/>
          <p:nvPr/>
        </p:nvGrpSpPr>
        <p:grpSpPr>
          <a:xfrm>
            <a:off x="14850918" y="9407286"/>
            <a:ext cx="1856905" cy="1168302"/>
            <a:chOff x="2551966" y="11736155"/>
            <a:chExt cx="2127919" cy="1418893"/>
          </a:xfrm>
        </p:grpSpPr>
        <p:sp>
          <p:nvSpPr>
            <p:cNvPr id="204" name="矩形: 圓角 203">
              <a:extLst>
                <a:ext uri="{FF2B5EF4-FFF2-40B4-BE49-F238E27FC236}">
                  <a16:creationId xmlns:a16="http://schemas.microsoft.com/office/drawing/2014/main" id="{9C2D4111-8D8E-435C-9006-F7C39E43FB45}"/>
                </a:ext>
              </a:extLst>
            </p:cNvPr>
            <p:cNvSpPr/>
            <p:nvPr/>
          </p:nvSpPr>
          <p:spPr>
            <a:xfrm>
              <a:off x="2957352" y="11736155"/>
              <a:ext cx="1287812" cy="50821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5" name="文字方塊 204">
              <a:extLst>
                <a:ext uri="{FF2B5EF4-FFF2-40B4-BE49-F238E27FC236}">
                  <a16:creationId xmlns:a16="http://schemas.microsoft.com/office/drawing/2014/main" id="{A78A550F-3B59-4386-9D66-1D607A19E871}"/>
                </a:ext>
              </a:extLst>
            </p:cNvPr>
            <p:cNvSpPr txBox="1"/>
            <p:nvPr/>
          </p:nvSpPr>
          <p:spPr>
            <a:xfrm>
              <a:off x="3143291" y="11809998"/>
              <a:ext cx="915959" cy="360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Category</a:t>
              </a:r>
              <a:endParaRPr lang="en-US" sz="1200" dirty="0"/>
            </a:p>
          </p:txBody>
        </p:sp>
        <p:grpSp>
          <p:nvGrpSpPr>
            <p:cNvPr id="193" name="群組 192">
              <a:extLst>
                <a:ext uri="{FF2B5EF4-FFF2-40B4-BE49-F238E27FC236}">
                  <a16:creationId xmlns:a16="http://schemas.microsoft.com/office/drawing/2014/main" id="{9E561C8A-F495-4BDC-9EF0-6C0DF4A898FC}"/>
                </a:ext>
              </a:extLst>
            </p:cNvPr>
            <p:cNvGrpSpPr/>
            <p:nvPr/>
          </p:nvGrpSpPr>
          <p:grpSpPr>
            <a:xfrm>
              <a:off x="2551966" y="12722236"/>
              <a:ext cx="911635" cy="432812"/>
              <a:chOff x="5411216" y="2493268"/>
              <a:chExt cx="1593088" cy="432812"/>
            </a:xfrm>
          </p:grpSpPr>
          <p:sp>
            <p:nvSpPr>
              <p:cNvPr id="200" name="橢圓 199">
                <a:extLst>
                  <a:ext uri="{FF2B5EF4-FFF2-40B4-BE49-F238E27FC236}">
                    <a16:creationId xmlns:a16="http://schemas.microsoft.com/office/drawing/2014/main" id="{A8EF4616-16BD-4307-8E98-186E04D7C485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文字方塊 200">
                <a:extLst>
                  <a:ext uri="{FF2B5EF4-FFF2-40B4-BE49-F238E27FC236}">
                    <a16:creationId xmlns:a16="http://schemas.microsoft.com/office/drawing/2014/main" id="{5E0EA876-8AE2-4419-BD76-FC86D9EE3579}"/>
                  </a:ext>
                </a:extLst>
              </p:cNvPr>
              <p:cNvSpPr txBox="1"/>
              <p:nvPr/>
            </p:nvSpPr>
            <p:spPr>
              <a:xfrm>
                <a:off x="5776189" y="2555785"/>
                <a:ext cx="863153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u="sng" dirty="0"/>
                  <a:t>CID</a:t>
                </a:r>
              </a:p>
            </p:txBody>
          </p:sp>
        </p:grpSp>
        <p:grpSp>
          <p:nvGrpSpPr>
            <p:cNvPr id="195" name="群組 194">
              <a:extLst>
                <a:ext uri="{FF2B5EF4-FFF2-40B4-BE49-F238E27FC236}">
                  <a16:creationId xmlns:a16="http://schemas.microsoft.com/office/drawing/2014/main" id="{B79C7365-3CEF-4D98-9A8D-0C29D1DB4456}"/>
                </a:ext>
              </a:extLst>
            </p:cNvPr>
            <p:cNvGrpSpPr/>
            <p:nvPr/>
          </p:nvGrpSpPr>
          <p:grpSpPr>
            <a:xfrm>
              <a:off x="3653434" y="12722236"/>
              <a:ext cx="1026451" cy="432812"/>
              <a:chOff x="5411216" y="2493268"/>
              <a:chExt cx="1593088" cy="432812"/>
            </a:xfrm>
          </p:grpSpPr>
          <p:sp>
            <p:nvSpPr>
              <p:cNvPr id="196" name="橢圓 195">
                <a:extLst>
                  <a:ext uri="{FF2B5EF4-FFF2-40B4-BE49-F238E27FC236}">
                    <a16:creationId xmlns:a16="http://schemas.microsoft.com/office/drawing/2014/main" id="{B336FA5F-1EC5-4AA6-A8E9-A017CA439585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文字方塊 196">
                <a:extLst>
                  <a:ext uri="{FF2B5EF4-FFF2-40B4-BE49-F238E27FC236}">
                    <a16:creationId xmlns:a16="http://schemas.microsoft.com/office/drawing/2014/main" id="{47DEDE1E-0958-4FBC-BB16-DB34E4FB53A8}"/>
                  </a:ext>
                </a:extLst>
              </p:cNvPr>
              <p:cNvSpPr txBox="1"/>
              <p:nvPr/>
            </p:nvSpPr>
            <p:spPr>
              <a:xfrm>
                <a:off x="5593744" y="2555785"/>
                <a:ext cx="1228043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CName</a:t>
                </a:r>
                <a:endParaRPr lang="en-US" sz="1200" dirty="0"/>
              </a:p>
            </p:txBody>
          </p:sp>
        </p:grp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CE381606-D8BB-4779-97FC-751D6D29D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1152" y="12241850"/>
              <a:ext cx="220856" cy="4805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接點 206">
              <a:extLst>
                <a:ext uri="{FF2B5EF4-FFF2-40B4-BE49-F238E27FC236}">
                  <a16:creationId xmlns:a16="http://schemas.microsoft.com/office/drawing/2014/main" id="{1B79DA58-83CC-4748-8ED3-5595F74F09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7215" y="12253175"/>
              <a:ext cx="236166" cy="46024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0" name="群組 449">
            <a:extLst>
              <a:ext uri="{FF2B5EF4-FFF2-40B4-BE49-F238E27FC236}">
                <a16:creationId xmlns:a16="http://schemas.microsoft.com/office/drawing/2014/main" id="{5266B760-85A0-49A6-8DE9-B7F1D4504B89}"/>
              </a:ext>
            </a:extLst>
          </p:cNvPr>
          <p:cNvGrpSpPr/>
          <p:nvPr/>
        </p:nvGrpSpPr>
        <p:grpSpPr>
          <a:xfrm>
            <a:off x="11334887" y="8640963"/>
            <a:ext cx="2819299" cy="1843525"/>
            <a:chOff x="16832448" y="11288156"/>
            <a:chExt cx="3230776" cy="2238944"/>
          </a:xfrm>
        </p:grpSpPr>
        <p:grpSp>
          <p:nvGrpSpPr>
            <p:cNvPr id="212" name="群組 211">
              <a:extLst>
                <a:ext uri="{FF2B5EF4-FFF2-40B4-BE49-F238E27FC236}">
                  <a16:creationId xmlns:a16="http://schemas.microsoft.com/office/drawing/2014/main" id="{613772B0-4F0E-45D5-9157-2AB568B12858}"/>
                </a:ext>
              </a:extLst>
            </p:cNvPr>
            <p:cNvGrpSpPr/>
            <p:nvPr/>
          </p:nvGrpSpPr>
          <p:grpSpPr>
            <a:xfrm>
              <a:off x="18775412" y="12226793"/>
              <a:ext cx="1287812" cy="508218"/>
              <a:chOff x="6844370" y="3548328"/>
              <a:chExt cx="911976" cy="508218"/>
            </a:xfrm>
          </p:grpSpPr>
          <p:sp>
            <p:nvSpPr>
              <p:cNvPr id="230" name="矩形: 圓角 229">
                <a:extLst>
                  <a:ext uri="{FF2B5EF4-FFF2-40B4-BE49-F238E27FC236}">
                    <a16:creationId xmlns:a16="http://schemas.microsoft.com/office/drawing/2014/main" id="{B8769D02-7F39-4793-86EC-D70F17BFB938}"/>
                  </a:ext>
                </a:extLst>
              </p:cNvPr>
              <p:cNvSpPr/>
              <p:nvPr/>
            </p:nvSpPr>
            <p:spPr>
              <a:xfrm>
                <a:off x="6844370" y="3548328"/>
                <a:ext cx="911976" cy="5082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 cmpd="dbl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文字方塊 230">
                <a:extLst>
                  <a:ext uri="{FF2B5EF4-FFF2-40B4-BE49-F238E27FC236}">
                    <a16:creationId xmlns:a16="http://schemas.microsoft.com/office/drawing/2014/main" id="{40E737E7-3809-47BB-9E78-642E35898838}"/>
                  </a:ext>
                </a:extLst>
              </p:cNvPr>
              <p:cNvSpPr txBox="1"/>
              <p:nvPr/>
            </p:nvSpPr>
            <p:spPr>
              <a:xfrm>
                <a:off x="7082881" y="3622173"/>
                <a:ext cx="434957" cy="360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dirty="0"/>
                  <a:t>Food</a:t>
                </a:r>
                <a:endParaRPr lang="en-US" sz="1200" dirty="0"/>
              </a:p>
            </p:txBody>
          </p:sp>
        </p:grp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320DADF7-B1A5-4269-BBE6-8EF75FCF352A}"/>
                </a:ext>
              </a:extLst>
            </p:cNvPr>
            <p:cNvGrpSpPr/>
            <p:nvPr/>
          </p:nvGrpSpPr>
          <p:grpSpPr>
            <a:xfrm>
              <a:off x="17097685" y="11890200"/>
              <a:ext cx="1062614" cy="432812"/>
              <a:chOff x="5411216" y="2493268"/>
              <a:chExt cx="1593088" cy="432812"/>
            </a:xfrm>
          </p:grpSpPr>
          <p:sp>
            <p:nvSpPr>
              <p:cNvPr id="228" name="橢圓 227">
                <a:extLst>
                  <a:ext uri="{FF2B5EF4-FFF2-40B4-BE49-F238E27FC236}">
                    <a16:creationId xmlns:a16="http://schemas.microsoft.com/office/drawing/2014/main" id="{F437BA13-CE5E-42D0-992B-ECCC0E00F467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文字方塊 228">
                <a:extLst>
                  <a:ext uri="{FF2B5EF4-FFF2-40B4-BE49-F238E27FC236}">
                    <a16:creationId xmlns:a16="http://schemas.microsoft.com/office/drawing/2014/main" id="{E5679DA4-B59C-4039-809F-C58F7C4576A3}"/>
                  </a:ext>
                </a:extLst>
              </p:cNvPr>
              <p:cNvSpPr txBox="1"/>
              <p:nvPr/>
            </p:nvSpPr>
            <p:spPr>
              <a:xfrm>
                <a:off x="5625041" y="2555785"/>
                <a:ext cx="1165450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FName</a:t>
                </a:r>
                <a:endParaRPr lang="en-US" sz="1200" dirty="0"/>
              </a:p>
            </p:txBody>
          </p:sp>
        </p:grp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C1F199F4-CE54-4136-98A7-3F3A554DBCC3}"/>
                </a:ext>
              </a:extLst>
            </p:cNvPr>
            <p:cNvGrpSpPr/>
            <p:nvPr/>
          </p:nvGrpSpPr>
          <p:grpSpPr>
            <a:xfrm>
              <a:off x="17173172" y="11288156"/>
              <a:ext cx="911634" cy="432812"/>
              <a:chOff x="5411216" y="2493268"/>
              <a:chExt cx="1593088" cy="432812"/>
            </a:xfrm>
          </p:grpSpPr>
          <p:sp>
            <p:nvSpPr>
              <p:cNvPr id="226" name="橢圓 225">
                <a:extLst>
                  <a:ext uri="{FF2B5EF4-FFF2-40B4-BE49-F238E27FC236}">
                    <a16:creationId xmlns:a16="http://schemas.microsoft.com/office/drawing/2014/main" id="{681CC5C2-A4D9-452C-A996-681437DE9D49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文字方塊 226">
                <a:extLst>
                  <a:ext uri="{FF2B5EF4-FFF2-40B4-BE49-F238E27FC236}">
                    <a16:creationId xmlns:a16="http://schemas.microsoft.com/office/drawing/2014/main" id="{6349383E-B6FA-4446-9356-871B747898BE}"/>
                  </a:ext>
                </a:extLst>
              </p:cNvPr>
              <p:cNvSpPr txBox="1"/>
              <p:nvPr/>
            </p:nvSpPr>
            <p:spPr>
              <a:xfrm>
                <a:off x="5788312" y="2555785"/>
                <a:ext cx="838911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u="sng" dirty="0"/>
                  <a:t>FID</a:t>
                </a:r>
              </a:p>
            </p:txBody>
          </p:sp>
        </p:grp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16E03B72-2D6C-4F05-8CA4-50550A3C0DE2}"/>
                </a:ext>
              </a:extLst>
            </p:cNvPr>
            <p:cNvGrpSpPr/>
            <p:nvPr/>
          </p:nvGrpSpPr>
          <p:grpSpPr>
            <a:xfrm>
              <a:off x="17071253" y="12492244"/>
              <a:ext cx="1115476" cy="432812"/>
              <a:chOff x="5411216" y="2493268"/>
              <a:chExt cx="1593088" cy="432812"/>
            </a:xfrm>
          </p:grpSpPr>
          <p:sp>
            <p:nvSpPr>
              <p:cNvPr id="224" name="橢圓 223">
                <a:extLst>
                  <a:ext uri="{FF2B5EF4-FFF2-40B4-BE49-F238E27FC236}">
                    <a16:creationId xmlns:a16="http://schemas.microsoft.com/office/drawing/2014/main" id="{94D7510F-7601-4596-A367-F442CEDD3E63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文字方塊 224">
                <a:extLst>
                  <a:ext uri="{FF2B5EF4-FFF2-40B4-BE49-F238E27FC236}">
                    <a16:creationId xmlns:a16="http://schemas.microsoft.com/office/drawing/2014/main" id="{64DF7BCD-BD19-4C9A-AF00-3D2646C330A4}"/>
                  </a:ext>
                </a:extLst>
              </p:cNvPr>
              <p:cNvSpPr txBox="1"/>
              <p:nvPr/>
            </p:nvSpPr>
            <p:spPr>
              <a:xfrm>
                <a:off x="5770136" y="2555785"/>
                <a:ext cx="875268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price</a:t>
                </a:r>
              </a:p>
            </p:txBody>
          </p:sp>
        </p:grpSp>
        <p:grpSp>
          <p:nvGrpSpPr>
            <p:cNvPr id="221" name="群組 220">
              <a:extLst>
                <a:ext uri="{FF2B5EF4-FFF2-40B4-BE49-F238E27FC236}">
                  <a16:creationId xmlns:a16="http://schemas.microsoft.com/office/drawing/2014/main" id="{5903E56B-CE8B-406C-8F3E-6EBFFFD0F5B7}"/>
                </a:ext>
              </a:extLst>
            </p:cNvPr>
            <p:cNvGrpSpPr/>
            <p:nvPr/>
          </p:nvGrpSpPr>
          <p:grpSpPr>
            <a:xfrm>
              <a:off x="16832448" y="13094288"/>
              <a:ext cx="1593088" cy="432812"/>
              <a:chOff x="5411216" y="2493268"/>
              <a:chExt cx="1593088" cy="432812"/>
            </a:xfrm>
          </p:grpSpPr>
          <p:sp>
            <p:nvSpPr>
              <p:cNvPr id="222" name="橢圓 221">
                <a:extLst>
                  <a:ext uri="{FF2B5EF4-FFF2-40B4-BE49-F238E27FC236}">
                    <a16:creationId xmlns:a16="http://schemas.microsoft.com/office/drawing/2014/main" id="{694C3CED-74B8-4AAC-9473-CE83A61736A3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文字方塊 222">
                <a:extLst>
                  <a:ext uri="{FF2B5EF4-FFF2-40B4-BE49-F238E27FC236}">
                    <a16:creationId xmlns:a16="http://schemas.microsoft.com/office/drawing/2014/main" id="{67A52B79-4D70-42F6-9E96-99AC36926F33}"/>
                  </a:ext>
                </a:extLst>
              </p:cNvPr>
              <p:cNvSpPr txBox="1"/>
              <p:nvPr/>
            </p:nvSpPr>
            <p:spPr>
              <a:xfrm>
                <a:off x="5636728" y="2555785"/>
                <a:ext cx="1142077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F_IMG_URL</a:t>
                </a:r>
              </a:p>
            </p:txBody>
          </p:sp>
        </p:grpSp>
        <p:cxnSp>
          <p:nvCxnSpPr>
            <p:cNvPr id="215" name="直線接點 214">
              <a:extLst>
                <a:ext uri="{FF2B5EF4-FFF2-40B4-BE49-F238E27FC236}">
                  <a16:creationId xmlns:a16="http://schemas.microsoft.com/office/drawing/2014/main" id="{C5F7003E-45C6-454C-B757-1F0330780C61}"/>
                </a:ext>
              </a:extLst>
            </p:cNvPr>
            <p:cNvCxnSpPr>
              <a:cxnSpLocks/>
              <a:stCxn id="228" idx="6"/>
            </p:cNvCxnSpPr>
            <p:nvPr/>
          </p:nvCxnSpPr>
          <p:spPr>
            <a:xfrm>
              <a:off x="18160299" y="12106606"/>
              <a:ext cx="619972" cy="2496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6B9E1EE2-1652-4768-86B3-926D0A68BCC9}"/>
                </a:ext>
              </a:extLst>
            </p:cNvPr>
            <p:cNvCxnSpPr>
              <a:cxnSpLocks/>
              <a:stCxn id="222" idx="6"/>
            </p:cNvCxnSpPr>
            <p:nvPr/>
          </p:nvCxnSpPr>
          <p:spPr>
            <a:xfrm flipV="1">
              <a:off x="18425536" y="12739666"/>
              <a:ext cx="498317" cy="5710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A0FBFFC5-0786-4A7D-AE7F-53B20A3A699B}"/>
                </a:ext>
              </a:extLst>
            </p:cNvPr>
            <p:cNvCxnSpPr>
              <a:cxnSpLocks/>
              <a:stCxn id="226" idx="6"/>
            </p:cNvCxnSpPr>
            <p:nvPr/>
          </p:nvCxnSpPr>
          <p:spPr>
            <a:xfrm>
              <a:off x="18084806" y="11504562"/>
              <a:ext cx="788731" cy="68498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線接點 237">
              <a:extLst>
                <a:ext uri="{FF2B5EF4-FFF2-40B4-BE49-F238E27FC236}">
                  <a16:creationId xmlns:a16="http://schemas.microsoft.com/office/drawing/2014/main" id="{AB2C404D-8BBE-43EB-A703-CF6AB2627039}"/>
                </a:ext>
              </a:extLst>
            </p:cNvPr>
            <p:cNvCxnSpPr>
              <a:cxnSpLocks/>
              <a:stCxn id="224" idx="6"/>
            </p:cNvCxnSpPr>
            <p:nvPr/>
          </p:nvCxnSpPr>
          <p:spPr>
            <a:xfrm flipV="1">
              <a:off x="18186729" y="12448444"/>
              <a:ext cx="655152" cy="26020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群組 493">
            <a:extLst>
              <a:ext uri="{FF2B5EF4-FFF2-40B4-BE49-F238E27FC236}">
                <a16:creationId xmlns:a16="http://schemas.microsoft.com/office/drawing/2014/main" id="{AFF47E02-765E-41DB-AE14-2DC1D7BD496B}"/>
              </a:ext>
            </a:extLst>
          </p:cNvPr>
          <p:cNvGrpSpPr/>
          <p:nvPr/>
        </p:nvGrpSpPr>
        <p:grpSpPr>
          <a:xfrm>
            <a:off x="15893282" y="2973055"/>
            <a:ext cx="3848380" cy="1861584"/>
            <a:chOff x="22056157" y="4404533"/>
            <a:chExt cx="4410054" cy="2260879"/>
          </a:xfrm>
        </p:grpSpPr>
        <p:grpSp>
          <p:nvGrpSpPr>
            <p:cNvPr id="245" name="群組 244">
              <a:extLst>
                <a:ext uri="{FF2B5EF4-FFF2-40B4-BE49-F238E27FC236}">
                  <a16:creationId xmlns:a16="http://schemas.microsoft.com/office/drawing/2014/main" id="{8F833CEA-FDD9-4469-B027-85D742485A6E}"/>
                </a:ext>
              </a:extLst>
            </p:cNvPr>
            <p:cNvGrpSpPr/>
            <p:nvPr/>
          </p:nvGrpSpPr>
          <p:grpSpPr>
            <a:xfrm>
              <a:off x="22396883" y="4404533"/>
              <a:ext cx="617478" cy="432812"/>
              <a:chOff x="5411216" y="2493268"/>
              <a:chExt cx="1593088" cy="432812"/>
            </a:xfrm>
          </p:grpSpPr>
          <p:sp>
            <p:nvSpPr>
              <p:cNvPr id="274" name="橢圓 273">
                <a:extLst>
                  <a:ext uri="{FF2B5EF4-FFF2-40B4-BE49-F238E27FC236}">
                    <a16:creationId xmlns:a16="http://schemas.microsoft.com/office/drawing/2014/main" id="{332BADE2-3419-4866-B848-83F0143571B0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文字方塊 274">
                <a:extLst>
                  <a:ext uri="{FF2B5EF4-FFF2-40B4-BE49-F238E27FC236}">
                    <a16:creationId xmlns:a16="http://schemas.microsoft.com/office/drawing/2014/main" id="{B32C9EFE-1C41-4091-A3FA-FAE035DAE04C}"/>
                  </a:ext>
                </a:extLst>
              </p:cNvPr>
              <p:cNvSpPr txBox="1"/>
              <p:nvPr/>
            </p:nvSpPr>
            <p:spPr>
              <a:xfrm>
                <a:off x="5542459" y="2555785"/>
                <a:ext cx="1330599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UID</a:t>
                </a:r>
              </a:p>
            </p:txBody>
          </p:sp>
        </p:grpSp>
        <p:grpSp>
          <p:nvGrpSpPr>
            <p:cNvPr id="246" name="群組 245">
              <a:extLst>
                <a:ext uri="{FF2B5EF4-FFF2-40B4-BE49-F238E27FC236}">
                  <a16:creationId xmlns:a16="http://schemas.microsoft.com/office/drawing/2014/main" id="{4073E6C6-10A1-484D-A399-8D5BD86EDA42}"/>
                </a:ext>
              </a:extLst>
            </p:cNvPr>
            <p:cNvGrpSpPr/>
            <p:nvPr/>
          </p:nvGrpSpPr>
          <p:grpSpPr>
            <a:xfrm>
              <a:off x="22881307" y="6157194"/>
              <a:ext cx="1859196" cy="508218"/>
              <a:chOff x="6844992" y="3539526"/>
              <a:chExt cx="738432" cy="508218"/>
            </a:xfrm>
          </p:grpSpPr>
          <p:sp>
            <p:nvSpPr>
              <p:cNvPr id="272" name="矩形: 圓角 271">
                <a:extLst>
                  <a:ext uri="{FF2B5EF4-FFF2-40B4-BE49-F238E27FC236}">
                    <a16:creationId xmlns:a16="http://schemas.microsoft.com/office/drawing/2014/main" id="{6B9A7FB9-6910-4897-BE34-E2620E06A6CC}"/>
                  </a:ext>
                </a:extLst>
              </p:cNvPr>
              <p:cNvSpPr/>
              <p:nvPr/>
            </p:nvSpPr>
            <p:spPr>
              <a:xfrm>
                <a:off x="6844992" y="3539526"/>
                <a:ext cx="738432" cy="5082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文字方塊 272">
                <a:extLst>
                  <a:ext uri="{FF2B5EF4-FFF2-40B4-BE49-F238E27FC236}">
                    <a16:creationId xmlns:a16="http://schemas.microsoft.com/office/drawing/2014/main" id="{F1BFCFF0-DF88-4149-BCEC-764ED16B0165}"/>
                  </a:ext>
                </a:extLst>
              </p:cNvPr>
              <p:cNvSpPr txBox="1"/>
              <p:nvPr/>
            </p:nvSpPr>
            <p:spPr>
              <a:xfrm>
                <a:off x="6992489" y="3613371"/>
                <a:ext cx="443437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dirty="0"/>
                  <a:t>Transaction</a:t>
                </a:r>
                <a:endParaRPr lang="en-US" sz="1200" dirty="0"/>
              </a:p>
            </p:txBody>
          </p:sp>
        </p:grpSp>
        <p:grpSp>
          <p:nvGrpSpPr>
            <p:cNvPr id="247" name="群組 246">
              <a:extLst>
                <a:ext uri="{FF2B5EF4-FFF2-40B4-BE49-F238E27FC236}">
                  <a16:creationId xmlns:a16="http://schemas.microsoft.com/office/drawing/2014/main" id="{8D94BC3D-8571-4406-9A58-5A39BE7F4309}"/>
                </a:ext>
              </a:extLst>
            </p:cNvPr>
            <p:cNvGrpSpPr/>
            <p:nvPr/>
          </p:nvGrpSpPr>
          <p:grpSpPr>
            <a:xfrm>
              <a:off x="22056157" y="5006577"/>
              <a:ext cx="617473" cy="432812"/>
              <a:chOff x="5411217" y="2493268"/>
              <a:chExt cx="1593088" cy="432812"/>
            </a:xfrm>
          </p:grpSpPr>
          <p:sp>
            <p:nvSpPr>
              <p:cNvPr id="270" name="橢圓 269">
                <a:extLst>
                  <a:ext uri="{FF2B5EF4-FFF2-40B4-BE49-F238E27FC236}">
                    <a16:creationId xmlns:a16="http://schemas.microsoft.com/office/drawing/2014/main" id="{E2EE746A-B1CA-47C7-8E7A-074EBCD79CE6}"/>
                  </a:ext>
                </a:extLst>
              </p:cNvPr>
              <p:cNvSpPr/>
              <p:nvPr/>
            </p:nvSpPr>
            <p:spPr>
              <a:xfrm>
                <a:off x="5411217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文字方塊 270">
                <a:extLst>
                  <a:ext uri="{FF2B5EF4-FFF2-40B4-BE49-F238E27FC236}">
                    <a16:creationId xmlns:a16="http://schemas.microsoft.com/office/drawing/2014/main" id="{4313D604-9AD6-47D1-A1A6-5E0BC0E43A6F}"/>
                  </a:ext>
                </a:extLst>
              </p:cNvPr>
              <p:cNvSpPr txBox="1"/>
              <p:nvPr/>
            </p:nvSpPr>
            <p:spPr>
              <a:xfrm>
                <a:off x="5580818" y="2555785"/>
                <a:ext cx="1253902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u="sng" dirty="0"/>
                  <a:t>TID</a:t>
                </a:r>
              </a:p>
            </p:txBody>
          </p:sp>
        </p:grpSp>
        <p:grpSp>
          <p:nvGrpSpPr>
            <p:cNvPr id="248" name="群組 247">
              <a:extLst>
                <a:ext uri="{FF2B5EF4-FFF2-40B4-BE49-F238E27FC236}">
                  <a16:creationId xmlns:a16="http://schemas.microsoft.com/office/drawing/2014/main" id="{FD7193E6-0E70-4480-8C91-A61F7E7299C8}"/>
                </a:ext>
              </a:extLst>
            </p:cNvPr>
            <p:cNvGrpSpPr/>
            <p:nvPr/>
          </p:nvGrpSpPr>
          <p:grpSpPr>
            <a:xfrm>
              <a:off x="23148562" y="5006577"/>
              <a:ext cx="557896" cy="432812"/>
              <a:chOff x="5411216" y="2493268"/>
              <a:chExt cx="1593088" cy="432812"/>
            </a:xfrm>
          </p:grpSpPr>
          <p:sp>
            <p:nvSpPr>
              <p:cNvPr id="268" name="橢圓 267">
                <a:extLst>
                  <a:ext uri="{FF2B5EF4-FFF2-40B4-BE49-F238E27FC236}">
                    <a16:creationId xmlns:a16="http://schemas.microsoft.com/office/drawing/2014/main" id="{15F30E50-E7A6-4C9E-A43C-BB0C21893DAA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文字方塊 268">
                <a:extLst>
                  <a:ext uri="{FF2B5EF4-FFF2-40B4-BE49-F238E27FC236}">
                    <a16:creationId xmlns:a16="http://schemas.microsoft.com/office/drawing/2014/main" id="{B8004A19-C048-44BF-9EB6-4AB05D38692C}"/>
                  </a:ext>
                </a:extLst>
              </p:cNvPr>
              <p:cNvSpPr txBox="1"/>
              <p:nvPr/>
            </p:nvSpPr>
            <p:spPr>
              <a:xfrm>
                <a:off x="5499711" y="2555785"/>
                <a:ext cx="1416107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RID</a:t>
                </a:r>
              </a:p>
            </p:txBody>
          </p:sp>
        </p:grpSp>
        <p:grpSp>
          <p:nvGrpSpPr>
            <p:cNvPr id="249" name="群組 248">
              <a:extLst>
                <a:ext uri="{FF2B5EF4-FFF2-40B4-BE49-F238E27FC236}">
                  <a16:creationId xmlns:a16="http://schemas.microsoft.com/office/drawing/2014/main" id="{1CA1BA9A-9468-44D3-98A1-CD5BF5778E8D}"/>
                </a:ext>
              </a:extLst>
            </p:cNvPr>
            <p:cNvGrpSpPr/>
            <p:nvPr/>
          </p:nvGrpSpPr>
          <p:grpSpPr>
            <a:xfrm>
              <a:off x="23758673" y="4404533"/>
              <a:ext cx="595007" cy="432812"/>
              <a:chOff x="5411216" y="2493268"/>
              <a:chExt cx="1593088" cy="432812"/>
            </a:xfrm>
          </p:grpSpPr>
          <p:sp>
            <p:nvSpPr>
              <p:cNvPr id="266" name="橢圓 265">
                <a:extLst>
                  <a:ext uri="{FF2B5EF4-FFF2-40B4-BE49-F238E27FC236}">
                    <a16:creationId xmlns:a16="http://schemas.microsoft.com/office/drawing/2014/main" id="{810A9C01-9D58-4875-8E4B-BB2F34D12AE5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文字方塊 266">
                <a:extLst>
                  <a:ext uri="{FF2B5EF4-FFF2-40B4-BE49-F238E27FC236}">
                    <a16:creationId xmlns:a16="http://schemas.microsoft.com/office/drawing/2014/main" id="{629BFCD4-F9D6-423E-BDC7-5F3EB1953408}"/>
                  </a:ext>
                </a:extLst>
              </p:cNvPr>
              <p:cNvSpPr txBox="1"/>
              <p:nvPr/>
            </p:nvSpPr>
            <p:spPr>
              <a:xfrm>
                <a:off x="5549183" y="2555785"/>
                <a:ext cx="1317171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PID</a:t>
                </a:r>
              </a:p>
            </p:txBody>
          </p:sp>
        </p:grpSp>
        <p:grpSp>
          <p:nvGrpSpPr>
            <p:cNvPr id="250" name="群組 249">
              <a:extLst>
                <a:ext uri="{FF2B5EF4-FFF2-40B4-BE49-F238E27FC236}">
                  <a16:creationId xmlns:a16="http://schemas.microsoft.com/office/drawing/2014/main" id="{88EB959D-4150-471B-8131-A3EA754D224E}"/>
                </a:ext>
              </a:extLst>
            </p:cNvPr>
            <p:cNvGrpSpPr/>
            <p:nvPr/>
          </p:nvGrpSpPr>
          <p:grpSpPr>
            <a:xfrm>
              <a:off x="24089740" y="5006577"/>
              <a:ext cx="971458" cy="432812"/>
              <a:chOff x="5358956" y="2493268"/>
              <a:chExt cx="1697628" cy="432812"/>
            </a:xfrm>
          </p:grpSpPr>
          <p:sp>
            <p:nvSpPr>
              <p:cNvPr id="264" name="橢圓 263">
                <a:extLst>
                  <a:ext uri="{FF2B5EF4-FFF2-40B4-BE49-F238E27FC236}">
                    <a16:creationId xmlns:a16="http://schemas.microsoft.com/office/drawing/2014/main" id="{7603E00D-C2CF-45A6-90AB-F50959B1FB3A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文字方塊 264">
                <a:extLst>
                  <a:ext uri="{FF2B5EF4-FFF2-40B4-BE49-F238E27FC236}">
                    <a16:creationId xmlns:a16="http://schemas.microsoft.com/office/drawing/2014/main" id="{D4AFEE43-EA76-4CDE-A0BA-1F3F79C2A5D4}"/>
                  </a:ext>
                </a:extLst>
              </p:cNvPr>
              <p:cNvSpPr txBox="1"/>
              <p:nvPr/>
            </p:nvSpPr>
            <p:spPr>
              <a:xfrm>
                <a:off x="5358956" y="2555785"/>
                <a:ext cx="1697628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totalPrice</a:t>
                </a:r>
                <a:endParaRPr lang="en-US" sz="1200" dirty="0"/>
              </a:p>
            </p:txBody>
          </p:sp>
        </p:grpSp>
        <p:grpSp>
          <p:nvGrpSpPr>
            <p:cNvPr id="251" name="群組 250">
              <a:extLst>
                <a:ext uri="{FF2B5EF4-FFF2-40B4-BE49-F238E27FC236}">
                  <a16:creationId xmlns:a16="http://schemas.microsoft.com/office/drawing/2014/main" id="{54278AD1-7AE6-4509-96A5-29270D1BD30D}"/>
                </a:ext>
              </a:extLst>
            </p:cNvPr>
            <p:cNvGrpSpPr/>
            <p:nvPr/>
          </p:nvGrpSpPr>
          <p:grpSpPr>
            <a:xfrm>
              <a:off x="25230669" y="5006577"/>
              <a:ext cx="1235542" cy="432812"/>
              <a:chOff x="5128202" y="2493268"/>
              <a:chExt cx="2159117" cy="432812"/>
            </a:xfrm>
          </p:grpSpPr>
          <p:sp>
            <p:nvSpPr>
              <p:cNvPr id="262" name="橢圓 261">
                <a:extLst>
                  <a:ext uri="{FF2B5EF4-FFF2-40B4-BE49-F238E27FC236}">
                    <a16:creationId xmlns:a16="http://schemas.microsoft.com/office/drawing/2014/main" id="{221D4AEC-F0C4-436F-8DA4-6BB5A75722AD}"/>
                  </a:ext>
                </a:extLst>
              </p:cNvPr>
              <p:cNvSpPr/>
              <p:nvPr/>
            </p:nvSpPr>
            <p:spPr>
              <a:xfrm>
                <a:off x="5128202" y="2493268"/>
                <a:ext cx="2159117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文字方塊 262">
                <a:extLst>
                  <a:ext uri="{FF2B5EF4-FFF2-40B4-BE49-F238E27FC236}">
                    <a16:creationId xmlns:a16="http://schemas.microsoft.com/office/drawing/2014/main" id="{98652AB4-92DC-43AD-A7C7-E3BAF1F5D13C}"/>
                  </a:ext>
                </a:extLst>
              </p:cNvPr>
              <p:cNvSpPr txBox="1"/>
              <p:nvPr/>
            </p:nvSpPr>
            <p:spPr>
              <a:xfrm>
                <a:off x="5698255" y="2555785"/>
                <a:ext cx="1019022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time</a:t>
                </a:r>
              </a:p>
            </p:txBody>
          </p:sp>
        </p:grpSp>
        <p:grpSp>
          <p:nvGrpSpPr>
            <p:cNvPr id="252" name="群組 251">
              <a:extLst>
                <a:ext uri="{FF2B5EF4-FFF2-40B4-BE49-F238E27FC236}">
                  <a16:creationId xmlns:a16="http://schemas.microsoft.com/office/drawing/2014/main" id="{40E80D51-DDF1-4BCC-BDB8-75DE48C53C31}"/>
                </a:ext>
              </a:extLst>
            </p:cNvPr>
            <p:cNvGrpSpPr/>
            <p:nvPr/>
          </p:nvGrpSpPr>
          <p:grpSpPr>
            <a:xfrm>
              <a:off x="24873123" y="4404533"/>
              <a:ext cx="1593088" cy="432812"/>
              <a:chOff x="5411216" y="2493268"/>
              <a:chExt cx="1593088" cy="432812"/>
            </a:xfrm>
          </p:grpSpPr>
          <p:sp>
            <p:nvSpPr>
              <p:cNvPr id="260" name="橢圓 259">
                <a:extLst>
                  <a:ext uri="{FF2B5EF4-FFF2-40B4-BE49-F238E27FC236}">
                    <a16:creationId xmlns:a16="http://schemas.microsoft.com/office/drawing/2014/main" id="{08CAF954-A161-403E-87E7-B29DF5B4D759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文字方塊 260">
                <a:extLst>
                  <a:ext uri="{FF2B5EF4-FFF2-40B4-BE49-F238E27FC236}">
                    <a16:creationId xmlns:a16="http://schemas.microsoft.com/office/drawing/2014/main" id="{023A099F-2325-414A-893B-53CB63A4E1E7}"/>
                  </a:ext>
                </a:extLst>
              </p:cNvPr>
              <p:cNvSpPr txBox="1"/>
              <p:nvPr/>
            </p:nvSpPr>
            <p:spPr>
              <a:xfrm>
                <a:off x="5764250" y="2555785"/>
                <a:ext cx="887022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discount</a:t>
                </a:r>
              </a:p>
            </p:txBody>
          </p:sp>
        </p:grpSp>
        <p:cxnSp>
          <p:nvCxnSpPr>
            <p:cNvPr id="253" name="直線接點 252">
              <a:extLst>
                <a:ext uri="{FF2B5EF4-FFF2-40B4-BE49-F238E27FC236}">
                  <a16:creationId xmlns:a16="http://schemas.microsoft.com/office/drawing/2014/main" id="{31A73ED2-31E7-454B-A754-1E3F39C49C70}"/>
                </a:ext>
              </a:extLst>
            </p:cNvPr>
            <p:cNvCxnSpPr>
              <a:cxnSpLocks/>
              <a:stCxn id="270" idx="5"/>
            </p:cNvCxnSpPr>
            <p:nvPr/>
          </p:nvCxnSpPr>
          <p:spPr>
            <a:xfrm>
              <a:off x="22583207" y="5376005"/>
              <a:ext cx="377571" cy="771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5E80757B-AD27-4757-B86D-58DAA22A26CA}"/>
                </a:ext>
              </a:extLst>
            </p:cNvPr>
            <p:cNvCxnSpPr>
              <a:cxnSpLocks/>
              <a:stCxn id="274" idx="4"/>
            </p:cNvCxnSpPr>
            <p:nvPr/>
          </p:nvCxnSpPr>
          <p:spPr>
            <a:xfrm>
              <a:off x="22705622" y="4837345"/>
              <a:ext cx="692096" cy="13198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接點 254">
              <a:extLst>
                <a:ext uri="{FF2B5EF4-FFF2-40B4-BE49-F238E27FC236}">
                  <a16:creationId xmlns:a16="http://schemas.microsoft.com/office/drawing/2014/main" id="{EEB5CC87-70AC-444B-94AD-8221DCAA6006}"/>
                </a:ext>
              </a:extLst>
            </p:cNvPr>
            <p:cNvCxnSpPr>
              <a:cxnSpLocks/>
              <a:stCxn id="268" idx="4"/>
            </p:cNvCxnSpPr>
            <p:nvPr/>
          </p:nvCxnSpPr>
          <p:spPr>
            <a:xfrm>
              <a:off x="23427510" y="5439389"/>
              <a:ext cx="150145" cy="71780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線接點 255">
              <a:extLst>
                <a:ext uri="{FF2B5EF4-FFF2-40B4-BE49-F238E27FC236}">
                  <a16:creationId xmlns:a16="http://schemas.microsoft.com/office/drawing/2014/main" id="{2BFD1C73-2C23-45F0-8FB8-15264F0BA067}"/>
                </a:ext>
              </a:extLst>
            </p:cNvPr>
            <p:cNvCxnSpPr>
              <a:cxnSpLocks/>
              <a:endCxn id="272" idx="0"/>
            </p:cNvCxnSpPr>
            <p:nvPr/>
          </p:nvCxnSpPr>
          <p:spPr>
            <a:xfrm flipH="1">
              <a:off x="23810905" y="4837345"/>
              <a:ext cx="237582" cy="13198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接點 256">
              <a:extLst>
                <a:ext uri="{FF2B5EF4-FFF2-40B4-BE49-F238E27FC236}">
                  <a16:creationId xmlns:a16="http://schemas.microsoft.com/office/drawing/2014/main" id="{29CD5649-4C89-4C06-AA76-E348EB82D8D1}"/>
                </a:ext>
              </a:extLst>
            </p:cNvPr>
            <p:cNvCxnSpPr>
              <a:cxnSpLocks/>
              <a:stCxn id="264" idx="4"/>
            </p:cNvCxnSpPr>
            <p:nvPr/>
          </p:nvCxnSpPr>
          <p:spPr>
            <a:xfrm flipH="1">
              <a:off x="24059012" y="5439389"/>
              <a:ext cx="516449" cy="71780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接點 257">
              <a:extLst>
                <a:ext uri="{FF2B5EF4-FFF2-40B4-BE49-F238E27FC236}">
                  <a16:creationId xmlns:a16="http://schemas.microsoft.com/office/drawing/2014/main" id="{508BC7E0-B8A7-4C8D-BFB2-3DC47C02329D}"/>
                </a:ext>
              </a:extLst>
            </p:cNvPr>
            <p:cNvCxnSpPr>
              <a:cxnSpLocks/>
              <a:endCxn id="272" idx="3"/>
            </p:cNvCxnSpPr>
            <p:nvPr/>
          </p:nvCxnSpPr>
          <p:spPr>
            <a:xfrm flipH="1">
              <a:off x="24740503" y="5433609"/>
              <a:ext cx="929166" cy="9776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手繪多邊形: 圖案 258">
              <a:extLst>
                <a:ext uri="{FF2B5EF4-FFF2-40B4-BE49-F238E27FC236}">
                  <a16:creationId xmlns:a16="http://schemas.microsoft.com/office/drawing/2014/main" id="{16F31B7D-0A57-45CD-A087-D2A87C9D2096}"/>
                </a:ext>
              </a:extLst>
            </p:cNvPr>
            <p:cNvSpPr/>
            <p:nvPr/>
          </p:nvSpPr>
          <p:spPr>
            <a:xfrm>
              <a:off x="24504187" y="4769556"/>
              <a:ext cx="675678" cy="1387638"/>
            </a:xfrm>
            <a:custGeom>
              <a:avLst/>
              <a:gdLst>
                <a:gd name="connsiteX0" fmla="*/ 969264 w 969264"/>
                <a:gd name="connsiteY0" fmla="*/ 0 h 1481328"/>
                <a:gd name="connsiteX1" fmla="*/ 792480 w 969264"/>
                <a:gd name="connsiteY1" fmla="*/ 896112 h 1481328"/>
                <a:gd name="connsiteX2" fmla="*/ 0 w 969264"/>
                <a:gd name="connsiteY2" fmla="*/ 1481328 h 1481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264" h="1481328">
                  <a:moveTo>
                    <a:pt x="969264" y="0"/>
                  </a:moveTo>
                  <a:cubicBezTo>
                    <a:pt x="961644" y="324612"/>
                    <a:pt x="954024" y="649224"/>
                    <a:pt x="792480" y="896112"/>
                  </a:cubicBezTo>
                  <a:cubicBezTo>
                    <a:pt x="630936" y="1143000"/>
                    <a:pt x="315468" y="1312164"/>
                    <a:pt x="0" y="1481328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grpSp>
        <p:nvGrpSpPr>
          <p:cNvPr id="414" name="群組 413">
            <a:extLst>
              <a:ext uri="{FF2B5EF4-FFF2-40B4-BE49-F238E27FC236}">
                <a16:creationId xmlns:a16="http://schemas.microsoft.com/office/drawing/2014/main" id="{DA3D9138-28D8-45B9-B096-612F628FAA82}"/>
              </a:ext>
            </a:extLst>
          </p:cNvPr>
          <p:cNvGrpSpPr/>
          <p:nvPr/>
        </p:nvGrpSpPr>
        <p:grpSpPr>
          <a:xfrm flipH="1">
            <a:off x="4370458" y="3528754"/>
            <a:ext cx="3798975" cy="4460005"/>
            <a:chOff x="13081373" y="4870411"/>
            <a:chExt cx="4353435" cy="5416643"/>
          </a:xfrm>
        </p:grpSpPr>
        <p:grpSp>
          <p:nvGrpSpPr>
            <p:cNvPr id="283" name="群組 282">
              <a:extLst>
                <a:ext uri="{FF2B5EF4-FFF2-40B4-BE49-F238E27FC236}">
                  <a16:creationId xmlns:a16="http://schemas.microsoft.com/office/drawing/2014/main" id="{CCF110F2-3F3C-442B-81AC-6BA94AD5BF24}"/>
                </a:ext>
              </a:extLst>
            </p:cNvPr>
            <p:cNvGrpSpPr/>
            <p:nvPr/>
          </p:nvGrpSpPr>
          <p:grpSpPr>
            <a:xfrm>
              <a:off x="16170637" y="4870411"/>
              <a:ext cx="684055" cy="432812"/>
              <a:chOff x="5325336" y="2493268"/>
              <a:chExt cx="1764858" cy="432812"/>
            </a:xfrm>
          </p:grpSpPr>
          <p:sp>
            <p:nvSpPr>
              <p:cNvPr id="312" name="橢圓 311">
                <a:extLst>
                  <a:ext uri="{FF2B5EF4-FFF2-40B4-BE49-F238E27FC236}">
                    <a16:creationId xmlns:a16="http://schemas.microsoft.com/office/drawing/2014/main" id="{2ED2BD8C-CED6-4F6C-AD51-704FE6C9F4DC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文字方塊 312">
                <a:extLst>
                  <a:ext uri="{FF2B5EF4-FFF2-40B4-BE49-F238E27FC236}">
                    <a16:creationId xmlns:a16="http://schemas.microsoft.com/office/drawing/2014/main" id="{DEBCAC39-C0C4-4EE4-BEA1-22E08EE2E74B}"/>
                  </a:ext>
                </a:extLst>
              </p:cNvPr>
              <p:cNvSpPr txBox="1"/>
              <p:nvPr/>
            </p:nvSpPr>
            <p:spPr>
              <a:xfrm>
                <a:off x="5325336" y="2555785"/>
                <a:ext cx="1764858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u="sng" dirty="0"/>
                  <a:t>PA_ID</a:t>
                </a:r>
              </a:p>
            </p:txBody>
          </p:sp>
        </p:grpSp>
        <p:grpSp>
          <p:nvGrpSpPr>
            <p:cNvPr id="284" name="群組 283">
              <a:extLst>
                <a:ext uri="{FF2B5EF4-FFF2-40B4-BE49-F238E27FC236}">
                  <a16:creationId xmlns:a16="http://schemas.microsoft.com/office/drawing/2014/main" id="{68110660-AFD8-4091-B6EC-C1B864AAC93B}"/>
                </a:ext>
              </a:extLst>
            </p:cNvPr>
            <p:cNvGrpSpPr/>
            <p:nvPr/>
          </p:nvGrpSpPr>
          <p:grpSpPr>
            <a:xfrm>
              <a:off x="13081373" y="7293786"/>
              <a:ext cx="1859196" cy="508218"/>
              <a:chOff x="6844992" y="3539526"/>
              <a:chExt cx="738432" cy="508218"/>
            </a:xfrm>
          </p:grpSpPr>
          <p:sp>
            <p:nvSpPr>
              <p:cNvPr id="310" name="矩形: 圓角 309">
                <a:extLst>
                  <a:ext uri="{FF2B5EF4-FFF2-40B4-BE49-F238E27FC236}">
                    <a16:creationId xmlns:a16="http://schemas.microsoft.com/office/drawing/2014/main" id="{4BD33900-7A91-428E-BAD7-0E8217BB4FAC}"/>
                  </a:ext>
                </a:extLst>
              </p:cNvPr>
              <p:cNvSpPr/>
              <p:nvPr/>
            </p:nvSpPr>
            <p:spPr>
              <a:xfrm>
                <a:off x="6844992" y="3539526"/>
                <a:ext cx="738432" cy="50821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 cmpd="dbl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1" name="文字方塊 310">
                <a:extLst>
                  <a:ext uri="{FF2B5EF4-FFF2-40B4-BE49-F238E27FC236}">
                    <a16:creationId xmlns:a16="http://schemas.microsoft.com/office/drawing/2014/main" id="{3FD41999-5857-4865-B415-DC75DF75C8CA}"/>
                  </a:ext>
                </a:extLst>
              </p:cNvPr>
              <p:cNvSpPr txBox="1"/>
              <p:nvPr/>
            </p:nvSpPr>
            <p:spPr>
              <a:xfrm>
                <a:off x="6906668" y="3613371"/>
                <a:ext cx="615086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200" dirty="0" err="1"/>
                  <a:t>Platform_activity</a:t>
                </a:r>
                <a:endParaRPr lang="en-US" sz="1200" dirty="0"/>
              </a:p>
            </p:txBody>
          </p:sp>
        </p:grpSp>
        <p:grpSp>
          <p:nvGrpSpPr>
            <p:cNvPr id="286" name="群組 285">
              <a:extLst>
                <a:ext uri="{FF2B5EF4-FFF2-40B4-BE49-F238E27FC236}">
                  <a16:creationId xmlns:a16="http://schemas.microsoft.com/office/drawing/2014/main" id="{EF6CDA2C-27D1-4198-801E-CD1C4D9E7B4B}"/>
                </a:ext>
              </a:extLst>
            </p:cNvPr>
            <p:cNvGrpSpPr/>
            <p:nvPr/>
          </p:nvGrpSpPr>
          <p:grpSpPr>
            <a:xfrm>
              <a:off x="16021982" y="5383954"/>
              <a:ext cx="981368" cy="432812"/>
              <a:chOff x="5350288" y="2493268"/>
              <a:chExt cx="1714949" cy="432812"/>
            </a:xfrm>
          </p:grpSpPr>
          <p:sp>
            <p:nvSpPr>
              <p:cNvPr id="306" name="橢圓 305">
                <a:extLst>
                  <a:ext uri="{FF2B5EF4-FFF2-40B4-BE49-F238E27FC236}">
                    <a16:creationId xmlns:a16="http://schemas.microsoft.com/office/drawing/2014/main" id="{F8ACB499-7095-4C0E-9E78-82299708E1AC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文字方塊 306">
                <a:extLst>
                  <a:ext uri="{FF2B5EF4-FFF2-40B4-BE49-F238E27FC236}">
                    <a16:creationId xmlns:a16="http://schemas.microsoft.com/office/drawing/2014/main" id="{88C8A242-C9EE-4D33-89D3-ED332CED6CC6}"/>
                  </a:ext>
                </a:extLst>
              </p:cNvPr>
              <p:cNvSpPr txBox="1"/>
              <p:nvPr/>
            </p:nvSpPr>
            <p:spPr>
              <a:xfrm>
                <a:off x="5350288" y="2555785"/>
                <a:ext cx="1714949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PA_Name</a:t>
                </a:r>
                <a:endParaRPr lang="en-US" sz="1200" dirty="0"/>
              </a:p>
            </p:txBody>
          </p:sp>
        </p:grpSp>
        <p:grpSp>
          <p:nvGrpSpPr>
            <p:cNvPr id="287" name="群組 286">
              <a:extLst>
                <a:ext uri="{FF2B5EF4-FFF2-40B4-BE49-F238E27FC236}">
                  <a16:creationId xmlns:a16="http://schemas.microsoft.com/office/drawing/2014/main" id="{A1AC7C6E-D1C8-4F9A-8783-6479F592BFD4}"/>
                </a:ext>
              </a:extLst>
            </p:cNvPr>
            <p:cNvGrpSpPr/>
            <p:nvPr/>
          </p:nvGrpSpPr>
          <p:grpSpPr>
            <a:xfrm>
              <a:off x="15590520" y="5948441"/>
              <a:ext cx="1844288" cy="432812"/>
              <a:chOff x="5411216" y="2493268"/>
              <a:chExt cx="1593108" cy="432812"/>
            </a:xfrm>
          </p:grpSpPr>
          <p:sp>
            <p:nvSpPr>
              <p:cNvPr id="304" name="橢圓 303">
                <a:extLst>
                  <a:ext uri="{FF2B5EF4-FFF2-40B4-BE49-F238E27FC236}">
                    <a16:creationId xmlns:a16="http://schemas.microsoft.com/office/drawing/2014/main" id="{9912CA80-29D7-43A7-8BDB-3BF692F7476B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文字方塊 304">
                <a:extLst>
                  <a:ext uri="{FF2B5EF4-FFF2-40B4-BE49-F238E27FC236}">
                    <a16:creationId xmlns:a16="http://schemas.microsoft.com/office/drawing/2014/main" id="{62AA7C31-0F89-4DAE-A4D9-68DA80491D81}"/>
                  </a:ext>
                </a:extLst>
              </p:cNvPr>
              <p:cNvSpPr txBox="1"/>
              <p:nvPr/>
            </p:nvSpPr>
            <p:spPr>
              <a:xfrm>
                <a:off x="5411216" y="2555785"/>
                <a:ext cx="1593108" cy="360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err="1"/>
                  <a:t>activity_delivery_fee</a:t>
                </a:r>
                <a:endParaRPr lang="en-US" sz="1200" dirty="0"/>
              </a:p>
            </p:txBody>
          </p:sp>
        </p:grpSp>
        <p:grpSp>
          <p:nvGrpSpPr>
            <p:cNvPr id="288" name="群組 287">
              <a:extLst>
                <a:ext uri="{FF2B5EF4-FFF2-40B4-BE49-F238E27FC236}">
                  <a16:creationId xmlns:a16="http://schemas.microsoft.com/office/drawing/2014/main" id="{8339DF2C-DB58-4B41-829E-B5EB560C5AB5}"/>
                </a:ext>
              </a:extLst>
            </p:cNvPr>
            <p:cNvGrpSpPr/>
            <p:nvPr/>
          </p:nvGrpSpPr>
          <p:grpSpPr>
            <a:xfrm>
              <a:off x="15945465" y="7042996"/>
              <a:ext cx="1134389" cy="432812"/>
              <a:chOff x="5411216" y="2493268"/>
              <a:chExt cx="1593088" cy="432812"/>
            </a:xfrm>
          </p:grpSpPr>
          <p:sp>
            <p:nvSpPr>
              <p:cNvPr id="302" name="橢圓 301">
                <a:extLst>
                  <a:ext uri="{FF2B5EF4-FFF2-40B4-BE49-F238E27FC236}">
                    <a16:creationId xmlns:a16="http://schemas.microsoft.com/office/drawing/2014/main" id="{431D5A99-57F6-4251-AFE5-730CBD3CCA37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文字方塊 302">
                <a:extLst>
                  <a:ext uri="{FF2B5EF4-FFF2-40B4-BE49-F238E27FC236}">
                    <a16:creationId xmlns:a16="http://schemas.microsoft.com/office/drawing/2014/main" id="{6ED3A222-06FA-43B6-A2F9-76A033E97422}"/>
                  </a:ext>
                </a:extLst>
              </p:cNvPr>
              <p:cNvSpPr txBox="1"/>
              <p:nvPr/>
            </p:nvSpPr>
            <p:spPr>
              <a:xfrm>
                <a:off x="5484213" y="2555785"/>
                <a:ext cx="1447112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FDM_arg1</a:t>
                </a:r>
              </a:p>
            </p:txBody>
          </p:sp>
        </p:grpSp>
        <p:grpSp>
          <p:nvGrpSpPr>
            <p:cNvPr id="289" name="群組 288">
              <a:extLst>
                <a:ext uri="{FF2B5EF4-FFF2-40B4-BE49-F238E27FC236}">
                  <a16:creationId xmlns:a16="http://schemas.microsoft.com/office/drawing/2014/main" id="{1840AE58-914F-47F2-81E7-3D51CD1957BF}"/>
                </a:ext>
              </a:extLst>
            </p:cNvPr>
            <p:cNvGrpSpPr/>
            <p:nvPr/>
          </p:nvGrpSpPr>
          <p:grpSpPr>
            <a:xfrm>
              <a:off x="15948903" y="7567179"/>
              <a:ext cx="1127525" cy="432812"/>
              <a:chOff x="5128202" y="2493268"/>
              <a:chExt cx="2159117" cy="432812"/>
            </a:xfrm>
          </p:grpSpPr>
          <p:sp>
            <p:nvSpPr>
              <p:cNvPr id="300" name="橢圓 299">
                <a:extLst>
                  <a:ext uri="{FF2B5EF4-FFF2-40B4-BE49-F238E27FC236}">
                    <a16:creationId xmlns:a16="http://schemas.microsoft.com/office/drawing/2014/main" id="{D17CADA0-2843-4DC2-9F55-A9710E3BB0DA}"/>
                  </a:ext>
                </a:extLst>
              </p:cNvPr>
              <p:cNvSpPr/>
              <p:nvPr/>
            </p:nvSpPr>
            <p:spPr>
              <a:xfrm>
                <a:off x="5128202" y="2493268"/>
                <a:ext cx="2159117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文字方塊 300">
                <a:extLst>
                  <a:ext uri="{FF2B5EF4-FFF2-40B4-BE49-F238E27FC236}">
                    <a16:creationId xmlns:a16="http://schemas.microsoft.com/office/drawing/2014/main" id="{FE00560A-C99C-4152-BCEF-0D34D04F94C9}"/>
                  </a:ext>
                </a:extLst>
              </p:cNvPr>
              <p:cNvSpPr txBox="1"/>
              <p:nvPr/>
            </p:nvSpPr>
            <p:spPr>
              <a:xfrm>
                <a:off x="5221162" y="2555785"/>
                <a:ext cx="1973215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FDM_arg2</a:t>
                </a:r>
              </a:p>
            </p:txBody>
          </p:sp>
        </p:grpSp>
        <p:grpSp>
          <p:nvGrpSpPr>
            <p:cNvPr id="290" name="群組 289">
              <a:extLst>
                <a:ext uri="{FF2B5EF4-FFF2-40B4-BE49-F238E27FC236}">
                  <a16:creationId xmlns:a16="http://schemas.microsoft.com/office/drawing/2014/main" id="{12C5111D-D288-4567-B319-5BB5B993437C}"/>
                </a:ext>
              </a:extLst>
            </p:cNvPr>
            <p:cNvGrpSpPr/>
            <p:nvPr/>
          </p:nvGrpSpPr>
          <p:grpSpPr>
            <a:xfrm>
              <a:off x="15653914" y="6495790"/>
              <a:ext cx="1717513" cy="432812"/>
              <a:chOff x="5349009" y="2493268"/>
              <a:chExt cx="1717513" cy="432812"/>
            </a:xfrm>
          </p:grpSpPr>
          <p:sp>
            <p:nvSpPr>
              <p:cNvPr id="298" name="橢圓 297">
                <a:extLst>
                  <a:ext uri="{FF2B5EF4-FFF2-40B4-BE49-F238E27FC236}">
                    <a16:creationId xmlns:a16="http://schemas.microsoft.com/office/drawing/2014/main" id="{7CF46BF1-463D-472B-8BC3-A58CE6B8AFD0}"/>
                  </a:ext>
                </a:extLst>
              </p:cNvPr>
              <p:cNvSpPr/>
              <p:nvPr/>
            </p:nvSpPr>
            <p:spPr>
              <a:xfrm>
                <a:off x="5411216" y="2493268"/>
                <a:ext cx="1593088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08FBE31E-C798-4D8E-8B44-48DC639D28FF}"/>
                  </a:ext>
                </a:extLst>
              </p:cNvPr>
              <p:cNvSpPr txBox="1"/>
              <p:nvPr/>
            </p:nvSpPr>
            <p:spPr>
              <a:xfrm>
                <a:off x="5349009" y="2555785"/>
                <a:ext cx="1717513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foodDiscountMode</a:t>
                </a:r>
                <a:endParaRPr lang="en-US" sz="1200" dirty="0"/>
              </a:p>
            </p:txBody>
          </p:sp>
        </p:grpSp>
        <p:grpSp>
          <p:nvGrpSpPr>
            <p:cNvPr id="323" name="群組 322">
              <a:extLst>
                <a:ext uri="{FF2B5EF4-FFF2-40B4-BE49-F238E27FC236}">
                  <a16:creationId xmlns:a16="http://schemas.microsoft.com/office/drawing/2014/main" id="{A7BBD9DD-C4B1-49A2-B462-5C686CF74A4C}"/>
                </a:ext>
              </a:extLst>
            </p:cNvPr>
            <p:cNvGrpSpPr/>
            <p:nvPr/>
          </p:nvGrpSpPr>
          <p:grpSpPr>
            <a:xfrm>
              <a:off x="15948903" y="8148921"/>
              <a:ext cx="1127525" cy="432812"/>
              <a:chOff x="5128202" y="2493268"/>
              <a:chExt cx="2159117" cy="432812"/>
            </a:xfrm>
          </p:grpSpPr>
          <p:sp>
            <p:nvSpPr>
              <p:cNvPr id="324" name="橢圓 323">
                <a:extLst>
                  <a:ext uri="{FF2B5EF4-FFF2-40B4-BE49-F238E27FC236}">
                    <a16:creationId xmlns:a16="http://schemas.microsoft.com/office/drawing/2014/main" id="{93624619-6268-4A7A-9E99-BA8118A28E6D}"/>
                  </a:ext>
                </a:extLst>
              </p:cNvPr>
              <p:cNvSpPr/>
              <p:nvPr/>
            </p:nvSpPr>
            <p:spPr>
              <a:xfrm>
                <a:off x="5128202" y="2493268"/>
                <a:ext cx="2159117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文字方塊 324">
                <a:extLst>
                  <a:ext uri="{FF2B5EF4-FFF2-40B4-BE49-F238E27FC236}">
                    <a16:creationId xmlns:a16="http://schemas.microsoft.com/office/drawing/2014/main" id="{C3D121E2-D9F2-465B-BB4D-302CA97DDE29}"/>
                  </a:ext>
                </a:extLst>
              </p:cNvPr>
              <p:cNvSpPr txBox="1"/>
              <p:nvPr/>
            </p:nvSpPr>
            <p:spPr>
              <a:xfrm>
                <a:off x="5160664" y="2555785"/>
                <a:ext cx="2094217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description</a:t>
                </a:r>
              </a:p>
            </p:txBody>
          </p:sp>
        </p:grpSp>
        <p:grpSp>
          <p:nvGrpSpPr>
            <p:cNvPr id="326" name="群組 325">
              <a:extLst>
                <a:ext uri="{FF2B5EF4-FFF2-40B4-BE49-F238E27FC236}">
                  <a16:creationId xmlns:a16="http://schemas.microsoft.com/office/drawing/2014/main" id="{D3EA3865-9597-41F3-A818-F63C5192BFD4}"/>
                </a:ext>
              </a:extLst>
            </p:cNvPr>
            <p:cNvGrpSpPr/>
            <p:nvPr/>
          </p:nvGrpSpPr>
          <p:grpSpPr>
            <a:xfrm>
              <a:off x="15675213" y="8707189"/>
              <a:ext cx="1674886" cy="680147"/>
              <a:chOff x="5128202" y="2493268"/>
              <a:chExt cx="2159117" cy="680147"/>
            </a:xfrm>
          </p:grpSpPr>
          <p:sp>
            <p:nvSpPr>
              <p:cNvPr id="327" name="橢圓 326">
                <a:extLst>
                  <a:ext uri="{FF2B5EF4-FFF2-40B4-BE49-F238E27FC236}">
                    <a16:creationId xmlns:a16="http://schemas.microsoft.com/office/drawing/2014/main" id="{8D7C983D-74BF-4E68-8864-03C3D1AB149D}"/>
                  </a:ext>
                </a:extLst>
              </p:cNvPr>
              <p:cNvSpPr/>
              <p:nvPr/>
            </p:nvSpPr>
            <p:spPr>
              <a:xfrm>
                <a:off x="5128202" y="2493268"/>
                <a:ext cx="2159117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8" name="文字方塊 327">
                <a:extLst>
                  <a:ext uri="{FF2B5EF4-FFF2-40B4-BE49-F238E27FC236}">
                    <a16:creationId xmlns:a16="http://schemas.microsoft.com/office/drawing/2014/main" id="{74A268C7-CEAD-47D5-B27A-10D073525E75}"/>
                  </a:ext>
                </a:extLst>
              </p:cNvPr>
              <p:cNvSpPr txBox="1"/>
              <p:nvPr/>
            </p:nvSpPr>
            <p:spPr>
              <a:xfrm>
                <a:off x="5254777" y="2555785"/>
                <a:ext cx="1905991" cy="617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P_ACT_IMG_URL</a:t>
                </a:r>
              </a:p>
            </p:txBody>
          </p:sp>
        </p:grpSp>
        <p:grpSp>
          <p:nvGrpSpPr>
            <p:cNvPr id="329" name="群組 328">
              <a:extLst>
                <a:ext uri="{FF2B5EF4-FFF2-40B4-BE49-F238E27FC236}">
                  <a16:creationId xmlns:a16="http://schemas.microsoft.com/office/drawing/2014/main" id="{4D0A06F0-AF3B-4B34-B2DE-EE099108125C}"/>
                </a:ext>
              </a:extLst>
            </p:cNvPr>
            <p:cNvGrpSpPr/>
            <p:nvPr/>
          </p:nvGrpSpPr>
          <p:grpSpPr>
            <a:xfrm>
              <a:off x="15948905" y="9280594"/>
              <a:ext cx="1127525" cy="432812"/>
              <a:chOff x="5128202" y="2493268"/>
              <a:chExt cx="2159117" cy="432812"/>
            </a:xfrm>
          </p:grpSpPr>
          <p:sp>
            <p:nvSpPr>
              <p:cNvPr id="330" name="橢圓 329">
                <a:extLst>
                  <a:ext uri="{FF2B5EF4-FFF2-40B4-BE49-F238E27FC236}">
                    <a16:creationId xmlns:a16="http://schemas.microsoft.com/office/drawing/2014/main" id="{75FCC272-4D7A-4F5D-B83D-2B652D990CD7}"/>
                  </a:ext>
                </a:extLst>
              </p:cNvPr>
              <p:cNvSpPr/>
              <p:nvPr/>
            </p:nvSpPr>
            <p:spPr>
              <a:xfrm>
                <a:off x="5128202" y="2493268"/>
                <a:ext cx="2159117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文字方塊 330">
                <a:extLst>
                  <a:ext uri="{FF2B5EF4-FFF2-40B4-BE49-F238E27FC236}">
                    <a16:creationId xmlns:a16="http://schemas.microsoft.com/office/drawing/2014/main" id="{DD1774DD-545F-4957-BC4A-14D9E62CD340}"/>
                  </a:ext>
                </a:extLst>
              </p:cNvPr>
              <p:cNvSpPr txBox="1"/>
              <p:nvPr/>
            </p:nvSpPr>
            <p:spPr>
              <a:xfrm>
                <a:off x="5219117" y="2555785"/>
                <a:ext cx="1977313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start_time</a:t>
                </a:r>
                <a:endParaRPr lang="en-US" sz="1200" dirty="0"/>
              </a:p>
            </p:txBody>
          </p:sp>
        </p:grpSp>
        <p:grpSp>
          <p:nvGrpSpPr>
            <p:cNvPr id="332" name="群組 331">
              <a:extLst>
                <a:ext uri="{FF2B5EF4-FFF2-40B4-BE49-F238E27FC236}">
                  <a16:creationId xmlns:a16="http://schemas.microsoft.com/office/drawing/2014/main" id="{C8E7F67A-7506-4B3F-B191-4B9C411595EA}"/>
                </a:ext>
              </a:extLst>
            </p:cNvPr>
            <p:cNvGrpSpPr/>
            <p:nvPr/>
          </p:nvGrpSpPr>
          <p:grpSpPr>
            <a:xfrm>
              <a:off x="15948903" y="9854242"/>
              <a:ext cx="1127525" cy="432812"/>
              <a:chOff x="5128202" y="2493268"/>
              <a:chExt cx="2159117" cy="432812"/>
            </a:xfrm>
          </p:grpSpPr>
          <p:sp>
            <p:nvSpPr>
              <p:cNvPr id="333" name="橢圓 332">
                <a:extLst>
                  <a:ext uri="{FF2B5EF4-FFF2-40B4-BE49-F238E27FC236}">
                    <a16:creationId xmlns:a16="http://schemas.microsoft.com/office/drawing/2014/main" id="{03BA12F7-47EE-4E1C-8F9F-514AA5CC5020}"/>
                  </a:ext>
                </a:extLst>
              </p:cNvPr>
              <p:cNvSpPr/>
              <p:nvPr/>
            </p:nvSpPr>
            <p:spPr>
              <a:xfrm>
                <a:off x="5128202" y="2493268"/>
                <a:ext cx="2159117" cy="4328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594" tIns="90297" rIns="180594" bIns="9029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文字方塊 333">
                <a:extLst>
                  <a:ext uri="{FF2B5EF4-FFF2-40B4-BE49-F238E27FC236}">
                    <a16:creationId xmlns:a16="http://schemas.microsoft.com/office/drawing/2014/main" id="{33E44382-1282-42B5-B36E-13FA364DD523}"/>
                  </a:ext>
                </a:extLst>
              </p:cNvPr>
              <p:cNvSpPr txBox="1"/>
              <p:nvPr/>
            </p:nvSpPr>
            <p:spPr>
              <a:xfrm>
                <a:off x="5277491" y="2555785"/>
                <a:ext cx="1860567" cy="360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err="1"/>
                  <a:t>end_time</a:t>
                </a:r>
                <a:endParaRPr lang="en-US" sz="1200" dirty="0"/>
              </a:p>
            </p:txBody>
          </p:sp>
        </p:grpSp>
        <p:cxnSp>
          <p:nvCxnSpPr>
            <p:cNvPr id="337" name="直線接點 336">
              <a:extLst>
                <a:ext uri="{FF2B5EF4-FFF2-40B4-BE49-F238E27FC236}">
                  <a16:creationId xmlns:a16="http://schemas.microsoft.com/office/drawing/2014/main" id="{1B9F171A-314B-4834-B8E0-96B24F6F6D3E}"/>
                </a:ext>
              </a:extLst>
            </p:cNvPr>
            <p:cNvCxnSpPr>
              <a:cxnSpLocks/>
              <a:stCxn id="313" idx="1"/>
              <a:endCxn id="310" idx="0"/>
            </p:cNvCxnSpPr>
            <p:nvPr/>
          </p:nvCxnSpPr>
          <p:spPr>
            <a:xfrm flipH="1">
              <a:off x="14010971" y="5112961"/>
              <a:ext cx="2159666" cy="21808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接點 338">
              <a:extLst>
                <a:ext uri="{FF2B5EF4-FFF2-40B4-BE49-F238E27FC236}">
                  <a16:creationId xmlns:a16="http://schemas.microsoft.com/office/drawing/2014/main" id="{6D4CD22C-0DA7-41B1-8182-5C8C5E9A805A}"/>
                </a:ext>
              </a:extLst>
            </p:cNvPr>
            <p:cNvCxnSpPr>
              <a:cxnSpLocks/>
              <a:endCxn id="310" idx="0"/>
            </p:cNvCxnSpPr>
            <p:nvPr/>
          </p:nvCxnSpPr>
          <p:spPr>
            <a:xfrm flipH="1">
              <a:off x="14010971" y="5624576"/>
              <a:ext cx="2061646" cy="16692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接點 344">
              <a:extLst>
                <a:ext uri="{FF2B5EF4-FFF2-40B4-BE49-F238E27FC236}">
                  <a16:creationId xmlns:a16="http://schemas.microsoft.com/office/drawing/2014/main" id="{E3B4C1BB-908B-45FD-84DE-15D522E19E82}"/>
                </a:ext>
              </a:extLst>
            </p:cNvPr>
            <p:cNvCxnSpPr>
              <a:cxnSpLocks/>
              <a:stCxn id="305" idx="1"/>
              <a:endCxn id="310" idx="0"/>
            </p:cNvCxnSpPr>
            <p:nvPr/>
          </p:nvCxnSpPr>
          <p:spPr>
            <a:xfrm flipH="1">
              <a:off x="14010971" y="6190990"/>
              <a:ext cx="1579549" cy="11027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接點 350">
              <a:extLst>
                <a:ext uri="{FF2B5EF4-FFF2-40B4-BE49-F238E27FC236}">
                  <a16:creationId xmlns:a16="http://schemas.microsoft.com/office/drawing/2014/main" id="{9E376E51-BB01-461C-A794-6AD161A18BF4}"/>
                </a:ext>
              </a:extLst>
            </p:cNvPr>
            <p:cNvCxnSpPr>
              <a:cxnSpLocks/>
              <a:stCxn id="299" idx="1"/>
              <a:endCxn id="310" idx="3"/>
            </p:cNvCxnSpPr>
            <p:nvPr/>
          </p:nvCxnSpPr>
          <p:spPr>
            <a:xfrm flipH="1">
              <a:off x="14940569" y="6738340"/>
              <a:ext cx="713345" cy="8095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786A2C9A-746F-4BD9-B87F-042FCE6E2034}"/>
                </a:ext>
              </a:extLst>
            </p:cNvPr>
            <p:cNvCxnSpPr>
              <a:cxnSpLocks/>
              <a:stCxn id="303" idx="1"/>
              <a:endCxn id="310" idx="3"/>
            </p:cNvCxnSpPr>
            <p:nvPr/>
          </p:nvCxnSpPr>
          <p:spPr>
            <a:xfrm flipH="1">
              <a:off x="14940569" y="7285545"/>
              <a:ext cx="1056875" cy="2623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接點 354">
              <a:extLst>
                <a:ext uri="{FF2B5EF4-FFF2-40B4-BE49-F238E27FC236}">
                  <a16:creationId xmlns:a16="http://schemas.microsoft.com/office/drawing/2014/main" id="{F493FE18-CE38-4F06-98C1-AD76D83637B2}"/>
                </a:ext>
              </a:extLst>
            </p:cNvPr>
            <p:cNvCxnSpPr>
              <a:cxnSpLocks/>
              <a:stCxn id="300" idx="2"/>
              <a:endCxn id="310" idx="3"/>
            </p:cNvCxnSpPr>
            <p:nvPr/>
          </p:nvCxnSpPr>
          <p:spPr>
            <a:xfrm flipH="1" flipV="1">
              <a:off x="14940569" y="7547895"/>
              <a:ext cx="1008334" cy="2356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>
              <a:extLst>
                <a:ext uri="{FF2B5EF4-FFF2-40B4-BE49-F238E27FC236}">
                  <a16:creationId xmlns:a16="http://schemas.microsoft.com/office/drawing/2014/main" id="{B71D7C19-5851-4AB3-BB97-6012BDAE602E}"/>
                </a:ext>
              </a:extLst>
            </p:cNvPr>
            <p:cNvCxnSpPr>
              <a:cxnSpLocks/>
              <a:stCxn id="324" idx="2"/>
              <a:endCxn id="310" idx="3"/>
            </p:cNvCxnSpPr>
            <p:nvPr/>
          </p:nvCxnSpPr>
          <p:spPr>
            <a:xfrm flipH="1" flipV="1">
              <a:off x="14940569" y="7547895"/>
              <a:ext cx="1008334" cy="8174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接點 362">
              <a:extLst>
                <a:ext uri="{FF2B5EF4-FFF2-40B4-BE49-F238E27FC236}">
                  <a16:creationId xmlns:a16="http://schemas.microsoft.com/office/drawing/2014/main" id="{87B0C6DA-6E03-43EB-846F-D7C30AE30FD4}"/>
                </a:ext>
              </a:extLst>
            </p:cNvPr>
            <p:cNvCxnSpPr>
              <a:cxnSpLocks/>
              <a:stCxn id="327" idx="2"/>
              <a:endCxn id="310" idx="2"/>
            </p:cNvCxnSpPr>
            <p:nvPr/>
          </p:nvCxnSpPr>
          <p:spPr>
            <a:xfrm flipH="1" flipV="1">
              <a:off x="14010971" y="7802004"/>
              <a:ext cx="1664242" cy="112159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接點 363">
              <a:extLst>
                <a:ext uri="{FF2B5EF4-FFF2-40B4-BE49-F238E27FC236}">
                  <a16:creationId xmlns:a16="http://schemas.microsoft.com/office/drawing/2014/main" id="{5E9AE157-DC6F-4A1D-B2B5-26A67F719E73}"/>
                </a:ext>
              </a:extLst>
            </p:cNvPr>
            <p:cNvCxnSpPr>
              <a:cxnSpLocks/>
              <a:stCxn id="330" idx="2"/>
              <a:endCxn id="310" idx="2"/>
            </p:cNvCxnSpPr>
            <p:nvPr/>
          </p:nvCxnSpPr>
          <p:spPr>
            <a:xfrm flipH="1" flipV="1">
              <a:off x="14010971" y="7802004"/>
              <a:ext cx="1937932" cy="169499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>
              <a:extLst>
                <a:ext uri="{FF2B5EF4-FFF2-40B4-BE49-F238E27FC236}">
                  <a16:creationId xmlns:a16="http://schemas.microsoft.com/office/drawing/2014/main" id="{B8B61902-6C42-4389-A5C7-7B03792A682A}"/>
                </a:ext>
              </a:extLst>
            </p:cNvPr>
            <p:cNvCxnSpPr>
              <a:cxnSpLocks/>
              <a:stCxn id="333" idx="2"/>
              <a:endCxn id="310" idx="2"/>
            </p:cNvCxnSpPr>
            <p:nvPr/>
          </p:nvCxnSpPr>
          <p:spPr>
            <a:xfrm flipH="1" flipV="1">
              <a:off x="14010971" y="7802004"/>
              <a:ext cx="1937932" cy="22686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" name="流程圖: 決策 372">
            <a:extLst>
              <a:ext uri="{FF2B5EF4-FFF2-40B4-BE49-F238E27FC236}">
                <a16:creationId xmlns:a16="http://schemas.microsoft.com/office/drawing/2014/main" id="{2CE3B652-1C23-4076-A1EE-264236A98BFC}"/>
              </a:ext>
            </a:extLst>
          </p:cNvPr>
          <p:cNvSpPr/>
          <p:nvPr/>
        </p:nvSpPr>
        <p:spPr>
          <a:xfrm>
            <a:off x="12486844" y="5350320"/>
            <a:ext cx="2117816" cy="678941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support</a:t>
            </a:r>
          </a:p>
        </p:txBody>
      </p:sp>
      <p:cxnSp>
        <p:nvCxnSpPr>
          <p:cNvPr id="374" name="直線接點 373">
            <a:extLst>
              <a:ext uri="{FF2B5EF4-FFF2-40B4-BE49-F238E27FC236}">
                <a16:creationId xmlns:a16="http://schemas.microsoft.com/office/drawing/2014/main" id="{16CA80F7-6127-4EC1-9047-E12F26B2E358}"/>
              </a:ext>
            </a:extLst>
          </p:cNvPr>
          <p:cNvCxnSpPr>
            <a:cxnSpLocks/>
            <a:stCxn id="373" idx="0"/>
            <a:endCxn id="99" idx="2"/>
          </p:cNvCxnSpPr>
          <p:nvPr/>
        </p:nvCxnSpPr>
        <p:spPr>
          <a:xfrm flipH="1" flipV="1">
            <a:off x="13242867" y="4570971"/>
            <a:ext cx="302886" cy="7793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接點 376">
            <a:extLst>
              <a:ext uri="{FF2B5EF4-FFF2-40B4-BE49-F238E27FC236}">
                <a16:creationId xmlns:a16="http://schemas.microsoft.com/office/drawing/2014/main" id="{99EBCF91-CD8F-4DCE-B8C9-7273B58A22A8}"/>
              </a:ext>
            </a:extLst>
          </p:cNvPr>
          <p:cNvCxnSpPr>
            <a:cxnSpLocks/>
            <a:endCxn id="373" idx="2"/>
          </p:cNvCxnSpPr>
          <p:nvPr/>
        </p:nvCxnSpPr>
        <p:spPr>
          <a:xfrm flipH="1" flipV="1">
            <a:off x="13545754" y="6029260"/>
            <a:ext cx="2" cy="5942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文字方塊 379">
            <a:extLst>
              <a:ext uri="{FF2B5EF4-FFF2-40B4-BE49-F238E27FC236}">
                <a16:creationId xmlns:a16="http://schemas.microsoft.com/office/drawing/2014/main" id="{6BA92295-CE9D-49E6-9B87-BDE55820C505}"/>
              </a:ext>
            </a:extLst>
          </p:cNvPr>
          <p:cNvSpPr txBox="1"/>
          <p:nvPr/>
        </p:nvSpPr>
        <p:spPr>
          <a:xfrm>
            <a:off x="13309647" y="4553563"/>
            <a:ext cx="285737" cy="296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381" name="文字方塊 380">
            <a:extLst>
              <a:ext uri="{FF2B5EF4-FFF2-40B4-BE49-F238E27FC236}">
                <a16:creationId xmlns:a16="http://schemas.microsoft.com/office/drawing/2014/main" id="{2D078F79-27DB-4B97-B988-1DEC7CA53F3E}"/>
              </a:ext>
            </a:extLst>
          </p:cNvPr>
          <p:cNvSpPr txBox="1"/>
          <p:nvPr/>
        </p:nvSpPr>
        <p:spPr>
          <a:xfrm>
            <a:off x="13564954" y="6326342"/>
            <a:ext cx="222788" cy="29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384" name="流程圖: 決策 383">
            <a:extLst>
              <a:ext uri="{FF2B5EF4-FFF2-40B4-BE49-F238E27FC236}">
                <a16:creationId xmlns:a16="http://schemas.microsoft.com/office/drawing/2014/main" id="{B93334DC-2C47-4133-AAAD-6A3B614F1F22}"/>
              </a:ext>
            </a:extLst>
          </p:cNvPr>
          <p:cNvSpPr/>
          <p:nvPr/>
        </p:nvSpPr>
        <p:spPr>
          <a:xfrm>
            <a:off x="14857652" y="7943943"/>
            <a:ext cx="1817789" cy="678941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tagged</a:t>
            </a:r>
          </a:p>
        </p:txBody>
      </p:sp>
      <p:sp>
        <p:nvSpPr>
          <p:cNvPr id="385" name="流程圖: 決策 384">
            <a:extLst>
              <a:ext uri="{FF2B5EF4-FFF2-40B4-BE49-F238E27FC236}">
                <a16:creationId xmlns:a16="http://schemas.microsoft.com/office/drawing/2014/main" id="{4699027B-88C0-411A-A455-0CD13A0BF8D0}"/>
              </a:ext>
            </a:extLst>
          </p:cNvPr>
          <p:cNvSpPr/>
          <p:nvPr/>
        </p:nvSpPr>
        <p:spPr>
          <a:xfrm>
            <a:off x="12685561" y="7919318"/>
            <a:ext cx="1817789" cy="678941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belong</a:t>
            </a:r>
          </a:p>
        </p:txBody>
      </p:sp>
      <p:cxnSp>
        <p:nvCxnSpPr>
          <p:cNvPr id="386" name="直線接點 385">
            <a:extLst>
              <a:ext uri="{FF2B5EF4-FFF2-40B4-BE49-F238E27FC236}">
                <a16:creationId xmlns:a16="http://schemas.microsoft.com/office/drawing/2014/main" id="{FF348E19-9511-4CBF-B788-A0BAFA2EDB2B}"/>
              </a:ext>
            </a:extLst>
          </p:cNvPr>
          <p:cNvCxnSpPr>
            <a:cxnSpLocks/>
            <a:stCxn id="385" idx="0"/>
            <a:endCxn id="181" idx="2"/>
          </p:cNvCxnSpPr>
          <p:nvPr/>
        </p:nvCxnSpPr>
        <p:spPr>
          <a:xfrm flipH="1" flipV="1">
            <a:off x="13557412" y="7033051"/>
            <a:ext cx="37045" cy="8862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>
            <a:extLst>
              <a:ext uri="{FF2B5EF4-FFF2-40B4-BE49-F238E27FC236}">
                <a16:creationId xmlns:a16="http://schemas.microsoft.com/office/drawing/2014/main" id="{C79199E6-0EF4-4DF7-8F24-166C974A524A}"/>
              </a:ext>
            </a:extLst>
          </p:cNvPr>
          <p:cNvCxnSpPr>
            <a:cxnSpLocks/>
            <a:stCxn id="230" idx="0"/>
            <a:endCxn id="385" idx="2"/>
          </p:cNvCxnSpPr>
          <p:nvPr/>
        </p:nvCxnSpPr>
        <p:spPr>
          <a:xfrm flipV="1">
            <a:off x="13592288" y="8598258"/>
            <a:ext cx="2167" cy="815562"/>
          </a:xfrm>
          <a:prstGeom prst="line">
            <a:avLst/>
          </a:prstGeom>
          <a:ln w="920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接點 390">
            <a:extLst>
              <a:ext uri="{FF2B5EF4-FFF2-40B4-BE49-F238E27FC236}">
                <a16:creationId xmlns:a16="http://schemas.microsoft.com/office/drawing/2014/main" id="{BF8E5327-D5C4-4B22-90C5-E21C3C3EAE7A}"/>
              </a:ext>
            </a:extLst>
          </p:cNvPr>
          <p:cNvCxnSpPr>
            <a:cxnSpLocks/>
            <a:stCxn id="384" idx="0"/>
            <a:endCxn id="181" idx="3"/>
          </p:cNvCxnSpPr>
          <p:nvPr/>
        </p:nvCxnSpPr>
        <p:spPr>
          <a:xfrm flipH="1" flipV="1">
            <a:off x="14119308" y="6823821"/>
            <a:ext cx="1647238" cy="1120121"/>
          </a:xfrm>
          <a:prstGeom prst="line">
            <a:avLst/>
          </a:prstGeom>
          <a:ln w="920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文字方塊 401">
            <a:extLst>
              <a:ext uri="{FF2B5EF4-FFF2-40B4-BE49-F238E27FC236}">
                <a16:creationId xmlns:a16="http://schemas.microsoft.com/office/drawing/2014/main" id="{A51FA09E-3CDC-482F-AD04-C00C11DBDC5B}"/>
              </a:ext>
            </a:extLst>
          </p:cNvPr>
          <p:cNvSpPr txBox="1"/>
          <p:nvPr/>
        </p:nvSpPr>
        <p:spPr>
          <a:xfrm>
            <a:off x="13574219" y="7051605"/>
            <a:ext cx="222788" cy="29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03" name="文字方塊 402">
            <a:extLst>
              <a:ext uri="{FF2B5EF4-FFF2-40B4-BE49-F238E27FC236}">
                <a16:creationId xmlns:a16="http://schemas.microsoft.com/office/drawing/2014/main" id="{4BE8D3D1-E53C-4ACE-A086-E4B0CE6CDD0A}"/>
              </a:ext>
            </a:extLst>
          </p:cNvPr>
          <p:cNvSpPr txBox="1"/>
          <p:nvPr/>
        </p:nvSpPr>
        <p:spPr>
          <a:xfrm>
            <a:off x="13628762" y="9140119"/>
            <a:ext cx="222788" cy="29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12" name="文字方塊 411">
            <a:extLst>
              <a:ext uri="{FF2B5EF4-FFF2-40B4-BE49-F238E27FC236}">
                <a16:creationId xmlns:a16="http://schemas.microsoft.com/office/drawing/2014/main" id="{75F10C62-5BFA-4A27-AFB4-B56311F08201}"/>
              </a:ext>
            </a:extLst>
          </p:cNvPr>
          <p:cNvSpPr txBox="1"/>
          <p:nvPr/>
        </p:nvSpPr>
        <p:spPr>
          <a:xfrm>
            <a:off x="14183975" y="6602502"/>
            <a:ext cx="222788" cy="29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13" name="文字方塊 412">
            <a:extLst>
              <a:ext uri="{FF2B5EF4-FFF2-40B4-BE49-F238E27FC236}">
                <a16:creationId xmlns:a16="http://schemas.microsoft.com/office/drawing/2014/main" id="{E6ED0D5E-7754-46E7-B367-28AEB7B4275B}"/>
              </a:ext>
            </a:extLst>
          </p:cNvPr>
          <p:cNvSpPr txBox="1"/>
          <p:nvPr/>
        </p:nvSpPr>
        <p:spPr>
          <a:xfrm>
            <a:off x="15764947" y="9128909"/>
            <a:ext cx="222788" cy="29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17" name="流程圖: 決策 416">
            <a:extLst>
              <a:ext uri="{FF2B5EF4-FFF2-40B4-BE49-F238E27FC236}">
                <a16:creationId xmlns:a16="http://schemas.microsoft.com/office/drawing/2014/main" id="{FB4A906F-A12E-4F9F-BFB9-A61394D9EA0C}"/>
              </a:ext>
            </a:extLst>
          </p:cNvPr>
          <p:cNvSpPr/>
          <p:nvPr/>
        </p:nvSpPr>
        <p:spPr>
          <a:xfrm>
            <a:off x="9155465" y="5384191"/>
            <a:ext cx="1817789" cy="678941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762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hold</a:t>
            </a:r>
          </a:p>
        </p:txBody>
      </p:sp>
      <p:sp>
        <p:nvSpPr>
          <p:cNvPr id="423" name="文字方塊 422">
            <a:extLst>
              <a:ext uri="{FF2B5EF4-FFF2-40B4-BE49-F238E27FC236}">
                <a16:creationId xmlns:a16="http://schemas.microsoft.com/office/drawing/2014/main" id="{28C864DA-D241-4C3F-BDEA-3745E397D7FC}"/>
              </a:ext>
            </a:extLst>
          </p:cNvPr>
          <p:cNvSpPr txBox="1"/>
          <p:nvPr/>
        </p:nvSpPr>
        <p:spPr>
          <a:xfrm>
            <a:off x="12924851" y="4587349"/>
            <a:ext cx="222788" cy="29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24" name="文字方塊 423">
            <a:extLst>
              <a:ext uri="{FF2B5EF4-FFF2-40B4-BE49-F238E27FC236}">
                <a16:creationId xmlns:a16="http://schemas.microsoft.com/office/drawing/2014/main" id="{0F915002-9CBE-4F28-918B-8C807B84D9FF}"/>
              </a:ext>
            </a:extLst>
          </p:cNvPr>
          <p:cNvSpPr txBox="1"/>
          <p:nvPr/>
        </p:nvSpPr>
        <p:spPr>
          <a:xfrm flipH="1">
            <a:off x="8223333" y="5386656"/>
            <a:ext cx="357987" cy="29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18FE37EC-1247-441E-8060-F6D6A85C8931}"/>
              </a:ext>
            </a:extLst>
          </p:cNvPr>
          <p:cNvCxnSpPr>
            <a:cxnSpLocks/>
            <a:stCxn id="310" idx="1"/>
            <a:endCxn id="417" idx="1"/>
          </p:cNvCxnSpPr>
          <p:nvPr/>
        </p:nvCxnSpPr>
        <p:spPr>
          <a:xfrm flipV="1">
            <a:off x="8169431" y="5723661"/>
            <a:ext cx="986035" cy="9702"/>
          </a:xfrm>
          <a:prstGeom prst="line">
            <a:avLst/>
          </a:prstGeom>
          <a:ln w="920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>
            <a:extLst>
              <a:ext uri="{FF2B5EF4-FFF2-40B4-BE49-F238E27FC236}">
                <a16:creationId xmlns:a16="http://schemas.microsoft.com/office/drawing/2014/main" id="{70E85808-3A5D-477E-854D-C037CEB2C358}"/>
              </a:ext>
            </a:extLst>
          </p:cNvPr>
          <p:cNvCxnSpPr>
            <a:cxnSpLocks/>
            <a:stCxn id="204" idx="0"/>
            <a:endCxn id="384" idx="2"/>
          </p:cNvCxnSpPr>
          <p:nvPr/>
        </p:nvCxnSpPr>
        <p:spPr>
          <a:xfrm flipH="1" flipV="1">
            <a:off x="15766545" y="8622883"/>
            <a:ext cx="28" cy="784392"/>
          </a:xfrm>
          <a:prstGeom prst="line">
            <a:avLst/>
          </a:prstGeom>
          <a:ln w="920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手繪多邊形: 圖案 446">
            <a:extLst>
              <a:ext uri="{FF2B5EF4-FFF2-40B4-BE49-F238E27FC236}">
                <a16:creationId xmlns:a16="http://schemas.microsoft.com/office/drawing/2014/main" id="{0995DB6A-B67C-4578-BEA0-4BBB00389F85}"/>
              </a:ext>
            </a:extLst>
          </p:cNvPr>
          <p:cNvSpPr/>
          <p:nvPr/>
        </p:nvSpPr>
        <p:spPr>
          <a:xfrm>
            <a:off x="11055722" y="4566567"/>
            <a:ext cx="1921706" cy="1160731"/>
          </a:xfrm>
          <a:custGeom>
            <a:avLst/>
            <a:gdLst>
              <a:gd name="connsiteX0" fmla="*/ 2202180 w 2202180"/>
              <a:gd name="connsiteY0" fmla="*/ 0 h 1409700"/>
              <a:gd name="connsiteX1" fmla="*/ 1744980 w 2202180"/>
              <a:gd name="connsiteY1" fmla="*/ 883920 h 1409700"/>
              <a:gd name="connsiteX2" fmla="*/ 0 w 2202180"/>
              <a:gd name="connsiteY2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2180" h="1409700">
                <a:moveTo>
                  <a:pt x="2202180" y="0"/>
                </a:moveTo>
                <a:cubicBezTo>
                  <a:pt x="2157095" y="324485"/>
                  <a:pt x="2112010" y="648970"/>
                  <a:pt x="1744980" y="883920"/>
                </a:cubicBezTo>
                <a:cubicBezTo>
                  <a:pt x="1377950" y="1118870"/>
                  <a:pt x="688975" y="1264285"/>
                  <a:pt x="0" y="1409700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52" name="流程圖: 決策 451">
            <a:extLst>
              <a:ext uri="{FF2B5EF4-FFF2-40B4-BE49-F238E27FC236}">
                <a16:creationId xmlns:a16="http://schemas.microsoft.com/office/drawing/2014/main" id="{806FA6D4-00C0-4F25-A6DF-BB1D54F4874A}"/>
              </a:ext>
            </a:extLst>
          </p:cNvPr>
          <p:cNvSpPr/>
          <p:nvPr/>
        </p:nvSpPr>
        <p:spPr>
          <a:xfrm>
            <a:off x="14104334" y="3082524"/>
            <a:ext cx="1276720" cy="442135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9D107B91-FA53-465E-9A42-9857E136F171}"/>
              </a:ext>
            </a:extLst>
          </p:cNvPr>
          <p:cNvCxnSpPr>
            <a:cxnSpLocks/>
            <a:stCxn id="4" idx="3"/>
            <a:endCxn id="452" idx="1"/>
          </p:cNvCxnSpPr>
          <p:nvPr/>
        </p:nvCxnSpPr>
        <p:spPr>
          <a:xfrm>
            <a:off x="13707627" y="2845457"/>
            <a:ext cx="396707" cy="4581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接點 487">
            <a:extLst>
              <a:ext uri="{FF2B5EF4-FFF2-40B4-BE49-F238E27FC236}">
                <a16:creationId xmlns:a16="http://schemas.microsoft.com/office/drawing/2014/main" id="{7781A681-63A5-4267-A780-32E9DEB7CAC8}"/>
              </a:ext>
            </a:extLst>
          </p:cNvPr>
          <p:cNvCxnSpPr>
            <a:cxnSpLocks/>
            <a:stCxn id="452" idx="3"/>
            <a:endCxn id="272" idx="1"/>
          </p:cNvCxnSpPr>
          <p:nvPr/>
        </p:nvCxnSpPr>
        <p:spPr>
          <a:xfrm>
            <a:off x="15381054" y="3303593"/>
            <a:ext cx="1232298" cy="1321816"/>
          </a:xfrm>
          <a:prstGeom prst="line">
            <a:avLst/>
          </a:prstGeom>
          <a:ln w="920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文字方塊 494">
            <a:extLst>
              <a:ext uri="{FF2B5EF4-FFF2-40B4-BE49-F238E27FC236}">
                <a16:creationId xmlns:a16="http://schemas.microsoft.com/office/drawing/2014/main" id="{B8D92434-9C85-4577-8DFC-9C8ACC81CB1F}"/>
              </a:ext>
            </a:extLst>
          </p:cNvPr>
          <p:cNvSpPr txBox="1"/>
          <p:nvPr/>
        </p:nvSpPr>
        <p:spPr>
          <a:xfrm>
            <a:off x="15833745" y="4003075"/>
            <a:ext cx="285737" cy="296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496" name="文字方塊 495">
            <a:extLst>
              <a:ext uri="{FF2B5EF4-FFF2-40B4-BE49-F238E27FC236}">
                <a16:creationId xmlns:a16="http://schemas.microsoft.com/office/drawing/2014/main" id="{E49C07A4-EF95-4A66-956A-607368746337}"/>
              </a:ext>
            </a:extLst>
          </p:cNvPr>
          <p:cNvSpPr txBox="1"/>
          <p:nvPr/>
        </p:nvSpPr>
        <p:spPr>
          <a:xfrm>
            <a:off x="13905980" y="6336388"/>
            <a:ext cx="222788" cy="29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99" name="流程圖: 決策 498">
            <a:extLst>
              <a:ext uri="{FF2B5EF4-FFF2-40B4-BE49-F238E27FC236}">
                <a16:creationId xmlns:a16="http://schemas.microsoft.com/office/drawing/2014/main" id="{13EA58D4-E09E-497C-9D43-1D313A0EB2B9}"/>
              </a:ext>
            </a:extLst>
          </p:cNvPr>
          <p:cNvSpPr/>
          <p:nvPr/>
        </p:nvSpPr>
        <p:spPr>
          <a:xfrm>
            <a:off x="14236876" y="4300644"/>
            <a:ext cx="967803" cy="442135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on</a:t>
            </a:r>
          </a:p>
        </p:txBody>
      </p:sp>
      <p:cxnSp>
        <p:nvCxnSpPr>
          <p:cNvPr id="500" name="直線接點 499">
            <a:extLst>
              <a:ext uri="{FF2B5EF4-FFF2-40B4-BE49-F238E27FC236}">
                <a16:creationId xmlns:a16="http://schemas.microsoft.com/office/drawing/2014/main" id="{5577A346-DAE9-4D76-BFE1-FD33504CC98C}"/>
              </a:ext>
            </a:extLst>
          </p:cNvPr>
          <p:cNvCxnSpPr>
            <a:cxnSpLocks/>
            <a:stCxn id="499" idx="3"/>
            <a:endCxn id="272" idx="1"/>
          </p:cNvCxnSpPr>
          <p:nvPr/>
        </p:nvCxnSpPr>
        <p:spPr>
          <a:xfrm>
            <a:off x="15204675" y="4521713"/>
            <a:ext cx="1408676" cy="103694"/>
          </a:xfrm>
          <a:prstGeom prst="line">
            <a:avLst/>
          </a:prstGeom>
          <a:ln w="920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接點 502">
            <a:extLst>
              <a:ext uri="{FF2B5EF4-FFF2-40B4-BE49-F238E27FC236}">
                <a16:creationId xmlns:a16="http://schemas.microsoft.com/office/drawing/2014/main" id="{40711E7D-7435-4C1F-AA31-EF81C4F0402A}"/>
              </a:ext>
            </a:extLst>
          </p:cNvPr>
          <p:cNvCxnSpPr>
            <a:cxnSpLocks/>
            <a:stCxn id="99" idx="3"/>
            <a:endCxn id="499" idx="1"/>
          </p:cNvCxnSpPr>
          <p:nvPr/>
        </p:nvCxnSpPr>
        <p:spPr>
          <a:xfrm>
            <a:off x="13697836" y="4361741"/>
            <a:ext cx="539037" cy="1599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接點 508">
            <a:extLst>
              <a:ext uri="{FF2B5EF4-FFF2-40B4-BE49-F238E27FC236}">
                <a16:creationId xmlns:a16="http://schemas.microsoft.com/office/drawing/2014/main" id="{9EC383F5-0939-4DB8-9C33-C43958C6292B}"/>
              </a:ext>
            </a:extLst>
          </p:cNvPr>
          <p:cNvCxnSpPr>
            <a:cxnSpLocks/>
            <a:stCxn id="517" idx="3"/>
            <a:endCxn id="272" idx="1"/>
          </p:cNvCxnSpPr>
          <p:nvPr/>
        </p:nvCxnSpPr>
        <p:spPr>
          <a:xfrm flipV="1">
            <a:off x="16613350" y="4625409"/>
            <a:ext cx="0" cy="1571500"/>
          </a:xfrm>
          <a:prstGeom prst="line">
            <a:avLst/>
          </a:prstGeom>
          <a:ln w="9207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流程圖: 決策 516">
            <a:extLst>
              <a:ext uri="{FF2B5EF4-FFF2-40B4-BE49-F238E27FC236}">
                <a16:creationId xmlns:a16="http://schemas.microsoft.com/office/drawing/2014/main" id="{34C26B7F-5057-46E6-ABF8-39B84DAAAADC}"/>
              </a:ext>
            </a:extLst>
          </p:cNvPr>
          <p:cNvSpPr/>
          <p:nvPr/>
        </p:nvSpPr>
        <p:spPr>
          <a:xfrm>
            <a:off x="14847854" y="5975839"/>
            <a:ext cx="1765499" cy="442135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buyFrom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9" name="文字方塊 518">
            <a:extLst>
              <a:ext uri="{FF2B5EF4-FFF2-40B4-BE49-F238E27FC236}">
                <a16:creationId xmlns:a16="http://schemas.microsoft.com/office/drawing/2014/main" id="{639F779A-E07A-4DA7-A9CF-2B89B3C0BE28}"/>
              </a:ext>
            </a:extLst>
          </p:cNvPr>
          <p:cNvSpPr txBox="1"/>
          <p:nvPr/>
        </p:nvSpPr>
        <p:spPr>
          <a:xfrm>
            <a:off x="16181005" y="4629031"/>
            <a:ext cx="285737" cy="296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520" name="文字方塊 519">
            <a:extLst>
              <a:ext uri="{FF2B5EF4-FFF2-40B4-BE49-F238E27FC236}">
                <a16:creationId xmlns:a16="http://schemas.microsoft.com/office/drawing/2014/main" id="{79613D54-0E00-4B32-9B5E-60C7B2C1C1E2}"/>
              </a:ext>
            </a:extLst>
          </p:cNvPr>
          <p:cNvSpPr txBox="1"/>
          <p:nvPr/>
        </p:nvSpPr>
        <p:spPr>
          <a:xfrm>
            <a:off x="13259202" y="9893084"/>
            <a:ext cx="285737" cy="296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cxnSp>
        <p:nvCxnSpPr>
          <p:cNvPr id="521" name="直線接點 520">
            <a:extLst>
              <a:ext uri="{FF2B5EF4-FFF2-40B4-BE49-F238E27FC236}">
                <a16:creationId xmlns:a16="http://schemas.microsoft.com/office/drawing/2014/main" id="{A3B41376-4CDE-42ED-A3F9-E0134A2A231F}"/>
              </a:ext>
            </a:extLst>
          </p:cNvPr>
          <p:cNvCxnSpPr>
            <a:cxnSpLocks/>
            <a:endCxn id="517" idx="1"/>
          </p:cNvCxnSpPr>
          <p:nvPr/>
        </p:nvCxnSpPr>
        <p:spPr>
          <a:xfrm flipV="1">
            <a:off x="14098935" y="6196908"/>
            <a:ext cx="748921" cy="4614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流程圖: 決策 525">
            <a:extLst>
              <a:ext uri="{FF2B5EF4-FFF2-40B4-BE49-F238E27FC236}">
                <a16:creationId xmlns:a16="http://schemas.microsoft.com/office/drawing/2014/main" id="{185A7707-780D-4781-8A68-F45AD050FB07}"/>
              </a:ext>
            </a:extLst>
          </p:cNvPr>
          <p:cNvSpPr/>
          <p:nvPr/>
        </p:nvSpPr>
        <p:spPr>
          <a:xfrm>
            <a:off x="14726699" y="11415058"/>
            <a:ext cx="1948223" cy="442135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buyWhat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7" name="橢圓 526">
            <a:extLst>
              <a:ext uri="{FF2B5EF4-FFF2-40B4-BE49-F238E27FC236}">
                <a16:creationId xmlns:a16="http://schemas.microsoft.com/office/drawing/2014/main" id="{20B2130B-A9E6-4A0F-B677-938F43BB51E9}"/>
              </a:ext>
            </a:extLst>
          </p:cNvPr>
          <p:cNvSpPr/>
          <p:nvPr/>
        </p:nvSpPr>
        <p:spPr>
          <a:xfrm>
            <a:off x="15001603" y="12171896"/>
            <a:ext cx="1398417" cy="44213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num</a:t>
            </a:r>
          </a:p>
        </p:txBody>
      </p:sp>
      <p:cxnSp>
        <p:nvCxnSpPr>
          <p:cNvPr id="528" name="直線接點 527">
            <a:extLst>
              <a:ext uri="{FF2B5EF4-FFF2-40B4-BE49-F238E27FC236}">
                <a16:creationId xmlns:a16="http://schemas.microsoft.com/office/drawing/2014/main" id="{F9A33080-865E-4B46-BD03-C6C92F459C3E}"/>
              </a:ext>
            </a:extLst>
          </p:cNvPr>
          <p:cNvCxnSpPr>
            <a:cxnSpLocks/>
            <a:stCxn id="527" idx="0"/>
            <a:endCxn id="526" idx="2"/>
          </p:cNvCxnSpPr>
          <p:nvPr/>
        </p:nvCxnSpPr>
        <p:spPr>
          <a:xfrm flipV="1">
            <a:off x="15700811" y="11857197"/>
            <a:ext cx="0" cy="3146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手繪多邊形: 圖案 532">
            <a:extLst>
              <a:ext uri="{FF2B5EF4-FFF2-40B4-BE49-F238E27FC236}">
                <a16:creationId xmlns:a16="http://schemas.microsoft.com/office/drawing/2014/main" id="{4E45A56A-A7D3-4DFF-B48D-7A1C66F73BEC}"/>
              </a:ext>
            </a:extLst>
          </p:cNvPr>
          <p:cNvSpPr/>
          <p:nvPr/>
        </p:nvSpPr>
        <p:spPr>
          <a:xfrm>
            <a:off x="13554506" y="9839457"/>
            <a:ext cx="1222162" cy="1791729"/>
          </a:xfrm>
          <a:custGeom>
            <a:avLst/>
            <a:gdLst>
              <a:gd name="connsiteX0" fmla="*/ 0 w 1400537"/>
              <a:gd name="connsiteY0" fmla="*/ 0 h 2176040"/>
              <a:gd name="connsiteX1" fmla="*/ 405114 w 1400537"/>
              <a:gd name="connsiteY1" fmla="*/ 1423686 h 2176040"/>
              <a:gd name="connsiteX2" fmla="*/ 1400537 w 1400537"/>
              <a:gd name="connsiteY2" fmla="*/ 2176040 h 217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0537" h="2176040">
                <a:moveTo>
                  <a:pt x="0" y="0"/>
                </a:moveTo>
                <a:cubicBezTo>
                  <a:pt x="85845" y="530506"/>
                  <a:pt x="171691" y="1061013"/>
                  <a:pt x="405114" y="1423686"/>
                </a:cubicBezTo>
                <a:cubicBezTo>
                  <a:pt x="638537" y="1786359"/>
                  <a:pt x="1019537" y="1981199"/>
                  <a:pt x="1400537" y="2176040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34" name="手繪多邊形: 圖案 533">
            <a:extLst>
              <a:ext uri="{FF2B5EF4-FFF2-40B4-BE49-F238E27FC236}">
                <a16:creationId xmlns:a16="http://schemas.microsoft.com/office/drawing/2014/main" id="{9845E8BF-A09B-4C1C-B9C0-1D5CB822D8E2}"/>
              </a:ext>
            </a:extLst>
          </p:cNvPr>
          <p:cNvSpPr/>
          <p:nvPr/>
        </p:nvSpPr>
        <p:spPr>
          <a:xfrm>
            <a:off x="16618674" y="4855180"/>
            <a:ext cx="921775" cy="6776006"/>
          </a:xfrm>
          <a:custGeom>
            <a:avLst/>
            <a:gdLst>
              <a:gd name="connsiteX0" fmla="*/ 929640 w 1007513"/>
              <a:gd name="connsiteY0" fmla="*/ 0 h 8183880"/>
              <a:gd name="connsiteX1" fmla="*/ 914400 w 1007513"/>
              <a:gd name="connsiteY1" fmla="*/ 5821680 h 8183880"/>
              <a:gd name="connsiteX2" fmla="*/ 0 w 1007513"/>
              <a:gd name="connsiteY2" fmla="*/ 8183880 h 818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13" h="8183880">
                <a:moveTo>
                  <a:pt x="929640" y="0"/>
                </a:moveTo>
                <a:cubicBezTo>
                  <a:pt x="999490" y="2228850"/>
                  <a:pt x="1069340" y="4457700"/>
                  <a:pt x="914400" y="5821680"/>
                </a:cubicBezTo>
                <a:cubicBezTo>
                  <a:pt x="759460" y="7185660"/>
                  <a:pt x="379730" y="7684770"/>
                  <a:pt x="0" y="8183880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149" tIns="22574" rIns="45149" bIns="2257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35" name="文字方塊 534">
            <a:extLst>
              <a:ext uri="{FF2B5EF4-FFF2-40B4-BE49-F238E27FC236}">
                <a16:creationId xmlns:a16="http://schemas.microsoft.com/office/drawing/2014/main" id="{E26EB7F5-FC7E-4268-A2C5-EFE712BEB848}"/>
              </a:ext>
            </a:extLst>
          </p:cNvPr>
          <p:cNvSpPr txBox="1"/>
          <p:nvPr/>
        </p:nvSpPr>
        <p:spPr>
          <a:xfrm>
            <a:off x="17582500" y="4875488"/>
            <a:ext cx="332438" cy="296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90603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109</Words>
  <Application>Microsoft Office PowerPoint</Application>
  <PresentationFormat>自訂</PresentationFormat>
  <Paragraphs>67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un Y</dc:creator>
  <cp:lastModifiedBy>un Y</cp:lastModifiedBy>
  <cp:revision>15</cp:revision>
  <dcterms:created xsi:type="dcterms:W3CDTF">2019-12-28T08:39:00Z</dcterms:created>
  <dcterms:modified xsi:type="dcterms:W3CDTF">2019-12-28T09:43:46Z</dcterms:modified>
</cp:coreProperties>
</file>