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0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06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2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31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16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29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20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53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5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79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55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28723-84DC-49C4-A725-9CA1D96E4F05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8965-7F00-4AD1-9059-39839DC26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3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68750" y="0"/>
            <a:ext cx="37528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11085" y="415936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137262" y="41593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11880" y="415936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ML model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405868" y="2642285"/>
            <a:ext cx="8740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405868" y="5288643"/>
            <a:ext cx="8740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221968" y="5288643"/>
            <a:ext cx="8740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221968" y="2672443"/>
            <a:ext cx="8740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284584" y="4024993"/>
            <a:ext cx="8740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096000" y="1389743"/>
            <a:ext cx="1276350" cy="4978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layer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140700" y="2672443"/>
            <a:ext cx="3517900" cy="2705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r</a:t>
            </a:r>
            <a:r>
              <a:rPr lang="en-US" altLang="zh-TW" sz="3600" dirty="0" smtClean="0">
                <a:solidFill>
                  <a:schemeClr val="tx1"/>
                </a:solidFill>
              </a:rPr>
              <a:t>eward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279900" y="1389743"/>
            <a:ext cx="1276350" cy="215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layer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279900" y="4209143"/>
            <a:ext cx="1276350" cy="215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layer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977900" y="1973943"/>
            <a:ext cx="2451100" cy="1168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s</a:t>
            </a:r>
            <a:r>
              <a:rPr lang="en-US" altLang="zh-TW" sz="3600" dirty="0" smtClean="0">
                <a:solidFill>
                  <a:schemeClr val="tx1"/>
                </a:solidFill>
              </a:rPr>
              <a:t>tate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977900" y="4704443"/>
            <a:ext cx="2451100" cy="1168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a</a:t>
            </a:r>
            <a:r>
              <a:rPr lang="en-US" altLang="zh-TW" sz="3600" dirty="0" smtClean="0">
                <a:solidFill>
                  <a:schemeClr val="tx1"/>
                </a:solidFill>
              </a:rPr>
              <a:t>ction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4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68750" y="0"/>
            <a:ext cx="37528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11085" y="415936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137262" y="41593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91843" y="415936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 model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427502" y="3878943"/>
            <a:ext cx="874032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104108" y="2706031"/>
            <a:ext cx="136612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4592154" y="1389743"/>
            <a:ext cx="2506042" cy="4978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layer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470232" y="1702044"/>
            <a:ext cx="2858836" cy="2020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976402" y="3294743"/>
            <a:ext cx="2451100" cy="1168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s</a:t>
            </a:r>
            <a:r>
              <a:rPr lang="en-US" altLang="zh-TW" sz="3600" dirty="0" smtClean="0">
                <a:solidFill>
                  <a:schemeClr val="tx1"/>
                </a:solidFill>
              </a:rPr>
              <a:t>tate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8526698" y="2470498"/>
            <a:ext cx="2802370" cy="1107996"/>
            <a:chOff x="8526698" y="2757884"/>
            <a:chExt cx="2802370" cy="1107996"/>
          </a:xfrm>
        </p:grpSpPr>
        <p:sp>
          <p:nvSpPr>
            <p:cNvPr id="25" name="文字方塊 24"/>
            <p:cNvSpPr txBox="1"/>
            <p:nvPr/>
          </p:nvSpPr>
          <p:spPr>
            <a:xfrm>
              <a:off x="8526698" y="2757884"/>
              <a:ext cx="280237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6600" dirty="0" smtClean="0"/>
                <a:t>[</a:t>
              </a:r>
              <a:r>
                <a:rPr lang="zh-TW" altLang="en-US" sz="6600" dirty="0" smtClean="0"/>
                <a:t>           </a:t>
              </a:r>
              <a:r>
                <a:rPr lang="en-US" altLang="zh-TW" sz="6600" dirty="0" smtClean="0"/>
                <a:t>]</a:t>
              </a:r>
              <a:endParaRPr lang="zh-TW" altLang="en-US" sz="6600" dirty="0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8910594" y="3171628"/>
              <a:ext cx="1975536" cy="376860"/>
              <a:chOff x="8325853" y="4872788"/>
              <a:chExt cx="2144405" cy="409074"/>
            </a:xfrm>
            <a:solidFill>
              <a:schemeClr val="bg2">
                <a:lumMod val="10000"/>
              </a:schemeClr>
            </a:solidFill>
          </p:grpSpPr>
          <p:sp>
            <p:nvSpPr>
              <p:cNvPr id="15" name="矩形 14"/>
              <p:cNvSpPr/>
              <p:nvPr/>
            </p:nvSpPr>
            <p:spPr>
              <a:xfrm>
                <a:off x="8325853" y="4872789"/>
                <a:ext cx="409073" cy="409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0</a:t>
                </a:r>
                <a:endParaRPr lang="zh-TW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904297" y="4872788"/>
                <a:ext cx="409073" cy="409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482741" y="4872788"/>
                <a:ext cx="409073" cy="409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061185" y="4872788"/>
                <a:ext cx="409073" cy="409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</p:grpSp>
      </p:grpSp>
      <p:sp>
        <p:nvSpPr>
          <p:cNvPr id="27" name="文字方塊 26"/>
          <p:cNvSpPr txBox="1"/>
          <p:nvPr/>
        </p:nvSpPr>
        <p:spPr>
          <a:xfrm>
            <a:off x="9050207" y="1998145"/>
            <a:ext cx="1658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r</a:t>
            </a:r>
            <a:r>
              <a:rPr lang="en-US" altLang="zh-TW" sz="4000" dirty="0" smtClean="0"/>
              <a:t>eward</a:t>
            </a:r>
            <a:endParaRPr lang="en-US" altLang="zh-TW" sz="4000" dirty="0"/>
          </a:p>
        </p:txBody>
      </p:sp>
      <p:sp>
        <p:nvSpPr>
          <p:cNvPr id="28" name="矩形圖說文字 27"/>
          <p:cNvSpPr/>
          <p:nvPr/>
        </p:nvSpPr>
        <p:spPr>
          <a:xfrm>
            <a:off x="8071927" y="4582481"/>
            <a:ext cx="3910662" cy="1519461"/>
          </a:xfrm>
          <a:prstGeom prst="wedgeRectCallout">
            <a:avLst>
              <a:gd name="adj1" fmla="val -23173"/>
              <a:gd name="adj2" fmla="val -1302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8426096" y="4742046"/>
            <a:ext cx="3477424" cy="1200329"/>
            <a:chOff x="8540405" y="4686431"/>
            <a:chExt cx="3477424" cy="1200329"/>
          </a:xfrm>
        </p:grpSpPr>
        <p:sp>
          <p:nvSpPr>
            <p:cNvPr id="30" name="文字方塊 29"/>
            <p:cNvSpPr txBox="1"/>
            <p:nvPr/>
          </p:nvSpPr>
          <p:spPr>
            <a:xfrm>
              <a:off x="8540405" y="4686431"/>
              <a:ext cx="34774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代表在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tate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下執行動作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能得到的</a:t>
              </a: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reward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657972" y="4883610"/>
              <a:ext cx="376859" cy="37685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72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</Words>
  <Application>Microsoft Office PowerPoint</Application>
  <PresentationFormat>寬螢幕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un Y</dc:creator>
  <cp:lastModifiedBy>un Y</cp:lastModifiedBy>
  <cp:revision>5</cp:revision>
  <dcterms:created xsi:type="dcterms:W3CDTF">2019-06-09T09:03:18Z</dcterms:created>
  <dcterms:modified xsi:type="dcterms:W3CDTF">2019-06-09T10:03:26Z</dcterms:modified>
</cp:coreProperties>
</file>