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324" y="198"/>
      </p:cViewPr>
      <p:guideLst>
        <p:guide orient="horz" pos="211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DD233-7091-4B55-9562-91390EEBDE61}" type="datetimeFigureOut">
              <a:rPr lang="zh-TW" altLang="en-US" smtClean="0"/>
              <a:t>2019/5/2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4F469-DAF4-4A6C-BE5C-81DCE08332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0782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DD233-7091-4B55-9562-91390EEBDE61}" type="datetimeFigureOut">
              <a:rPr lang="zh-TW" altLang="en-US" smtClean="0"/>
              <a:t>2019/5/2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4F469-DAF4-4A6C-BE5C-81DCE08332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2795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DD233-7091-4B55-9562-91390EEBDE61}" type="datetimeFigureOut">
              <a:rPr lang="zh-TW" altLang="en-US" smtClean="0"/>
              <a:t>2019/5/2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4F469-DAF4-4A6C-BE5C-81DCE08332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6156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DD233-7091-4B55-9562-91390EEBDE61}" type="datetimeFigureOut">
              <a:rPr lang="zh-TW" altLang="en-US" smtClean="0"/>
              <a:t>2019/5/2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4F469-DAF4-4A6C-BE5C-81DCE08332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2239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DD233-7091-4B55-9562-91390EEBDE61}" type="datetimeFigureOut">
              <a:rPr lang="zh-TW" altLang="en-US" smtClean="0"/>
              <a:t>2019/5/2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4F469-DAF4-4A6C-BE5C-81DCE08332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0677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DD233-7091-4B55-9562-91390EEBDE61}" type="datetimeFigureOut">
              <a:rPr lang="zh-TW" altLang="en-US" smtClean="0"/>
              <a:t>2019/5/2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4F469-DAF4-4A6C-BE5C-81DCE08332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3938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DD233-7091-4B55-9562-91390EEBDE61}" type="datetimeFigureOut">
              <a:rPr lang="zh-TW" altLang="en-US" smtClean="0"/>
              <a:t>2019/5/2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4F469-DAF4-4A6C-BE5C-81DCE08332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2577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DD233-7091-4B55-9562-91390EEBDE61}" type="datetimeFigureOut">
              <a:rPr lang="zh-TW" altLang="en-US" smtClean="0"/>
              <a:t>2019/5/2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4F469-DAF4-4A6C-BE5C-81DCE08332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7924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DD233-7091-4B55-9562-91390EEBDE61}" type="datetimeFigureOut">
              <a:rPr lang="zh-TW" altLang="en-US" smtClean="0"/>
              <a:t>2019/5/2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4F469-DAF4-4A6C-BE5C-81DCE08332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5727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DD233-7091-4B55-9562-91390EEBDE61}" type="datetimeFigureOut">
              <a:rPr lang="zh-TW" altLang="en-US" smtClean="0"/>
              <a:t>2019/5/2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4F469-DAF4-4A6C-BE5C-81DCE08332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501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DD233-7091-4B55-9562-91390EEBDE61}" type="datetimeFigureOut">
              <a:rPr lang="zh-TW" altLang="en-US" smtClean="0"/>
              <a:t>2019/5/2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4F469-DAF4-4A6C-BE5C-81DCE08332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6340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DD233-7091-4B55-9562-91390EEBDE61}" type="datetimeFigureOut">
              <a:rPr lang="zh-TW" altLang="en-US" smtClean="0"/>
              <a:t>2019/5/2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4F469-DAF4-4A6C-BE5C-81DCE08332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7300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/>
          <p:cNvGrpSpPr/>
          <p:nvPr/>
        </p:nvGrpSpPr>
        <p:grpSpPr>
          <a:xfrm>
            <a:off x="2092241" y="375158"/>
            <a:ext cx="10342288" cy="6263711"/>
            <a:chOff x="1801956" y="259044"/>
            <a:chExt cx="10342288" cy="6263711"/>
          </a:xfrm>
        </p:grpSpPr>
        <p:cxnSp>
          <p:nvCxnSpPr>
            <p:cNvPr id="58" name="直線單箭頭接點 57"/>
            <p:cNvCxnSpPr>
              <a:endCxn id="59" idx="1"/>
            </p:cNvCxnSpPr>
            <p:nvPr/>
          </p:nvCxnSpPr>
          <p:spPr>
            <a:xfrm flipV="1">
              <a:off x="10363531" y="3345650"/>
              <a:ext cx="781629" cy="27709"/>
            </a:xfrm>
            <a:prstGeom prst="straightConnector1">
              <a:avLst/>
            </a:prstGeom>
            <a:ln w="698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單箭頭接點 15"/>
            <p:cNvCxnSpPr>
              <a:endCxn id="5" idx="1"/>
            </p:cNvCxnSpPr>
            <p:nvPr/>
          </p:nvCxnSpPr>
          <p:spPr>
            <a:xfrm flipV="1">
              <a:off x="2801040" y="1779108"/>
              <a:ext cx="961240" cy="1031640"/>
            </a:xfrm>
            <a:prstGeom prst="straightConnector1">
              <a:avLst/>
            </a:prstGeom>
            <a:ln w="698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/>
            <p:nvPr/>
          </p:nvCxnSpPr>
          <p:spPr>
            <a:xfrm flipV="1">
              <a:off x="8581095" y="3248815"/>
              <a:ext cx="809864" cy="1031640"/>
            </a:xfrm>
            <a:prstGeom prst="straightConnector1">
              <a:avLst/>
            </a:prstGeom>
            <a:ln w="698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/>
            <p:cNvCxnSpPr/>
            <p:nvPr/>
          </p:nvCxnSpPr>
          <p:spPr>
            <a:xfrm flipV="1">
              <a:off x="4761364" y="780820"/>
              <a:ext cx="961240" cy="1031640"/>
            </a:xfrm>
            <a:prstGeom prst="straightConnector1">
              <a:avLst/>
            </a:prstGeom>
            <a:ln w="698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群組 28"/>
            <p:cNvGrpSpPr/>
            <p:nvPr/>
          </p:nvGrpSpPr>
          <p:grpSpPr>
            <a:xfrm>
              <a:off x="4761364" y="3494541"/>
              <a:ext cx="961240" cy="2525472"/>
              <a:chOff x="4761364" y="3494541"/>
              <a:chExt cx="961240" cy="2525472"/>
            </a:xfrm>
          </p:grpSpPr>
          <p:cxnSp>
            <p:nvCxnSpPr>
              <p:cNvPr id="18" name="直線單箭頭接點 17"/>
              <p:cNvCxnSpPr/>
              <p:nvPr/>
            </p:nvCxnSpPr>
            <p:spPr>
              <a:xfrm flipV="1">
                <a:off x="4761364" y="3494541"/>
                <a:ext cx="961240" cy="1031640"/>
              </a:xfrm>
              <a:prstGeom prst="straightConnector1">
                <a:avLst/>
              </a:prstGeom>
              <a:ln w="698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單箭頭接點 26"/>
              <p:cNvCxnSpPr/>
              <p:nvPr/>
            </p:nvCxnSpPr>
            <p:spPr>
              <a:xfrm>
                <a:off x="4772403" y="4846632"/>
                <a:ext cx="932857" cy="1173381"/>
              </a:xfrm>
              <a:prstGeom prst="straightConnector1">
                <a:avLst/>
              </a:prstGeom>
              <a:ln w="698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直線單箭頭接點 27"/>
            <p:cNvCxnSpPr/>
            <p:nvPr/>
          </p:nvCxnSpPr>
          <p:spPr>
            <a:xfrm>
              <a:off x="2797886" y="3494541"/>
              <a:ext cx="932857" cy="1173381"/>
            </a:xfrm>
            <a:prstGeom prst="straightConnector1">
              <a:avLst/>
            </a:prstGeom>
            <a:ln w="698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單箭頭接點 30"/>
            <p:cNvCxnSpPr/>
            <p:nvPr/>
          </p:nvCxnSpPr>
          <p:spPr>
            <a:xfrm>
              <a:off x="6690152" y="3494541"/>
              <a:ext cx="961240" cy="1031640"/>
            </a:xfrm>
            <a:prstGeom prst="straightConnector1">
              <a:avLst/>
            </a:prstGeom>
            <a:ln w="698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單箭頭接點 31"/>
            <p:cNvCxnSpPr/>
            <p:nvPr/>
          </p:nvCxnSpPr>
          <p:spPr>
            <a:xfrm flipV="1">
              <a:off x="6701191" y="4846632"/>
              <a:ext cx="932857" cy="1173381"/>
            </a:xfrm>
            <a:prstGeom prst="straightConnector1">
              <a:avLst/>
            </a:prstGeom>
            <a:ln w="698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/>
            <p:cNvCxnSpPr/>
            <p:nvPr/>
          </p:nvCxnSpPr>
          <p:spPr>
            <a:xfrm>
              <a:off x="6701191" y="879322"/>
              <a:ext cx="2689768" cy="2294768"/>
            </a:xfrm>
            <a:prstGeom prst="straightConnector1">
              <a:avLst/>
            </a:prstGeom>
            <a:ln w="698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圓角矩形 3"/>
            <p:cNvSpPr/>
            <p:nvPr/>
          </p:nvSpPr>
          <p:spPr>
            <a:xfrm>
              <a:off x="1801956" y="2365214"/>
              <a:ext cx="999084" cy="1715433"/>
            </a:xfrm>
            <a:prstGeom prst="roundRect">
              <a:avLst/>
            </a:prstGeom>
            <a:ln w="603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2" name="群組 11"/>
            <p:cNvGrpSpPr/>
            <p:nvPr/>
          </p:nvGrpSpPr>
          <p:grpSpPr>
            <a:xfrm>
              <a:off x="3762280" y="921391"/>
              <a:ext cx="999084" cy="4603078"/>
              <a:chOff x="4080164" y="74466"/>
              <a:chExt cx="1371600" cy="6691746"/>
            </a:xfrm>
          </p:grpSpPr>
          <p:sp>
            <p:nvSpPr>
              <p:cNvPr id="5" name="圓角矩形 4"/>
              <p:cNvSpPr/>
              <p:nvPr/>
            </p:nvSpPr>
            <p:spPr>
              <a:xfrm>
                <a:off x="4080164" y="74466"/>
                <a:ext cx="1371600" cy="2493819"/>
              </a:xfrm>
              <a:prstGeom prst="roundRect">
                <a:avLst/>
              </a:prstGeom>
              <a:ln w="6032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" name="圓角矩形 5"/>
              <p:cNvSpPr/>
              <p:nvPr/>
            </p:nvSpPr>
            <p:spPr>
              <a:xfrm>
                <a:off x="4080164" y="4272393"/>
                <a:ext cx="1371600" cy="2493819"/>
              </a:xfrm>
              <a:prstGeom prst="roundRect">
                <a:avLst/>
              </a:prstGeom>
              <a:ln w="6032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7" name="圓角矩形 6"/>
            <p:cNvSpPr/>
            <p:nvPr/>
          </p:nvSpPr>
          <p:spPr>
            <a:xfrm>
              <a:off x="5722605" y="259044"/>
              <a:ext cx="999084" cy="1715433"/>
            </a:xfrm>
            <a:prstGeom prst="roundRect">
              <a:avLst/>
            </a:prstGeom>
            <a:ln w="603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3" name="群組 12"/>
            <p:cNvGrpSpPr/>
            <p:nvPr/>
          </p:nvGrpSpPr>
          <p:grpSpPr>
            <a:xfrm>
              <a:off x="5722605" y="2810748"/>
              <a:ext cx="999084" cy="3712007"/>
              <a:chOff x="7131628" y="2431471"/>
              <a:chExt cx="1371600" cy="5396347"/>
            </a:xfrm>
          </p:grpSpPr>
          <p:sp>
            <p:nvSpPr>
              <p:cNvPr id="8" name="圓角矩形 7"/>
              <p:cNvSpPr/>
              <p:nvPr/>
            </p:nvSpPr>
            <p:spPr>
              <a:xfrm>
                <a:off x="7131628" y="2431471"/>
                <a:ext cx="1371600" cy="2493819"/>
              </a:xfrm>
              <a:prstGeom prst="roundRect">
                <a:avLst/>
              </a:prstGeom>
              <a:ln w="6032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圓角矩形 8"/>
              <p:cNvSpPr/>
              <p:nvPr/>
            </p:nvSpPr>
            <p:spPr>
              <a:xfrm>
                <a:off x="7131628" y="5333999"/>
                <a:ext cx="1371600" cy="2493819"/>
              </a:xfrm>
              <a:prstGeom prst="roundRect">
                <a:avLst/>
              </a:prstGeom>
              <a:ln w="6032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0" name="圓角矩形 9"/>
            <p:cNvSpPr/>
            <p:nvPr/>
          </p:nvSpPr>
          <p:spPr>
            <a:xfrm>
              <a:off x="7619855" y="3809035"/>
              <a:ext cx="999084" cy="1715433"/>
            </a:xfrm>
            <a:prstGeom prst="roundRect">
              <a:avLst/>
            </a:prstGeom>
            <a:ln w="603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圓角矩形 10"/>
            <p:cNvSpPr/>
            <p:nvPr/>
          </p:nvSpPr>
          <p:spPr>
            <a:xfrm>
              <a:off x="9390959" y="2487933"/>
              <a:ext cx="999084" cy="1715433"/>
            </a:xfrm>
            <a:prstGeom prst="roundRect">
              <a:avLst/>
            </a:prstGeom>
            <a:ln w="603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文字方塊 36"/>
            <p:cNvSpPr txBox="1"/>
            <p:nvPr/>
          </p:nvSpPr>
          <p:spPr>
            <a:xfrm>
              <a:off x="1948558" y="2810528"/>
              <a:ext cx="732893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 dirty="0" smtClean="0"/>
                <a:t>784</a:t>
              </a:r>
            </a:p>
            <a:p>
              <a:pPr algn="ctr"/>
              <a:r>
                <a:rPr lang="en-US" altLang="zh-TW" sz="2800" dirty="0"/>
                <a:t>X</a:t>
              </a:r>
              <a:endParaRPr lang="zh-TW" altLang="en-US" sz="2800" dirty="0"/>
            </a:p>
          </p:txBody>
        </p:sp>
        <p:sp>
          <p:nvSpPr>
            <p:cNvPr id="38" name="文字方塊 37"/>
            <p:cNvSpPr txBox="1"/>
            <p:nvPr/>
          </p:nvSpPr>
          <p:spPr>
            <a:xfrm>
              <a:off x="3884786" y="4212857"/>
              <a:ext cx="774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 dirty="0" smtClean="0"/>
                <a:t>120</a:t>
              </a:r>
            </a:p>
            <a:p>
              <a:pPr algn="ctr"/>
              <a:r>
                <a:rPr lang="en-US" altLang="zh-TW" sz="2800" dirty="0" smtClean="0"/>
                <a:t>H12</a:t>
              </a:r>
            </a:p>
          </p:txBody>
        </p:sp>
        <p:sp>
          <p:nvSpPr>
            <p:cNvPr id="39" name="文字方塊 38"/>
            <p:cNvSpPr txBox="1"/>
            <p:nvPr/>
          </p:nvSpPr>
          <p:spPr>
            <a:xfrm>
              <a:off x="3893457" y="1335406"/>
              <a:ext cx="774572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 dirty="0" smtClean="0"/>
                <a:t>200</a:t>
              </a:r>
            </a:p>
            <a:p>
              <a:pPr algn="ctr"/>
              <a:r>
                <a:rPr lang="en-US" altLang="zh-TW" sz="2800" dirty="0" smtClean="0"/>
                <a:t>H11</a:t>
              </a:r>
              <a:endParaRPr lang="zh-TW" altLang="en-US" sz="2800" dirty="0"/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5834860" y="639706"/>
              <a:ext cx="774572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 dirty="0" smtClean="0"/>
                <a:t>100</a:t>
              </a:r>
            </a:p>
            <a:p>
              <a:pPr algn="ctr"/>
              <a:r>
                <a:rPr lang="en-US" altLang="zh-TW" sz="2800" dirty="0" smtClean="0"/>
                <a:t>H21</a:t>
              </a:r>
              <a:endParaRPr lang="zh-TW" altLang="en-US" sz="2800" dirty="0"/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5834861" y="3222930"/>
              <a:ext cx="774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 dirty="0" smtClean="0"/>
                <a:t>40</a:t>
              </a:r>
            </a:p>
            <a:p>
              <a:pPr algn="ctr"/>
              <a:r>
                <a:rPr lang="en-US" altLang="zh-TW" sz="2800" dirty="0" smtClean="0"/>
                <a:t>H22</a:t>
              </a:r>
              <a:endParaRPr lang="zh-TW" altLang="en-US" sz="2800" dirty="0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5834861" y="5187984"/>
              <a:ext cx="774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 dirty="0" smtClean="0"/>
                <a:t>60</a:t>
              </a:r>
            </a:p>
            <a:p>
              <a:pPr algn="ctr"/>
              <a:r>
                <a:rPr lang="en-US" altLang="zh-TW" sz="2800" dirty="0"/>
                <a:t>H</a:t>
              </a:r>
              <a:r>
                <a:rPr lang="en-US" altLang="zh-TW" sz="2800" dirty="0" smtClean="0"/>
                <a:t>23</a:t>
              </a:r>
              <a:endParaRPr lang="zh-TW" altLang="en-US" sz="2800" dirty="0"/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7829636" y="4212857"/>
              <a:ext cx="59183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 dirty="0" smtClean="0"/>
                <a:t>95</a:t>
              </a:r>
            </a:p>
            <a:p>
              <a:pPr algn="ctr"/>
              <a:r>
                <a:rPr lang="en-US" altLang="zh-TW" sz="2800" dirty="0" smtClean="0"/>
                <a:t>H3</a:t>
              </a:r>
              <a:endParaRPr lang="zh-TW" altLang="en-US" sz="2800" dirty="0"/>
            </a:p>
          </p:txBody>
        </p:sp>
        <p:sp>
          <p:nvSpPr>
            <p:cNvPr id="44" name="文字方塊 43"/>
            <p:cNvSpPr txBox="1"/>
            <p:nvPr/>
          </p:nvSpPr>
          <p:spPr>
            <a:xfrm>
              <a:off x="9581330" y="2881839"/>
              <a:ext cx="59183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 dirty="0" smtClean="0"/>
                <a:t>50</a:t>
              </a:r>
              <a:endParaRPr lang="en-US" altLang="zh-TW" sz="2800" dirty="0" smtClean="0"/>
            </a:p>
            <a:p>
              <a:pPr algn="ctr"/>
              <a:r>
                <a:rPr lang="en-US" altLang="zh-TW" sz="2800" dirty="0" smtClean="0"/>
                <a:t>H4</a:t>
              </a:r>
              <a:endParaRPr lang="zh-TW" altLang="en-US" sz="2800" dirty="0"/>
            </a:p>
          </p:txBody>
        </p:sp>
        <p:sp>
          <p:nvSpPr>
            <p:cNvPr id="45" name="文字方塊 44"/>
            <p:cNvSpPr txBox="1"/>
            <p:nvPr/>
          </p:nvSpPr>
          <p:spPr>
            <a:xfrm>
              <a:off x="2929909" y="1593813"/>
              <a:ext cx="554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 smtClean="0">
                  <a:solidFill>
                    <a:srgbClr val="FF0066"/>
                  </a:solidFill>
                </a:rPr>
                <a:t>f1</a:t>
              </a:r>
              <a:endParaRPr lang="zh-TW" altLang="en-US" sz="2800" b="1" dirty="0">
                <a:solidFill>
                  <a:srgbClr val="FF0066"/>
                </a:solidFill>
              </a:endParaRPr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2929909" y="4335168"/>
              <a:ext cx="554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 smtClean="0">
                  <a:solidFill>
                    <a:srgbClr val="FF0066"/>
                  </a:solidFill>
                </a:rPr>
                <a:t>f2</a:t>
              </a:r>
              <a:endParaRPr lang="zh-TW" altLang="en-US" sz="2800" b="1" dirty="0">
                <a:solidFill>
                  <a:srgbClr val="FF0066"/>
                </a:solidFill>
              </a:endParaRPr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4936113" y="540946"/>
              <a:ext cx="554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 smtClean="0">
                  <a:solidFill>
                    <a:srgbClr val="FF0066"/>
                  </a:solidFill>
                </a:rPr>
                <a:t>f3</a:t>
              </a:r>
              <a:endParaRPr lang="zh-TW" altLang="en-US" sz="2800" b="1" dirty="0">
                <a:solidFill>
                  <a:srgbClr val="FF0066"/>
                </a:solidFill>
              </a:endParaRPr>
            </a:p>
          </p:txBody>
        </p:sp>
        <p:sp>
          <p:nvSpPr>
            <p:cNvPr id="48" name="文字方塊 47"/>
            <p:cNvSpPr txBox="1"/>
            <p:nvPr/>
          </p:nvSpPr>
          <p:spPr>
            <a:xfrm>
              <a:off x="4936113" y="3292550"/>
              <a:ext cx="554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 smtClean="0">
                  <a:solidFill>
                    <a:srgbClr val="FF0066"/>
                  </a:solidFill>
                </a:rPr>
                <a:t>f4</a:t>
              </a:r>
              <a:endParaRPr lang="zh-TW" altLang="en-US" sz="2800" b="1" dirty="0">
                <a:solidFill>
                  <a:srgbClr val="FF0066"/>
                </a:solidFill>
              </a:endParaRPr>
            </a:p>
          </p:txBody>
        </p:sp>
        <p:sp>
          <p:nvSpPr>
            <p:cNvPr id="49" name="文字方塊 48"/>
            <p:cNvSpPr txBox="1"/>
            <p:nvPr/>
          </p:nvSpPr>
          <p:spPr>
            <a:xfrm>
              <a:off x="4936113" y="5665037"/>
              <a:ext cx="554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 smtClean="0">
                  <a:solidFill>
                    <a:srgbClr val="FF0066"/>
                  </a:solidFill>
                </a:rPr>
                <a:t>f5</a:t>
              </a:r>
              <a:endParaRPr lang="zh-TW" altLang="en-US" sz="2800" b="1" dirty="0">
                <a:solidFill>
                  <a:srgbClr val="FF0066"/>
                </a:solidFill>
              </a:endParaRPr>
            </a:p>
          </p:txBody>
        </p:sp>
        <p:sp>
          <p:nvSpPr>
            <p:cNvPr id="50" name="文字方塊 49"/>
            <p:cNvSpPr txBox="1"/>
            <p:nvPr/>
          </p:nvSpPr>
          <p:spPr>
            <a:xfrm>
              <a:off x="6890162" y="534214"/>
              <a:ext cx="554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 smtClean="0">
                  <a:solidFill>
                    <a:srgbClr val="FF0066"/>
                  </a:solidFill>
                </a:rPr>
                <a:t>f6</a:t>
              </a:r>
              <a:endParaRPr lang="zh-TW" altLang="en-US" sz="2800" b="1" dirty="0">
                <a:solidFill>
                  <a:srgbClr val="FF0066"/>
                </a:solidFill>
              </a:endParaRPr>
            </a:p>
          </p:txBody>
        </p:sp>
        <p:sp>
          <p:nvSpPr>
            <p:cNvPr id="51" name="文字方塊 50"/>
            <p:cNvSpPr txBox="1"/>
            <p:nvPr/>
          </p:nvSpPr>
          <p:spPr>
            <a:xfrm>
              <a:off x="10397626" y="2865485"/>
              <a:ext cx="6706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 smtClean="0">
                  <a:solidFill>
                    <a:srgbClr val="FF0066"/>
                  </a:solidFill>
                </a:rPr>
                <a:t>f10</a:t>
              </a:r>
              <a:endParaRPr lang="zh-TW" altLang="en-US" sz="2800" b="1" dirty="0">
                <a:solidFill>
                  <a:srgbClr val="FF0066"/>
                </a:solidFill>
              </a:endParaRPr>
            </a:p>
          </p:txBody>
        </p:sp>
        <p:sp>
          <p:nvSpPr>
            <p:cNvPr id="52" name="文字方塊 51"/>
            <p:cNvSpPr txBox="1"/>
            <p:nvPr/>
          </p:nvSpPr>
          <p:spPr>
            <a:xfrm>
              <a:off x="6890162" y="5665037"/>
              <a:ext cx="554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 smtClean="0">
                  <a:solidFill>
                    <a:srgbClr val="FF0066"/>
                  </a:solidFill>
                </a:rPr>
                <a:t>f8</a:t>
              </a:r>
              <a:endParaRPr lang="zh-TW" altLang="en-US" sz="2800" b="1" dirty="0">
                <a:solidFill>
                  <a:srgbClr val="FF0066"/>
                </a:solidFill>
              </a:endParaRPr>
            </a:p>
          </p:txBody>
        </p:sp>
        <p:sp>
          <p:nvSpPr>
            <p:cNvPr id="53" name="文字方塊 52"/>
            <p:cNvSpPr txBox="1"/>
            <p:nvPr/>
          </p:nvSpPr>
          <p:spPr>
            <a:xfrm>
              <a:off x="8778568" y="3951247"/>
              <a:ext cx="554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 smtClean="0">
                  <a:solidFill>
                    <a:srgbClr val="FF0066"/>
                  </a:solidFill>
                </a:rPr>
                <a:t>f9</a:t>
              </a:r>
              <a:endParaRPr lang="zh-TW" altLang="en-US" sz="2800" b="1" dirty="0">
                <a:solidFill>
                  <a:srgbClr val="FF0066"/>
                </a:solidFill>
              </a:endParaRPr>
            </a:p>
          </p:txBody>
        </p:sp>
        <p:sp>
          <p:nvSpPr>
            <p:cNvPr id="59" name="圓角矩形 58"/>
            <p:cNvSpPr/>
            <p:nvPr/>
          </p:nvSpPr>
          <p:spPr>
            <a:xfrm>
              <a:off x="11145160" y="2487933"/>
              <a:ext cx="999084" cy="1715433"/>
            </a:xfrm>
            <a:prstGeom prst="roundRect">
              <a:avLst/>
            </a:prstGeom>
            <a:ln w="603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文字方塊 59"/>
            <p:cNvSpPr txBox="1"/>
            <p:nvPr/>
          </p:nvSpPr>
          <p:spPr>
            <a:xfrm>
              <a:off x="11369626" y="2881839"/>
              <a:ext cx="55015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 dirty="0" smtClean="0"/>
                <a:t>10</a:t>
              </a:r>
              <a:endParaRPr lang="en-US" altLang="zh-TW" sz="2800" dirty="0" smtClean="0"/>
            </a:p>
            <a:p>
              <a:pPr algn="ctr"/>
              <a:r>
                <a:rPr lang="en-US" altLang="zh-TW" sz="2800" dirty="0"/>
                <a:t>y</a:t>
              </a:r>
              <a:endParaRPr lang="zh-TW" altLang="en-US" sz="2800" dirty="0"/>
            </a:p>
          </p:txBody>
        </p:sp>
        <p:sp>
          <p:nvSpPr>
            <p:cNvPr id="61" name="文字方塊 60"/>
            <p:cNvSpPr txBox="1"/>
            <p:nvPr/>
          </p:nvSpPr>
          <p:spPr>
            <a:xfrm>
              <a:off x="6908231" y="3289423"/>
              <a:ext cx="554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 smtClean="0">
                  <a:solidFill>
                    <a:srgbClr val="FF0066"/>
                  </a:solidFill>
                </a:rPr>
                <a:t>f7</a:t>
              </a:r>
              <a:endParaRPr lang="zh-TW" altLang="en-US" sz="2800" b="1" dirty="0">
                <a:solidFill>
                  <a:srgbClr val="FF00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4180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28</Words>
  <Application>Microsoft Office PowerPoint</Application>
  <PresentationFormat>寬螢幕</PresentationFormat>
  <Paragraphs>28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un Y</dc:creator>
  <cp:lastModifiedBy>un Y</cp:lastModifiedBy>
  <cp:revision>6</cp:revision>
  <dcterms:created xsi:type="dcterms:W3CDTF">2019-05-02T14:47:46Z</dcterms:created>
  <dcterms:modified xsi:type="dcterms:W3CDTF">2019-05-02T15:27:43Z</dcterms:modified>
</cp:coreProperties>
</file>