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62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4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25C185-7D6B-4BC2-87A4-09F45C3FCA6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1F5DB8-3A89-4E76-ACCF-09FEBE5473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no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rriam-webster.com/dictionary/nou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bar-talk/announcing-the-open-sourcing-of-my-dna-on-github" TargetMode="External"/><Relationship Id="rId2" Type="http://schemas.openxmlformats.org/officeDocument/2006/relationships/hyperlink" Target="http://forkthecook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ysenate/NYSenate.go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Courtney Kearney &amp; Candace </a:t>
            </a:r>
            <a:r>
              <a:rPr lang="en-US" dirty="0" err="1" smtClean="0"/>
              <a:t>maurice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n1a74gMh7SS6lrg2FeFaVbxQ90WppW5MrE4BvscvggbIi9JPnkd9VlTuRwdlSbpNSs2k95yxYt2cjFUXyFv5ubPLjkWmv0hMC4f_q4aEMQCRGR-42MT7gStvV8r37rFwgQJ456yZ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31" y="303297"/>
            <a:ext cx="3514138" cy="58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4458"/>
          </a:xfrm>
        </p:spPr>
        <p:txBody>
          <a:bodyPr>
            <a:normAutofit lnSpcReduction="10000"/>
          </a:bodyPr>
          <a:lstStyle/>
          <a:p>
            <a:pPr marL="1377950" indent="-1377950"/>
            <a:endParaRPr lang="en-US" sz="3600" b="1" dirty="0"/>
          </a:p>
          <a:p>
            <a:pPr marL="1377950" indent="-1377950"/>
            <a:r>
              <a:rPr lang="en-US" sz="3600" i="1" u="sng" dirty="0">
                <a:hlinkClick r:id="rId2"/>
              </a:rPr>
              <a:t>noun</a:t>
            </a:r>
            <a:r>
              <a:rPr lang="en-US" sz="3600" dirty="0"/>
              <a:t> \ˈ</a:t>
            </a:r>
            <a:r>
              <a:rPr lang="en-US" sz="3600" dirty="0" err="1"/>
              <a:t>git</a:t>
            </a:r>
            <a:r>
              <a:rPr lang="en-US" sz="3600" dirty="0"/>
              <a:t>\</a:t>
            </a:r>
            <a:endParaRPr lang="en-US" sz="3600" i="1" dirty="0" smtClean="0"/>
          </a:p>
          <a:p>
            <a:pPr marL="1377950" indent="-1377950"/>
            <a:r>
              <a:rPr lang="en-US" sz="3600" i="1" dirty="0" smtClean="0"/>
              <a:t>British</a:t>
            </a:r>
            <a:endParaRPr lang="en-US" sz="3600" dirty="0"/>
          </a:p>
          <a:p>
            <a:pPr marL="1377950" indent="-1377950"/>
            <a:r>
              <a:rPr lang="en-US" sz="3600" b="1" dirty="0"/>
              <a:t>:</a:t>
            </a:r>
            <a:r>
              <a:rPr lang="en-US" sz="3600" dirty="0"/>
              <a:t>  a foolish or worthless </a:t>
            </a:r>
            <a:r>
              <a:rPr lang="en-US" sz="3600" dirty="0" smtClean="0"/>
              <a:t>person</a:t>
            </a:r>
          </a:p>
          <a:p>
            <a:pPr marL="1377950" indent="-1377950"/>
            <a:endParaRPr lang="en-US" sz="3600" dirty="0"/>
          </a:p>
          <a:p>
            <a:r>
              <a:rPr lang="en-US" sz="2800" dirty="0"/>
              <a:t>That </a:t>
            </a:r>
            <a:r>
              <a:rPr lang="en-US" sz="2800" i="1" dirty="0" err="1"/>
              <a:t>git</a:t>
            </a:r>
            <a:r>
              <a:rPr lang="en-US" sz="2800" dirty="0"/>
              <a:t> of a brother of yours has ruined everything!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h</a:t>
            </a:r>
            <a:r>
              <a:rPr lang="en-US" sz="2800" dirty="0"/>
              <a:t>, don't be such a silly </a:t>
            </a:r>
            <a:r>
              <a:rPr lang="en-US" sz="2800" i="1" dirty="0" err="1"/>
              <a:t>git</a:t>
            </a:r>
            <a:r>
              <a:rPr lang="en-US" sz="2800" dirty="0"/>
              <a:t>, of course your mates want you </a:t>
            </a:r>
            <a:r>
              <a:rPr lang="en-US" sz="2800" dirty="0" smtClean="0"/>
              <a:t>around.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2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4458"/>
          </a:xfrm>
        </p:spPr>
        <p:txBody>
          <a:bodyPr>
            <a:normAutofit/>
          </a:bodyPr>
          <a:lstStyle/>
          <a:p>
            <a:pPr marL="1377950" indent="-1377950"/>
            <a:endParaRPr lang="en-US" sz="3600" b="1" dirty="0"/>
          </a:p>
          <a:p>
            <a:pPr marL="1377950" indent="-1377950"/>
            <a:r>
              <a:rPr lang="en-US" sz="3600" i="1" u="sng" dirty="0">
                <a:hlinkClick r:id="rId2"/>
              </a:rPr>
              <a:t>noun</a:t>
            </a:r>
            <a:r>
              <a:rPr lang="en-US" sz="3600" dirty="0"/>
              <a:t> \ˈ</a:t>
            </a:r>
            <a:r>
              <a:rPr lang="en-US" sz="3600" dirty="0" err="1"/>
              <a:t>git</a:t>
            </a:r>
            <a:r>
              <a:rPr lang="en-US" sz="3600" dirty="0"/>
              <a:t>\</a:t>
            </a:r>
            <a:endParaRPr lang="en-US" sz="3600" i="1" dirty="0" smtClean="0"/>
          </a:p>
          <a:p>
            <a:pPr marL="1377950" indent="-1377950"/>
            <a:r>
              <a:rPr lang="en-US" sz="3600" dirty="0" smtClean="0"/>
              <a:t>: a </a:t>
            </a:r>
            <a:r>
              <a:rPr lang="en-US" sz="3600" dirty="0"/>
              <a:t>version control system (VCS) for tracking changes in computer files and coordinating work on those files among multiple </a:t>
            </a:r>
            <a:r>
              <a:rPr lang="en-US" sz="3600" dirty="0" smtClean="0"/>
              <a:t>people.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475" y="694176"/>
            <a:ext cx="2085714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2586" y="2279561"/>
            <a:ext cx="2189408" cy="13265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2005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9245" y="2279561"/>
            <a:ext cx="2189408" cy="13265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Free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85904" y="2279561"/>
            <a:ext cx="2189408" cy="13265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Open Source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475" y="694176"/>
            <a:ext cx="2085714" cy="87619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97971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</a:t>
            </a:r>
            <a:r>
              <a:rPr lang="en-US" dirty="0" err="1"/>
              <a:t>Git</a:t>
            </a:r>
            <a:r>
              <a:rPr lang="en-US" dirty="0"/>
              <a:t> or version control repository and Internet hosting </a:t>
            </a:r>
            <a:r>
              <a:rPr lang="en-US" dirty="0" smtClean="0"/>
              <a:t>service</a:t>
            </a:r>
          </a:p>
          <a:p>
            <a:r>
              <a:rPr lang="en-US" dirty="0"/>
              <a:t>As of April 2017, GitHub reports having almost 20 million users and 57 million repositories,[6] making it the largest host of source code in the world.[7]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82" y="286603"/>
            <a:ext cx="2372989" cy="1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2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Cookbooks, syllabi,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</a:t>
            </a:r>
            <a:r>
              <a:rPr lang="en-US" dirty="0"/>
              <a:t>the Recipe: </a:t>
            </a:r>
            <a:r>
              <a:rPr lang="en-US" dirty="0">
                <a:hlinkClick r:id="rId2"/>
              </a:rPr>
              <a:t>http://forkthecookbook.com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Source DNA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scotch.io/bar-talk/announcing-the-open-sourcing-of-my-dna-on-github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NYSenate.gove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github.com/nysenate/NYSenate.gov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8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4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85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Git and Github </vt:lpstr>
      <vt:lpstr>PowerPoint Presentation</vt:lpstr>
      <vt:lpstr>Git</vt:lpstr>
      <vt:lpstr>Git</vt:lpstr>
      <vt:lpstr>PowerPoint Presentation</vt:lpstr>
      <vt:lpstr>Github</vt:lpstr>
      <vt:lpstr>Cookbooks, syllabi,   </vt:lpstr>
      <vt:lpstr>PowerPoint Presentation</vt:lpstr>
    </vt:vector>
  </TitlesOfParts>
  <Company>HTML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Kearney, Courtney</dc:creator>
  <cp:lastModifiedBy>Kearney, Courtney</cp:lastModifiedBy>
  <cp:revision>10</cp:revision>
  <dcterms:created xsi:type="dcterms:W3CDTF">2017-08-01T16:28:19Z</dcterms:created>
  <dcterms:modified xsi:type="dcterms:W3CDTF">2017-08-01T21:49:16Z</dcterms:modified>
</cp:coreProperties>
</file>