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6" r:id="rId6"/>
    <p:sldId id="267" r:id="rId7"/>
    <p:sldId id="268" r:id="rId8"/>
    <p:sldId id="269" r:id="rId9"/>
    <p:sldId id="262" r:id="rId10"/>
    <p:sldId id="264" r:id="rId11"/>
    <p:sldId id="270" r:id="rId12"/>
    <p:sldId id="263" r:id="rId13"/>
    <p:sldId id="271" r:id="rId14"/>
    <p:sldId id="261" r:id="rId15"/>
    <p:sldId id="258" r:id="rId16"/>
    <p:sldId id="259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*裝況一</a:t>
            </a:r>
            <a:r>
              <a:rPr lang="en-US" altLang="zh-TW" dirty="0" smtClean="0"/>
              <a:t>:master </a:t>
            </a:r>
            <a:r>
              <a:rPr lang="zh-TW" altLang="en-US" dirty="0" smtClean="0"/>
              <a:t>沒有新</a:t>
            </a:r>
            <a:r>
              <a:rPr lang="en-US" altLang="zh-TW" dirty="0" smtClean="0"/>
              <a:t>commit</a:t>
            </a:r>
            <a:r>
              <a:rPr lang="zh-TW" altLang="en-US" dirty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</a:t>
            </a:r>
            <a:r>
              <a:rPr lang="zh-TW" altLang="en-US" dirty="0" smtClean="0"/>
              <a:t>先回到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再去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別的</a:t>
            </a:r>
            <a:r>
              <a:rPr lang="en-US" altLang="zh-TW" dirty="0" smtClean="0"/>
              <a:t>branch)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merge feature1(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feature1 to master)</a:t>
            </a:r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zh-TW" altLang="en-US" dirty="0"/>
              <a:t>裝</a:t>
            </a:r>
            <a:r>
              <a:rPr lang="zh-TW" altLang="en-US" dirty="0" smtClean="0"/>
              <a:t>況二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 smtClean="0"/>
              <a:t>有</a:t>
            </a:r>
            <a:r>
              <a:rPr lang="zh-TW" altLang="en-US" dirty="0"/>
              <a:t>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也有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內容無衝突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同裝況一操作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*裝</a:t>
            </a:r>
            <a:r>
              <a:rPr lang="zh-TW" altLang="en-US" dirty="0" smtClean="0"/>
              <a:t>況三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/>
              <a:t>有新</a:t>
            </a:r>
            <a:r>
              <a:rPr lang="en-US" altLang="zh-TW" dirty="0"/>
              <a:t>commit</a:t>
            </a:r>
            <a:r>
              <a:rPr lang="zh-TW" altLang="en-US" dirty="0"/>
              <a:t>，</a:t>
            </a:r>
            <a:r>
              <a:rPr lang="en-US" altLang="zh-TW" dirty="0"/>
              <a:t>branch </a:t>
            </a:r>
            <a:r>
              <a:rPr lang="zh-TW" altLang="en-US" dirty="0"/>
              <a:t>也有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內容有衝突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同狀況一操作</a:t>
            </a:r>
            <a:endParaRPr lang="en-US" altLang="zh-TW" dirty="0" smtClean="0"/>
          </a:p>
          <a:p>
            <a:r>
              <a:rPr lang="en-US" altLang="zh-TW" dirty="0" smtClean="0"/>
              <a:t>Merge command </a:t>
            </a:r>
            <a:r>
              <a:rPr lang="zh-TW" altLang="en-US" dirty="0" smtClean="0"/>
              <a:t>送出後會出現自動合併出現問題，打開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在標記有問題的地方修改。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 –m ”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以手動</a:t>
            </a:r>
            <a:r>
              <a:rPr lang="en-US" altLang="zh-TW" dirty="0" smtClean="0"/>
              <a:t>commit merge)</a:t>
            </a:r>
          </a:p>
        </p:txBody>
      </p:sp>
    </p:spTree>
    <p:extLst>
      <p:ext uri="{BB962C8B-B14F-4D97-AF65-F5344CB8AC3E}">
        <p14:creationId xmlns:p14="http://schemas.microsoft.com/office/powerpoint/2010/main" val="8400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tag (browse tag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v1(create tag v1)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v0(HEAD </a:t>
            </a:r>
            <a:r>
              <a:rPr lang="zh-TW" altLang="en-US" dirty="0" smtClean="0"/>
              <a:t>指向 </a:t>
            </a:r>
            <a:r>
              <a:rPr lang="en-US" altLang="zh-TW" dirty="0" smtClean="0"/>
              <a:t>tag v0)</a:t>
            </a:r>
            <a:endParaRPr lang="zh-TW" altLang="en-US" dirty="0"/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-d v2(delete tag v2) 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 -am “description” v3 (</a:t>
            </a:r>
            <a:r>
              <a:rPr lang="zh-TW" altLang="en-US" dirty="0" smtClean="0"/>
              <a:t>加入標籤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備註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n (</a:t>
            </a:r>
            <a:r>
              <a:rPr lang="zh-TW" altLang="en-US" dirty="0" smtClean="0"/>
              <a:t>查詢</a:t>
            </a:r>
            <a:r>
              <a:rPr lang="en-US" altLang="zh-TW" dirty="0" smtClean="0"/>
              <a:t>tag list </a:t>
            </a:r>
            <a:r>
              <a:rPr lang="zh-TW" altLang="en-US" dirty="0" smtClean="0"/>
              <a:t>詳細內容</a:t>
            </a:r>
            <a:r>
              <a:rPr lang="en-US" altLang="zh-TW" dirty="0" smtClean="0"/>
              <a:t>) 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93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stash(save the </a:t>
            </a:r>
            <a:r>
              <a:rPr lang="en-US" altLang="zh-TW" dirty="0"/>
              <a:t>current progress)</a:t>
            </a:r>
            <a:endParaRPr lang="en-US" altLang="zh-TW" dirty="0" smtClean="0"/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list(browse stash list)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pop(resume the latest 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stash drop(clear the latest stash)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stash </a:t>
            </a:r>
            <a:r>
              <a:rPr lang="en-US" altLang="zh-TW" dirty="0" smtClean="0"/>
              <a:t>clear(clear all stash)</a:t>
            </a:r>
          </a:p>
          <a:p>
            <a:pPr marL="0" indent="0">
              <a:buNone/>
            </a:pPr>
            <a:r>
              <a:rPr lang="en-US" altLang="zh-TW" dirty="0" smtClean="0"/>
              <a:t>* Stash pop &amp; drop </a:t>
            </a:r>
            <a:r>
              <a:rPr lang="zh-TW" altLang="en-US" dirty="0" smtClean="0"/>
              <a:t>可有多個，未指定則指向最新，指定可使用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/>
              <a:t>stash pop</a:t>
            </a:r>
            <a:r>
              <a:rPr lang="en-US" altLang="zh-TW" dirty="0" smtClean="0"/>
              <a:t>@{number}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03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remote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remote(</a:t>
            </a:r>
            <a:r>
              <a:rPr lang="zh-TW" altLang="en-US" dirty="0" smtClean="0"/>
              <a:t>查詢遠端儲存庫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*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push origin [branch name] (</a:t>
            </a:r>
            <a:r>
              <a:rPr lang="zh-TW" altLang="en-US" dirty="0" smtClean="0"/>
              <a:t>用在</a:t>
            </a:r>
            <a:r>
              <a:rPr lang="en-US" altLang="zh-TW" dirty="0" smtClean="0"/>
              <a:t>push branch</a:t>
            </a:r>
            <a:r>
              <a:rPr lang="zh-TW" altLang="en-US" dirty="0" smtClean="0"/>
              <a:t>到遠端</a:t>
            </a:r>
            <a:r>
              <a:rPr lang="en-US" altLang="zh-TW" dirty="0" smtClean="0"/>
              <a:t>origin</a:t>
            </a:r>
            <a:r>
              <a:rPr lang="zh-TW" altLang="en-US" dirty="0" smtClean="0"/>
              <a:t>儲存庫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*</a:t>
            </a:r>
            <a:r>
              <a:rPr lang="zh-TW" altLang="en-US" dirty="0" smtClean="0"/>
              <a:t>無衝突，可直接</a:t>
            </a:r>
            <a:r>
              <a:rPr lang="en-US" altLang="zh-TW" dirty="0" smtClean="0"/>
              <a:t>push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push(push local repository to </a:t>
            </a:r>
            <a:r>
              <a:rPr lang="en-US" altLang="zh-TW" dirty="0" err="1"/>
              <a:t>github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*有衝突</a:t>
            </a:r>
            <a:r>
              <a:rPr lang="zh-TW" altLang="en-US" dirty="0"/>
              <a:t>方法</a:t>
            </a:r>
            <a:r>
              <a:rPr lang="zh-TW" altLang="en-US" dirty="0" smtClean="0"/>
              <a:t>一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A</a:t>
            </a:r>
            <a:r>
              <a:rPr lang="zh-TW" altLang="en-US" dirty="0" smtClean="0"/>
              <a:t> 先 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上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 ， </a:t>
            </a:r>
            <a:r>
              <a:rPr lang="en-US" altLang="zh-TW" dirty="0" smtClean="0"/>
              <a:t>B </a:t>
            </a:r>
            <a:r>
              <a:rPr lang="zh-TW" altLang="en-US" dirty="0" smtClean="0"/>
              <a:t>再 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上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，會發生衝突。解決辦法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先</a:t>
            </a:r>
            <a:r>
              <a:rPr lang="en-US" altLang="zh-TW" dirty="0" smtClean="0"/>
              <a:t>pull</a:t>
            </a:r>
            <a:r>
              <a:rPr lang="zh-TW" altLang="en-US" dirty="0" smtClean="0"/>
              <a:t>遠端最新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紀錄，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的本地後，再</a:t>
            </a:r>
            <a:r>
              <a:rPr lang="en-US" altLang="zh-TW" dirty="0" smtClean="0"/>
              <a:t>push</a:t>
            </a:r>
            <a:r>
              <a:rPr lang="zh-TW" altLang="en-US" dirty="0" smtClean="0"/>
              <a:t>上去。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521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*有衝突</a:t>
            </a:r>
            <a:r>
              <a:rPr lang="zh-TW" altLang="en-US" dirty="0" smtClean="0"/>
              <a:t>方法二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fetch origin [</a:t>
            </a:r>
            <a:r>
              <a:rPr lang="zh-TW" altLang="en-US" dirty="0" smtClean="0"/>
              <a:t>遠端分支</a:t>
            </a:r>
            <a:r>
              <a:rPr lang="en-US" altLang="zh-TW" dirty="0" smtClean="0"/>
              <a:t>]</a:t>
            </a:r>
          </a:p>
          <a:p>
            <a:pPr marL="0" indent="0">
              <a:buNone/>
            </a:pPr>
            <a:r>
              <a:rPr lang="zh-TW" altLang="en-US" dirty="0"/>
              <a:t>如果</a:t>
            </a:r>
            <a:r>
              <a:rPr lang="zh-TW" altLang="en-US" dirty="0" smtClean="0"/>
              <a:t>擔心</a:t>
            </a:r>
            <a:r>
              <a:rPr lang="en-US" altLang="zh-TW" dirty="0" smtClean="0"/>
              <a:t>pull </a:t>
            </a:r>
            <a:r>
              <a:rPr lang="zh-TW" altLang="en-US" dirty="0" smtClean="0"/>
              <a:t>下來導致自己數據庫太亂或有衝突，可使用以上指令，此時本地數據庫會多一個</a:t>
            </a:r>
            <a:r>
              <a:rPr lang="en-US" altLang="zh-TW" dirty="0" smtClean="0"/>
              <a:t>FETCH_HEAD</a:t>
            </a:r>
            <a:r>
              <a:rPr lang="zh-TW" altLang="en-US" dirty="0" smtClean="0"/>
              <a:t>分支，這就是遠端數據庫的分支，等你看過沒問題後再與本地</a:t>
            </a:r>
            <a:r>
              <a:rPr lang="en-US" altLang="zh-TW" dirty="0" smtClean="0"/>
              <a:t>master merge</a:t>
            </a:r>
            <a:r>
              <a:rPr lang="zh-TW" altLang="en-US" dirty="0" smtClean="0"/>
              <a:t>，再</a:t>
            </a:r>
            <a:r>
              <a:rPr lang="en-US" altLang="zh-TW" dirty="0" smtClean="0"/>
              <a:t>push </a:t>
            </a:r>
            <a:r>
              <a:rPr lang="zh-TW" altLang="en-US" dirty="0" smtClean="0"/>
              <a:t>上去。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032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*有衝突</a:t>
            </a:r>
            <a:r>
              <a:rPr lang="zh-TW" altLang="en-US" dirty="0" smtClean="0"/>
              <a:t>方法三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不建議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push -f </a:t>
            </a:r>
          </a:p>
          <a:p>
            <a:pPr marL="0" indent="0">
              <a:buNone/>
            </a:pPr>
            <a:r>
              <a:rPr lang="zh-TW" altLang="en-US" dirty="0" smtClean="0"/>
              <a:t>無視遠端版本差異，強迫推上去，會把遠端內容蓋掉。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9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6340"/>
            <a:ext cx="9144000" cy="27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5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ithub</a:t>
            </a:r>
            <a:r>
              <a:rPr lang="en-US" altLang="zh-TW" dirty="0" smtClean="0"/>
              <a:t> pages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04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description”(commit)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(create ignore file)</a:t>
            </a:r>
          </a:p>
          <a:p>
            <a:r>
              <a:rPr lang="en-US" altLang="zh-TW" dirty="0" smtClean="0"/>
              <a:t>add file to ignore file(</a:t>
            </a:r>
            <a:r>
              <a:rPr lang="zh-TW" altLang="en-US" dirty="0" smtClean="0"/>
              <a:t>加入不想被索引的檔案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如此在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將不會被看見</a:t>
            </a:r>
            <a:r>
              <a:rPr lang="en-US" altLang="zh-TW" dirty="0" smtClean="0"/>
              <a:t>untraced file</a:t>
            </a:r>
          </a:p>
          <a:p>
            <a:r>
              <a:rPr lang="en-US" altLang="zh-TW" dirty="0" smtClean="0"/>
              <a:t>Test.txt(ignore test.txt)</a:t>
            </a:r>
          </a:p>
          <a:p>
            <a:r>
              <a:rPr lang="en-US" altLang="zh-TW" dirty="0"/>
              <a:t>*</a:t>
            </a:r>
            <a:r>
              <a:rPr lang="en-US" altLang="zh-TW" dirty="0" smtClean="0"/>
              <a:t>.txt(ignore all txt file)</a:t>
            </a:r>
          </a:p>
          <a:p>
            <a:r>
              <a:rPr lang="en-US" altLang="zh-TW" dirty="0" smtClean="0"/>
              <a:t>Test/(ignore test folder)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7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Untracked(</a:t>
            </a:r>
            <a:r>
              <a:rPr lang="zh-TW" altLang="en-US" dirty="0" smtClean="0"/>
              <a:t>取消索引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HEAD(</a:t>
            </a:r>
            <a:r>
              <a:rPr lang="zh-TW" altLang="en-US" dirty="0" smtClean="0"/>
              <a:t>全部檔案取消索引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reset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test.txt(</a:t>
            </a:r>
            <a:r>
              <a:rPr lang="zh-TW" altLang="en-US" dirty="0" smtClean="0"/>
              <a:t>只取消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還原檔案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test.txt(</a:t>
            </a:r>
            <a:r>
              <a:rPr lang="zh-TW" altLang="en-US" dirty="0" smtClean="0"/>
              <a:t>還原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rest --hard (</a:t>
            </a:r>
            <a:r>
              <a:rPr lang="zh-TW" altLang="en-US" dirty="0"/>
              <a:t>回到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commit1 commit2(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commit 1&amp;2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0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 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紀錄的前四碼，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指向當次版本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master(HEAD</a:t>
            </a:r>
            <a:r>
              <a:rPr lang="zh-TW" altLang="en-US" dirty="0" smtClean="0"/>
              <a:t>指向最新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6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status(check branch &amp; untracked files)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branch(list all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feature1(create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feature1(switched to feature1)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feature1(delete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feature1 FT1(rename feature1 as FT)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662</Words>
  <Application>Microsoft Office PowerPoint</Application>
  <PresentationFormat>如螢幕大小 (4:3)</PresentationFormat>
  <Paragraphs>78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Office 佈景主題</vt:lpstr>
      <vt:lpstr>PowerPoint 簡報</vt:lpstr>
      <vt:lpstr>PowerPoint 簡報</vt:lpstr>
      <vt:lpstr>Git</vt:lpstr>
      <vt:lpstr>Create local repository</vt:lpstr>
      <vt:lpstr>ignore</vt:lpstr>
      <vt:lpstr>Untracked(取消索引)</vt:lpstr>
      <vt:lpstr>還原檔案</vt:lpstr>
      <vt:lpstr>HEAD</vt:lpstr>
      <vt:lpstr>branch</vt:lpstr>
      <vt:lpstr>merge</vt:lpstr>
      <vt:lpstr>PowerPoint 簡報</vt:lpstr>
      <vt:lpstr>tag</vt:lpstr>
      <vt:lpstr>stash</vt:lpstr>
      <vt:lpstr>Github</vt:lpstr>
      <vt:lpstr>PowerPoint 簡報</vt:lpstr>
      <vt:lpstr>git remote</vt:lpstr>
      <vt:lpstr>git pull</vt:lpstr>
      <vt:lpstr>PowerPoint 簡報</vt:lpstr>
      <vt:lpstr>PowerPoint 簡報</vt:lpstr>
      <vt:lpstr>github pages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43</cp:revision>
  <dcterms:created xsi:type="dcterms:W3CDTF">2020-04-15T08:19:28Z</dcterms:created>
  <dcterms:modified xsi:type="dcterms:W3CDTF">2020-04-16T06:26:08Z</dcterms:modified>
</cp:coreProperties>
</file>