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57" r:id="rId5"/>
    <p:sldId id="266" r:id="rId6"/>
    <p:sldId id="267" r:id="rId7"/>
    <p:sldId id="268" r:id="rId8"/>
    <p:sldId id="269" r:id="rId9"/>
    <p:sldId id="262" r:id="rId10"/>
    <p:sldId id="264" r:id="rId11"/>
    <p:sldId id="270" r:id="rId12"/>
    <p:sldId id="263" r:id="rId13"/>
    <p:sldId id="261" r:id="rId14"/>
    <p:sldId id="258" r:id="rId15"/>
    <p:sldId id="259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2020/4/15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26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merge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*裝況一</a:t>
            </a:r>
            <a:r>
              <a:rPr lang="en-US" altLang="zh-TW" dirty="0" smtClean="0"/>
              <a:t>:master </a:t>
            </a:r>
            <a:r>
              <a:rPr lang="zh-TW" altLang="en-US" dirty="0" smtClean="0"/>
              <a:t>沒有新</a:t>
            </a:r>
            <a:r>
              <a:rPr lang="en-US" altLang="zh-TW" dirty="0" smtClean="0"/>
              <a:t>commit</a:t>
            </a:r>
            <a:r>
              <a:rPr lang="zh-TW" altLang="en-US" dirty="0"/>
              <a:t>，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有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master(</a:t>
            </a:r>
            <a:r>
              <a:rPr lang="zh-TW" altLang="en-US" dirty="0" smtClean="0"/>
              <a:t>先回到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再去</a:t>
            </a:r>
            <a:r>
              <a:rPr lang="en-US" altLang="zh-TW" dirty="0" smtClean="0"/>
              <a:t>merge</a:t>
            </a:r>
            <a:r>
              <a:rPr lang="zh-TW" altLang="en-US" dirty="0" smtClean="0"/>
              <a:t>別的</a:t>
            </a:r>
            <a:r>
              <a:rPr lang="en-US" altLang="zh-TW" dirty="0" smtClean="0"/>
              <a:t>branch)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merge feature1(</a:t>
            </a:r>
            <a:r>
              <a:rPr lang="zh-TW" altLang="en-US" dirty="0" smtClean="0"/>
              <a:t>合併</a:t>
            </a:r>
            <a:r>
              <a:rPr lang="en-US" altLang="zh-TW" dirty="0" smtClean="0"/>
              <a:t>feature1 to master)</a:t>
            </a:r>
          </a:p>
          <a:p>
            <a:pPr marL="0" indent="0">
              <a:buNone/>
            </a:pPr>
            <a:r>
              <a:rPr lang="zh-TW" altLang="en-US" dirty="0" smtClean="0"/>
              <a:t>*</a:t>
            </a:r>
            <a:r>
              <a:rPr lang="zh-TW" altLang="en-US" dirty="0"/>
              <a:t>裝</a:t>
            </a:r>
            <a:r>
              <a:rPr lang="zh-TW" altLang="en-US" dirty="0" smtClean="0"/>
              <a:t>況二</a:t>
            </a:r>
            <a:r>
              <a:rPr lang="en-US" altLang="zh-TW" dirty="0" smtClean="0"/>
              <a:t>:</a:t>
            </a:r>
            <a:r>
              <a:rPr lang="en-US" altLang="zh-TW" dirty="0"/>
              <a:t>master </a:t>
            </a:r>
            <a:r>
              <a:rPr lang="zh-TW" altLang="en-US" dirty="0" smtClean="0"/>
              <a:t>有</a:t>
            </a:r>
            <a:r>
              <a:rPr lang="zh-TW" altLang="en-US" dirty="0"/>
              <a:t>新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branch </a:t>
            </a:r>
            <a:r>
              <a:rPr lang="zh-TW" altLang="en-US" dirty="0" smtClean="0"/>
              <a:t>也有</a:t>
            </a:r>
            <a:r>
              <a:rPr lang="en-US" altLang="zh-TW" dirty="0" smtClean="0"/>
              <a:t> (</a:t>
            </a:r>
            <a:r>
              <a:rPr lang="zh-TW" altLang="en-US" dirty="0" smtClean="0"/>
              <a:t>內容無衝突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同裝況一操作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713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*裝</a:t>
            </a:r>
            <a:r>
              <a:rPr lang="zh-TW" altLang="en-US" dirty="0" smtClean="0"/>
              <a:t>況三</a:t>
            </a:r>
            <a:r>
              <a:rPr lang="en-US" altLang="zh-TW" dirty="0" smtClean="0"/>
              <a:t>:</a:t>
            </a:r>
            <a:r>
              <a:rPr lang="en-US" altLang="zh-TW" dirty="0"/>
              <a:t>master </a:t>
            </a:r>
            <a:r>
              <a:rPr lang="zh-TW" altLang="en-US" dirty="0"/>
              <a:t>有新</a:t>
            </a:r>
            <a:r>
              <a:rPr lang="en-US" altLang="zh-TW" dirty="0"/>
              <a:t>commit</a:t>
            </a:r>
            <a:r>
              <a:rPr lang="zh-TW" altLang="en-US" dirty="0"/>
              <a:t>，</a:t>
            </a:r>
            <a:r>
              <a:rPr lang="en-US" altLang="zh-TW" dirty="0"/>
              <a:t>branch </a:t>
            </a:r>
            <a:r>
              <a:rPr lang="zh-TW" altLang="en-US" dirty="0"/>
              <a:t>也有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內容有衝突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同狀況一操作</a:t>
            </a:r>
            <a:endParaRPr lang="en-US" altLang="zh-TW" dirty="0" smtClean="0"/>
          </a:p>
          <a:p>
            <a:r>
              <a:rPr lang="en-US" altLang="zh-TW" dirty="0" smtClean="0"/>
              <a:t>Merge command </a:t>
            </a:r>
            <a:r>
              <a:rPr lang="zh-TW" altLang="en-US" dirty="0" smtClean="0"/>
              <a:t>送出後會出現自動合併出現問題，打開</a:t>
            </a:r>
            <a:r>
              <a:rPr lang="en-US" altLang="zh-TW" dirty="0" smtClean="0"/>
              <a:t>file</a:t>
            </a:r>
            <a:r>
              <a:rPr lang="zh-TW" altLang="en-US" dirty="0" smtClean="0"/>
              <a:t>在標記有問題的地方修改。</a:t>
            </a:r>
            <a:endParaRPr lang="en-US" altLang="zh-TW" dirty="0" smtClean="0"/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commit –m ”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”(</a:t>
            </a:r>
            <a:r>
              <a:rPr lang="zh-TW" altLang="en-US" dirty="0" smtClean="0"/>
              <a:t>以手動</a:t>
            </a:r>
            <a:r>
              <a:rPr lang="en-US" altLang="zh-TW" dirty="0" smtClean="0"/>
              <a:t>commit merge)</a:t>
            </a:r>
          </a:p>
        </p:txBody>
      </p:sp>
    </p:spTree>
    <p:extLst>
      <p:ext uri="{BB962C8B-B14F-4D97-AF65-F5344CB8AC3E}">
        <p14:creationId xmlns:p14="http://schemas.microsoft.com/office/powerpoint/2010/main" val="84000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35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74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clone (clone repository to local) 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push(push local repository to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pull (pull repository from 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66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6340"/>
            <a:ext cx="9144000" cy="2757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6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8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Create local repository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err="1" smtClean="0"/>
              <a:t>mkdir</a:t>
            </a:r>
            <a:r>
              <a:rPr lang="en-US" altLang="zh-TW" dirty="0" smtClean="0"/>
              <a:t> project(create project folder)</a:t>
            </a:r>
          </a:p>
          <a:p>
            <a:pPr marL="0" indent="0">
              <a:buNone/>
            </a:pPr>
            <a:r>
              <a:rPr lang="en-US" altLang="zh-TW" dirty="0" smtClean="0"/>
              <a:t>cd project(move into project folder)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(initial local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touch test.txt(create test.txt)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status(check  untrack file)</a:t>
            </a:r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add .(track file)</a:t>
            </a:r>
          </a:p>
          <a:p>
            <a:pPr marL="0" indent="0">
              <a:buNone/>
            </a:pPr>
            <a:r>
              <a:rPr lang="en-US" altLang="zh-TW" dirty="0" err="1" smtClean="0"/>
              <a:t>git</a:t>
            </a:r>
            <a:r>
              <a:rPr lang="en-US" altLang="zh-TW" dirty="0" smtClean="0"/>
              <a:t> commit  –m “commit description</a:t>
            </a:r>
            <a:r>
              <a:rPr lang="en-US" altLang="zh-TW" dirty="0" smtClean="0"/>
              <a:t>”(commit)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log(check commit history)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52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ignore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ouch .</a:t>
            </a:r>
            <a:r>
              <a:rPr lang="en-US" altLang="zh-TW" dirty="0" err="1" smtClean="0"/>
              <a:t>gitignore</a:t>
            </a:r>
            <a:r>
              <a:rPr lang="en-US" altLang="zh-TW" dirty="0" smtClean="0"/>
              <a:t> (create ignore file)</a:t>
            </a:r>
          </a:p>
          <a:p>
            <a:r>
              <a:rPr lang="en-US" altLang="zh-TW" dirty="0" smtClean="0"/>
              <a:t>add file to ignore file(</a:t>
            </a:r>
            <a:r>
              <a:rPr lang="zh-TW" altLang="en-US" dirty="0" smtClean="0"/>
              <a:t>加入不想被索引的檔案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如此在</a:t>
            </a:r>
            <a:r>
              <a:rPr lang="en-US" altLang="zh-TW" dirty="0" smtClean="0"/>
              <a:t>status</a:t>
            </a:r>
            <a:r>
              <a:rPr lang="zh-TW" altLang="en-US" dirty="0" smtClean="0"/>
              <a:t>將不會被看見</a:t>
            </a:r>
            <a:r>
              <a:rPr lang="en-US" altLang="zh-TW" dirty="0" smtClean="0"/>
              <a:t>untraced file</a:t>
            </a:r>
          </a:p>
          <a:p>
            <a:r>
              <a:rPr lang="en-US" altLang="zh-TW" dirty="0" smtClean="0"/>
              <a:t>Test.txt(ignore test.txt)</a:t>
            </a:r>
          </a:p>
          <a:p>
            <a:r>
              <a:rPr lang="en-US" altLang="zh-TW" dirty="0"/>
              <a:t>*</a:t>
            </a:r>
            <a:r>
              <a:rPr lang="en-US" altLang="zh-TW" dirty="0" smtClean="0"/>
              <a:t>.txt(ignore all txt file)</a:t>
            </a:r>
          </a:p>
          <a:p>
            <a:r>
              <a:rPr lang="en-US" altLang="zh-TW" dirty="0" smtClean="0"/>
              <a:t>Test/(ignore test folder)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71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Untracked(</a:t>
            </a:r>
            <a:r>
              <a:rPr lang="zh-TW" altLang="en-US" dirty="0" smtClean="0"/>
              <a:t>取消索引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reset HEAD(</a:t>
            </a:r>
            <a:r>
              <a:rPr lang="zh-TW" altLang="en-US" dirty="0" smtClean="0"/>
              <a:t>全部檔案取消索引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git</a:t>
            </a:r>
            <a:r>
              <a:rPr lang="en-US" altLang="zh-TW" dirty="0"/>
              <a:t> reset 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test.txt(</a:t>
            </a:r>
            <a:r>
              <a:rPr lang="zh-TW" altLang="en-US" dirty="0" smtClean="0"/>
              <a:t>只取消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索引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820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還原檔案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test.txt(</a:t>
            </a:r>
            <a:r>
              <a:rPr lang="zh-TW" altLang="en-US" dirty="0" smtClean="0"/>
              <a:t>還原</a:t>
            </a:r>
            <a:r>
              <a:rPr lang="en-US" altLang="zh-TW" dirty="0" smtClean="0"/>
              <a:t>test.txt</a:t>
            </a:r>
            <a:r>
              <a:rPr lang="zh-TW" altLang="en-US" dirty="0" smtClean="0"/>
              <a:t>最後一次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rest –hard (</a:t>
            </a:r>
            <a:r>
              <a:rPr lang="zh-TW" altLang="en-US" dirty="0"/>
              <a:t>回到</a:t>
            </a:r>
            <a:r>
              <a:rPr lang="zh-TW" altLang="en-US" dirty="0" smtClean="0"/>
              <a:t>最後一次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紀錄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diff commit1 commit2(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commit 1&amp;2</a:t>
            </a:r>
            <a:r>
              <a:rPr lang="zh-TW" altLang="en-US" dirty="0" smtClean="0"/>
              <a:t>差異</a:t>
            </a:r>
            <a:r>
              <a:rPr lang="en-US" altLang="zh-TW" dirty="0" smtClean="0"/>
              <a:t>)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007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HEAD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g</a:t>
            </a:r>
            <a:r>
              <a:rPr lang="en-US" altLang="zh-TW" dirty="0" err="1" smtClean="0"/>
              <a:t>it</a:t>
            </a:r>
            <a:r>
              <a:rPr lang="en-US" altLang="zh-TW" dirty="0" smtClean="0"/>
              <a:t> checkout </a:t>
            </a:r>
            <a:r>
              <a:rPr lang="en-US" altLang="zh-TW" dirty="0" err="1" smtClean="0"/>
              <a:t>xxxx</a:t>
            </a:r>
            <a:r>
              <a:rPr lang="en-US" altLang="zh-TW" dirty="0" smtClean="0"/>
              <a:t>(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log </a:t>
            </a:r>
            <a:r>
              <a:rPr lang="zh-TW" altLang="en-US" dirty="0" smtClean="0"/>
              <a:t>找到 </a:t>
            </a:r>
            <a:r>
              <a:rPr lang="en-US" altLang="zh-TW" dirty="0" smtClean="0"/>
              <a:t>commit </a:t>
            </a:r>
            <a:r>
              <a:rPr lang="zh-TW" altLang="en-US" dirty="0" smtClean="0"/>
              <a:t>紀錄的前四碼，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指向當次版本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master(HEAD</a:t>
            </a:r>
            <a:r>
              <a:rPr lang="zh-TW" altLang="en-US" dirty="0" smtClean="0"/>
              <a:t>指向最新</a:t>
            </a:r>
            <a:r>
              <a:rPr lang="en-US" altLang="zh-TW" dirty="0" smtClean="0"/>
              <a:t>master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966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branch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status(check branch &amp; untracked files)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branch(list all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feature1(create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checkout feature1(switched to feature1)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–d feature1(delete feature1 branch)</a:t>
            </a:r>
          </a:p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branch –m feature1 FT1(rename feature1 as FT)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868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367</Words>
  <Application>Microsoft Office PowerPoint</Application>
  <PresentationFormat>如螢幕大小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PowerPoint 簡報</vt:lpstr>
      <vt:lpstr>PowerPoint 簡報</vt:lpstr>
      <vt:lpstr>Git</vt:lpstr>
      <vt:lpstr>Create local repository</vt:lpstr>
      <vt:lpstr>ignore</vt:lpstr>
      <vt:lpstr>Untracked(取消索引)</vt:lpstr>
      <vt:lpstr>還原檔案</vt:lpstr>
      <vt:lpstr>HEAD</vt:lpstr>
      <vt:lpstr>branch</vt:lpstr>
      <vt:lpstr>merge</vt:lpstr>
      <vt:lpstr>PowerPoint 簡報</vt:lpstr>
      <vt:lpstr>tag</vt:lpstr>
      <vt:lpstr>Github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李晁政</dc:creator>
  <cp:lastModifiedBy>李晁政</cp:lastModifiedBy>
  <cp:revision>23</cp:revision>
  <dcterms:created xsi:type="dcterms:W3CDTF">2020-04-15T08:19:28Z</dcterms:created>
  <dcterms:modified xsi:type="dcterms:W3CDTF">2020-04-15T14:07:22Z</dcterms:modified>
</cp:coreProperties>
</file>