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4" r:id="rId6"/>
    <p:sldId id="263" r:id="rId7"/>
    <p:sldId id="261" r:id="rId8"/>
    <p:sldId id="25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4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local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mkdir</a:t>
            </a:r>
            <a:r>
              <a:rPr lang="en-US" altLang="zh-TW" dirty="0" smtClean="0"/>
              <a:t> project(create project folder)</a:t>
            </a:r>
          </a:p>
          <a:p>
            <a:pPr marL="0" indent="0">
              <a:buNone/>
            </a:pPr>
            <a:r>
              <a:rPr lang="en-US" altLang="zh-TW" dirty="0" smtClean="0"/>
              <a:t>cd project(move into project folder)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(initial 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touch test.txt(create test.txt)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status(check  untrack file)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.(track file)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commit  –m “commit description”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log(check commit history)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5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status(check branch &amp; untracked files)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branch(list all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feature1(create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feature1(switched to feature1)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–d feature1(delete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–m feature1 FT1(rename </a:t>
            </a:r>
            <a:r>
              <a:rPr lang="en-US" altLang="zh-TW" smtClean="0"/>
              <a:t>feature1 as </a:t>
            </a:r>
            <a:r>
              <a:rPr lang="en-US" altLang="zh-TW" dirty="0" smtClean="0"/>
              <a:t>FT)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6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13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3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7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(clone repository to local)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push(push local repository to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 (pull repository from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66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Office PowerPoint</Application>
  <PresentationFormat>如螢幕大小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Git</vt:lpstr>
      <vt:lpstr>Create local repository</vt:lpstr>
      <vt:lpstr>branch</vt:lpstr>
      <vt:lpstr>merge</vt:lpstr>
      <vt:lpstr>tag</vt:lpstr>
      <vt:lpstr>Github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李晁政</dc:creator>
  <cp:lastModifiedBy>李晁政</cp:lastModifiedBy>
  <cp:revision>12</cp:revision>
  <dcterms:created xsi:type="dcterms:W3CDTF">2020-04-15T08:19:28Z</dcterms:created>
  <dcterms:modified xsi:type="dcterms:W3CDTF">2020-04-15T10:33:25Z</dcterms:modified>
</cp:coreProperties>
</file>