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61" r:id="rId6"/>
    <p:sldId id="258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2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26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84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local repository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 smtClean="0"/>
              <a:t>mkdir</a:t>
            </a:r>
            <a:r>
              <a:rPr lang="en-US" altLang="zh-TW" dirty="0" smtClean="0"/>
              <a:t> project(create project folder)</a:t>
            </a:r>
          </a:p>
          <a:p>
            <a:pPr marL="0" indent="0">
              <a:buNone/>
            </a:pPr>
            <a:r>
              <a:rPr lang="en-US" altLang="zh-TW" dirty="0" smtClean="0"/>
              <a:t>cd project(move into project folder)</a:t>
            </a:r>
          </a:p>
          <a:p>
            <a:pPr marL="0" indent="0"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(initial local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touch test.txt(create test.txt)</a:t>
            </a:r>
          </a:p>
          <a:p>
            <a:pPr marL="0" indent="0">
              <a:buNone/>
            </a:pPr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status(check  untrack file)</a:t>
            </a:r>
          </a:p>
          <a:p>
            <a:pPr marL="0" indent="0">
              <a:buNone/>
            </a:pPr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add .(track file)</a:t>
            </a:r>
          </a:p>
          <a:p>
            <a:pPr marL="0" indent="0"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commit  –m “commit description”</a:t>
            </a:r>
          </a:p>
          <a:p>
            <a:pPr marL="0" indent="0">
              <a:buNone/>
            </a:pPr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log(check commit history)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852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68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07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clone (clone repository to local) 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push(push local repository to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pull (pull repository from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466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1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72</Words>
  <Application>Microsoft Office PowerPoint</Application>
  <PresentationFormat>如螢幕大小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PowerPoint 簡報</vt:lpstr>
      <vt:lpstr>Git</vt:lpstr>
      <vt:lpstr>Create local repository</vt:lpstr>
      <vt:lpstr>PowerPoint 簡報</vt:lpstr>
      <vt:lpstr>Github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李晁政</dc:creator>
  <cp:lastModifiedBy>李晁政</cp:lastModifiedBy>
  <cp:revision>8</cp:revision>
  <dcterms:created xsi:type="dcterms:W3CDTF">2020-04-15T08:19:28Z</dcterms:created>
  <dcterms:modified xsi:type="dcterms:W3CDTF">2020-04-15T09:02:33Z</dcterms:modified>
</cp:coreProperties>
</file>