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6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李晁政</dc:creator>
  <cp:lastModifiedBy>李晁政</cp:lastModifiedBy>
  <cp:revision>1</cp:revision>
  <dcterms:created xsi:type="dcterms:W3CDTF">2020-04-15T08:19:28Z</dcterms:created>
  <dcterms:modified xsi:type="dcterms:W3CDTF">2020-04-15T08:20:33Z</dcterms:modified>
</cp:coreProperties>
</file>