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66" r:id="rId6"/>
    <p:sldId id="267" r:id="rId7"/>
    <p:sldId id="268" r:id="rId8"/>
    <p:sldId id="269" r:id="rId9"/>
    <p:sldId id="262" r:id="rId10"/>
    <p:sldId id="264" r:id="rId11"/>
    <p:sldId id="270" r:id="rId12"/>
    <p:sldId id="263" r:id="rId13"/>
    <p:sldId id="271" r:id="rId14"/>
    <p:sldId id="261" r:id="rId15"/>
    <p:sldId id="258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26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*裝況一</a:t>
            </a:r>
            <a:r>
              <a:rPr lang="en-US" altLang="zh-TW" dirty="0" smtClean="0"/>
              <a:t>:master </a:t>
            </a:r>
            <a:r>
              <a:rPr lang="zh-TW" altLang="en-US" dirty="0" smtClean="0"/>
              <a:t>沒有新</a:t>
            </a:r>
            <a:r>
              <a:rPr lang="en-US" altLang="zh-TW" dirty="0" smtClean="0"/>
              <a:t>commit</a:t>
            </a:r>
            <a:r>
              <a:rPr lang="zh-TW" altLang="en-US" dirty="0"/>
              <a:t>，</a:t>
            </a:r>
            <a:r>
              <a:rPr lang="en-US" altLang="zh-TW" dirty="0" smtClean="0"/>
              <a:t>branch </a:t>
            </a:r>
            <a:r>
              <a:rPr lang="zh-TW" altLang="en-US" dirty="0" smtClean="0"/>
              <a:t>有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master(</a:t>
            </a:r>
            <a:r>
              <a:rPr lang="zh-TW" altLang="en-US" dirty="0" smtClean="0"/>
              <a:t>先回到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再去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別的</a:t>
            </a:r>
            <a:r>
              <a:rPr lang="en-US" altLang="zh-TW" dirty="0" smtClean="0"/>
              <a:t>branch)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merge feature1(</a:t>
            </a:r>
            <a:r>
              <a:rPr lang="zh-TW" altLang="en-US" dirty="0" smtClean="0"/>
              <a:t>合併</a:t>
            </a:r>
            <a:r>
              <a:rPr lang="en-US" altLang="zh-TW" dirty="0" smtClean="0"/>
              <a:t>feature1 to master)</a:t>
            </a:r>
          </a:p>
          <a:p>
            <a:pPr marL="0" indent="0">
              <a:buNone/>
            </a:pPr>
            <a:r>
              <a:rPr lang="zh-TW" altLang="en-US" dirty="0" smtClean="0"/>
              <a:t>*</a:t>
            </a:r>
            <a:r>
              <a:rPr lang="zh-TW" altLang="en-US" dirty="0"/>
              <a:t>裝</a:t>
            </a:r>
            <a:r>
              <a:rPr lang="zh-TW" altLang="en-US" dirty="0" smtClean="0"/>
              <a:t>況二</a:t>
            </a:r>
            <a:r>
              <a:rPr lang="en-US" altLang="zh-TW" dirty="0" smtClean="0"/>
              <a:t>:</a:t>
            </a:r>
            <a:r>
              <a:rPr lang="en-US" altLang="zh-TW" dirty="0"/>
              <a:t>master </a:t>
            </a:r>
            <a:r>
              <a:rPr lang="zh-TW" altLang="en-US" dirty="0" smtClean="0"/>
              <a:t>有</a:t>
            </a:r>
            <a:r>
              <a:rPr lang="zh-TW" altLang="en-US" dirty="0"/>
              <a:t>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branch </a:t>
            </a:r>
            <a:r>
              <a:rPr lang="zh-TW" altLang="en-US" dirty="0" smtClean="0"/>
              <a:t>也有</a:t>
            </a:r>
            <a:r>
              <a:rPr lang="en-US" altLang="zh-TW" dirty="0" smtClean="0"/>
              <a:t> (</a:t>
            </a:r>
            <a:r>
              <a:rPr lang="zh-TW" altLang="en-US" dirty="0" smtClean="0"/>
              <a:t>內容無衝突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同裝況一操作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13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*裝</a:t>
            </a:r>
            <a:r>
              <a:rPr lang="zh-TW" altLang="en-US" dirty="0" smtClean="0"/>
              <a:t>況三</a:t>
            </a:r>
            <a:r>
              <a:rPr lang="en-US" altLang="zh-TW" dirty="0" smtClean="0"/>
              <a:t>:</a:t>
            </a:r>
            <a:r>
              <a:rPr lang="en-US" altLang="zh-TW" dirty="0"/>
              <a:t>master </a:t>
            </a:r>
            <a:r>
              <a:rPr lang="zh-TW" altLang="en-US" dirty="0"/>
              <a:t>有新</a:t>
            </a:r>
            <a:r>
              <a:rPr lang="en-US" altLang="zh-TW" dirty="0"/>
              <a:t>commit</a:t>
            </a:r>
            <a:r>
              <a:rPr lang="zh-TW" altLang="en-US" dirty="0"/>
              <a:t>，</a:t>
            </a:r>
            <a:r>
              <a:rPr lang="en-US" altLang="zh-TW" dirty="0"/>
              <a:t>branch </a:t>
            </a:r>
            <a:r>
              <a:rPr lang="zh-TW" altLang="en-US" dirty="0"/>
              <a:t>也有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內容有衝突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同狀況一操作</a:t>
            </a:r>
            <a:endParaRPr lang="en-US" altLang="zh-TW" dirty="0" smtClean="0"/>
          </a:p>
          <a:p>
            <a:r>
              <a:rPr lang="en-US" altLang="zh-TW" dirty="0" smtClean="0"/>
              <a:t>Merge command </a:t>
            </a:r>
            <a:r>
              <a:rPr lang="zh-TW" altLang="en-US" dirty="0" smtClean="0"/>
              <a:t>送出後會出現自動合併出現問題，打開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在標記有問題的地方修改。</a:t>
            </a:r>
            <a:endParaRPr lang="en-US" altLang="zh-TW" dirty="0" smtClean="0"/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add .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commit –m ”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以手動</a:t>
            </a:r>
            <a:r>
              <a:rPr lang="en-US" altLang="zh-TW" dirty="0" smtClean="0"/>
              <a:t>commit merge)</a:t>
            </a:r>
          </a:p>
        </p:txBody>
      </p:sp>
    </p:spTree>
    <p:extLst>
      <p:ext uri="{BB962C8B-B14F-4D97-AF65-F5344CB8AC3E}">
        <p14:creationId xmlns:p14="http://schemas.microsoft.com/office/powerpoint/2010/main" val="84000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tag (browse tag list)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tag v1(create tag v1)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v0(HEAD </a:t>
            </a:r>
            <a:r>
              <a:rPr lang="zh-TW" altLang="en-US" dirty="0" smtClean="0"/>
              <a:t>指向 </a:t>
            </a:r>
            <a:r>
              <a:rPr lang="en-US" altLang="zh-TW" dirty="0" smtClean="0"/>
              <a:t>tag v0)</a:t>
            </a:r>
            <a:endParaRPr lang="zh-TW" altLang="en-US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tag -d v2(delete tag v2) 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tag -am “description” v3 (</a:t>
            </a:r>
            <a:r>
              <a:rPr lang="zh-TW" altLang="en-US" dirty="0" smtClean="0"/>
              <a:t>加入標籤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備註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n (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tag list </a:t>
            </a:r>
            <a:r>
              <a:rPr lang="zh-TW" altLang="en-US" dirty="0" smtClean="0"/>
              <a:t>詳細內容</a:t>
            </a:r>
            <a:r>
              <a:rPr lang="en-US" altLang="zh-TW" dirty="0" smtClean="0"/>
              <a:t>) 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35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stash(save the </a:t>
            </a:r>
            <a:r>
              <a:rPr lang="en-US" altLang="zh-TW" dirty="0"/>
              <a:t>current progress)</a:t>
            </a:r>
            <a:endParaRPr lang="en-US" altLang="zh-TW" dirty="0" smtClean="0"/>
          </a:p>
          <a:p>
            <a:r>
              <a:rPr lang="en-US" altLang="zh-TW" dirty="0" err="1"/>
              <a:t>git</a:t>
            </a:r>
            <a:r>
              <a:rPr lang="en-US" altLang="zh-TW" dirty="0"/>
              <a:t> stash </a:t>
            </a:r>
            <a:r>
              <a:rPr lang="en-US" altLang="zh-TW" dirty="0" smtClean="0"/>
              <a:t>list(browse stash list)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stash </a:t>
            </a:r>
            <a:r>
              <a:rPr lang="en-US" altLang="zh-TW" dirty="0" smtClean="0"/>
              <a:t>pop(resume the latest stash)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stash drop(clear the latest stash)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stash </a:t>
            </a:r>
            <a:r>
              <a:rPr lang="en-US" altLang="zh-TW" dirty="0" smtClean="0"/>
              <a:t>clear(clear all stash)</a:t>
            </a:r>
          </a:p>
          <a:p>
            <a:pPr marL="0" indent="0">
              <a:buNone/>
            </a:pPr>
            <a:r>
              <a:rPr lang="en-US" altLang="zh-TW" dirty="0" smtClean="0"/>
              <a:t>* Stash pop &amp; drop </a:t>
            </a:r>
            <a:r>
              <a:rPr lang="zh-TW" altLang="en-US" dirty="0" smtClean="0"/>
              <a:t>可有多個，未指定則指向最新，指定可使用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stash pop</a:t>
            </a:r>
            <a:r>
              <a:rPr lang="en-US" altLang="zh-TW" dirty="0" smtClean="0"/>
              <a:t>@{number}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03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07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(clone repository to local)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push(push local repository to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pull (pull repository from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66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remote &amp;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1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6340"/>
            <a:ext cx="9144000" cy="275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6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4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local 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/>
              <a:t>mkdir</a:t>
            </a:r>
            <a:r>
              <a:rPr lang="en-US" altLang="zh-TW" dirty="0" smtClean="0"/>
              <a:t> project(create project folder)</a:t>
            </a:r>
          </a:p>
          <a:p>
            <a:pPr marL="0" indent="0">
              <a:buNone/>
            </a:pPr>
            <a:r>
              <a:rPr lang="en-US" altLang="zh-TW" dirty="0" smtClean="0"/>
              <a:t>cd project(move into project folder)</a:t>
            </a:r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(initial local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touch test.txt(create test.txt)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status(check  untrack file)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add .(track file)</a:t>
            </a:r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commit  –m “commit description”(commit)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log(check commit history)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52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ignore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ouch .</a:t>
            </a:r>
            <a:r>
              <a:rPr lang="en-US" altLang="zh-TW" dirty="0" err="1" smtClean="0"/>
              <a:t>gitignore</a:t>
            </a:r>
            <a:r>
              <a:rPr lang="en-US" altLang="zh-TW" dirty="0" smtClean="0"/>
              <a:t> (create ignore file)</a:t>
            </a:r>
          </a:p>
          <a:p>
            <a:r>
              <a:rPr lang="en-US" altLang="zh-TW" dirty="0" smtClean="0"/>
              <a:t>add file to ignore file(</a:t>
            </a:r>
            <a:r>
              <a:rPr lang="zh-TW" altLang="en-US" dirty="0" smtClean="0"/>
              <a:t>加入不想被索引的檔案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如此在</a:t>
            </a:r>
            <a:r>
              <a:rPr lang="en-US" altLang="zh-TW" dirty="0" smtClean="0"/>
              <a:t>status</a:t>
            </a:r>
            <a:r>
              <a:rPr lang="zh-TW" altLang="en-US" dirty="0" smtClean="0"/>
              <a:t>將不會被看見</a:t>
            </a:r>
            <a:r>
              <a:rPr lang="en-US" altLang="zh-TW" dirty="0" smtClean="0"/>
              <a:t>untraced file</a:t>
            </a:r>
          </a:p>
          <a:p>
            <a:r>
              <a:rPr lang="en-US" altLang="zh-TW" dirty="0" smtClean="0"/>
              <a:t>Test.txt(ignore test.txt)</a:t>
            </a:r>
          </a:p>
          <a:p>
            <a:r>
              <a:rPr lang="en-US" altLang="zh-TW" dirty="0"/>
              <a:t>*</a:t>
            </a:r>
            <a:r>
              <a:rPr lang="en-US" altLang="zh-TW" dirty="0" smtClean="0"/>
              <a:t>.txt(ignore all txt file)</a:t>
            </a:r>
          </a:p>
          <a:p>
            <a:r>
              <a:rPr lang="en-US" altLang="zh-TW" dirty="0" smtClean="0"/>
              <a:t>Test/(ignore test folder)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71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Untracked(</a:t>
            </a:r>
            <a:r>
              <a:rPr lang="zh-TW" altLang="en-US" dirty="0" smtClean="0"/>
              <a:t>取消索引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reset HEAD(</a:t>
            </a:r>
            <a:r>
              <a:rPr lang="zh-TW" altLang="en-US" dirty="0" smtClean="0"/>
              <a:t>全部檔案取消索引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reset 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test.txt(</a:t>
            </a:r>
            <a:r>
              <a:rPr lang="zh-TW" altLang="en-US" dirty="0" smtClean="0"/>
              <a:t>只取消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索引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20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還原檔案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test.txt(</a:t>
            </a:r>
            <a:r>
              <a:rPr lang="zh-TW" altLang="en-US" dirty="0" smtClean="0"/>
              <a:t>還原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最後一次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rest --hard (</a:t>
            </a:r>
            <a:r>
              <a:rPr lang="zh-TW" altLang="en-US" dirty="0"/>
              <a:t>回到</a:t>
            </a:r>
            <a:r>
              <a:rPr lang="zh-TW" altLang="en-US" dirty="0" smtClean="0"/>
              <a:t>最後一次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diff commit1 commit2(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commit 1&amp;2</a:t>
            </a:r>
            <a:r>
              <a:rPr lang="zh-TW" altLang="en-US" dirty="0" smtClean="0"/>
              <a:t>差異</a:t>
            </a:r>
            <a:r>
              <a:rPr lang="en-US" altLang="zh-TW" dirty="0" smtClean="0"/>
              <a:t>)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07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checkout 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log </a:t>
            </a:r>
            <a:r>
              <a:rPr lang="zh-TW" altLang="en-US" dirty="0" smtClean="0"/>
              <a:t>找到 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紀錄的前四碼，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指向當次版本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master(HEAD</a:t>
            </a:r>
            <a:r>
              <a:rPr lang="zh-TW" altLang="en-US" dirty="0" smtClean="0"/>
              <a:t>指向最新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66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status(check branch &amp; untracked files)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branch(list all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feature1(create feature1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feature1(switched to feature1)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–d feature1(delete feature1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–m feature1 FT1(rename feature1 as FT)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68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483</Words>
  <Application>Microsoft Office PowerPoint</Application>
  <PresentationFormat>如螢幕大小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Git</vt:lpstr>
      <vt:lpstr>Create local repository</vt:lpstr>
      <vt:lpstr>ignore</vt:lpstr>
      <vt:lpstr>Untracked(取消索引)</vt:lpstr>
      <vt:lpstr>還原檔案</vt:lpstr>
      <vt:lpstr>HEAD</vt:lpstr>
      <vt:lpstr>branch</vt:lpstr>
      <vt:lpstr>merge</vt:lpstr>
      <vt:lpstr>PowerPoint 簡報</vt:lpstr>
      <vt:lpstr>tag</vt:lpstr>
      <vt:lpstr>stash</vt:lpstr>
      <vt:lpstr>Github</vt:lpstr>
      <vt:lpstr>PowerPoint 簡報</vt:lpstr>
      <vt:lpstr>git remote &amp; git pull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李晁政</dc:creator>
  <cp:lastModifiedBy>李晁政</cp:lastModifiedBy>
  <cp:revision>33</cp:revision>
  <dcterms:created xsi:type="dcterms:W3CDTF">2020-04-15T08:19:28Z</dcterms:created>
  <dcterms:modified xsi:type="dcterms:W3CDTF">2020-04-16T01:44:59Z</dcterms:modified>
</cp:coreProperties>
</file>