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5" r:id="rId8"/>
    <p:sldId id="266" r:id="rId9"/>
    <p:sldId id="264" r:id="rId10"/>
    <p:sldId id="260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93313-C3C5-4C56-A09F-4E3CD0298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A2696F-11CA-4606-BEB3-F7B07AA4C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EAA6D4-806C-4E43-BEDA-D201A0EF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2D2-003C-4F65-8334-C44884EFAB83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659485-D573-483F-9D5D-610879F7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EEB70-3C80-4FC3-A65B-D7D7DA04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430C-366D-4373-9167-45319F801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99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6E8F5-E34B-417D-B31B-995B6C13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C54472-4DBD-491B-9F70-FE0C71E14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2EE228-B42D-492A-859D-6EE4FE13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2D2-003C-4F65-8334-C44884EFAB83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434AE3-4197-494A-B7B6-9E551A57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1C902A-B628-4E99-8C8B-BDD7D00A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430C-366D-4373-9167-45319F801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6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D22A0AF-C5C2-467E-83FA-18A39EBBD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7C6DD9-13E9-4299-ABAF-030287ECD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C5E96B-F56A-4452-B93D-AEB77B99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2D2-003C-4F65-8334-C44884EFAB83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7D1CCD-11AB-4267-B61E-D01C5C07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4500C3-C706-4DC9-8348-E7216FE4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430C-366D-4373-9167-45319F801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27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EDF56-8EAA-4818-8366-482B5006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C2E873-0A7D-49D8-80B8-EEB1807B1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87FFA7-340E-4C22-B42F-0FE9E0F4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2D2-003C-4F65-8334-C44884EFAB83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9EB2DE-874B-43CE-A339-8C6A57E3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5D27D5-FB96-4A7D-92DE-F73E5856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430C-366D-4373-9167-45319F801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5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06CBC-3BCB-4629-B1A8-5ABF4A8E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217D81-D6BF-4A9B-9E50-7E12C078B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D41D5-EE0F-4185-A54E-02DDE715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2D2-003C-4F65-8334-C44884EFAB83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18852D-D4DD-4CAE-BD1F-2C5EF183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EB1637-091E-4A71-AF57-70FA6E09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430C-366D-4373-9167-45319F801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99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4F31E-659B-4136-897A-0C036F86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D7EED3-F3E1-4216-B1E4-91D4B85FB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83AB49-660C-456F-BAF9-9AFDB46E4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6A7413-CE9B-4F1C-B65A-559E0DEA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2D2-003C-4F65-8334-C44884EFAB83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E22C12-8FC6-4081-BE05-F96ABD3A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697C06-3215-40D1-9DE0-4798501B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430C-366D-4373-9167-45319F801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90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3E680-9A31-421E-AFEC-449C3CD3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F6A949-CF47-4458-A46B-FD9C28428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BD7D29-A134-4074-9239-EF94D241F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CD71E0C-3FA4-4927-9399-1D4DA0F43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40A0C0-9728-4A6A-B856-DEFFCEB72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F92EDE-0749-43B2-A024-84049A6B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2D2-003C-4F65-8334-C44884EFAB83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29B7215-7807-4766-AEDB-C731D1FF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34C94A-9F4C-459E-8CA9-79655F1C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430C-366D-4373-9167-45319F801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33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E27CA-8E75-43FD-B765-60912815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8C7AA49-14CF-4D80-AEBA-4D4E047F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2D2-003C-4F65-8334-C44884EFAB83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E62DF-7D3E-417A-BBA1-F7981772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4C2284-5840-4CA3-B3F1-DAD7FF49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430C-366D-4373-9167-45319F801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2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311788-4B57-43CE-AB4C-224A06A6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2D2-003C-4F65-8334-C44884EFAB83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D4DC76-B7BC-4955-B871-B82A62BC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EB377-38B6-4E12-A514-73390092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430C-366D-4373-9167-45319F801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47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279D0-A5DC-48BA-B464-D6855DDB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D73962-D529-4510-854C-2C0B2183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FD9C65-8FD9-4049-B017-BD5983CC2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1DF518-F580-4DA5-AC03-1A3758DF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2D2-003C-4F65-8334-C44884EFAB83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F80DCA-3930-4BB8-BCAC-AE7158CE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37ADAA-3361-4120-B357-56CDB7BF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430C-366D-4373-9167-45319F801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83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CA208-B84F-469A-A79E-7285F4E2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E573553-B314-4CF0-9ED9-41CD8B83E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3432A6-15FC-49FE-8249-7004F6F0B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C1E5BE-118D-43A4-B704-F30AB356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2D2-003C-4F65-8334-C44884EFAB83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9186F5-6C90-4E6F-ACF3-F63C8316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C4B38D-A24E-4F0A-956E-1893C1F8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430C-366D-4373-9167-45319F801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19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DB125B4-B622-45BF-A774-8D0EDB38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856C9B-C4BE-4C82-A398-CB85E4E48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DD2290-1A2F-4646-9EC3-D46667D5E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B2D2-003C-4F65-8334-C44884EFAB83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76FF6A-D731-4EDB-9299-B6946F386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7E9C2C-E5A6-49BE-9EEB-A50AC0CC3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430C-366D-4373-9167-45319F801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00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17fun.com/tad-burger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794C0F-CAAB-4026-B2D1-14E6C1522E4A}"/>
              </a:ext>
            </a:extLst>
          </p:cNvPr>
          <p:cNvSpPr/>
          <p:nvPr/>
        </p:nvSpPr>
        <p:spPr>
          <a:xfrm>
            <a:off x="0" y="1215025"/>
            <a:ext cx="12192000" cy="221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F6A4FCE-7E55-4364-B884-CAD944B9C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5580"/>
            <a:ext cx="9144000" cy="2387600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2021 Java </a:t>
            </a:r>
            <a:r>
              <a:rPr lang="zh-TW" altLang="en-US" b="1" dirty="0">
                <a:solidFill>
                  <a:schemeClr val="bg1"/>
                </a:solidFill>
              </a:rPr>
              <a:t>第三次考試</a:t>
            </a:r>
            <a:br>
              <a:rPr lang="en-US" altLang="zh-TW" b="1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</a:rPr>
              <a:t>專題成果說明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8EE69A-8CBD-4AD8-9EB2-74FB882F3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0" y="3778445"/>
            <a:ext cx="2819400" cy="2443046"/>
          </a:xfrm>
        </p:spPr>
        <p:txBody>
          <a:bodyPr>
            <a:noAutofit/>
          </a:bodyPr>
          <a:lstStyle/>
          <a:p>
            <a:pPr algn="l"/>
            <a:r>
              <a:rPr lang="en-US" altLang="zh-TW" sz="1800" b="1" dirty="0"/>
              <a:t>A</a:t>
            </a:r>
            <a:r>
              <a:rPr lang="zh-TW" altLang="en-US" sz="1800" b="1" dirty="0"/>
              <a:t>班 第 </a:t>
            </a:r>
            <a:r>
              <a:rPr lang="en-US" altLang="zh-TW" sz="1800" b="1" dirty="0"/>
              <a:t>10</a:t>
            </a:r>
            <a:r>
              <a:rPr lang="zh-TW" altLang="en-US" sz="1800" b="1" dirty="0"/>
              <a:t>組</a:t>
            </a:r>
            <a:endParaRPr lang="en-US" altLang="zh-TW" sz="1800" b="1" dirty="0"/>
          </a:p>
          <a:p>
            <a:pPr algn="l"/>
            <a:r>
              <a:rPr lang="zh-TW" altLang="en-US" sz="1800" b="1" dirty="0"/>
              <a:t>姓名與學號：</a:t>
            </a:r>
            <a:endParaRPr lang="en-US" altLang="zh-TW" sz="1800" b="1" dirty="0"/>
          </a:p>
          <a:p>
            <a:pPr algn="l"/>
            <a:r>
              <a:rPr lang="zh-TW" altLang="en-US" sz="1800" b="1" dirty="0"/>
              <a:t>徐 睿 </a:t>
            </a:r>
            <a:r>
              <a:rPr lang="en-US" altLang="zh-TW" sz="1800" b="1" dirty="0"/>
              <a:t>109403512 </a:t>
            </a:r>
          </a:p>
          <a:p>
            <a:pPr algn="l"/>
            <a:r>
              <a:rPr lang="zh-TW" altLang="en-US" sz="1800" b="1" dirty="0"/>
              <a:t>李明潔 </a:t>
            </a:r>
            <a:r>
              <a:rPr lang="en-US" altLang="zh-TW" sz="1800" b="1" dirty="0"/>
              <a:t>107403008 </a:t>
            </a:r>
          </a:p>
          <a:p>
            <a:pPr algn="l"/>
            <a:r>
              <a:rPr lang="zh-TW" altLang="en-US" sz="1800" b="1" dirty="0"/>
              <a:t>廖婕妤 </a:t>
            </a:r>
            <a:r>
              <a:rPr lang="en-US" altLang="zh-TW" sz="1800" b="1" dirty="0"/>
              <a:t>109403004 </a:t>
            </a:r>
          </a:p>
          <a:p>
            <a:pPr algn="l"/>
            <a:r>
              <a:rPr lang="zh-TW" altLang="en-US" sz="1800" b="1" dirty="0"/>
              <a:t>黃彥程 </a:t>
            </a:r>
            <a:r>
              <a:rPr lang="en-US" altLang="zh-TW" sz="1800" b="1" dirty="0"/>
              <a:t>109403526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8375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C92BC-9CAC-42BA-BE3B-D9391565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6787"/>
          </a:xfrm>
        </p:spPr>
        <p:txBody>
          <a:bodyPr>
            <a:normAutofit/>
          </a:bodyPr>
          <a:lstStyle/>
          <a:p>
            <a:r>
              <a:rPr lang="zh-TW" altLang="en-US" dirty="0"/>
              <a:t>五、心得報告</a:t>
            </a:r>
            <a:r>
              <a:rPr lang="en-US" altLang="zh-TW" dirty="0"/>
              <a:t>(</a:t>
            </a:r>
            <a:r>
              <a:rPr lang="zh-TW" altLang="en-US" dirty="0"/>
              <a:t>徐睿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28132-2A2B-4242-9B57-3C3FF865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9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這次報告來的很突然，突然要跟其他人合作，讓我也嚇到了，畢竟原本已經對這學期不抱希望，也深怕自己會扯組員後腿，但很慶幸組員都很厲害，感謝他們做出各式各樣的成果，而我也從這次經驗得到了很多可以運用的技巧，希望下次修</a:t>
            </a:r>
            <a:r>
              <a:rPr lang="en-US" altLang="zh-TW" dirty="0"/>
              <a:t>JAVA</a:t>
            </a:r>
            <a:r>
              <a:rPr lang="zh-TW" altLang="en-US" dirty="0"/>
              <a:t>能夠把組員的精神化為己用，也很感謝老師和助教一路上的幫忙。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7880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80214B-69AD-4B2C-AC3C-BD33E02425CF}"/>
              </a:ext>
            </a:extLst>
          </p:cNvPr>
          <p:cNvSpPr/>
          <p:nvPr/>
        </p:nvSpPr>
        <p:spPr>
          <a:xfrm>
            <a:off x="0" y="1910219"/>
            <a:ext cx="12192000" cy="151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BF7FA4-A88B-49A5-843C-5726868A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44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>
                <a:solidFill>
                  <a:schemeClr val="bg1"/>
                </a:solidFill>
              </a:rPr>
              <a:t>六、提問時間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F3BFC4-84AA-4800-BCAB-528CC5D0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8710" y="3619696"/>
            <a:ext cx="7438895" cy="1108880"/>
          </a:xfrm>
        </p:spPr>
        <p:txBody>
          <a:bodyPr>
            <a:normAutofit/>
          </a:bodyPr>
          <a:lstStyle/>
          <a:p>
            <a:r>
              <a:rPr lang="zh-TW" altLang="en-US" dirty="0"/>
              <a:t>由助教提問，指定學生回答</a:t>
            </a:r>
            <a:endParaRPr lang="en-US" altLang="zh-TW" dirty="0"/>
          </a:p>
          <a:p>
            <a:r>
              <a:rPr lang="zh-TW" altLang="en-US" dirty="0"/>
              <a:t>任何課程範圍內的問題，所有人都要會回答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7A2C0D-0FC7-4546-A8AA-866B9A51B9B9}"/>
              </a:ext>
            </a:extLst>
          </p:cNvPr>
          <p:cNvSpPr/>
          <p:nvPr/>
        </p:nvSpPr>
        <p:spPr>
          <a:xfrm>
            <a:off x="5425784" y="2949915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至少</a:t>
            </a:r>
            <a:r>
              <a:rPr lang="en-US" altLang="zh-TW" sz="2400" b="1" dirty="0">
                <a:solidFill>
                  <a:schemeClr val="bg1"/>
                </a:solidFill>
              </a:rPr>
              <a:t>2</a:t>
            </a:r>
            <a:r>
              <a:rPr lang="zh-TW" altLang="en-US" sz="2400" b="1" dirty="0">
                <a:solidFill>
                  <a:schemeClr val="bg1"/>
                </a:solidFill>
              </a:rPr>
              <a:t>分鐘</a:t>
            </a:r>
          </a:p>
        </p:txBody>
      </p:sp>
    </p:spTree>
    <p:extLst>
      <p:ext uri="{BB962C8B-B14F-4D97-AF65-F5344CB8AC3E}">
        <p14:creationId xmlns:p14="http://schemas.microsoft.com/office/powerpoint/2010/main" val="154083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B50C0-E4B3-424A-83EB-45765770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一、分工與貢獻</a:t>
            </a:r>
            <a:r>
              <a:rPr lang="en-US" altLang="zh-TW" sz="2400" dirty="0"/>
              <a:t>(</a:t>
            </a:r>
            <a:r>
              <a:rPr lang="zh-TW" altLang="en-US" sz="2400" dirty="0"/>
              <a:t>限時</a:t>
            </a:r>
            <a:r>
              <a:rPr lang="en-US" altLang="zh-TW" sz="2400" dirty="0"/>
              <a:t>0.5</a:t>
            </a:r>
            <a:r>
              <a:rPr lang="zh-TW" altLang="en-US" sz="2400" dirty="0"/>
              <a:t>分鐘說明</a:t>
            </a:r>
            <a:r>
              <a:rPr lang="en-US" altLang="zh-TW" sz="2400" dirty="0"/>
              <a:t>)</a:t>
            </a:r>
            <a:endParaRPr lang="zh-TW" altLang="en-US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7" y="1690688"/>
            <a:ext cx="8127999" cy="261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6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6F6E5-B941-4B99-BD02-45967700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二、系統類別圖</a:t>
            </a:r>
            <a:r>
              <a:rPr lang="en-US" altLang="zh-TW" sz="2400" dirty="0"/>
              <a:t>(</a:t>
            </a:r>
            <a:r>
              <a:rPr lang="zh-TW" altLang="en-US" sz="2400" dirty="0"/>
              <a:t>限時</a:t>
            </a:r>
            <a:r>
              <a:rPr lang="en-US" altLang="zh-TW" sz="2400" dirty="0"/>
              <a:t>0.5</a:t>
            </a:r>
            <a:r>
              <a:rPr lang="zh-TW" altLang="en-US" sz="2400" dirty="0"/>
              <a:t>分鐘講解</a:t>
            </a:r>
            <a:r>
              <a:rPr lang="en-US" altLang="zh-TW" sz="2400" dirty="0"/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3897" t="16601" r="13530" b="10123"/>
          <a:stretch/>
        </p:blipFill>
        <p:spPr>
          <a:xfrm>
            <a:off x="1604682" y="1613647"/>
            <a:ext cx="8848166" cy="502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2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2DC2A-C1E3-4B48-BF40-744F1F13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807"/>
            <a:ext cx="10515600" cy="4351338"/>
          </a:xfrm>
        </p:spPr>
        <p:txBody>
          <a:bodyPr/>
          <a:lstStyle/>
          <a:p>
            <a:r>
              <a:rPr lang="zh-TW" altLang="zh-TW" dirty="0"/>
              <a:t>特別的使用者介面設計</a:t>
            </a:r>
            <a:r>
              <a:rPr lang="en-US" altLang="zh-TW" dirty="0"/>
              <a:t>:</a:t>
            </a:r>
            <a:endParaRPr lang="zh-TW" altLang="zh-TW" dirty="0"/>
          </a:p>
          <a:p>
            <a:pPr marL="0" lvl="0" indent="0">
              <a:buNone/>
            </a:pPr>
            <a:r>
              <a:rPr lang="en-US" altLang="zh-TW" dirty="0"/>
              <a:t>	1.javax.swing.JFrame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dirty="0"/>
              <a:t>課堂外所運用到之概念或</a:t>
            </a:r>
            <a:r>
              <a:rPr lang="en-US" altLang="zh-TW" dirty="0"/>
              <a:t>API/JDK</a:t>
            </a:r>
            <a:endParaRPr lang="zh-TW" altLang="zh-TW" dirty="0"/>
          </a:p>
          <a:p>
            <a:pPr marL="0" lvl="0" indent="0">
              <a:buNone/>
            </a:pPr>
            <a:r>
              <a:rPr lang="en-US" altLang="zh-TW" dirty="0"/>
              <a:t>	1.javax.swing.JLabel</a:t>
            </a:r>
            <a:endParaRPr lang="zh-TW" altLang="zh-TW" dirty="0"/>
          </a:p>
          <a:p>
            <a:pPr marL="0" lvl="0" indent="0">
              <a:buNone/>
            </a:pPr>
            <a:r>
              <a:rPr lang="en-US" altLang="zh-TW" dirty="0"/>
              <a:t>	2.javax.swing.JButton</a:t>
            </a:r>
            <a:endParaRPr lang="zh-TW" altLang="zh-TW" dirty="0"/>
          </a:p>
          <a:p>
            <a:pPr marL="0" lvl="0" indent="0">
              <a:buNone/>
            </a:pPr>
            <a:r>
              <a:rPr lang="en-US" altLang="zh-TW" dirty="0"/>
              <a:t>	3.java.awt.Container</a:t>
            </a:r>
            <a:endParaRPr lang="zh-TW" altLang="zh-TW" dirty="0"/>
          </a:p>
          <a:p>
            <a:pPr marL="0" lvl="0" indent="0">
              <a:buNone/>
            </a:pPr>
            <a:r>
              <a:rPr lang="en-US" altLang="zh-TW" dirty="0"/>
              <a:t>	4.java.awt.event.*</a:t>
            </a:r>
            <a:endParaRPr lang="zh-TW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9D5EC83-FEC8-4EF5-AEE7-6269C6ED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/>
              <a:t>三、系統創意發想</a:t>
            </a:r>
          </a:p>
        </p:txBody>
      </p:sp>
    </p:spTree>
    <p:extLst>
      <p:ext uri="{BB962C8B-B14F-4D97-AF65-F5344CB8AC3E}">
        <p14:creationId xmlns:p14="http://schemas.microsoft.com/office/powerpoint/2010/main" val="297810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5EC83-FEC8-4EF5-AEE7-6269C6ED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三、系統創意發想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2DC2A-C1E3-4B48-BF40-744F1F13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206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1.</a:t>
            </a:r>
            <a:r>
              <a:rPr lang="zh-TW" altLang="en-US" dirty="0"/>
              <a:t>使用</a:t>
            </a:r>
            <a:r>
              <a:rPr lang="zh-TW" altLang="en-US" dirty="0">
                <a:solidFill>
                  <a:srgbClr val="C00000"/>
                </a:solidFill>
              </a:rPr>
              <a:t>方法呼叫</a:t>
            </a:r>
            <a:r>
              <a:rPr lang="zh-TW" altLang="en-US" dirty="0"/>
              <a:t>的方式讓程式自己形成</a:t>
            </a:r>
            <a:r>
              <a:rPr lang="zh-TW" altLang="en-US" dirty="0">
                <a:solidFill>
                  <a:srgbClr val="C00000"/>
                </a:solidFill>
              </a:rPr>
              <a:t>迴圈</a:t>
            </a:r>
            <a:endParaRPr lang="en-US" altLang="zh-TW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altLang="zh-TW" sz="18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zh-TW" altLang="en-US" sz="1800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2.</a:t>
            </a:r>
            <a:r>
              <a:rPr lang="zh-TW" altLang="en-US" sz="2400" dirty="0"/>
              <a:t>點餐前融入現在需要的防疫實名制，收集顧客的</a:t>
            </a:r>
            <a:r>
              <a:rPr lang="zh-TW" altLang="en-US" sz="2400" dirty="0">
                <a:solidFill>
                  <a:srgbClr val="C00000"/>
                </a:solidFill>
              </a:rPr>
              <a:t>姓名和電話</a:t>
            </a:r>
            <a:r>
              <a:rPr lang="zh-TW" altLang="en-US" sz="2400" dirty="0"/>
              <a:t>來協助防疫。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3.</a:t>
            </a:r>
            <a:r>
              <a:rPr lang="zh-TW" altLang="en-US" sz="2400" dirty="0"/>
              <a:t>點餐方面主餐跟套餐則是以直接</a:t>
            </a:r>
            <a:r>
              <a:rPr lang="zh-TW" altLang="en-US" sz="2400" dirty="0">
                <a:solidFill>
                  <a:srgbClr val="C00000"/>
                </a:solidFill>
              </a:rPr>
              <a:t>開放式</a:t>
            </a:r>
            <a:r>
              <a:rPr lang="zh-TW" altLang="en-US" sz="2400" dirty="0"/>
              <a:t>的點法，點餐介面使用「</a:t>
            </a:r>
            <a:r>
              <a:rPr lang="en-US" altLang="zh-TW" sz="2400" dirty="0">
                <a:solidFill>
                  <a:srgbClr val="C00000"/>
                </a:solidFill>
              </a:rPr>
              <a:t>+</a:t>
            </a:r>
            <a:r>
              <a:rPr lang="zh-TW" altLang="en-US" sz="2400" dirty="0"/>
              <a:t>」和「</a:t>
            </a:r>
            <a:r>
              <a:rPr lang="en-US" altLang="zh-TW" sz="2400" dirty="0">
                <a:solidFill>
                  <a:srgbClr val="C00000"/>
                </a:solidFill>
              </a:rPr>
              <a:t>-</a:t>
            </a:r>
            <a:r>
              <a:rPr lang="zh-TW" altLang="en-US" sz="2400" dirty="0"/>
              <a:t>」的介面呈現來方便顧客直觀的點餐，同時也將</a:t>
            </a:r>
            <a:r>
              <a:rPr lang="zh-TW" altLang="en-US" dirty="0">
                <a:solidFill>
                  <a:srgbClr val="C00000"/>
                </a:solidFill>
              </a:rPr>
              <a:t>價格</a:t>
            </a:r>
            <a:r>
              <a:rPr lang="zh-TW" altLang="en-US" sz="2400" dirty="0"/>
              <a:t>顯示在屏幕上，方便顧客了解商品售價。</a:t>
            </a:r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marL="457200" lvl="1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4.</a:t>
            </a:r>
            <a:r>
              <a:rPr lang="zh-TW" altLang="en-US" dirty="0"/>
              <a:t>餐點能詳細客製化，附餐飲料都能詳細調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        整。</a:t>
            </a: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9CF23F-D9FC-4516-9F17-C44569E397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337" r="6131"/>
          <a:stretch/>
        </p:blipFill>
        <p:spPr>
          <a:xfrm>
            <a:off x="9069237" y="4434829"/>
            <a:ext cx="2665563" cy="216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1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3A11AC-CE65-4342-86B4-4A64549AC2B0}"/>
              </a:ext>
            </a:extLst>
          </p:cNvPr>
          <p:cNvSpPr/>
          <p:nvPr/>
        </p:nvSpPr>
        <p:spPr>
          <a:xfrm>
            <a:off x="0" y="1741118"/>
            <a:ext cx="12192000" cy="181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1C025B7-408D-464B-9CE3-D018E011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66" y="18181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>
                <a:solidFill>
                  <a:schemeClr val="bg1"/>
                </a:solidFill>
              </a:rPr>
              <a:t>四、系統展示時間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501FFC-C757-49A2-A9C5-722F334A3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887" y="3758785"/>
            <a:ext cx="7122091" cy="1815382"/>
          </a:xfrm>
        </p:spPr>
        <p:txBody>
          <a:bodyPr>
            <a:normAutofit/>
          </a:bodyPr>
          <a:lstStyle/>
          <a:p>
            <a:r>
              <a:rPr lang="zh-TW" altLang="en-US" sz="2000" b="1" dirty="0"/>
              <a:t>執行所開發的程式</a:t>
            </a:r>
            <a:endParaRPr lang="en-US" altLang="zh-TW" sz="2000" b="1" dirty="0"/>
          </a:p>
          <a:p>
            <a:r>
              <a:rPr lang="zh-TW" altLang="en-US" sz="2000" b="1" dirty="0"/>
              <a:t>由各自負責人講解</a:t>
            </a:r>
            <a:endParaRPr lang="en-US" altLang="zh-TW" sz="2000" b="1" dirty="0"/>
          </a:p>
          <a:p>
            <a:r>
              <a:rPr lang="zh-TW" altLang="en-US" sz="2000" b="1" dirty="0"/>
              <a:t>注意提出系統特色</a:t>
            </a:r>
            <a:endParaRPr lang="en-US" altLang="zh-TW" sz="2000" b="1" dirty="0"/>
          </a:p>
          <a:p>
            <a:r>
              <a:rPr lang="zh-TW" altLang="en-US" sz="2000" b="1" dirty="0"/>
              <a:t>由於是考試，各組確保展示時系統運作順暢，否則不予等候</a:t>
            </a:r>
            <a:endParaRPr lang="en-US" altLang="zh-TW" sz="2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DCE4D9-01C6-47D4-BD4D-F51C674242BC}"/>
              </a:ext>
            </a:extLst>
          </p:cNvPr>
          <p:cNvSpPr/>
          <p:nvPr/>
        </p:nvSpPr>
        <p:spPr>
          <a:xfrm>
            <a:off x="5353749" y="3014017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限時：</a:t>
            </a:r>
            <a:r>
              <a:rPr lang="en-US" altLang="zh-TW" sz="2400" b="1" dirty="0">
                <a:solidFill>
                  <a:schemeClr val="bg1"/>
                </a:solidFill>
              </a:rPr>
              <a:t>5</a:t>
            </a:r>
            <a:r>
              <a:rPr lang="zh-TW" altLang="en-US" sz="2400" b="1" dirty="0">
                <a:solidFill>
                  <a:schemeClr val="bg1"/>
                </a:solidFill>
              </a:rPr>
              <a:t>分鐘 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81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C92BC-9CAC-42BA-BE3B-D9391565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6787"/>
          </a:xfrm>
        </p:spPr>
        <p:txBody>
          <a:bodyPr>
            <a:normAutofit/>
          </a:bodyPr>
          <a:lstStyle/>
          <a:p>
            <a:r>
              <a:rPr lang="zh-TW" altLang="en-US" dirty="0"/>
              <a:t>五、心得報告</a:t>
            </a:r>
            <a:r>
              <a:rPr lang="en-US" altLang="zh-TW" dirty="0"/>
              <a:t>(</a:t>
            </a:r>
            <a:r>
              <a:rPr lang="zh-TW" altLang="en-US" dirty="0"/>
              <a:t>黃彥程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CE34C6-5DF0-40F3-BCFD-62141F0950A2}"/>
              </a:ext>
            </a:extLst>
          </p:cNvPr>
          <p:cNvSpPr/>
          <p:nvPr/>
        </p:nvSpPr>
        <p:spPr>
          <a:xfrm>
            <a:off x="133165" y="943518"/>
            <a:ext cx="1199373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2000" dirty="0">
              <a:solidFill>
                <a:srgbClr val="000000"/>
              </a:solidFill>
              <a:latin typeface="新細明體" panose="02020500000000000000" pitchFamily="18" charset="-120"/>
            </a:endParaRPr>
          </a:p>
          <a:p>
            <a:r>
              <a:rPr lang="zh-TW" altLang="en-US" sz="2000" dirty="0">
                <a:solidFill>
                  <a:srgbClr val="000000"/>
                </a:solidFill>
                <a:latin typeface="新細明體" panose="02020500000000000000" pitchFamily="18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在編寫程式的時候，遇到許多困難，花了我許多時間，也得到不少收穫。</a:t>
            </a:r>
          </a:p>
          <a:p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剛開始接觸到</a:t>
            </a: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</a:rPr>
              <a:t>JFrame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這個視窗，我花了一整個下午才找到比較符合自身學習狀況的學習影片，光是把一個簡單的菜單做出來就讓我做了至少三天，之後也花了不少時間在把程式碼分裝，排成比較簡潔乾淨的樣子。</a:t>
            </a:r>
          </a:p>
          <a:p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等到我做出菜單之後，我開始做客人的基本資料填寫程式，總共做了兩個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class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，一個拿來存放資料，一個拿來顯示輸入出視窗，當時我想著，我可以使用之前考試的方法像這樣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do{ </a:t>
            </a:r>
          </a:p>
          <a:p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}while(confirm==0); </a:t>
            </a:r>
          </a:p>
          <a:p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來使的程式碼可以依照指令判斷是否要下一位點餐，但很快我遇到了問題，</a:t>
            </a: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</a:rPr>
              <a:t>JFrame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不會像</a:t>
            </a: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</a:rPr>
              <a:t>JOption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一樣執行完一行才執行下一個程式碼，會直接往下執行，導致畫面不友善，判斷也沒辦法完全。</a:t>
            </a:r>
          </a:p>
          <a:p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後來我學到了</a:t>
            </a: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</a:rPr>
              <a:t>Actionlistener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這個方法，讓客人在按了確認之後可以使</a:t>
            </a: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</a:rPr>
              <a:t>JFrame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視窗關閉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</a:rPr>
              <a:t>setVisible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(false))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，這樣可以把之後要執行的程式碼寫在下面，就可以讓執行的順序分明。</a:t>
            </a:r>
          </a:p>
          <a:p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再來是我自己想出來的方法，雖然可能不是甚麼很新穎的很聰明的寫法，只是很一般的方式，不過我很高興我自己把他想出來了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這個小進步就是，因為我發現</a:t>
            </a: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</a:rPr>
              <a:t>JFrame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執行會直接跑到下面的程式碼，不會等到關閉才繼續執行，所以我發現上面的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do{}while()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貌似是不太行，這問題我苦惱了好久，終於在我嘗試把判斷放在</a:t>
            </a: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</a:rPr>
              <a:t>setVisible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(false)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後，再用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if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判斷是否跑下一個</a:t>
            </a: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</a:rPr>
              <a:t>mainfunction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，之後成功。</a:t>
            </a:r>
          </a:p>
          <a:p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不過其實還是有些問題，就是之前存放的客人資訊，由於是再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main function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物件化其他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class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來存的，所以我不知道該如何把他讀到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Frame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這個做視窗的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class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，還有這樣做出來的迴圈在儲存資料的時候會不會產生問題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?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40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C92BC-9CAC-42BA-BE3B-D9391565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6787"/>
          </a:xfrm>
        </p:spPr>
        <p:txBody>
          <a:bodyPr>
            <a:normAutofit/>
          </a:bodyPr>
          <a:lstStyle/>
          <a:p>
            <a:r>
              <a:rPr lang="zh-TW" altLang="en-US" dirty="0"/>
              <a:t>五、心得報告</a:t>
            </a:r>
            <a:r>
              <a:rPr lang="en-US" altLang="zh-TW" dirty="0"/>
              <a:t>(</a:t>
            </a:r>
            <a:r>
              <a:rPr lang="zh-TW" altLang="en-US" dirty="0"/>
              <a:t>李明潔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2B28132-2A2B-4242-9B57-3C3FF865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9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sz="2400" dirty="0"/>
              <a:t>透過這次專案，相較於考試或著課堂小作業，更能將上課所學融會貫通，第一次能將程式的邏輯理順，並讓成果照著自己規劃預想的執行真得很有成就感。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唯這次分配到的部分與整體架構較無關聯，只能在最後進行細節的優化，例如將手動輸入性別更改為按鈕式選取，原本打算用來避免輸出資料時出現亂輸入的性別等，沒想到研究了兩天還是未能在最後輸出顧客資訊，與組員討論過也無解，目前仍在查詢資料找解法；也想知道是否有多輸入窗口的視窗，原打算利用演算法作業試過的</a:t>
            </a:r>
            <a:r>
              <a:rPr lang="en-US" altLang="zh-TW" sz="2400" dirty="0"/>
              <a:t>java FX</a:t>
            </a:r>
            <a:r>
              <a:rPr lang="zh-TW" altLang="en-US" sz="2400" dirty="0"/>
              <a:t>來實現這樣的方法，但如此一來可能就需要整個重改，是除了無法參與整體架構外最大的遺憾。希望能在這次各組發表完後學到新的寫法，並找時間再次以個人之力完成這次的專案。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4064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C92BC-9CAC-42BA-BE3B-D9391565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6787"/>
          </a:xfrm>
        </p:spPr>
        <p:txBody>
          <a:bodyPr>
            <a:normAutofit/>
          </a:bodyPr>
          <a:lstStyle/>
          <a:p>
            <a:r>
              <a:rPr lang="zh-TW" altLang="en-US" dirty="0"/>
              <a:t>五、心得報告</a:t>
            </a:r>
            <a:r>
              <a:rPr lang="en-US" altLang="zh-TW" dirty="0"/>
              <a:t>(</a:t>
            </a:r>
            <a:r>
              <a:rPr lang="zh-TW" altLang="en-US" dirty="0"/>
              <a:t>廖婕妤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28132-2A2B-4242-9B57-3C3FF865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9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這是我第一次做專題報告，那時候剛得知期末考改成報告時，覺得還不如考期末考好，因為感覺很麻煩，而且看起來很難、很複雜，但幸虧有很厲害的組員，所以也學到了新的概念，雖然可能還沒有很熟悉，但也獲益良多。在</a:t>
            </a:r>
            <a:r>
              <a:rPr lang="zh-TW" altLang="en-US" dirty="0"/>
              <a:t>寫</a:t>
            </a:r>
            <a:r>
              <a:rPr lang="zh-TW" altLang="zh-TW" dirty="0"/>
              <a:t>自己程式部份的時候，也遇到了一些難題，一直找不到到底哪裡寫錯了，怎麼執行結果跟自己想像中不同，但透過組員的幫助和思考，最後還是完成了。</a:t>
            </a:r>
            <a:r>
              <a:rPr lang="zh-TW" altLang="en-US" dirty="0"/>
              <a:t>經過這一學期的程式設計課程，學到了很多新知識，雖然有些比較生硬、難懂，但多聽幾次上課內容，就比較熟悉了，而且當跑出想要執行的結果，就滿有成就感的，最後，謝謝老師這一學期的教導</a:t>
            </a:r>
            <a:r>
              <a:rPr lang="en-US" altLang="zh-TW" dirty="0"/>
              <a:t>!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55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1205</Words>
  <Application>Microsoft Office PowerPoint</Application>
  <PresentationFormat>寬螢幕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2021 Java 第三次考試 專題成果說明</vt:lpstr>
      <vt:lpstr>一、分工與貢獻(限時0.5分鐘說明)</vt:lpstr>
      <vt:lpstr>二、系統類別圖(限時0.5分鐘講解)</vt:lpstr>
      <vt:lpstr>三、系統創意發想</vt:lpstr>
      <vt:lpstr>三、系統創意發想</vt:lpstr>
      <vt:lpstr>四、系統展示時間</vt:lpstr>
      <vt:lpstr>五、心得報告(黃彥程)</vt:lpstr>
      <vt:lpstr>五、心得報告(李明潔)</vt:lpstr>
      <vt:lpstr>五、心得報告(廖婕妤)</vt:lpstr>
      <vt:lpstr>五、心得報告(徐睿)</vt:lpstr>
      <vt:lpstr>六、提問時間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Java 第三次考試 專題成果說明</dc:title>
  <dc:creator>user</dc:creator>
  <cp:lastModifiedBy>徐睿</cp:lastModifiedBy>
  <cp:revision>37</cp:revision>
  <dcterms:created xsi:type="dcterms:W3CDTF">2021-05-31T20:10:11Z</dcterms:created>
  <dcterms:modified xsi:type="dcterms:W3CDTF">2021-06-18T03:35:16Z</dcterms:modified>
</cp:coreProperties>
</file>