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8" r:id="rId11"/>
    <p:sldId id="276" r:id="rId12"/>
    <p:sldId id="277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2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hosted.org/pyse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pyseri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43165" y="2223379"/>
            <a:ext cx="7766936" cy="1646302"/>
          </a:xfrm>
        </p:spPr>
        <p:txBody>
          <a:bodyPr/>
          <a:lstStyle/>
          <a:p>
            <a:pPr algn="l"/>
            <a:r>
              <a:rPr lang="en-US" altLang="zh-TW" dirty="0"/>
              <a:t>Python</a:t>
            </a:r>
            <a:r>
              <a:rPr lang="zh-TW" altLang="en-US" dirty="0"/>
              <a:t>藍牙連線教學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438056" y="3976779"/>
            <a:ext cx="7766936" cy="14124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sz="2400" dirty="0"/>
              <a:t>2019 spring, </a:t>
            </a:r>
            <a:r>
              <a:rPr lang="zh-TW" altLang="en-US" sz="2400" dirty="0"/>
              <a:t>電資工程入門設計與實作 </a:t>
            </a:r>
            <a:r>
              <a:rPr lang="en-US" altLang="zh-TW" sz="2400" dirty="0"/>
              <a:t>final project</a:t>
            </a:r>
          </a:p>
          <a:p>
            <a:pPr algn="l"/>
            <a:r>
              <a:rPr lang="zh-TW" altLang="en-US" sz="2400" dirty="0"/>
              <a:t>授課教師：李建模教授</a:t>
            </a:r>
            <a:endParaRPr lang="en-US" altLang="zh-TW" sz="2400" dirty="0"/>
          </a:p>
          <a:p>
            <a:pPr algn="l"/>
            <a:r>
              <a:rPr lang="zh-TW" altLang="en-US" sz="2400" dirty="0"/>
              <a:t>課程助教：趙冠豪、陳界宇、周武堂</a:t>
            </a:r>
            <a:endParaRPr lang="zh-HK" altLang="en-US" sz="2400" dirty="0"/>
          </a:p>
          <a:p>
            <a:pPr algn="l"/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8926F3-0085-624B-8D9B-FE8C8F3AD5A0}"/>
              </a:ext>
            </a:extLst>
          </p:cNvPr>
          <p:cNvSpPr txBox="1"/>
          <p:nvPr/>
        </p:nvSpPr>
        <p:spPr>
          <a:xfrm>
            <a:off x="4810428" y="6150078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教案新增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電腦藍芽連線：趙冠豪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14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設定電腦藍牙連線</a:t>
            </a:r>
            <a:br>
              <a:rPr lang="en-US" altLang="zh-TW" dirty="0"/>
            </a:br>
            <a:r>
              <a:rPr lang="en-US" altLang="zh-TW" dirty="0"/>
              <a:t>	---</a:t>
            </a:r>
            <a:r>
              <a:rPr lang="zh-TW" altLang="en-US" dirty="0"/>
              <a:t> </a:t>
            </a:r>
            <a:r>
              <a:rPr lang="zh-TW" altLang="en-US" b="1" dirty="0"/>
              <a:t>以</a:t>
            </a:r>
            <a:r>
              <a:rPr lang="en-US" altLang="zh-TW" b="1" dirty="0"/>
              <a:t> macOS </a:t>
            </a:r>
            <a:r>
              <a:rPr lang="zh-TW" altLang="en-US" b="1" dirty="0"/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首先先用</a:t>
            </a:r>
            <a:r>
              <a:rPr lang="en-US" altLang="zh-TW" sz="2400" dirty="0">
                <a:latin typeface="+mn-ea"/>
              </a:rPr>
              <a:t> mac </a:t>
            </a:r>
            <a:r>
              <a:rPr lang="zh-TW" altLang="en-US" sz="2400" dirty="0">
                <a:latin typeface="+mn-ea"/>
              </a:rPr>
              <a:t>連接目標藍芽 </a:t>
            </a:r>
            <a:r>
              <a:rPr lang="en-US" altLang="zh-TW" sz="2400" dirty="0">
                <a:latin typeface="+mn-ea"/>
              </a:rPr>
              <a:t>(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留下暫存檔</a:t>
            </a:r>
            <a:r>
              <a:rPr lang="en-US" altLang="zh-TW" sz="2400" dirty="0">
                <a:latin typeface="+mn-ea"/>
              </a:rPr>
              <a:t>)</a:t>
            </a:r>
          </a:p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預設密碼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1234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254C2F-C98E-9140-8077-3E7BAD1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13" y="2680449"/>
            <a:ext cx="6227795" cy="40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8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設定電腦藍牙連線</a:t>
            </a:r>
            <a:br>
              <a:rPr lang="en-US" altLang="zh-TW" dirty="0"/>
            </a:br>
            <a:r>
              <a:rPr lang="en-US" altLang="zh-TW" dirty="0"/>
              <a:t>	---</a:t>
            </a:r>
            <a:r>
              <a:rPr lang="zh-TW" altLang="en-US" dirty="0"/>
              <a:t> </a:t>
            </a:r>
            <a:r>
              <a:rPr lang="zh-TW" altLang="en-US" b="1" dirty="0"/>
              <a:t>以</a:t>
            </a:r>
            <a:r>
              <a:rPr lang="en-US" altLang="zh-TW" b="1" dirty="0"/>
              <a:t> macOS </a:t>
            </a:r>
            <a:r>
              <a:rPr lang="zh-TW" altLang="en-US" b="1" dirty="0"/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進入</a:t>
            </a:r>
            <a:r>
              <a:rPr lang="en-US" altLang="zh-TW" sz="2400" dirty="0"/>
              <a:t> terminal</a:t>
            </a:r>
            <a:r>
              <a:rPr lang="zh-TW" altLang="en-US" sz="2400" dirty="0"/>
              <a:t> ，輸入</a:t>
            </a:r>
            <a:r>
              <a:rPr lang="en-US" altLang="zh-TW" sz="2400" dirty="0"/>
              <a:t> command &gt; “ls /dev/</a:t>
            </a:r>
            <a:r>
              <a:rPr lang="en-US" altLang="zh-TW" sz="2400" dirty="0" err="1"/>
              <a:t>tty</a:t>
            </a:r>
            <a:r>
              <a:rPr lang="en-US" altLang="zh-TW" sz="2400" dirty="0"/>
              <a:t>.*”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跑</a:t>
            </a:r>
            <a:r>
              <a:rPr lang="en-US" altLang="zh-TW" sz="2400" dirty="0"/>
              <a:t>Python code </a:t>
            </a:r>
            <a:r>
              <a:rPr lang="zh-TW" altLang="en-US" sz="2400" dirty="0"/>
              <a:t>時，輸入找到的</a:t>
            </a:r>
            <a:r>
              <a:rPr lang="en-US" altLang="zh-TW" sz="2400" dirty="0"/>
              <a:t> /dev/tty.HC-05-SPPDev</a:t>
            </a:r>
          </a:p>
          <a:p>
            <a:r>
              <a:rPr lang="zh-TW" altLang="en-US" sz="2400" dirty="0"/>
              <a:t>確認藍芽連線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B5EF926-74D9-9B44-84BE-FFD276F7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9989"/>
            <a:ext cx="12192000" cy="6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確認藍芽模組與電腦連線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原本閃爍紅燈速度快，連線之後閃爍速度會變慢（約兩秒刪一次）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確認可以順利的利用電腦傳送指令，切換車子再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Remote mode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Tracking mode.</a:t>
            </a: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**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（報告補充） ：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可以幫他們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debug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，先燒入我們寫好的程式，他們改完腳位，確認可以成功運行，再幫他們洗掉程式。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34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藍牙連線函式庫</a:t>
            </a:r>
            <a:br>
              <a:rPr lang="en-US" altLang="zh-TW" dirty="0"/>
            </a:br>
            <a:r>
              <a:rPr lang="en-US" altLang="zh-TW" dirty="0"/>
              <a:t>	---</a:t>
            </a:r>
            <a:r>
              <a:rPr lang="zh-TW" altLang="en-US" dirty="0"/>
              <a:t> </a:t>
            </a:r>
            <a:r>
              <a:rPr lang="en-US" altLang="zh-TW" dirty="0" err="1"/>
              <a:t>pySerial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Documentation:</a:t>
            </a:r>
            <a:br>
              <a:rPr lang="en-US" altLang="zh-TW" sz="2400" dirty="0"/>
            </a:br>
            <a:r>
              <a:rPr lang="en-US" altLang="zh-TW" sz="2400" dirty="0">
                <a:hlinkClick r:id="rId2"/>
              </a:rPr>
              <a:t>https://pythonhosted.org/pyserial/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7" y="2981864"/>
            <a:ext cx="3934185" cy="21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3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</a:t>
            </a:r>
            <a:r>
              <a:rPr lang="zh-TW" altLang="en-US" dirty="0"/>
              <a:t>安裝方式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3517"/>
            <a:ext cx="8596668" cy="4341004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For Windows:</a:t>
            </a:r>
          </a:p>
          <a:p>
            <a:pPr lvl="1"/>
            <a:r>
              <a:rPr lang="zh-TW" altLang="en-US" sz="2800" dirty="0"/>
              <a:t>終端機輸入 </a:t>
            </a:r>
            <a:r>
              <a:rPr lang="en-US" altLang="zh-TW" sz="2800" dirty="0"/>
              <a:t>pip install serial</a:t>
            </a:r>
          </a:p>
          <a:p>
            <a:r>
              <a:rPr lang="en-US" altLang="zh-TW" sz="2800" dirty="0"/>
              <a:t>For </a:t>
            </a:r>
            <a:r>
              <a:rPr lang="en-US" altLang="zh-TW" sz="2800" dirty="0" err="1"/>
              <a:t>MacOS</a:t>
            </a:r>
            <a:r>
              <a:rPr lang="en-US" altLang="zh-TW" sz="2800" dirty="0"/>
              <a:t> or Linux</a:t>
            </a:r>
          </a:p>
          <a:p>
            <a:pPr lvl="1"/>
            <a:r>
              <a:rPr lang="zh-TW" altLang="en-US" sz="2800" dirty="0"/>
              <a:t>終端機輸入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pip install </a:t>
            </a:r>
            <a:r>
              <a:rPr lang="en-US" altLang="zh-TW" sz="2800" dirty="0" err="1"/>
              <a:t>pyserial</a:t>
            </a:r>
            <a:endParaRPr lang="en-US" altLang="zh-TW" sz="2800" dirty="0"/>
          </a:p>
          <a:p>
            <a:r>
              <a:rPr lang="zh-TW" altLang="en-US" sz="2800" dirty="0"/>
              <a:t>請確認系統已先安裝</a:t>
            </a:r>
            <a:r>
              <a:rPr lang="en-US" altLang="zh-TW" sz="2800" dirty="0"/>
              <a:t>pip</a:t>
            </a:r>
          </a:p>
          <a:p>
            <a:r>
              <a:rPr lang="zh-TW" altLang="en-US" sz="2800" dirty="0"/>
              <a:t>若系統有區分</a:t>
            </a:r>
            <a:r>
              <a:rPr lang="en-US" altLang="zh-TW" sz="2800" dirty="0"/>
              <a:t>python2</a:t>
            </a:r>
            <a:r>
              <a:rPr lang="zh-TW" altLang="en-US" sz="2800" dirty="0"/>
              <a:t>與</a:t>
            </a:r>
            <a:r>
              <a:rPr lang="en-US" altLang="zh-TW" sz="2800" dirty="0"/>
              <a:t>python3</a:t>
            </a:r>
            <a:r>
              <a:rPr lang="zh-TW" altLang="en-US" sz="2800" dirty="0"/>
              <a:t>，請將</a:t>
            </a:r>
            <a:r>
              <a:rPr lang="en-US" altLang="zh-TW" sz="2800" dirty="0"/>
              <a:t>pip</a:t>
            </a:r>
            <a:r>
              <a:rPr lang="zh-TW" altLang="en-US" sz="2800" dirty="0"/>
              <a:t>改成</a:t>
            </a:r>
            <a:r>
              <a:rPr lang="en-US" altLang="zh-TW" sz="2800" dirty="0"/>
              <a:t>pip3</a:t>
            </a:r>
          </a:p>
          <a:p>
            <a:endParaRPr lang="en-US" altLang="zh-TW" sz="2800" dirty="0"/>
          </a:p>
          <a:p>
            <a:r>
              <a:rPr lang="zh-TW" altLang="en-US" sz="2800" dirty="0"/>
              <a:t>或下載</a:t>
            </a:r>
            <a:r>
              <a:rPr lang="en-US" altLang="zh-TW" sz="2800" dirty="0"/>
              <a:t>package</a:t>
            </a:r>
            <a:r>
              <a:rPr lang="zh-TW" altLang="en-US" sz="2800" dirty="0"/>
              <a:t>並移至</a:t>
            </a:r>
            <a:r>
              <a:rPr lang="en-US" altLang="zh-TW" sz="2800" dirty="0"/>
              <a:t>python</a:t>
            </a:r>
            <a:r>
              <a:rPr lang="zh-TW" altLang="en-US" sz="2800" dirty="0"/>
              <a:t>路徑</a:t>
            </a:r>
            <a:endParaRPr lang="en-US" altLang="zh-TW" sz="2800" dirty="0"/>
          </a:p>
          <a:p>
            <a:r>
              <a:rPr lang="en-US" altLang="zh-TW" sz="2800" dirty="0">
                <a:hlinkClick r:id="rId2"/>
              </a:rPr>
              <a:t>https://pypi.python.org/pypi/pyserial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0785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235"/>
            <a:ext cx="8596668" cy="434100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建立</a:t>
            </a:r>
            <a:r>
              <a:rPr lang="en-US" altLang="zh-TW" sz="2400" dirty="0"/>
              <a:t>Serial</a:t>
            </a:r>
            <a:r>
              <a:rPr lang="zh-TW" altLang="en-US" sz="2400" dirty="0"/>
              <a:t>物件 </a:t>
            </a:r>
            <a:r>
              <a:rPr lang="en-US" altLang="zh-TW" sz="2400" dirty="0"/>
              <a:t>(</a:t>
            </a:r>
            <a:r>
              <a:rPr lang="zh-TW" altLang="en-US" sz="2400" dirty="0"/>
              <a:t>建立連線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ser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serial.Serial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port,baudrate,timeout</a:t>
            </a:r>
            <a:r>
              <a:rPr lang="en-US" altLang="zh-TW" sz="2400" dirty="0"/>
              <a:t>, …)</a:t>
            </a:r>
          </a:p>
          <a:p>
            <a:pPr lvl="1"/>
            <a:r>
              <a:rPr lang="en-US" altLang="zh-TW" sz="2400" dirty="0"/>
              <a:t>port: string</a:t>
            </a:r>
            <a:r>
              <a:rPr lang="zh-TW" altLang="en-US" sz="2400" dirty="0"/>
              <a:t>，連接埠名稱</a:t>
            </a:r>
            <a:r>
              <a:rPr lang="en-US" altLang="zh-TW" sz="2400" dirty="0"/>
              <a:t>(ex: COM4</a:t>
            </a:r>
            <a:r>
              <a:rPr lang="zh-TW" altLang="en-US" sz="2400" dirty="0"/>
              <a:t>、</a:t>
            </a:r>
            <a:r>
              <a:rPr lang="en-US" altLang="zh-TW" sz="2400" dirty="0"/>
              <a:t>/dev/ttyUSB0)</a:t>
            </a:r>
            <a:r>
              <a:rPr lang="zh-TW" altLang="en-US" sz="2400" dirty="0"/>
              <a:t>，預設為</a:t>
            </a:r>
            <a:r>
              <a:rPr lang="en-US" altLang="zh-TW" sz="2400" dirty="0"/>
              <a:t>None</a:t>
            </a:r>
          </a:p>
          <a:p>
            <a:pPr lvl="1"/>
            <a:r>
              <a:rPr lang="en-US" altLang="zh-TW" sz="2400" dirty="0" err="1"/>
              <a:t>baudrate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int</a:t>
            </a:r>
            <a:r>
              <a:rPr lang="zh-TW" altLang="en-US" sz="2400" dirty="0"/>
              <a:t>，鮑率，務必與所有裝置一致，預設為</a:t>
            </a:r>
            <a:r>
              <a:rPr lang="en-US" altLang="zh-TW" sz="2400" dirty="0"/>
              <a:t>9600</a:t>
            </a:r>
          </a:p>
          <a:p>
            <a:pPr lvl="1"/>
            <a:r>
              <a:rPr lang="en-US" altLang="zh-TW" sz="2400" dirty="0"/>
              <a:t>timeout: float</a:t>
            </a:r>
            <a:r>
              <a:rPr lang="zh-TW" altLang="en-US" sz="2400" dirty="0"/>
              <a:t>，讀取時間長度，預設為</a:t>
            </a:r>
            <a:r>
              <a:rPr lang="en-US" altLang="zh-TW" sz="24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473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234"/>
            <a:ext cx="8596668" cy="45997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read(size)</a:t>
            </a:r>
          </a:p>
          <a:p>
            <a:pPr lvl="1"/>
            <a:r>
              <a:rPr lang="zh-TW" altLang="en-US" sz="2400" dirty="0"/>
              <a:t>讀取</a:t>
            </a:r>
            <a:r>
              <a:rPr lang="en-US" altLang="zh-TW" sz="2400" dirty="0"/>
              <a:t>input buffer</a:t>
            </a:r>
            <a:r>
              <a:rPr lang="zh-TW" altLang="en-US" sz="2400" dirty="0"/>
              <a:t> 中的前</a:t>
            </a:r>
            <a:r>
              <a:rPr lang="en-US" altLang="zh-TW" sz="2400" dirty="0"/>
              <a:t>size</a:t>
            </a:r>
            <a:r>
              <a:rPr lang="zh-TW" altLang="en-US" sz="2400" dirty="0"/>
              <a:t>個</a:t>
            </a:r>
            <a:r>
              <a:rPr lang="en-US" altLang="zh-TW" sz="2400" dirty="0"/>
              <a:t>byte</a:t>
            </a:r>
            <a:r>
              <a:rPr lang="zh-TW" altLang="en-US" sz="2400" dirty="0"/>
              <a:t>，</a:t>
            </a:r>
            <a:r>
              <a:rPr lang="en-US" altLang="zh-TW" sz="2400" dirty="0"/>
              <a:t>size</a:t>
            </a:r>
            <a:r>
              <a:rPr lang="zh-TW" altLang="en-US" sz="2400" dirty="0"/>
              <a:t>預設為</a:t>
            </a:r>
            <a:r>
              <a:rPr lang="en-US" altLang="zh-TW" sz="2400" dirty="0"/>
              <a:t>1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/>
            <a:r>
              <a:rPr lang="en-US" altLang="zh-TW" sz="2400" dirty="0"/>
              <a:t>Return type: bytes</a:t>
            </a:r>
          </a:p>
          <a:p>
            <a:r>
              <a:rPr lang="en-US" altLang="zh-TW" sz="2400" dirty="0" err="1"/>
              <a:t>readline</a:t>
            </a:r>
            <a:r>
              <a:rPr lang="en-US" altLang="zh-TW" sz="2400" dirty="0"/>
              <a:t>()</a:t>
            </a:r>
          </a:p>
          <a:p>
            <a:pPr lvl="1"/>
            <a:r>
              <a:rPr lang="zh-TW" altLang="en-US" sz="2400" dirty="0"/>
              <a:t>讀取</a:t>
            </a:r>
            <a:r>
              <a:rPr lang="en-US" altLang="zh-TW" sz="2400" dirty="0"/>
              <a:t>input buffer</a:t>
            </a:r>
            <a:r>
              <a:rPr lang="zh-TW" altLang="en-US" sz="2400" dirty="0"/>
              <a:t>直到</a:t>
            </a:r>
            <a:r>
              <a:rPr lang="en-US" altLang="zh-TW" sz="2400" dirty="0"/>
              <a:t>’\n’</a:t>
            </a:r>
          </a:p>
          <a:p>
            <a:pPr lvl="1"/>
            <a:r>
              <a:rPr lang="zh-TW" altLang="en-US" sz="2400" dirty="0"/>
              <a:t>必須與</a:t>
            </a:r>
            <a:r>
              <a:rPr lang="en-US" altLang="zh-TW" sz="2400" dirty="0"/>
              <a:t>timeout</a:t>
            </a:r>
            <a:r>
              <a:rPr lang="zh-TW" altLang="en-US" sz="2400" dirty="0"/>
              <a:t>配合使用</a:t>
            </a:r>
            <a:endParaRPr lang="en-US" altLang="zh-TW" sz="2400" dirty="0"/>
          </a:p>
          <a:p>
            <a:pPr lvl="1"/>
            <a:r>
              <a:rPr lang="en-US" altLang="zh-TW" sz="2400" dirty="0"/>
              <a:t>Return type: bytes</a:t>
            </a:r>
          </a:p>
          <a:p>
            <a:r>
              <a:rPr lang="en-US" altLang="zh-TW" sz="2400" dirty="0"/>
              <a:t>write(data)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dirty="0"/>
              <a:t>data</a:t>
            </a:r>
            <a:r>
              <a:rPr lang="zh-TW" altLang="en-US" sz="2400" dirty="0"/>
              <a:t>寫入連接埠</a:t>
            </a:r>
            <a:endParaRPr lang="en-US" altLang="zh-TW" sz="2400" dirty="0"/>
          </a:p>
          <a:p>
            <a:pPr lvl="1"/>
            <a:r>
              <a:rPr lang="en-US" altLang="zh-TW" sz="2400" dirty="0"/>
              <a:t>data</a:t>
            </a:r>
            <a:r>
              <a:rPr lang="zh-TW" altLang="en-US" sz="2400" dirty="0"/>
              <a:t>的型別為</a:t>
            </a:r>
            <a:r>
              <a:rPr lang="en-US" altLang="zh-TW" sz="2400" dirty="0"/>
              <a:t>bytes(</a:t>
            </a:r>
            <a:r>
              <a:rPr lang="zh-TW" altLang="en-US" sz="2400" dirty="0"/>
              <a:t>或</a:t>
            </a:r>
            <a:r>
              <a:rPr lang="en-US" altLang="zh-TW" sz="2400" dirty="0" err="1"/>
              <a:t>bytearray</a:t>
            </a:r>
            <a:r>
              <a:rPr lang="en-US" altLang="zh-TW" sz="2400" dirty="0"/>
              <a:t>)</a:t>
            </a:r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1037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234"/>
            <a:ext cx="8596668" cy="4599795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in_waiting</a:t>
            </a:r>
            <a:r>
              <a:rPr lang="en-US" altLang="zh-TW" sz="2400" dirty="0"/>
              <a:t> </a:t>
            </a:r>
            <a:r>
              <a:rPr lang="zh-TW" altLang="en-US" sz="2400" dirty="0"/>
              <a:t>、 </a:t>
            </a:r>
            <a:r>
              <a:rPr lang="en-US" altLang="zh-TW" sz="2400" dirty="0" err="1"/>
              <a:t>out_waiting</a:t>
            </a:r>
            <a:endParaRPr lang="en-US" altLang="zh-TW" sz="2400" dirty="0"/>
          </a:p>
          <a:p>
            <a:pPr lvl="1"/>
            <a:r>
              <a:rPr lang="zh-TW" altLang="en-US" sz="2400" dirty="0"/>
              <a:t>回傳</a:t>
            </a:r>
            <a:r>
              <a:rPr lang="en-US" altLang="zh-TW" sz="2400" dirty="0"/>
              <a:t>input/output buffer</a:t>
            </a:r>
            <a:r>
              <a:rPr lang="zh-TW" altLang="en-US" sz="2400" dirty="0"/>
              <a:t> 中的 </a:t>
            </a:r>
            <a:r>
              <a:rPr lang="en-US" altLang="zh-TW" sz="2400" dirty="0"/>
              <a:t>byte</a:t>
            </a:r>
            <a:r>
              <a:rPr lang="zh-TW" altLang="en-US" sz="2400" dirty="0"/>
              <a:t> 數量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reset_input_buffer</a:t>
            </a:r>
            <a:r>
              <a:rPr lang="en-US" altLang="zh-TW" sz="2400" dirty="0"/>
              <a:t>() </a:t>
            </a:r>
            <a:r>
              <a:rPr lang="zh-TW" altLang="en-US" sz="2400" dirty="0"/>
              <a:t>、 </a:t>
            </a:r>
            <a:r>
              <a:rPr lang="en-US" altLang="zh-TW" sz="2400" dirty="0" err="1"/>
              <a:t>reset_output_buffer</a:t>
            </a:r>
            <a:r>
              <a:rPr lang="en-US" altLang="zh-TW" sz="2400" dirty="0"/>
              <a:t>()</a:t>
            </a:r>
          </a:p>
          <a:p>
            <a:pPr lvl="1"/>
            <a:r>
              <a:rPr lang="zh-TW" altLang="en-US" sz="2400" dirty="0"/>
              <a:t>清除</a:t>
            </a:r>
            <a:r>
              <a:rPr lang="en-US" altLang="zh-TW" sz="2400" dirty="0"/>
              <a:t>input/output buffer</a:t>
            </a:r>
            <a:r>
              <a:rPr lang="zh-TW" altLang="en-US" sz="2400" dirty="0"/>
              <a:t>中的資料</a:t>
            </a:r>
            <a:endParaRPr lang="en-US" altLang="zh-TW" sz="2400" dirty="0"/>
          </a:p>
          <a:p>
            <a:endParaRPr lang="en-US" altLang="zh-TW" sz="2600" dirty="0"/>
          </a:p>
          <a:p>
            <a:r>
              <a:rPr lang="en-US" altLang="zh-TW" sz="2600" dirty="0" err="1"/>
              <a:t>is_open</a:t>
            </a:r>
            <a:r>
              <a:rPr lang="zh-TW" altLang="en-US" sz="2600" dirty="0"/>
              <a:t>、</a:t>
            </a:r>
            <a:r>
              <a:rPr lang="en-US" altLang="zh-TW" sz="2600" dirty="0" err="1"/>
              <a:t>is_close</a:t>
            </a:r>
            <a:endParaRPr lang="en-US" altLang="zh-TW" sz="2600" dirty="0"/>
          </a:p>
          <a:p>
            <a:pPr lvl="1"/>
            <a:r>
              <a:rPr lang="zh-TW" altLang="en-US" sz="2400" dirty="0"/>
              <a:t>檢查連線是否開啟或關閉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266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234"/>
            <a:ext cx="8596668" cy="459979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Sample code: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sz="1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796" y="2191110"/>
            <a:ext cx="8117456" cy="39703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import</a:t>
            </a:r>
            <a:r>
              <a:rPr lang="en-US" altLang="zh-TW" sz="2400" dirty="0"/>
              <a:t> serial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ser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serial.Serial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“COM3”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9600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timeout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>
                <a:solidFill>
                  <a:srgbClr val="7030A0"/>
                </a:solidFill>
              </a:rPr>
              <a:t>2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waiting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ser.in_waiting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if</a:t>
            </a:r>
            <a:r>
              <a:rPr lang="en-US" altLang="zh-TW" sz="2400" dirty="0"/>
              <a:t>(waiting </a:t>
            </a:r>
            <a:r>
              <a:rPr lang="en-US" altLang="zh-TW" sz="2400" dirty="0">
                <a:solidFill>
                  <a:srgbClr val="FF0000"/>
                </a:solidFill>
              </a:rPr>
              <a:t>!=</a:t>
            </a:r>
            <a:r>
              <a:rPr lang="en-US" altLang="zh-TW" sz="2400" dirty="0"/>
              <a:t> 0):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	</a:t>
            </a:r>
            <a:r>
              <a:rPr lang="en-US" altLang="zh-TW" sz="2400" dirty="0" err="1"/>
              <a:t>rv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[</a:t>
            </a:r>
            <a:r>
              <a:rPr lang="en-US" altLang="zh-TW" sz="2400" dirty="0" err="1">
                <a:solidFill>
                  <a:srgbClr val="0070C0"/>
                </a:solidFill>
              </a:rPr>
              <a:t>chr</a:t>
            </a:r>
            <a:r>
              <a:rPr lang="en-US" altLang="zh-TW" sz="2400" dirty="0"/>
              <a:t>(c) </a:t>
            </a:r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c </a:t>
            </a:r>
            <a:r>
              <a:rPr lang="en-US" altLang="zh-TW" sz="2400" dirty="0">
                <a:solidFill>
                  <a:srgbClr val="FF0000"/>
                </a:solidFill>
              </a:rPr>
              <a:t>in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ser.read</a:t>
            </a:r>
            <a:r>
              <a:rPr lang="en-US" altLang="zh-TW" sz="2400" dirty="0"/>
              <a:t>(waiting)]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print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“”</a:t>
            </a:r>
            <a:r>
              <a:rPr lang="en-US" altLang="zh-TW" sz="2400" dirty="0"/>
              <a:t>.join(</a:t>
            </a:r>
            <a:r>
              <a:rPr lang="en-US" altLang="zh-TW" sz="2400" dirty="0" err="1"/>
              <a:t>rv</a:t>
            </a:r>
            <a:r>
              <a:rPr lang="en-US" altLang="zh-TW" sz="2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	</a:t>
            </a:r>
            <a:r>
              <a:rPr lang="en-US" altLang="zh-TW" sz="2400" dirty="0" err="1"/>
              <a:t>ser.reset_input_buffer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655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234"/>
            <a:ext cx="8596668" cy="459979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Sample code: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sz="1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796" y="2191110"/>
            <a:ext cx="8117456" cy="286232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import</a:t>
            </a:r>
            <a:r>
              <a:rPr lang="en-US" altLang="zh-TW" sz="2400" dirty="0"/>
              <a:t> serial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ser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serial.Serial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“COM3”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9600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timeout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>
                <a:solidFill>
                  <a:srgbClr val="7030A0"/>
                </a:solidFill>
              </a:rPr>
              <a:t>2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rv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ser.readline</a:t>
            </a:r>
            <a:r>
              <a:rPr lang="en-US" altLang="zh-TW" sz="2400" dirty="0"/>
              <a:t>().decode(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“utf-8”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print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rv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ser.reset_input_buffer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27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設定電腦藍牙連線</a:t>
            </a:r>
            <a:br>
              <a:rPr lang="en-US" altLang="zh-TW" dirty="0"/>
            </a:br>
            <a:r>
              <a:rPr lang="en-US" altLang="zh-TW" dirty="0"/>
              <a:t>	---</a:t>
            </a:r>
            <a:r>
              <a:rPr lang="zh-TW" altLang="en-US" dirty="0"/>
              <a:t> </a:t>
            </a:r>
            <a:r>
              <a:rPr lang="zh-TW" altLang="en-US" b="1" dirty="0"/>
              <a:t>以</a:t>
            </a:r>
            <a:r>
              <a:rPr lang="en-US" altLang="zh-TW" b="1" dirty="0"/>
              <a:t>WIN10</a:t>
            </a:r>
            <a:r>
              <a:rPr lang="zh-TW" altLang="en-US" b="1" dirty="0"/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進入設定 </a:t>
            </a:r>
            <a:r>
              <a:rPr lang="en-US" altLang="zh-TW" sz="2400" dirty="0"/>
              <a:t>-&gt; </a:t>
            </a:r>
            <a:r>
              <a:rPr lang="zh-TW" altLang="en-US" sz="2400" dirty="0"/>
              <a:t>裝置 </a:t>
            </a:r>
            <a:r>
              <a:rPr lang="en-US" altLang="zh-TW" sz="2400" dirty="0"/>
              <a:t>-&gt; </a:t>
            </a:r>
            <a:r>
              <a:rPr lang="zh-TW" altLang="en-US" sz="2400" dirty="0"/>
              <a:t>藍牙與其他裝置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55939" y="2456595"/>
            <a:ext cx="7297947" cy="4047722"/>
            <a:chOff x="1155939" y="2456595"/>
            <a:chExt cx="7297947" cy="404772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8"/>
            <a:stretch/>
          </p:blipFill>
          <p:spPr>
            <a:xfrm>
              <a:off x="1155939" y="2456595"/>
              <a:ext cx="7297947" cy="404772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079630" y="5046453"/>
              <a:ext cx="828136" cy="336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58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pySerial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234"/>
            <a:ext cx="8596668" cy="459979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Sample code: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sz="1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796" y="2191110"/>
            <a:ext cx="8117456" cy="286232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import</a:t>
            </a:r>
            <a:r>
              <a:rPr lang="en-US" altLang="zh-TW" sz="2400" dirty="0"/>
              <a:t> serial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ser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serial.Serial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“COM3”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9600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timeout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>
                <a:solidFill>
                  <a:srgbClr val="7030A0"/>
                </a:solidFill>
              </a:rPr>
              <a:t>2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output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“A”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send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altLang="zh-TW" sz="2400" dirty="0" err="1">
                <a:solidFill>
                  <a:schemeClr val="accent3">
                    <a:lumMod val="75000"/>
                  </a:schemeClr>
                </a:solidFill>
              </a:rPr>
              <a:t>A”</a:t>
            </a:r>
            <a:r>
              <a:rPr lang="en-US" altLang="zh-TW" sz="2400" dirty="0" err="1"/>
              <a:t>.encode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“utf-8”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ser.write</a:t>
            </a:r>
            <a:r>
              <a:rPr lang="en-US" altLang="zh-TW" sz="2400" dirty="0"/>
              <a:t>(send)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66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新增裝置並配對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019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開啟藍牙選項並點選 新增藍牙或其他裝置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155939" y="2163297"/>
            <a:ext cx="7297947" cy="4047722"/>
            <a:chOff x="1155939" y="2456595"/>
            <a:chExt cx="7297947" cy="4047722"/>
          </a:xfrm>
        </p:grpSpPr>
        <p:grpSp>
          <p:nvGrpSpPr>
            <p:cNvPr id="8" name="群組 7"/>
            <p:cNvGrpSpPr/>
            <p:nvPr/>
          </p:nvGrpSpPr>
          <p:grpSpPr>
            <a:xfrm>
              <a:off x="1155939" y="2456595"/>
              <a:ext cx="7297947" cy="4047722"/>
              <a:chOff x="1155939" y="2456595"/>
              <a:chExt cx="7297947" cy="4047722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98"/>
              <a:stretch/>
            </p:blipFill>
            <p:spPr>
              <a:xfrm>
                <a:off x="1155939" y="2456595"/>
                <a:ext cx="7297947" cy="4047722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079630" y="5046453"/>
                <a:ext cx="828136" cy="3364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3079630" y="3019245"/>
              <a:ext cx="1328468" cy="3795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79630" y="3398808"/>
              <a:ext cx="638355" cy="439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63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新增裝置並配對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019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選擇 藍牙，依照指示與裝置</a:t>
            </a:r>
            <a:r>
              <a:rPr lang="en-US" altLang="zh-TW" sz="2400" dirty="0"/>
              <a:t>(</a:t>
            </a:r>
            <a:r>
              <a:rPr lang="zh-TW" altLang="en-US" sz="2400" dirty="0"/>
              <a:t>藍牙模組</a:t>
            </a:r>
            <a:r>
              <a:rPr lang="en-US" altLang="zh-TW" sz="2400" dirty="0"/>
              <a:t>)</a:t>
            </a:r>
            <a:r>
              <a:rPr lang="zh-TW" altLang="en-US" sz="2400" dirty="0"/>
              <a:t>進行配對。</a:t>
            </a:r>
            <a:endParaRPr lang="en-US" altLang="zh-TW" sz="2400" dirty="0"/>
          </a:p>
          <a:p>
            <a:r>
              <a:rPr lang="zh-TW" altLang="en-US" sz="2400" dirty="0"/>
              <a:t>請確認欲配對之裝置已開啟藍牙功能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"/>
          <a:stretch/>
        </p:blipFill>
        <p:spPr>
          <a:xfrm>
            <a:off x="1052424" y="2363165"/>
            <a:ext cx="8082950" cy="43395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05176" y="3329796"/>
            <a:ext cx="2044461" cy="44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4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新增裝置並配對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019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配對完成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155939" y="2163297"/>
            <a:ext cx="7297947" cy="4047722"/>
            <a:chOff x="1155939" y="2163297"/>
            <a:chExt cx="7297947" cy="404772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8"/>
            <a:stretch/>
          </p:blipFill>
          <p:spPr>
            <a:xfrm>
              <a:off x="1155939" y="2163297"/>
              <a:ext cx="7297947" cy="404772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045123" y="4511615"/>
              <a:ext cx="1345721" cy="543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6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設定連接埠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006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點擊 更多藍牙選項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130060" y="2083587"/>
            <a:ext cx="7297947" cy="4047722"/>
            <a:chOff x="1130060" y="2083587"/>
            <a:chExt cx="7297947" cy="404772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8"/>
            <a:stretch/>
          </p:blipFill>
          <p:spPr>
            <a:xfrm>
              <a:off x="1130060" y="2083587"/>
              <a:ext cx="7297947" cy="404772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780664" y="4451230"/>
              <a:ext cx="862339" cy="3105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49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設定連接埠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006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進入 </a:t>
            </a:r>
            <a:r>
              <a:rPr lang="en-US" altLang="zh-TW" sz="2400" dirty="0"/>
              <a:t>COM</a:t>
            </a:r>
            <a:r>
              <a:rPr lang="zh-TW" altLang="en-US" sz="2400" dirty="0"/>
              <a:t>連接埠 並移除現有連接埠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973011" y="1846052"/>
            <a:ext cx="4556521" cy="4988605"/>
            <a:chOff x="973011" y="1846052"/>
            <a:chExt cx="4556521" cy="498860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06" b="22546"/>
            <a:stretch/>
          </p:blipFill>
          <p:spPr>
            <a:xfrm>
              <a:off x="973011" y="1846052"/>
              <a:ext cx="4556521" cy="498860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613442" y="2226481"/>
              <a:ext cx="776075" cy="370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08710" y="5517644"/>
              <a:ext cx="899720" cy="370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89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設定連接埠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006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點選 新增 </a:t>
            </a:r>
            <a:r>
              <a:rPr lang="en-US" altLang="zh-TW" sz="2400" dirty="0"/>
              <a:t>-&gt; </a:t>
            </a:r>
            <a:r>
              <a:rPr lang="zh-TW" altLang="en-US" sz="2400" dirty="0"/>
              <a:t>連出 </a:t>
            </a:r>
            <a:r>
              <a:rPr lang="en-US" altLang="zh-TW" sz="2400" dirty="0"/>
              <a:t>-&gt; (</a:t>
            </a:r>
            <a:r>
              <a:rPr lang="zh-TW" altLang="en-US" sz="2400" dirty="0"/>
              <a:t>裝置名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931652" y="1820175"/>
            <a:ext cx="5063706" cy="4966514"/>
            <a:chOff x="931652" y="1820175"/>
            <a:chExt cx="5063706" cy="496651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317" b="22089"/>
            <a:stretch/>
          </p:blipFill>
          <p:spPr>
            <a:xfrm>
              <a:off x="931652" y="1820175"/>
              <a:ext cx="5063706" cy="496651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013645" y="5493660"/>
              <a:ext cx="899720" cy="370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328618" y="3102535"/>
              <a:ext cx="1612989" cy="313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81018" y="3771663"/>
              <a:ext cx="701466" cy="2913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56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設定連接埠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006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完成設定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06" b="22546"/>
          <a:stretch/>
        </p:blipFill>
        <p:spPr>
          <a:xfrm>
            <a:off x="973011" y="1846052"/>
            <a:ext cx="4556521" cy="49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454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658</Words>
  <Application>Microsoft Macintosh PowerPoint</Application>
  <PresentationFormat>寬螢幕</PresentationFormat>
  <Paragraphs>99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JhengHei</vt:lpstr>
      <vt:lpstr>Microsoft JhengHei</vt:lpstr>
      <vt:lpstr>Arial</vt:lpstr>
      <vt:lpstr>Trebuchet MS</vt:lpstr>
      <vt:lpstr>Wingdings 3</vt:lpstr>
      <vt:lpstr>多面向</vt:lpstr>
      <vt:lpstr>Python藍牙連線教學</vt:lpstr>
      <vt:lpstr>設定電腦藍牙連線  --- 以WIN10為例</vt:lpstr>
      <vt:lpstr>新增裝置並配對</vt:lpstr>
      <vt:lpstr>新增裝置並配對</vt:lpstr>
      <vt:lpstr>新增裝置並配對</vt:lpstr>
      <vt:lpstr>設定連接埠</vt:lpstr>
      <vt:lpstr>設定連接埠</vt:lpstr>
      <vt:lpstr>設定連接埠</vt:lpstr>
      <vt:lpstr>設定連接埠</vt:lpstr>
      <vt:lpstr>設定電腦藍牙連線  --- 以 macOS 為例</vt:lpstr>
      <vt:lpstr>設定電腦藍牙連線  --- 以 macOS 為例</vt:lpstr>
      <vt:lpstr>確認藍芽模組與電腦連線</vt:lpstr>
      <vt:lpstr>Python 藍牙連線函式庫  --- pySerial</vt:lpstr>
      <vt:lpstr>pySerial 安裝方式</vt:lpstr>
      <vt:lpstr>pySerial API</vt:lpstr>
      <vt:lpstr>pySerial API</vt:lpstr>
      <vt:lpstr>pySerial API</vt:lpstr>
      <vt:lpstr>pySerial API</vt:lpstr>
      <vt:lpstr>pySerial API</vt:lpstr>
      <vt:lpstr>pySerial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與 藍牙連線 教學</dc:title>
  <dc:creator>Johnnie</dc:creator>
  <cp:lastModifiedBy>冠豪 趙</cp:lastModifiedBy>
  <cp:revision>49</cp:revision>
  <dcterms:created xsi:type="dcterms:W3CDTF">2018-01-11T17:04:45Z</dcterms:created>
  <dcterms:modified xsi:type="dcterms:W3CDTF">2019-01-17T12:40:17Z</dcterms:modified>
</cp:coreProperties>
</file>