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7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/>
    <p:restoredTop sz="94646"/>
  </p:normalViewPr>
  <p:slideViewPr>
    <p:cSldViewPr snapToGrid="0" snapToObjects="1">
      <p:cViewPr varScale="1">
        <p:scale>
          <a:sx n="160" d="100"/>
          <a:sy n="160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網路多媒體實驗</a:t>
            </a: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380462" y="2392990"/>
            <a:ext cx="7443253" cy="3415969"/>
            <a:chOff x="1925609" y="8900808"/>
            <a:chExt cx="7443253" cy="34159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3E40C42-BE5D-1B44-A8E8-FEFA0ABBBC23}"/>
              </a:ext>
            </a:extLst>
          </p:cNvPr>
          <p:cNvGrpSpPr/>
          <p:nvPr/>
        </p:nvGrpSpPr>
        <p:grpSpPr>
          <a:xfrm>
            <a:off x="1930401" y="1889617"/>
            <a:ext cx="6570132" cy="4688561"/>
            <a:chOff x="1166818" y="23117199"/>
            <a:chExt cx="9074898" cy="6476006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AE0F239D-FE19-3544-BD17-9B1464D9E269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892D5C7-EB47-6746-B314-661CF310298C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D280BB8B-8612-E343-AD11-006BCD9F0B9C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A5F7FEC7-A0E0-4740-838D-5C3D7B8A4B52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8F57881-3C14-5244-BF1F-48FD8CC9123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C6A4A9BC-03D2-7441-B806-AE833D5F5ECB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A9382121-20AF-8D49-81E7-AA00999743A4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77C85F1E-E056-1D4A-930C-1976EE84291C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CD6B3275-3FA8-A64B-B244-BBFC67C8B7A1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8423031B-48CE-AC46-A388-08C2739A7794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06E4A1-3BA2-3C4D-9731-9ADAB56A87A9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0F8DE2E6-1B71-A54D-92CC-42FD0B41B360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76755201-5237-B444-866E-41D89F55A754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1495599" y="1626048"/>
            <a:ext cx="7377469" cy="5059131"/>
            <a:chOff x="12180790" y="11192034"/>
            <a:chExt cx="8684076" cy="7942153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274636" y="11192034"/>
              <a:ext cx="8499008" cy="82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, </a:t>
              </a:r>
              <a:r>
                <a:rPr kumimoji="1" lang="en-US" altLang="zh-CN" sz="2800" b="1" dirty="0"/>
                <a:t>Y_copy_training_label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 err="1"/>
              <a:t>Trainning</a:t>
            </a:r>
            <a:r>
              <a:rPr kumimoji="1" lang="en-US" altLang="zh-CN" b="1" u="sng" dirty="0"/>
              <a:t> of </a:t>
            </a:r>
            <a:r>
              <a:rPr kumimoji="1" lang="en-US" altLang="zh-CN" b="1" u="sng" dirty="0" err="1"/>
              <a:t>Contorl</a:t>
            </a:r>
            <a:r>
              <a:rPr kumimoji="1" lang="en-US" altLang="zh-CN" b="1" u="sng" dirty="0"/>
              <a:t>/Copy Model</a:t>
            </a:r>
            <a:endParaRPr kumimoji="1" lang="zh-TW" altLang="en-US" b="1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1465124" y="1779829"/>
            <a:ext cx="8280398" cy="4965627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Training Data</a:t>
              </a:r>
            </a:p>
            <a:p>
              <a:pPr algn="ctr"/>
              <a:r>
                <a:rPr lang="en-US" altLang="zh-TW" sz="1600" dirty="0"/>
                <a:t>Size : 100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1000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7000</a:t>
              </a:r>
              <a:endParaRPr lang="zh-TW" altLang="en-US" sz="16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784x100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sz="1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04984" cy="521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Model</a:t>
                </a:r>
                <a:endParaRPr lang="zh-TW" altLang="en-US" sz="14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Model :</a:t>
              </a:r>
              <a:r>
                <a:rPr lang="zh-TW" altLang="en-US" dirty="0"/>
                <a:t> </a:t>
              </a:r>
              <a:r>
                <a:rPr lang="en-US" altLang="zh-TW" dirty="0"/>
                <a:t>label of each data</a:t>
              </a:r>
            </a:p>
            <a:p>
              <a:pPr algn="ctr"/>
              <a:r>
                <a:rPr lang="en-US" altLang="zh-TW" dirty="0"/>
                <a:t>Copy Model : probability of each data given by target model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Loss function</a:t>
              </a:r>
            </a:p>
            <a:p>
              <a:pPr algn="ctr"/>
              <a:r>
                <a:rPr lang="en-US" altLang="zh-TW" sz="1600" dirty="0"/>
                <a:t>Control Model : </a:t>
              </a:r>
              <a:r>
                <a:rPr lang="en-US" altLang="zh-TW" sz="1600" dirty="0" err="1"/>
                <a:t>CorssEntropy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Copy Model : </a:t>
              </a:r>
              <a:r>
                <a:rPr lang="en-US" altLang="zh-TW" sz="1600" dirty="0" err="1"/>
                <a:t>BCEloss</a:t>
              </a:r>
              <a:r>
                <a:rPr lang="en-US" altLang="zh-TW" sz="1600" dirty="0"/>
                <a:t>, </a:t>
              </a:r>
              <a:r>
                <a:rPr lang="en-US" altLang="zh-TW" sz="1600" dirty="0" err="1"/>
                <a:t>MSELoss</a:t>
              </a:r>
              <a:endParaRPr lang="zh-TW" altLang="en-US" sz="16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/>
                <a:t>Optimizar</a:t>
              </a:r>
              <a:endParaRPr lang="en-US" altLang="zh-TW" sz="3200" dirty="0"/>
            </a:p>
            <a:p>
              <a:pPr algn="ctr"/>
              <a:r>
                <a:rPr lang="en-US" altLang="zh-TW" sz="1600" dirty="0"/>
                <a:t>Adam</a:t>
              </a:r>
            </a:p>
            <a:p>
              <a:pPr algn="ctr"/>
              <a:r>
                <a:rPr lang="en-US" altLang="zh-TW" sz="1600" dirty="0"/>
                <a:t>Learning rate : 1e-5, 5e-5, 1e-4</a:t>
              </a:r>
              <a:endParaRPr lang="zh-TW" altLang="en-US" sz="16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79530" cy="52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Loss</a:t>
              </a:r>
              <a:endParaRPr lang="zh-TW" altLang="en-US" sz="14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30467" y="9396702"/>
              <a:ext cx="1814816" cy="92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Back </a:t>
              </a:r>
            </a:p>
            <a:p>
              <a:pPr algn="ctr"/>
              <a:r>
                <a:rPr lang="en-US" altLang="zh-TW" sz="2000" b="1" dirty="0"/>
                <a:t>propagation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341</TotalTime>
  <Words>219</Words>
  <Application>Microsoft Macintosh PowerPoint</Application>
  <PresentationFormat>寬螢幕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PowerPoint 簡報</vt:lpstr>
      <vt:lpstr>Target Model 建立</vt:lpstr>
      <vt:lpstr>Copy Model  VS  Control Model</vt:lpstr>
      <vt:lpstr>Trainning of Contorl/Copy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19</cp:revision>
  <dcterms:created xsi:type="dcterms:W3CDTF">2019-01-12T18:16:07Z</dcterms:created>
  <dcterms:modified xsi:type="dcterms:W3CDTF">2019-01-13T06:56:27Z</dcterms:modified>
</cp:coreProperties>
</file>