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98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9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6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5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6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5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6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F37-135D-4F3B-B168-8F95A9CA1154}" type="datetimeFigureOut">
              <a:rPr lang="zh-TW" altLang="en-US" smtClean="0"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CDD0-BA36-40DC-A46F-7E01FD6417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9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1015" y="90120"/>
            <a:ext cx="8387862" cy="83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Training Data</a:t>
            </a:r>
          </a:p>
          <a:p>
            <a:pPr algn="ctr"/>
            <a:r>
              <a:rPr lang="en-US" altLang="zh-TW" dirty="0" smtClean="0"/>
              <a:t>Size : 100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5000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7000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211015" y="925389"/>
            <a:ext cx="3578469" cy="3738822"/>
            <a:chOff x="1345223" y="947479"/>
            <a:chExt cx="3578469" cy="3738822"/>
          </a:xfrm>
        </p:grpSpPr>
        <p:sp>
          <p:nvSpPr>
            <p:cNvPr id="5" name="矩形 4"/>
            <p:cNvSpPr/>
            <p:nvPr/>
          </p:nvSpPr>
          <p:spPr>
            <a:xfrm>
              <a:off x="1474907" y="1517037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Fully-Connected</a:t>
              </a:r>
              <a:r>
                <a:rPr lang="zh-TW" altLang="en-US" dirty="0" smtClean="0"/>
                <a:t>（</a:t>
              </a:r>
              <a:r>
                <a:rPr lang="en-US" altLang="zh-TW" dirty="0" smtClean="0"/>
                <a:t>784x100</a:t>
              </a:r>
              <a:r>
                <a:rPr lang="zh-TW" altLang="en-US" dirty="0" smtClean="0"/>
                <a:t>）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74904" y="2536203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Fully-Connected</a:t>
              </a:r>
              <a:r>
                <a:rPr lang="zh-TW" altLang="en-US" dirty="0" smtClean="0"/>
                <a:t>（</a:t>
              </a:r>
              <a:r>
                <a:rPr lang="en-US" altLang="zh-TW" dirty="0" smtClean="0"/>
                <a:t>100x100</a:t>
              </a:r>
              <a:r>
                <a:rPr lang="zh-TW" altLang="en-US" dirty="0" smtClean="0"/>
                <a:t>）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474904" y="3560132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Fully-Connected</a:t>
              </a:r>
              <a:r>
                <a:rPr lang="zh-TW" altLang="en-US" dirty="0" smtClean="0"/>
                <a:t>（</a:t>
              </a:r>
              <a:r>
                <a:rPr lang="en-US" altLang="zh-TW" dirty="0" smtClean="0"/>
                <a:t>100x10</a:t>
              </a:r>
              <a:r>
                <a:rPr lang="zh-TW" altLang="en-US" dirty="0" smtClean="0"/>
                <a:t>）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474905" y="2026620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474904" y="3047272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74904" y="4072992"/>
              <a:ext cx="3301513" cy="4396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Softmax</a:t>
              </a:r>
              <a:endParaRPr lang="zh-TW" altLang="en-US" dirty="0"/>
            </a:p>
          </p:txBody>
        </p:sp>
        <p:sp>
          <p:nvSpPr>
            <p:cNvPr id="13" name="向下箭號 12"/>
            <p:cNvSpPr/>
            <p:nvPr/>
          </p:nvSpPr>
          <p:spPr>
            <a:xfrm>
              <a:off x="2929297" y="1866532"/>
              <a:ext cx="404447" cy="28281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向下箭號 16"/>
            <p:cNvSpPr/>
            <p:nvPr/>
          </p:nvSpPr>
          <p:spPr>
            <a:xfrm>
              <a:off x="2923436" y="2394797"/>
              <a:ext cx="404447" cy="28281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向下箭號 17"/>
            <p:cNvSpPr/>
            <p:nvPr/>
          </p:nvSpPr>
          <p:spPr>
            <a:xfrm>
              <a:off x="2923436" y="2927091"/>
              <a:ext cx="404447" cy="28281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向下箭號 18"/>
            <p:cNvSpPr/>
            <p:nvPr/>
          </p:nvSpPr>
          <p:spPr>
            <a:xfrm>
              <a:off x="2923436" y="3931586"/>
              <a:ext cx="404447" cy="28281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框架 20"/>
            <p:cNvSpPr/>
            <p:nvPr/>
          </p:nvSpPr>
          <p:spPr>
            <a:xfrm>
              <a:off x="1345223" y="1380393"/>
              <a:ext cx="3578469" cy="3305908"/>
            </a:xfrm>
            <a:prstGeom prst="frame">
              <a:avLst>
                <a:gd name="adj1" fmla="val 244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345223" y="947479"/>
              <a:ext cx="1152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 smtClean="0"/>
                <a:t>Model</a:t>
              </a:r>
              <a:endParaRPr lang="zh-TW" altLang="en-US" b="1" dirty="0"/>
            </a:p>
          </p:txBody>
        </p:sp>
        <p:sp>
          <p:nvSpPr>
            <p:cNvPr id="23" name="向下箭號 22"/>
            <p:cNvSpPr/>
            <p:nvPr/>
          </p:nvSpPr>
          <p:spPr>
            <a:xfrm>
              <a:off x="2923436" y="3430822"/>
              <a:ext cx="404447" cy="28281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向下箭號 10"/>
          <p:cNvSpPr/>
          <p:nvPr/>
        </p:nvSpPr>
        <p:spPr>
          <a:xfrm>
            <a:off x="1802411" y="772141"/>
            <a:ext cx="404447" cy="822819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211014" y="5517014"/>
            <a:ext cx="8387863" cy="835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 Model :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 of each data</a:t>
            </a:r>
          </a:p>
          <a:p>
            <a:pPr algn="ctr"/>
            <a:r>
              <a:rPr lang="en-US" altLang="zh-TW" dirty="0" smtClean="0"/>
              <a:t>Copy Model : probability of each data given by target model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209442" y="3187813"/>
            <a:ext cx="3301513" cy="130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Loss function</a:t>
            </a:r>
          </a:p>
          <a:p>
            <a:pPr algn="ctr"/>
            <a:r>
              <a:rPr lang="en-US" altLang="zh-TW" dirty="0" smtClean="0"/>
              <a:t>Control Model : </a:t>
            </a:r>
            <a:r>
              <a:rPr lang="en-US" altLang="zh-TW" dirty="0" err="1" smtClean="0"/>
              <a:t>CorssEntropy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Copy Model : </a:t>
            </a:r>
            <a:r>
              <a:rPr lang="en-US" altLang="zh-TW" dirty="0" err="1" smtClean="0"/>
              <a:t>BCEloss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MSELoss</a:t>
            </a:r>
            <a:endParaRPr lang="zh-TW" altLang="en-US" dirty="0"/>
          </a:p>
        </p:txBody>
      </p:sp>
      <p:sp>
        <p:nvSpPr>
          <p:cNvPr id="25" name="迴轉箭號 24"/>
          <p:cNvSpPr/>
          <p:nvPr/>
        </p:nvSpPr>
        <p:spPr>
          <a:xfrm rot="10800000" flipH="1">
            <a:off x="1907930" y="4443504"/>
            <a:ext cx="3982916" cy="6868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 rot="10800000">
            <a:off x="7735028" y="4443503"/>
            <a:ext cx="404447" cy="1447342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187462" y="1353269"/>
            <a:ext cx="3301513" cy="130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/>
              <a:t>Optimizar</a:t>
            </a:r>
            <a:endParaRPr lang="en-US" altLang="zh-TW" sz="3600" dirty="0" smtClean="0"/>
          </a:p>
          <a:p>
            <a:pPr algn="ctr"/>
            <a:r>
              <a:rPr lang="en-US" altLang="zh-TW" dirty="0" smtClean="0"/>
              <a:t>Adam</a:t>
            </a:r>
          </a:p>
          <a:p>
            <a:pPr algn="ctr"/>
            <a:r>
              <a:rPr lang="en-US" altLang="zh-TW" dirty="0" smtClean="0"/>
              <a:t>Learning rate : 1e-5, 5e-5, 1e-4</a:t>
            </a:r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 rot="10800000">
            <a:off x="6507406" y="2547506"/>
            <a:ext cx="705584" cy="80244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212990" y="270252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Loss</a:t>
            </a:r>
            <a:endParaRPr lang="zh-TW" altLang="en-US" b="1" dirty="0"/>
          </a:p>
        </p:txBody>
      </p:sp>
      <p:sp>
        <p:nvSpPr>
          <p:cNvPr id="32" name="向下箭號 31"/>
          <p:cNvSpPr/>
          <p:nvPr/>
        </p:nvSpPr>
        <p:spPr>
          <a:xfrm rot="5400000">
            <a:off x="4315922" y="1188316"/>
            <a:ext cx="705584" cy="1758461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22845" y="2244600"/>
            <a:ext cx="1999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B</a:t>
            </a:r>
            <a:r>
              <a:rPr lang="en-US" altLang="zh-TW" sz="2800" b="1" dirty="0" smtClean="0"/>
              <a:t>ack </a:t>
            </a:r>
          </a:p>
          <a:p>
            <a:pPr algn="ctr"/>
            <a:r>
              <a:rPr lang="en-US" altLang="zh-TW" sz="2800" b="1" dirty="0" smtClean="0"/>
              <a:t>propagation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9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76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承德 林</dc:creator>
  <cp:lastModifiedBy>承德 林</cp:lastModifiedBy>
  <cp:revision>4</cp:revision>
  <dcterms:created xsi:type="dcterms:W3CDTF">2019-01-12T13:33:00Z</dcterms:created>
  <dcterms:modified xsi:type="dcterms:W3CDTF">2019-01-12T14:03:52Z</dcterms:modified>
</cp:coreProperties>
</file>