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829"/>
  </p:normalViewPr>
  <p:slideViewPr>
    <p:cSldViewPr snapToGrid="0" snapToObjects="1">
      <p:cViewPr>
        <p:scale>
          <a:sx n="57" d="100"/>
          <a:sy n="57" d="100"/>
        </p:scale>
        <p:origin x="2288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-453" y="-16738"/>
            <a:ext cx="21384079" cy="3725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691587" y="3708400"/>
            <a:ext cx="224" cy="2656681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405759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4171547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DA18982-E051-1446-B1AB-5957BA6BD446}"/>
              </a:ext>
            </a:extLst>
          </p:cNvPr>
          <p:cNvCxnSpPr/>
          <p:nvPr/>
        </p:nvCxnSpPr>
        <p:spPr>
          <a:xfrm flipH="1">
            <a:off x="426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4C6A6B-894A-D843-A111-AFCBDB43AB69}"/>
              </a:ext>
            </a:extLst>
          </p:cNvPr>
          <p:cNvCxnSpPr>
            <a:cxnSpLocks/>
          </p:cNvCxnSpPr>
          <p:nvPr/>
        </p:nvCxnSpPr>
        <p:spPr>
          <a:xfrm>
            <a:off x="-452" y="394101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2D354B-4176-D54D-AF6B-F66ABFE36B30}"/>
              </a:ext>
            </a:extLst>
          </p:cNvPr>
          <p:cNvCxnSpPr>
            <a:cxnSpLocks/>
          </p:cNvCxnSpPr>
          <p:nvPr/>
        </p:nvCxnSpPr>
        <p:spPr>
          <a:xfrm>
            <a:off x="-453" y="2972963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C453626-C403-864C-B2FE-453819D22BC0}"/>
              </a:ext>
            </a:extLst>
          </p:cNvPr>
          <p:cNvCxnSpPr/>
          <p:nvPr/>
        </p:nvCxnSpPr>
        <p:spPr>
          <a:xfrm flipH="1">
            <a:off x="990693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6A5865D-4583-F24C-8C5E-47146D15A14A}"/>
              </a:ext>
            </a:extLst>
          </p:cNvPr>
          <p:cNvCxnSpPr/>
          <p:nvPr/>
        </p:nvCxnSpPr>
        <p:spPr>
          <a:xfrm flipH="1">
            <a:off x="11758656" y="3686301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916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</a:t>
            </a:r>
            <a:r>
              <a:rPr kumimoji="1" lang="en-US" altLang="zh-CN" sz="3500"/>
              <a:t>neural network </a:t>
            </a:r>
            <a:r>
              <a:rPr kumimoji="1" lang="zh-CN" altLang="en-US" sz="3500"/>
              <a:t>的</a:t>
            </a:r>
            <a:r>
              <a:rPr kumimoji="1" lang="zh-CN" altLang="en-US" sz="3500" dirty="0"/>
              <a:t>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Optimizer</a:t>
              </a:r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4998074"/>
            <a:ext cx="9321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在不同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size, learning rate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狀態下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Loss function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BCEloss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 epoch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的準確率皆比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Control Model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高。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667159" y="22576227"/>
            <a:ext cx="8271926" cy="6701707"/>
            <a:chOff x="12180790" y="11328000"/>
            <a:chExt cx="8684076" cy="7806187"/>
          </a:xfrm>
        </p:grpSpPr>
        <p:sp>
          <p:nvSpPr>
            <p:cNvPr id="188" name="圓角矩形 18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9" name="圓角矩形 18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906563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/>
                <a:t>X_training_data</a:t>
              </a:r>
              <a:r>
                <a:rPr kumimoji="1" lang="en-US" altLang="zh-CN" sz="2800" dirty="0"/>
                <a:t> )</a:t>
              </a:r>
            </a:p>
          </p:txBody>
        </p:sp>
        <p:sp>
          <p:nvSpPr>
            <p:cNvPr id="191" name="圓角矩形 19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684418" y="14624456"/>
              <a:ext cx="7026971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193" name="向下箭號 19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4" name="向下箭號 19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5" name="圓角矩形 19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6" name="向下箭號 19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7" name="向下箭號 19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0" name="向下箭號 19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1" name="向下箭號 20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2" name="圓角矩形 20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3" name="向下箭號 20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4" name="向下箭號 20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5" name="圓角矩形 20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" name="圖片 2" descr="一張含有 文字, 天空 的圖片&#10;&#10;&#10;&#10;自動產生的描述">
            <a:extLst>
              <a:ext uri="{FF2B5EF4-FFF2-40B4-BE49-F238E27FC236}">
                <a16:creationId xmlns:a16="http://schemas.microsoft.com/office/drawing/2014/main" id="{C90DC42C-6341-2548-8A1E-D7876CC16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431" y="19281542"/>
            <a:ext cx="4786634" cy="4786634"/>
          </a:xfrm>
          <a:prstGeom prst="rect">
            <a:avLst/>
          </a:prstGeom>
        </p:spPr>
      </p:pic>
      <p:pic>
        <p:nvPicPr>
          <p:cNvPr id="25" name="圖片 24" descr="一張含有 天空 的圖片&#10;&#10;&#10;&#10;自動產生的描述">
            <a:extLst>
              <a:ext uri="{FF2B5EF4-FFF2-40B4-BE49-F238E27FC236}">
                <a16:creationId xmlns:a16="http://schemas.microsoft.com/office/drawing/2014/main" id="{93E3AE35-E6F1-1B45-9C53-DAAF2568A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0343" y="19181424"/>
            <a:ext cx="4919524" cy="4919524"/>
          </a:xfrm>
          <a:prstGeom prst="rect">
            <a:avLst/>
          </a:prstGeom>
        </p:spPr>
      </p:pic>
      <p:pic>
        <p:nvPicPr>
          <p:cNvPr id="33" name="圖片 32" descr="一張含有 文字 的圖片&#10;&#10;&#10;&#10;自動產生的描述">
            <a:extLst>
              <a:ext uri="{FF2B5EF4-FFF2-40B4-BE49-F238E27FC236}">
                <a16:creationId xmlns:a16="http://schemas.microsoft.com/office/drawing/2014/main" id="{579F1E39-9A31-AE47-B042-BEDAC8322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305" y="13830871"/>
            <a:ext cx="4786634" cy="4786634"/>
          </a:xfrm>
          <a:prstGeom prst="rect">
            <a:avLst/>
          </a:prstGeom>
        </p:spPr>
      </p:pic>
      <p:pic>
        <p:nvPicPr>
          <p:cNvPr id="36" name="圖片 35" descr="一張含有 天空, 文字 的圖片&#10;&#10;&#10;&#10;自動產生的描述">
            <a:extLst>
              <a:ext uri="{FF2B5EF4-FFF2-40B4-BE49-F238E27FC236}">
                <a16:creationId xmlns:a16="http://schemas.microsoft.com/office/drawing/2014/main" id="{885ADA3A-B95B-2D4A-ACA9-6E8BB1DC5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0999" y="13901822"/>
            <a:ext cx="4786635" cy="4786635"/>
          </a:xfrm>
          <a:prstGeom prst="rect">
            <a:avLst/>
          </a:prstGeom>
        </p:spPr>
      </p:pic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E6EB2E3-296D-2445-8BD0-3F820669A588}"/>
              </a:ext>
            </a:extLst>
          </p:cNvPr>
          <p:cNvSpPr txBox="1"/>
          <p:nvPr/>
        </p:nvSpPr>
        <p:spPr>
          <a:xfrm>
            <a:off x="11668059" y="13165677"/>
            <a:ext cx="4321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:</a:t>
            </a: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86E7AA78-0C3A-5D4B-BF8F-55CBDC674906}"/>
              </a:ext>
            </a:extLst>
          </p:cNvPr>
          <p:cNvSpPr txBox="1"/>
          <p:nvPr/>
        </p:nvSpPr>
        <p:spPr>
          <a:xfrm>
            <a:off x="11668059" y="18556668"/>
            <a:ext cx="319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</a:t>
            </a: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ADD2B1F6-B5CD-BC4B-A65D-C6DD10DF5A52}"/>
              </a:ext>
            </a:extLst>
          </p:cNvPr>
          <p:cNvSpPr txBox="1"/>
          <p:nvPr/>
        </p:nvSpPr>
        <p:spPr>
          <a:xfrm>
            <a:off x="11730230" y="26863553"/>
            <a:ext cx="9321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Neural Network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Decision Tree Model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Deepnet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，都可以有效的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F5FDC3E5-E4E7-294E-B073-9C61C0008093}"/>
              </a:ext>
            </a:extLst>
          </p:cNvPr>
          <p:cNvSpPr txBox="1"/>
          <p:nvPr/>
        </p:nvSpPr>
        <p:spPr>
          <a:xfrm>
            <a:off x="11693062" y="28722227"/>
            <a:ext cx="93211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在有限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data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下，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 Model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的準確率比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Control Model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的準確率高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10 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％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4879</TotalTime>
  <Words>336</Words>
  <Application>Microsoft Macintosh PowerPoint</Application>
  <PresentationFormat>自訂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冠豪 趙</cp:lastModifiedBy>
  <cp:revision>58</cp:revision>
  <dcterms:created xsi:type="dcterms:W3CDTF">2019-01-09T06:43:38Z</dcterms:created>
  <dcterms:modified xsi:type="dcterms:W3CDTF">2019-01-13T10:17:52Z</dcterms:modified>
</cp:coreProperties>
</file>