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/>
    <p:restoredTop sz="94646"/>
  </p:normalViewPr>
  <p:slideViewPr>
    <p:cSldViewPr snapToGrid="0" snapToObjects="1">
      <p:cViewPr>
        <p:scale>
          <a:sx n="55" d="100"/>
          <a:sy n="55" d="100"/>
        </p:scale>
        <p:origin x="24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2581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F6B0-BE5B-7342-B154-83E19791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2303E1-0223-494D-8245-D9377995ADB3}"/>
              </a:ext>
            </a:extLst>
          </p:cNvPr>
          <p:cNvGrpSpPr/>
          <p:nvPr/>
        </p:nvGrpSpPr>
        <p:grpSpPr>
          <a:xfrm>
            <a:off x="1254041" y="2434893"/>
            <a:ext cx="7443253" cy="3606469"/>
            <a:chOff x="1925609" y="8900808"/>
            <a:chExt cx="7443253" cy="3606469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FCFBB6D9-586C-0148-9A8D-E3B1F681D348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BDAEC1DC-1153-F441-9C57-D04E3DA381D8}"/>
                </a:ext>
              </a:extLst>
            </p:cNvPr>
            <p:cNvSpPr/>
            <p:nvPr/>
          </p:nvSpPr>
          <p:spPr>
            <a:xfrm>
              <a:off x="1925609" y="1017001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09540392-B71F-7C4B-912A-5B99D57B2032}"/>
                </a:ext>
              </a:extLst>
            </p:cNvPr>
            <p:cNvSpPr/>
            <p:nvPr/>
          </p:nvSpPr>
          <p:spPr>
            <a:xfrm>
              <a:off x="4164960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84CA4875-D5C9-B545-B629-02AF77EB2655}"/>
                </a:ext>
              </a:extLst>
            </p:cNvPr>
            <p:cNvSpPr/>
            <p:nvPr/>
          </p:nvSpPr>
          <p:spPr>
            <a:xfrm>
              <a:off x="4164960" y="1107257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37807517-2B12-A04A-AA48-0BB44ABBDE06}"/>
                </a:ext>
              </a:extLst>
            </p:cNvPr>
            <p:cNvSpPr/>
            <p:nvPr/>
          </p:nvSpPr>
          <p:spPr>
            <a:xfrm>
              <a:off x="1925610" y="115688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3851D-7C07-584C-81EC-9AA192D7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53F88-CBC8-BF46-AD0B-2210B5696E7C}"/>
              </a:ext>
            </a:extLst>
          </p:cNvPr>
          <p:cNvGrpSpPr/>
          <p:nvPr/>
        </p:nvGrpSpPr>
        <p:grpSpPr>
          <a:xfrm>
            <a:off x="2917998" y="609600"/>
            <a:ext cx="6772167" cy="5966100"/>
            <a:chOff x="12180790" y="11483745"/>
            <a:chExt cx="8684076" cy="7650442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3E218CF9-776B-0F41-ABC3-62EE4EC84330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FDE5E49-27F1-4D40-8325-35756BB39A74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48C4C0-0C30-EA40-AB36-97EACE8443A9}"/>
                </a:ext>
              </a:extLst>
            </p:cNvPr>
            <p:cNvSpPr txBox="1"/>
            <p:nvPr/>
          </p:nvSpPr>
          <p:spPr>
            <a:xfrm>
              <a:off x="12598169" y="11483745"/>
              <a:ext cx="7978042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( </a:t>
              </a:r>
              <a:r>
                <a:rPr kumimoji="1" lang="en-US" altLang="zh-CN" sz="2400" b="1" dirty="0" err="1"/>
                <a:t>X_copy_testing</a:t>
              </a:r>
              <a:r>
                <a:rPr kumimoji="1" lang="en-US" altLang="zh-CN" sz="2400" dirty="0"/>
                <a:t>, </a:t>
              </a:r>
              <a:r>
                <a:rPr kumimoji="1" lang="en-US" altLang="zh-CN" sz="2400" b="1" dirty="0"/>
                <a:t>Y_copy_training_label</a:t>
              </a:r>
              <a:r>
                <a:rPr kumimoji="1" lang="en-US" altLang="zh-CN" sz="2400" dirty="0"/>
                <a:t> )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FD9332D2-A776-E740-AED3-D272A2C0B401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of Target model (pre-trained)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8AC362-02CB-2A49-9E3F-6239D44CC080}"/>
                </a:ext>
              </a:extLst>
            </p:cNvPr>
            <p:cNvSpPr txBox="1"/>
            <p:nvPr/>
          </p:nvSpPr>
          <p:spPr>
            <a:xfrm>
              <a:off x="13955683" y="14639469"/>
              <a:ext cx="5470257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Y_copy_training_probability</a:t>
              </a:r>
              <a:endParaRPr kumimoji="1" lang="en-US" altLang="zh-CN" sz="2400" dirty="0"/>
            </a:p>
          </p:txBody>
        </p:sp>
        <p:sp>
          <p:nvSpPr>
            <p:cNvPr id="24" name="向下箭號 23">
              <a:extLst>
                <a:ext uri="{FF2B5EF4-FFF2-40B4-BE49-F238E27FC236}">
                  <a16:creationId xmlns:a16="http://schemas.microsoft.com/office/drawing/2014/main" id="{43E7651D-A75D-134C-B7AC-56164AE22E1C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F9E1DA1-4741-C744-B5FD-FDFB684D4D2A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BABEDD7-9CDC-BD43-872D-3A6CCE918022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向下箭號 26">
              <a:extLst>
                <a:ext uri="{FF2B5EF4-FFF2-40B4-BE49-F238E27FC236}">
                  <a16:creationId xmlns:a16="http://schemas.microsoft.com/office/drawing/2014/main" id="{CDE8FAAB-6612-0B46-BD02-B4B4CFC819BA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向下箭號 27">
              <a:extLst>
                <a:ext uri="{FF2B5EF4-FFF2-40B4-BE49-F238E27FC236}">
                  <a16:creationId xmlns:a16="http://schemas.microsoft.com/office/drawing/2014/main" id="{1A06FD12-29CB-BA40-876F-11CE1249EAC3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2DF509-2197-8E42-AE82-83D56FE76F16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8245CA-C50A-4844-BFB0-4ED16053566F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向下箭號 30">
              <a:extLst>
                <a:ext uri="{FF2B5EF4-FFF2-40B4-BE49-F238E27FC236}">
                  <a16:creationId xmlns:a16="http://schemas.microsoft.com/office/drawing/2014/main" id="{6683D5DE-5FBE-8949-93A7-CB7E775BA286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向下箭號 31">
              <a:extLst>
                <a:ext uri="{FF2B5EF4-FFF2-40B4-BE49-F238E27FC236}">
                  <a16:creationId xmlns:a16="http://schemas.microsoft.com/office/drawing/2014/main" id="{80889E13-2CAF-BB46-AD2C-988627DA1BB5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F8F4EA00-9F54-104A-86E5-33A1826B7A2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F7B2D2FC-42B5-AC48-90C9-178AEF1EC405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向下箭號 34">
              <a:extLst>
                <a:ext uri="{FF2B5EF4-FFF2-40B4-BE49-F238E27FC236}">
                  <a16:creationId xmlns:a16="http://schemas.microsoft.com/office/drawing/2014/main" id="{688A26C7-2319-5040-A49D-7B30C2CCCBF6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43EBD8AE-ABB7-D24D-8386-E65D2760EBC2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9608D-56BE-DE44-88C1-8F9E8C2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194117-BA61-1B4C-94D0-A509A6276F75}"/>
              </a:ext>
            </a:extLst>
          </p:cNvPr>
          <p:cNvGrpSpPr/>
          <p:nvPr/>
        </p:nvGrpSpPr>
        <p:grpSpPr>
          <a:xfrm>
            <a:off x="2214105" y="1413404"/>
            <a:ext cx="7059897" cy="5444596"/>
            <a:chOff x="14526124" y="7242222"/>
            <a:chExt cx="8387863" cy="646872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612E1BA-A3C2-D54A-8CFB-273567309A3E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Training Data</a:t>
              </a:r>
            </a:p>
            <a:p>
              <a:pPr algn="ctr"/>
              <a:r>
                <a:rPr lang="en-US" altLang="zh-TW" sz="1400" dirty="0"/>
                <a:t>Size : 100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200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500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1000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2000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5000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7000</a:t>
              </a:r>
              <a:endParaRPr lang="zh-TW" altLang="en-US" sz="1400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4F98F98-8A91-B74A-A968-69590283A38B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74F68D-3B8F-794F-B384-EA91752F6CDA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784x100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BBF369-A880-3E4F-AC1B-534B547181C0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1D7EA3-B48A-AD45-A74F-F4B214087C2C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6EB499-E44C-0F48-AEE2-32C7EA9A076A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2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09EEC95-7E96-894B-A6BF-1B4195CE3375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600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1F620B-6537-1247-A76F-5309F7C27D1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Softmax</a:t>
                </a:r>
                <a:endParaRPr lang="zh-TW" altLang="en-US" sz="1600" dirty="0"/>
              </a:p>
            </p:txBody>
          </p:sp>
          <p:sp>
            <p:nvSpPr>
              <p:cNvPr id="23" name="向下箭號 22">
                <a:extLst>
                  <a:ext uri="{FF2B5EF4-FFF2-40B4-BE49-F238E27FC236}">
                    <a16:creationId xmlns:a16="http://schemas.microsoft.com/office/drawing/2014/main" id="{D033D9B0-6CC9-2A41-AEF4-312863AAF484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4" name="向下箭號 23">
                <a:extLst>
                  <a:ext uri="{FF2B5EF4-FFF2-40B4-BE49-F238E27FC236}">
                    <a16:creationId xmlns:a16="http://schemas.microsoft.com/office/drawing/2014/main" id="{4FB985F0-9432-CA42-9467-2F192DB33EE9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5" name="向下箭號 24">
                <a:extLst>
                  <a:ext uri="{FF2B5EF4-FFF2-40B4-BE49-F238E27FC236}">
                    <a16:creationId xmlns:a16="http://schemas.microsoft.com/office/drawing/2014/main" id="{A0F67D39-80F5-C84F-BD32-850B483AC195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42248D18-FEF6-0448-AEED-DA79109A1227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框架 26">
                <a:extLst>
                  <a:ext uri="{FF2B5EF4-FFF2-40B4-BE49-F238E27FC236}">
                    <a16:creationId xmlns:a16="http://schemas.microsoft.com/office/drawing/2014/main" id="{3C4CA143-A2E1-CD4A-9BE3-721D74B6B471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0F0B3A-0F0E-1D4F-82BB-1E44843E7944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975500" cy="43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Model</a:t>
                </a:r>
                <a:endParaRPr lang="zh-TW" altLang="en-US" sz="1200" b="1" dirty="0"/>
              </a:p>
            </p:txBody>
          </p:sp>
          <p:sp>
            <p:nvSpPr>
              <p:cNvPr id="29" name="向下箭號 28">
                <a:extLst>
                  <a:ext uri="{FF2B5EF4-FFF2-40B4-BE49-F238E27FC236}">
                    <a16:creationId xmlns:a16="http://schemas.microsoft.com/office/drawing/2014/main" id="{9E00BDC0-15A4-D149-A01E-251A4C964F68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</p:grp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3B8701DD-BA25-C941-A354-94B48F0AF38B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44012CF-5198-8F4F-A47A-ACF906095CA2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Control Model :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label of each data</a:t>
              </a:r>
            </a:p>
            <a:p>
              <a:pPr algn="ctr"/>
              <a:r>
                <a:rPr lang="en-US" altLang="zh-TW" sz="1600" dirty="0"/>
                <a:t>Copy Model : probability of each data given by target model</a:t>
              </a:r>
              <a:endParaRPr lang="zh-TW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9254A9-6F63-4A4D-AE78-4D5BA6738B6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Loss function</a:t>
              </a:r>
            </a:p>
            <a:p>
              <a:pPr algn="ctr"/>
              <a:r>
                <a:rPr lang="en-US" altLang="zh-TW" sz="1400" dirty="0"/>
                <a:t>Control Model : </a:t>
              </a:r>
              <a:r>
                <a:rPr lang="en-US" altLang="zh-TW" sz="1400" dirty="0" err="1"/>
                <a:t>CorssEntropy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Copy Model : </a:t>
              </a:r>
              <a:r>
                <a:rPr lang="en-US" altLang="zh-TW" sz="1400" dirty="0" err="1"/>
                <a:t>BCEloss</a:t>
              </a:r>
              <a:r>
                <a:rPr lang="en-US" altLang="zh-TW" sz="1400" dirty="0"/>
                <a:t>, </a:t>
              </a:r>
              <a:r>
                <a:rPr lang="en-US" altLang="zh-TW" sz="1400" dirty="0" err="1"/>
                <a:t>MSELoss</a:t>
              </a:r>
              <a:endParaRPr lang="zh-TW" altLang="en-US" sz="1400" dirty="0"/>
            </a:p>
          </p:txBody>
        </p:sp>
        <p:sp>
          <p:nvSpPr>
            <p:cNvPr id="10" name="迴轉箭號 9">
              <a:extLst>
                <a:ext uri="{FF2B5EF4-FFF2-40B4-BE49-F238E27FC236}">
                  <a16:creationId xmlns:a16="http://schemas.microsoft.com/office/drawing/2014/main" id="{EA98D559-077D-C44D-8C5D-E6FAA5706694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向下箭號 10">
              <a:extLst>
                <a:ext uri="{FF2B5EF4-FFF2-40B4-BE49-F238E27FC236}">
                  <a16:creationId xmlns:a16="http://schemas.microsoft.com/office/drawing/2014/main" id="{B50F3B0F-C0C4-4F4A-91C5-6A339B3D122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EC48CA-23C9-4D4C-9A64-1938E5908F2C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/>
                <a:t>Optimizar</a:t>
              </a:r>
              <a:endParaRPr lang="en-US" altLang="zh-TW" sz="2800" dirty="0"/>
            </a:p>
            <a:p>
              <a:pPr algn="ctr"/>
              <a:r>
                <a:rPr lang="en-US" altLang="zh-TW" sz="1400" dirty="0"/>
                <a:t>Adam</a:t>
              </a:r>
            </a:p>
            <a:p>
              <a:pPr algn="ctr"/>
              <a:r>
                <a:rPr lang="en-US" altLang="zh-TW" sz="1400" dirty="0"/>
                <a:t>Learning rate : 1e-5, 5e-5, 1e-4</a:t>
              </a:r>
              <a:endParaRPr lang="zh-TW" altLang="en-US" sz="1400" dirty="0"/>
            </a:p>
          </p:txBody>
        </p:sp>
        <p:sp>
          <p:nvSpPr>
            <p:cNvPr id="13" name="向下箭號 12">
              <a:extLst>
                <a:ext uri="{FF2B5EF4-FFF2-40B4-BE49-F238E27FC236}">
                  <a16:creationId xmlns:a16="http://schemas.microsoft.com/office/drawing/2014/main" id="{7E298B2C-7464-F44C-9B3E-8A8AEB0249C9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AE8B5D-3215-1D4C-AA74-727D56738A7B}"/>
                </a:ext>
              </a:extLst>
            </p:cNvPr>
            <p:cNvSpPr txBox="1"/>
            <p:nvPr/>
          </p:nvSpPr>
          <p:spPr>
            <a:xfrm>
              <a:off x="21528101" y="9854627"/>
              <a:ext cx="762192" cy="43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Loss</a:t>
              </a:r>
              <a:endParaRPr lang="zh-TW" altLang="en-US" sz="1200" b="1" dirty="0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B4843F85-65F0-4F44-B047-19AE82F00D40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0D4DDB-4A75-0D42-88FB-8F742AFE39A4}"/>
                </a:ext>
              </a:extLst>
            </p:cNvPr>
            <p:cNvSpPr txBox="1"/>
            <p:nvPr/>
          </p:nvSpPr>
          <p:spPr>
            <a:xfrm>
              <a:off x="18163507" y="9396702"/>
              <a:ext cx="1748738" cy="767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Back </a:t>
              </a:r>
            </a:p>
            <a:p>
              <a:pPr algn="ctr"/>
              <a:r>
                <a:rPr lang="en-US" altLang="zh-TW" b="1" dirty="0"/>
                <a:t>propagation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8108C-C5B6-E946-A8CD-AFEBFAE9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3</TotalTime>
  <Words>130</Words>
  <Application>Microsoft Macintosh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3</cp:revision>
  <dcterms:created xsi:type="dcterms:W3CDTF">2019-01-12T18:16:07Z</dcterms:created>
  <dcterms:modified xsi:type="dcterms:W3CDTF">2019-01-12T18:19:42Z</dcterms:modified>
</cp:coreProperties>
</file>