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7F5B8-2379-41C6-BB1E-4BB105D79317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25A2B-3888-4362-A965-AE4779C230A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A1743-5CF1-42FE-A3E9-AB28C6DAF027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27D4C-16D6-4846-9F45-5B19AD50257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CF988-500D-4C5F-A179-4FAB38D28F6E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8D5AE-C40D-4ABD-8C75-11CFB016111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Background_Duo_26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A024-1433-47E7-8766-1535441F7116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57697-5713-4C7D-AF03-2EF81D0D1B0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F28D5-D0AB-47FA-B5BF-BA91B4A6A730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A64C5-2A7B-49E6-B4A5-50BDEB5236E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87F03-1AAD-4CB5-927E-4CF0B42177F6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D5B10-84DB-43FF-AF87-A01FFACC877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F96DB-58F1-42DE-956F-1F59060C5256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E2E4-267E-40DD-9B36-4FFFEA77FAA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C9EC9-CEDB-4EA2-935C-71108EA909AF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0425A-6D77-42EB-A076-4043902E23D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4FC5-2771-4F5D-A10C-94154CA6660B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D6FF8-6007-445E-8868-F86EC3FD021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2F394-7C01-4CC7-BBAA-085A9AA0156E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69AD2-5FF3-4910-8DF6-C92B7941F82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73D90-669C-4F69-86BD-C23C795C601B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3ECB-D3C9-4AFF-8EFD-28603D266D6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CA2D-0E75-4009-A6AE-9579EF9B10C8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849B-B539-40BD-BB45-12AA312A0BE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ackground_Duo_266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C82713-A4CA-443F-A88B-F6DD7BBF4F13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05603F-8BA6-4149-98ED-D56AC17C6D0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3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3CBAD9-A92F-4C31-A3A1-56886485A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ATNA Feed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259886-7B70-4902-8C0F-AF264378C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3179" y="3268683"/>
            <a:ext cx="8534400" cy="1752600"/>
          </a:xfrm>
        </p:spPr>
        <p:txBody>
          <a:bodyPr/>
          <a:lstStyle/>
          <a:p>
            <a:r>
              <a:rPr lang="it-IT" dirty="0" err="1"/>
              <a:t>Mappings</a:t>
            </a:r>
            <a:r>
              <a:rPr lang="it-IT" dirty="0"/>
              <a:t> feed-</a:t>
            </a:r>
            <a:r>
              <a:rPr lang="it-IT" dirty="0" err="1"/>
              <a:t>issues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6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69FAD-F0EB-42CE-95C3-DBF11577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AuditEvent.period</a:t>
            </a:r>
            <a:r>
              <a:rPr lang="it-IT" dirty="0"/>
              <a:t> / </a:t>
            </a:r>
            <a:r>
              <a:rPr lang="it-IT" dirty="0" err="1"/>
              <a:t>AuditEvent.recorded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F8E441-D1D1-4729-89E1-3AAE5FCE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R4 </a:t>
            </a:r>
            <a:r>
              <a:rPr lang="it-IT" dirty="0" err="1"/>
              <a:t>maps</a:t>
            </a:r>
            <a:r>
              <a:rPr lang="it-IT" dirty="0"/>
              <a:t> </a:t>
            </a:r>
            <a:r>
              <a:rPr lang="it-IT" dirty="0" err="1"/>
              <a:t>auditEvent.period</a:t>
            </a:r>
            <a:r>
              <a:rPr lang="it-IT" dirty="0"/>
              <a:t> on </a:t>
            </a:r>
            <a:r>
              <a:rPr lang="it-IT" dirty="0" err="1"/>
              <a:t>EventDateTime</a:t>
            </a:r>
            <a:r>
              <a:rPr lang="it-IT" dirty="0"/>
              <a:t> </a:t>
            </a:r>
          </a:p>
          <a:p>
            <a:r>
              <a:rPr lang="it-IT" dirty="0"/>
              <a:t>R4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a mapping for </a:t>
            </a:r>
            <a:r>
              <a:rPr lang="it-IT" dirty="0" err="1"/>
              <a:t>AuditEvent.recorded</a:t>
            </a:r>
            <a:endParaRPr lang="it-IT" dirty="0"/>
          </a:p>
          <a:p>
            <a:r>
              <a:rPr lang="it-IT" dirty="0"/>
              <a:t>STU3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EventDateTime</a:t>
            </a:r>
            <a:r>
              <a:rPr lang="it-IT" dirty="0"/>
              <a:t> on </a:t>
            </a:r>
            <a:r>
              <a:rPr lang="it-IT" dirty="0" err="1"/>
              <a:t>AuditEvent.recorded</a:t>
            </a:r>
            <a:endParaRPr lang="it-IT" dirty="0"/>
          </a:p>
          <a:p>
            <a:r>
              <a:rPr lang="it-IT" dirty="0"/>
              <a:t>The date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query on </a:t>
            </a:r>
            <a:r>
              <a:rPr lang="it-IT" dirty="0" err="1"/>
              <a:t>AuditEvent.recorded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the mapping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on </a:t>
            </a:r>
            <a:r>
              <a:rPr lang="it-IT" dirty="0" err="1"/>
              <a:t>EventDateTime</a:t>
            </a:r>
            <a:r>
              <a:rPr lang="it-IT" dirty="0"/>
              <a:t> the </a:t>
            </a:r>
            <a:r>
              <a:rPr lang="it-IT" dirty="0" err="1"/>
              <a:t>AuditEvent.recorded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?</a:t>
            </a:r>
          </a:p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feed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and </a:t>
            </a:r>
            <a:r>
              <a:rPr lang="it-IT" dirty="0" err="1"/>
              <a:t>recorded</a:t>
            </a:r>
            <a:r>
              <a:rPr lang="it-IT" dirty="0"/>
              <a:t>?</a:t>
            </a:r>
          </a:p>
          <a:p>
            <a:pPr marL="0" indent="0">
              <a:buNone/>
            </a:pP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AuditEvent.period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issue</a:t>
            </a:r>
            <a:r>
              <a:rPr lang="it-IT" dirty="0"/>
              <a:t> with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can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start and end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mapped</a:t>
            </a:r>
            <a:r>
              <a:rPr lang="it-IT" dirty="0"/>
              <a:t>?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92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7CDA0-3F4B-4F32-A2F5-178E7CB7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AuditEvent.entity.name </a:t>
            </a:r>
            <a:r>
              <a:rPr lang="it-IT" dirty="0" err="1"/>
              <a:t>AuditEvent.entity.query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3D588-8472-4141-80D1-8F5FEF1F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 entity.name R4 </a:t>
            </a:r>
            <a:r>
              <a:rPr lang="it-IT" dirty="0" err="1"/>
              <a:t>define</a:t>
            </a:r>
            <a:r>
              <a:rPr lang="it-IT" dirty="0"/>
              <a:t> a mapping with </a:t>
            </a:r>
            <a:r>
              <a:rPr lang="it-IT" dirty="0" err="1"/>
              <a:t>ParticipantObjectIdentification.ParticipantObjectName</a:t>
            </a:r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entity.query</a:t>
            </a:r>
            <a:r>
              <a:rPr lang="it-IT" dirty="0"/>
              <a:t> R4 </a:t>
            </a:r>
            <a:r>
              <a:rPr lang="it-IT" dirty="0" err="1"/>
              <a:t>define</a:t>
            </a:r>
            <a:r>
              <a:rPr lang="it-IT" dirty="0"/>
              <a:t> a mapping with </a:t>
            </a:r>
            <a:r>
              <a:rPr lang="it-IT" dirty="0" err="1"/>
              <a:t>ParticipantObjectIdentification.ParticipantObjectQuery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regarding</a:t>
            </a:r>
            <a:r>
              <a:rPr lang="it-IT" dirty="0"/>
              <a:t> the DICOM schema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ParticipantObjectQuery</a:t>
            </a:r>
            <a:r>
              <a:rPr lang="it-IT" dirty="0"/>
              <a:t> and </a:t>
            </a:r>
            <a:r>
              <a:rPr lang="it-IT" dirty="0" err="1"/>
              <a:t>ParticipantObjectName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one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can be </a:t>
            </a:r>
            <a:r>
              <a:rPr lang="it-IT" dirty="0" err="1"/>
              <a:t>present</a:t>
            </a:r>
            <a:r>
              <a:rPr lang="it-IT" dirty="0"/>
              <a:t> in the DICOM </a:t>
            </a:r>
            <a:r>
              <a:rPr lang="it-IT" dirty="0" err="1"/>
              <a:t>message</a:t>
            </a:r>
            <a:r>
              <a:rPr lang="it-IT" dirty="0"/>
              <a:t>.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if</a:t>
            </a:r>
            <a:r>
              <a:rPr lang="it-IT" dirty="0"/>
              <a:t> the feed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entity.query</a:t>
            </a:r>
            <a:r>
              <a:rPr lang="it-IT" dirty="0"/>
              <a:t> and entity.name?</a:t>
            </a:r>
          </a:p>
        </p:txBody>
      </p:sp>
    </p:spTree>
    <p:extLst>
      <p:ext uri="{BB962C8B-B14F-4D97-AF65-F5344CB8AC3E}">
        <p14:creationId xmlns:p14="http://schemas.microsoft.com/office/powerpoint/2010/main" val="4749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9F1D-FE28-42CA-8B2B-D934BFE7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0264"/>
            <a:ext cx="10972800" cy="1143000"/>
          </a:xfrm>
        </p:spPr>
        <p:txBody>
          <a:bodyPr/>
          <a:lstStyle/>
          <a:p>
            <a:r>
              <a:rPr lang="it-IT" dirty="0" err="1"/>
              <a:t>AuditEvent.agent.location</a:t>
            </a:r>
            <a:r>
              <a:rPr lang="it-IT" dirty="0"/>
              <a:t> </a:t>
            </a:r>
            <a:r>
              <a:rPr lang="it-IT" dirty="0" err="1"/>
              <a:t>AuditEvent.agent.purposeOfUse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F4BEE-2C8C-4502-B540-0391E8B8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43200"/>
            <a:ext cx="10972800" cy="3454216"/>
          </a:xfrm>
        </p:spPr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R4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a mapping</a:t>
            </a:r>
          </a:p>
        </p:txBody>
      </p:sp>
    </p:spTree>
    <p:extLst>
      <p:ext uri="{BB962C8B-B14F-4D97-AF65-F5344CB8AC3E}">
        <p14:creationId xmlns:p14="http://schemas.microsoft.com/office/powerpoint/2010/main" val="154831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ATNA Feed</vt:lpstr>
      <vt:lpstr>AuditEvent.period / AuditEvent.recorded</vt:lpstr>
      <vt:lpstr>AuditEvent.entity.name AuditEvent.entity.query</vt:lpstr>
      <vt:lpstr>AuditEvent.agent.location AuditEvent.agent.purposeOfUse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ATNA Feed</dc:title>
  <dc:creator>Gregorio Canal</dc:creator>
  <cp:lastModifiedBy>Gregorio Canal</cp:lastModifiedBy>
  <cp:revision>4</cp:revision>
  <dcterms:created xsi:type="dcterms:W3CDTF">2019-04-02T12:59:57Z</dcterms:created>
  <dcterms:modified xsi:type="dcterms:W3CDTF">2019-04-02T13:31:36Z</dcterms:modified>
</cp:coreProperties>
</file>