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89E-0C60-4CCA-BEC2-1559EE8B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471DA-C1B1-4E61-85E7-0B98173B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6044-E391-40A8-856E-DB70720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108C-D308-44CD-B436-505A412F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4890-944D-42F9-9C33-B7FB918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E70-7677-4637-8876-0F1261F7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972D-A3B1-4F81-9547-421526DF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66BD-DEAB-4AF0-836F-E9120B9D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F383-14F9-4F3A-BB71-73B5E728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866D-BE34-465B-AA48-76C09BF5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89233-81A0-4C60-9BE5-6811E872D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5DB2D-B21F-4437-B85E-ABA9997E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E769-DF76-4DE9-B92F-73F6B307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BFAE-3B63-4917-A885-6E5FAEF5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A2A9-A65D-4328-92CE-4BE2048F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D150-9C50-4AB9-BA7E-813AF721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D4D-497E-41F0-8368-7C590B7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FFA-3E9B-4677-A703-DD54097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7BC-E715-4BEE-A443-959903A6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55A3-B6E9-4A48-9850-914F2C69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926-5114-489E-B064-06ABE51B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2BD6-B355-4E6D-8457-ADD12FF7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158-DB14-4032-B91D-EB3082BE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3B3D-17C5-48A3-9C26-D9205099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61F1-AA01-499B-81B5-0E19142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0B-D000-466B-94DC-FC62CCC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07DD-74F8-4C44-AB4F-9F7D71BF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98B8-D77E-44CA-8069-164973A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430D-B21D-4CDB-BE22-C78B70A8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BCA4-B9B5-400B-973B-59AC3A39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8DD7-5A66-4872-85B2-EB8D21DC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FF4A-DA17-4C4C-B3AA-805309B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3EFF-688F-476E-9365-2356657A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64A0-249E-45CC-B22C-2A92901F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8857-5033-4043-A207-A264785D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0A5C-A230-45E8-8599-AE530C28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72D9E-C5B8-473A-A7F0-DDE8C36B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5B515-3E79-48E6-8BC8-DA13BED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A23F9-64E8-42CF-90D7-139EA26F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0FBF-1F88-4EEE-BB86-9FB83648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F062B-DBC9-443E-94BB-41616D1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81A0B-E185-4389-8F2B-337AB44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6FDD8-0228-4FDE-9ADE-25500A1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36B3-1AD8-4FFF-A69F-FD817EA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0B9D-DE90-496C-8810-712210A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4E42E-3209-4287-A380-9957EDAF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39D8-323F-45E4-9698-1893CD1A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415E-3CA2-439E-986C-FC1CA8A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02E9-A983-4A9D-AED5-19C23A6E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B3EC-A4C2-407D-8C5F-BBF64CFC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1A6E-B2E7-46EE-AAF3-8BA9AA7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F1FF-A87A-46C6-BAB3-3FEC32B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214D-5B5C-45CD-A26C-7DF99B35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FE81-9F0E-4033-81D8-19B195F09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23B-47FB-4801-BF3F-46AE4C58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6A72-0ACB-4C7B-B19B-8C7EC31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B4F2-3A05-4BFB-B451-F95E22B7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1989-DEB4-41E9-A75E-931961A8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7B24-0EEF-4B74-A1A0-9F67F214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E538-487E-4090-B104-2DC17582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6A1A-8218-4B86-A94E-8D3DD20C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1FED-738C-45FE-8DA9-95C611B1D2F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C9E9-70D8-4C25-827A-8F3D37CBE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2A14-691E-43BC-8DF6-7C6923CC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215422" y="155576"/>
            <a:ext cx="5930721" cy="6538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092824" y="145294"/>
            <a:ext cx="5930720" cy="655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7D933-D0EF-4F07-9A78-7EBD198AFE96}"/>
              </a:ext>
            </a:extLst>
          </p:cNvPr>
          <p:cNvSpPr txBox="1"/>
          <p:nvPr/>
        </p:nvSpPr>
        <p:spPr>
          <a:xfrm>
            <a:off x="528684" y="2668156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366D7-F416-4D38-AA98-B1E610C2BB2D}"/>
              </a:ext>
            </a:extLst>
          </p:cNvPr>
          <p:cNvSpPr txBox="1"/>
          <p:nvPr/>
        </p:nvSpPr>
        <p:spPr>
          <a:xfrm>
            <a:off x="528684" y="4763444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715670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-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4" y="216965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ValueSet 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4997545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361335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398754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216734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454154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74D0E-9F8C-4D01-A702-575813AD357C}"/>
              </a:ext>
            </a:extLst>
          </p:cNvPr>
          <p:cNvSpPr txBox="1"/>
          <p:nvPr/>
        </p:nvSpPr>
        <p:spPr>
          <a:xfrm>
            <a:off x="5967313" y="1461051"/>
            <a:ext cx="3534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 Registry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598D-03B4-43DB-A683-85BB6D59BFD5}"/>
              </a:ext>
            </a:extLst>
          </p:cNvPr>
          <p:cNvSpPr txBox="1"/>
          <p:nvPr/>
        </p:nvSpPr>
        <p:spPr>
          <a:xfrm rot="16200000">
            <a:off x="5056261" y="3120035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MHD – Document Recipient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59278-75F4-4F74-ACB7-3FE74480D270}"/>
              </a:ext>
            </a:extLst>
          </p:cNvPr>
          <p:cNvSpPr txBox="1"/>
          <p:nvPr/>
        </p:nvSpPr>
        <p:spPr>
          <a:xfrm rot="16200000">
            <a:off x="4685907" y="3120034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MHD - Document Responder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38DCF-8A49-4A27-A052-FAA8E62F07A7}"/>
              </a:ext>
            </a:extLst>
          </p:cNvPr>
          <p:cNvSpPr txBox="1"/>
          <p:nvPr/>
        </p:nvSpPr>
        <p:spPr>
          <a:xfrm rot="16200000">
            <a:off x="5568248" y="2981538"/>
            <a:ext cx="295202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– Patient Identity Consumer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26634-4802-403D-9F06-9C38995B6973}"/>
              </a:ext>
            </a:extLst>
          </p:cNvPr>
          <p:cNvSpPr txBox="1"/>
          <p:nvPr/>
        </p:nvSpPr>
        <p:spPr>
          <a:xfrm rot="16200000">
            <a:off x="7370427" y="3120032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FD147-258E-4824-9FF8-DAD599887FCC}"/>
              </a:ext>
            </a:extLst>
          </p:cNvPr>
          <p:cNvSpPr txBox="1"/>
          <p:nvPr/>
        </p:nvSpPr>
        <p:spPr>
          <a:xfrm rot="16200000">
            <a:off x="6921583" y="3120029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– Consumer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31B80-9F70-4245-9E56-0D96B0BF2199}"/>
              </a:ext>
            </a:extLst>
          </p:cNvPr>
          <p:cNvSpPr txBox="1"/>
          <p:nvPr/>
        </p:nvSpPr>
        <p:spPr>
          <a:xfrm rot="16200000">
            <a:off x="7799395" y="3120028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IUA – Consumer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442AE-8E69-4C32-B147-FAA08C3FFC05}"/>
              </a:ext>
            </a:extLst>
          </p:cNvPr>
          <p:cNvSpPr txBox="1"/>
          <p:nvPr/>
        </p:nvSpPr>
        <p:spPr>
          <a:xfrm rot="16200000">
            <a:off x="6081184" y="3120034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Secure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8983A-E537-4C95-A179-B538D0C94EFE}"/>
              </a:ext>
            </a:extLst>
          </p:cNvPr>
          <p:cNvSpPr txBox="1"/>
          <p:nvPr/>
        </p:nvSpPr>
        <p:spPr>
          <a:xfrm rot="16200000">
            <a:off x="6450588" y="3120032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Client</a:t>
            </a:r>
          </a:p>
        </p:txBody>
      </p:sp>
    </p:spTree>
    <p:extLst>
      <p:ext uri="{BB962C8B-B14F-4D97-AF65-F5344CB8AC3E}">
        <p14:creationId xmlns:p14="http://schemas.microsoft.com/office/powerpoint/2010/main" val="189653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D0A16-4418-42F4-A7A9-D3D2DAC7B384}"/>
              </a:ext>
            </a:extLst>
          </p:cNvPr>
          <p:cNvSpPr txBox="1"/>
          <p:nvPr/>
        </p:nvSpPr>
        <p:spPr>
          <a:xfrm>
            <a:off x="1770383" y="80832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E635D-D939-4829-8B6B-6F3A6855C69F}"/>
              </a:ext>
            </a:extLst>
          </p:cNvPr>
          <p:cNvSpPr txBox="1"/>
          <p:nvPr/>
        </p:nvSpPr>
        <p:spPr>
          <a:xfrm>
            <a:off x="1770383" y="37239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- Registry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C9BF0-94D4-4CF7-B2E9-0DC146B4F508}"/>
              </a:ext>
            </a:extLst>
          </p:cNvPr>
          <p:cNvSpPr txBox="1"/>
          <p:nvPr/>
        </p:nvSpPr>
        <p:spPr>
          <a:xfrm>
            <a:off x="1770383" y="164421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CF94C-7B96-44BA-AF02-146473974EFA}"/>
              </a:ext>
            </a:extLst>
          </p:cNvPr>
          <p:cNvSpPr txBox="1"/>
          <p:nvPr/>
        </p:nvSpPr>
        <p:spPr>
          <a:xfrm>
            <a:off x="1760343" y="208020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ValueSet Registry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F5B8B-C1DC-4ABC-A445-8A99C69150C1}"/>
              </a:ext>
            </a:extLst>
          </p:cNvPr>
          <p:cNvSpPr txBox="1"/>
          <p:nvPr/>
        </p:nvSpPr>
        <p:spPr>
          <a:xfrm>
            <a:off x="1770383" y="121636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0DE6B-CDA8-4410-96BD-BAD04E9980FC}"/>
              </a:ext>
            </a:extLst>
          </p:cNvPr>
          <p:cNvSpPr txBox="1"/>
          <p:nvPr/>
        </p:nvSpPr>
        <p:spPr>
          <a:xfrm>
            <a:off x="1760343" y="2482906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F1DA3-0B54-44C7-A262-AC5937F1F226}"/>
              </a:ext>
            </a:extLst>
          </p:cNvPr>
          <p:cNvSpPr txBox="1"/>
          <p:nvPr/>
        </p:nvSpPr>
        <p:spPr>
          <a:xfrm>
            <a:off x="1770383" y="291419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8A588C-2F98-4FFA-A2A2-EC32D7B24DF3}"/>
              </a:ext>
            </a:extLst>
          </p:cNvPr>
          <p:cNvSpPr txBox="1"/>
          <p:nvPr/>
        </p:nvSpPr>
        <p:spPr>
          <a:xfrm>
            <a:off x="1737611" y="4908094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22A73-BDCB-45DA-A308-7A977567E127}"/>
              </a:ext>
            </a:extLst>
          </p:cNvPr>
          <p:cNvSpPr txBox="1"/>
          <p:nvPr/>
        </p:nvSpPr>
        <p:spPr>
          <a:xfrm>
            <a:off x="1770383" y="352390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F6752-B476-417A-81A9-DCD957F2BE10}"/>
              </a:ext>
            </a:extLst>
          </p:cNvPr>
          <p:cNvSpPr txBox="1"/>
          <p:nvPr/>
        </p:nvSpPr>
        <p:spPr>
          <a:xfrm>
            <a:off x="2087913" y="389809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B0E42-E692-4B89-B675-C4E4AA8B4A9F}"/>
              </a:ext>
            </a:extLst>
          </p:cNvPr>
          <p:cNvSpPr txBox="1"/>
          <p:nvPr/>
        </p:nvSpPr>
        <p:spPr>
          <a:xfrm>
            <a:off x="1737611" y="6127283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CF8625-9D3E-4E74-A5CE-09355477F81C}"/>
              </a:ext>
            </a:extLst>
          </p:cNvPr>
          <p:cNvSpPr txBox="1"/>
          <p:nvPr/>
        </p:nvSpPr>
        <p:spPr>
          <a:xfrm rot="5400000">
            <a:off x="-1848375" y="3209652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18202-F4B3-4E26-AE41-C9FF9D6B54EF}"/>
              </a:ext>
            </a:extLst>
          </p:cNvPr>
          <p:cNvSpPr txBox="1"/>
          <p:nvPr/>
        </p:nvSpPr>
        <p:spPr>
          <a:xfrm>
            <a:off x="1737611" y="4452096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2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289561" y="155576"/>
            <a:ext cx="5930721" cy="6538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092824" y="145294"/>
            <a:ext cx="5930720" cy="655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566585"/>
            <a:ext cx="252425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-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4" y="216965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ValueSet 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4997545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361335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398754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216734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454154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endCxn id="29" idx="1"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043234" y="1679971"/>
            <a:ext cx="4471950" cy="238365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066753" y="602746"/>
            <a:ext cx="18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43235" y="3923098"/>
            <a:ext cx="4439177" cy="125911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311729" y="4147688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043234" y="4674023"/>
            <a:ext cx="4439178" cy="1727377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4363973" y="5160239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407319-5AA2-4B84-9F89-E858A9B271B7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2AC129-2CEA-414D-AB81-E6E053073F2A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</p:spTree>
    <p:extLst>
      <p:ext uri="{BB962C8B-B14F-4D97-AF65-F5344CB8AC3E}">
        <p14:creationId xmlns:p14="http://schemas.microsoft.com/office/powerpoint/2010/main" val="149745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289561" y="145637"/>
            <a:ext cx="5930721" cy="6538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092824" y="145294"/>
            <a:ext cx="5930720" cy="655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626219"/>
            <a:ext cx="252425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-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4" y="216965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ValueSet 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4997545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361335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398754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216734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454154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endCxn id="29" idx="1"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087537" y="1695652"/>
            <a:ext cx="4427647" cy="222684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536412" y="429508"/>
            <a:ext cx="199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Documents</a:t>
            </a:r>
          </a:p>
          <a:p>
            <a:r>
              <a:rPr lang="en-US" dirty="0"/>
              <a:t>Retrieve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43235" y="3923098"/>
            <a:ext cx="4439177" cy="125911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311729" y="4147688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043234" y="4674023"/>
            <a:ext cx="4439178" cy="1727377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4363973" y="5160239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FECFEB-736B-4538-A4FA-D1928B7D2E41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E607B6-E50F-41C7-AFB8-419D818C25D3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</p:spTree>
    <p:extLst>
      <p:ext uri="{BB962C8B-B14F-4D97-AF65-F5344CB8AC3E}">
        <p14:creationId xmlns:p14="http://schemas.microsoft.com/office/powerpoint/2010/main" val="16851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289561" y="155576"/>
            <a:ext cx="5930721" cy="6538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092824" y="145294"/>
            <a:ext cx="5930720" cy="655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626219"/>
            <a:ext cx="252425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-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4" y="216965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ValueSet 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4997545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361335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398754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216734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454154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087537" y="1695652"/>
            <a:ext cx="4427647" cy="222684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5046148" y="2722953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43235" y="3923098"/>
            <a:ext cx="4439177" cy="125911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311729" y="4147688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043234" y="4674023"/>
            <a:ext cx="4439178" cy="1727377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4363973" y="5160239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298679-166D-430B-8651-8195A41ABEC0}"/>
              </a:ext>
            </a:extLst>
          </p:cNvPr>
          <p:cNvCxnSpPr>
            <a:cxnSpLocks/>
          </p:cNvCxnSpPr>
          <p:nvPr/>
        </p:nvCxnSpPr>
        <p:spPr>
          <a:xfrm>
            <a:off x="3076007" y="3454780"/>
            <a:ext cx="4756707" cy="717435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ADF3E-C9D8-4B62-83A2-74169264144F}"/>
              </a:ext>
            </a:extLst>
          </p:cNvPr>
          <p:cNvSpPr txBox="1"/>
          <p:nvPr/>
        </p:nvSpPr>
        <p:spPr>
          <a:xfrm>
            <a:off x="3870836" y="3486057"/>
            <a:ext cx="10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B9AE9D-D815-44F3-BF3B-B2B058E5C9A6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FBE3B30-79C1-4BAE-8B2A-BEDA59FC1137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39ADF-3087-4D9E-A359-1C8906496276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076007" y="646508"/>
            <a:ext cx="4439177" cy="305538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70CD61-A363-40ED-8936-F99B10AB59C1}"/>
              </a:ext>
            </a:extLst>
          </p:cNvPr>
          <p:cNvSpPr txBox="1"/>
          <p:nvPr/>
        </p:nvSpPr>
        <p:spPr>
          <a:xfrm>
            <a:off x="4464503" y="652323"/>
            <a:ext cx="199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Document</a:t>
            </a:r>
          </a:p>
        </p:txBody>
      </p:sp>
    </p:spTree>
    <p:extLst>
      <p:ext uri="{BB962C8B-B14F-4D97-AF65-F5344CB8AC3E}">
        <p14:creationId xmlns:p14="http://schemas.microsoft.com/office/powerpoint/2010/main" val="404803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9802</TotalTime>
  <Words>449</Words>
  <Application>Microsoft Office PowerPoint</Application>
  <PresentationFormat>Widescreen</PresentationFormat>
  <Paragraphs>176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20</cp:revision>
  <dcterms:created xsi:type="dcterms:W3CDTF">2019-10-25T19:12:16Z</dcterms:created>
  <dcterms:modified xsi:type="dcterms:W3CDTF">2019-12-03T14:02:24Z</dcterms:modified>
</cp:coreProperties>
</file>