
<file path=[Content_Types].xml><?xml version="1.0" encoding="utf-8"?>
<Types xmlns="http://schemas.openxmlformats.org/package/2006/content-types">
  <Default Extension="xml" ContentType="application/xml"/>
  <Default Extension="mp3" ContentType="audio/unknown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728" autoAdjust="0"/>
  </p:normalViewPr>
  <p:slideViewPr>
    <p:cSldViewPr snapToGrid="0" snapToObjects="1">
      <p:cViewPr varScale="1">
        <p:scale>
          <a:sx n="174" d="100"/>
          <a:sy n="174" d="100"/>
        </p:scale>
        <p:origin x="-584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3466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1.jpg"/><Relationship Id="rId6" Type="http://schemas.openxmlformats.org/officeDocument/2006/relationships/image" Target="../media/image2.jp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 descr="Background_Duo_266.jpg"/>
          <p:cNvPicPr preferRelativeResize="0"/>
          <p:nvPr/>
        </p:nvPicPr>
        <p:blipFill rotWithShape="1">
          <a:blip r:embed="rId5">
            <a:alphaModFix amt="6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t="12502" b="12495"/>
          <a:stretch/>
        </p:blipFill>
        <p:spPr>
          <a:xfrm>
            <a:off x="0" y="109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256681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Font typeface="Arial"/>
              <a:buNone/>
            </a:pPr>
            <a:r>
              <a:rPr lang="en-US" sz="4400" b="0" i="0" u="none" strike="noStrike" cap="none" dirty="0" smtClean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XCA Deferred Response Option</a:t>
            </a:r>
            <a:endParaRPr sz="4400" b="0" i="0" u="none" strike="noStrike" cap="none" dirty="0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371600" y="3668171"/>
            <a:ext cx="6400800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-US" sz="2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Presented by </a:t>
            </a:r>
            <a:r>
              <a:rPr lang="en-US" sz="26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Joe Lamy</a:t>
            </a:r>
            <a:endParaRPr sz="2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3" descr="ihe-log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57260" y="1294758"/>
            <a:ext cx="4429500" cy="12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Screen Recorded 64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990350" y="3982635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xmlns:p14="http://schemas.microsoft.com/office/powerpoint/2010/main" spd="slow" advClick="0" advTm="10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35849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7772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The problem</a:t>
            </a:r>
            <a:endParaRPr sz="3000" b="1" i="0" u="none" strike="noStrike" cap="none" dirty="0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509260" y="1383652"/>
            <a:ext cx="8125500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Need for long-latency XCA query and retrieve</a:t>
            </a:r>
          </a:p>
          <a:p>
            <a:pPr marL="800100" lvl="2" indent="-342900" algn="l">
              <a:buClr>
                <a:srgbClr val="888888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595959"/>
                </a:solidFill>
              </a:rPr>
              <a:t>Clinical data held by responder in legacy paper documents</a:t>
            </a:r>
          </a:p>
          <a:p>
            <a:pPr marL="800100" lvl="2" indent="-342900" algn="l">
              <a:buClr>
                <a:srgbClr val="888888"/>
              </a:buClr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Manual access determination involving human evaluation</a:t>
            </a:r>
          </a:p>
          <a:p>
            <a:pPr marL="800100" lvl="2" indent="-342900" algn="l">
              <a:buClr>
                <a:srgbClr val="888888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595959"/>
                </a:solidFill>
              </a:rPr>
              <a:t>Deep search into secondary archives</a:t>
            </a:r>
          </a:p>
          <a:p>
            <a:pPr marL="800100" lvl="2" indent="-342900" algn="l">
              <a:buClr>
                <a:srgbClr val="888888"/>
              </a:buClr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</a:p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595959"/>
                </a:solidFill>
              </a:rPr>
              <a:t>Need to delay for hours, days</a:t>
            </a:r>
            <a:r>
              <a:rPr lang="mr-IN" sz="2000" dirty="0" smtClean="0">
                <a:solidFill>
                  <a:srgbClr val="595959"/>
                </a:solidFill>
              </a:rPr>
              <a:t>…</a:t>
            </a:r>
            <a:endParaRPr lang="en-US" sz="2000" dirty="0" smtClean="0">
              <a:solidFill>
                <a:srgbClr val="595959"/>
              </a:solidFill>
            </a:endParaRPr>
          </a:p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Need for requests to survive over system restarts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4" descr="ihe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5000"/>
    </mc:Choice>
    <mc:Fallback xmlns="">
      <p:transition xmlns:p14="http://schemas.microsoft.com/office/powerpoint/2010/main" spd="slow" advClick="0" advTm="8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3876971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The solution</a:t>
            </a:r>
            <a:endParaRPr sz="3000" b="1" i="0" u="none" strike="noStrike" cap="none" dirty="0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509261" y="1383652"/>
            <a:ext cx="3552199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XCA Deferred Response Option</a:t>
            </a:r>
          </a:p>
          <a:p>
            <a:pPr marL="800100" lvl="2" indent="-342900" algn="l">
              <a:buClr>
                <a:srgbClr val="888888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595959"/>
                </a:solidFill>
              </a:rPr>
              <a:t>Allows Responding Gateway to return some results immediately, then in multiple Results messages</a:t>
            </a:r>
          </a:p>
          <a:p>
            <a:pPr marL="342900" lvl="1" indent="-342900" algn="l">
              <a:buClr>
                <a:srgbClr val="888888"/>
              </a:buClr>
              <a:buFont typeface="Arial"/>
              <a:buChar char="•"/>
            </a:pPr>
            <a:r>
              <a:rPr lang="en-US" sz="20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Also allows grouping with a Document Consumer</a:t>
            </a:r>
          </a:p>
        </p:txBody>
      </p:sp>
      <p:pic>
        <p:nvPicPr>
          <p:cNvPr id="70" name="Google Shape;70;p14" descr="ihe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2019-05-02 XCA Deferred Vol 1 Web Sequence Diagr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60" y="0"/>
            <a:ext cx="50825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19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86</Words>
  <Application>Microsoft Macintosh PowerPoint</Application>
  <PresentationFormat>On-screen Show (16:9)</PresentationFormat>
  <Paragraphs>16</Paragraphs>
  <Slides>3</Slides>
  <Notes>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Simple Light</vt:lpstr>
      <vt:lpstr>XCA Deferred Response Option</vt:lpstr>
      <vt:lpstr>The problem</vt:lpstr>
      <vt:lpstr>The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XCA Deferred Response Option</dc:title>
  <cp:lastModifiedBy>Joseph Lamy</cp:lastModifiedBy>
  <cp:revision>8</cp:revision>
  <dcterms:modified xsi:type="dcterms:W3CDTF">2019-06-05T21:30:07Z</dcterms:modified>
</cp:coreProperties>
</file>