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15422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Consumer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Clinical Data Consumer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D0A16-4418-42F4-A7A9-D3D2DAC7B384}"/>
              </a:ext>
            </a:extLst>
          </p:cNvPr>
          <p:cNvSpPr txBox="1"/>
          <p:nvPr/>
        </p:nvSpPr>
        <p:spPr>
          <a:xfrm>
            <a:off x="1770383" y="80832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E635D-D939-4829-8B6B-6F3A6855C69F}"/>
              </a:ext>
            </a:extLst>
          </p:cNvPr>
          <p:cNvSpPr txBox="1"/>
          <p:nvPr/>
        </p:nvSpPr>
        <p:spPr>
          <a:xfrm>
            <a:off x="1770383" y="37239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C9BF0-94D4-4CF7-B2E9-0DC146B4F508}"/>
              </a:ext>
            </a:extLst>
          </p:cNvPr>
          <p:cNvSpPr txBox="1"/>
          <p:nvPr/>
        </p:nvSpPr>
        <p:spPr>
          <a:xfrm>
            <a:off x="1770383" y="164421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F94C-7B96-44BA-AF02-146473974EFA}"/>
              </a:ext>
            </a:extLst>
          </p:cNvPr>
          <p:cNvSpPr txBox="1"/>
          <p:nvPr/>
        </p:nvSpPr>
        <p:spPr>
          <a:xfrm>
            <a:off x="1760343" y="208020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F5B8B-C1DC-4ABC-A445-8A99C69150C1}"/>
              </a:ext>
            </a:extLst>
          </p:cNvPr>
          <p:cNvSpPr txBox="1"/>
          <p:nvPr/>
        </p:nvSpPr>
        <p:spPr>
          <a:xfrm>
            <a:off x="1770383" y="121636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0DE6B-CDA8-4410-96BD-BAD04E9980FC}"/>
              </a:ext>
            </a:extLst>
          </p:cNvPr>
          <p:cNvSpPr txBox="1"/>
          <p:nvPr/>
        </p:nvSpPr>
        <p:spPr>
          <a:xfrm>
            <a:off x="1760343" y="2482906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F1DA3-0B54-44C7-A262-AC5937F1F226}"/>
              </a:ext>
            </a:extLst>
          </p:cNvPr>
          <p:cNvSpPr txBox="1"/>
          <p:nvPr/>
        </p:nvSpPr>
        <p:spPr>
          <a:xfrm>
            <a:off x="1770383" y="291419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A588C-2F98-4FFA-A2A2-EC32D7B24DF3}"/>
              </a:ext>
            </a:extLst>
          </p:cNvPr>
          <p:cNvSpPr txBox="1"/>
          <p:nvPr/>
        </p:nvSpPr>
        <p:spPr>
          <a:xfrm>
            <a:off x="1737611" y="490809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22A73-BDCB-45DA-A308-7A977567E127}"/>
              </a:ext>
            </a:extLst>
          </p:cNvPr>
          <p:cNvSpPr txBox="1"/>
          <p:nvPr/>
        </p:nvSpPr>
        <p:spPr>
          <a:xfrm>
            <a:off x="1770383" y="352390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F6752-B476-417A-81A9-DCD957F2BE10}"/>
              </a:ext>
            </a:extLst>
          </p:cNvPr>
          <p:cNvSpPr txBox="1"/>
          <p:nvPr/>
        </p:nvSpPr>
        <p:spPr>
          <a:xfrm>
            <a:off x="2087913" y="389809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B0E42-E692-4B89-B675-C4E4AA8B4A9F}"/>
              </a:ext>
            </a:extLst>
          </p:cNvPr>
          <p:cNvSpPr txBox="1"/>
          <p:nvPr/>
        </p:nvSpPr>
        <p:spPr>
          <a:xfrm>
            <a:off x="1737611" y="6127283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F8625-9D3E-4E74-A5CE-09355477F81C}"/>
              </a:ext>
            </a:extLst>
          </p:cNvPr>
          <p:cNvSpPr txBox="1"/>
          <p:nvPr/>
        </p:nvSpPr>
        <p:spPr>
          <a:xfrm rot="5400000">
            <a:off x="-1848375" y="3209652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18202-F4B3-4E26-AE41-C9FF9D6B54EF}"/>
              </a:ext>
            </a:extLst>
          </p:cNvPr>
          <p:cNvSpPr txBox="1"/>
          <p:nvPr/>
        </p:nvSpPr>
        <p:spPr>
          <a:xfrm>
            <a:off x="1737611" y="4452096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endCxn id="29" idx="1"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45637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Consumer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endCxn id="29" idx="1"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289561" y="155576"/>
            <a:ext cx="5930721" cy="6538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092824" y="145294"/>
            <a:ext cx="5930720" cy="655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Clinical Data Consumer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-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4" y="216965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ValueSet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4997545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361335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3987549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216734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4541547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5046148" y="2722953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12591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311729" y="4147688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3234" y="4674023"/>
            <a:ext cx="4439178" cy="172737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4363973" y="5160239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>
            <a:off x="3076007" y="3454780"/>
            <a:ext cx="4756707" cy="71743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>
            <a:off x="3870836" y="3486057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76007" y="646508"/>
            <a:ext cx="4439177" cy="30553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>
            <a:off x="4464503" y="652323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435</Words>
  <Application>Microsoft Office PowerPoint</Application>
  <PresentationFormat>Widescreen</PresentationFormat>
  <Paragraphs>177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17</cp:revision>
  <dcterms:created xsi:type="dcterms:W3CDTF">2019-10-25T19:12:16Z</dcterms:created>
  <dcterms:modified xsi:type="dcterms:W3CDTF">2019-11-15T02:18:51Z</dcterms:modified>
</cp:coreProperties>
</file>