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/>
    <p:restoredTop sz="94632"/>
  </p:normalViewPr>
  <p:slideViewPr>
    <p:cSldViewPr snapToGrid="0" snapToObjects="1">
      <p:cViewPr varScale="1">
        <p:scale>
          <a:sx n="98" d="100"/>
          <a:sy n="98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90F-FFB7-6440-B780-8D3AD3B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C46B1-8F34-7346-AED2-D347B861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57CD-134B-BC4E-B448-1FCAD340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C3F-493A-6249-BC32-300B29B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8CE7-739A-3841-9C53-1BD938E8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52C-F30E-2243-97ED-F9B9138A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34C7-927F-5F40-800D-E140ADAB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3877-02BC-A643-90F0-5D80EC8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01DF-DF60-8247-B6DE-9692004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6625-DB22-5241-894E-62A384D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15199-ED22-CA46-92DD-12C73976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5BC34-1791-3341-8E22-F07B8A80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A995-0414-C542-9347-20CFCC0F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3399-B7BA-A04D-B34E-59F7152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94C2-3347-1141-AAB6-C00F53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5820-A8CF-C948-8AF5-AF1DF88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4328-0352-6C48-866D-F58DA5D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5C4C-9BA5-604B-BF31-7334517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4F04-D746-8248-9B6B-DF72F904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FFAE-74A3-C947-B909-70F9189C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278-282C-B847-854F-5D8EA0C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6937-04D7-8F45-BE78-FE62855D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53A6-1237-524F-848F-A29897A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07C1-4587-FE4E-8219-F5F138A1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7056-AF90-224F-905E-1B777966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15A-4C83-E640-ADC4-EEFD61B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151C-651D-D442-B3B7-EC6072A1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AABB-4349-EC4F-BD49-2824AAAD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4A90-777B-124D-9462-FD56361D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E193-02AA-4A4A-8E8F-7CD6F62E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618F-E2D5-924A-85E0-06ACB65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8919-3FFF-A04B-8E4D-83637D2C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456E-B3E5-984F-924A-9A589ECC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9FCD-2C1E-8C4C-A4A6-5ABA781D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56A1-B616-2C4B-8E1D-D6FB1B6D4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45B0F-9F29-8249-B238-63D461B4F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849E3-5B54-084F-91B8-BF0E427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85BA7-7C14-164E-BDD6-432CB0B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2936-9EC6-8E4B-A4B3-2C7FEAF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C9-D055-2C45-835B-C8719AAC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1B54-D453-4C4F-BF59-C6081BD3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50A9-7D8D-6A47-B9CE-D84DDD3E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A0627-157D-994D-9A8D-5B67720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E383E-F153-E240-9F68-35E272A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D2E4B-C526-4846-BB1F-84271C84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682F-B2EE-814F-8644-3C747551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C4F-FA5E-854A-B79B-B37F1F0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B8F3-3C0E-5744-A3E9-B62DE89A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6ED33-73E0-7C4E-B291-137167B6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3915-1485-294E-B8C0-A00334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B30E-2FC0-6945-BEE7-1AB2410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794E-C44D-1846-850F-36B31DB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4ACB-6925-1149-96AD-C1C354B8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62277-527D-884C-A030-AA5CD41F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73D3-4E1E-2844-8DFF-7B17D54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757F1-DAEF-3946-B6A4-54D2809C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787F-FA76-214B-9F02-B5E5950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5C58-C682-E74F-A998-1571ED2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8C708-C0C4-6449-96B7-D50DCCA1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7C2E-A961-D847-8AA5-84843111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8148-BFB7-E949-A27C-4362C6D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0601-3E07-CF42-B623-D8BE419A4B6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60FA-982A-E441-8304-8EA75A9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E751-9546-384B-9E69-F8B351A4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45959F27-2109-C94A-8D21-38F51B504443}"/>
              </a:ext>
            </a:extLst>
          </p:cNvPr>
          <p:cNvSpPr/>
          <p:nvPr/>
        </p:nvSpPr>
        <p:spPr>
          <a:xfrm>
            <a:off x="150267" y="14463"/>
            <a:ext cx="3250593" cy="749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53370" y="835060"/>
            <a:ext cx="2837394" cy="21149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0" y="1497645"/>
            <a:ext cx="2679441" cy="5308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270545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7" y="55265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8346" y="118986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8347" y="150466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8346" y="26422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8346" y="296654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3442" y="213310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8346" y="182704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5781025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6455063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5018343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63763" y="8759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3695126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Manager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20775" y="1980932"/>
            <a:ext cx="1637571" cy="2579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stCxn id="61" idx="0"/>
            <a:endCxn id="17" idx="3"/>
          </p:cNvCxnSpPr>
          <p:nvPr/>
        </p:nvCxnSpPr>
        <p:spPr>
          <a:xfrm flipH="1">
            <a:off x="7129261" y="2754238"/>
            <a:ext cx="1658700" cy="3288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440613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Repository??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1658551"/>
            <a:ext cx="1621846" cy="22981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58875" y="2394718"/>
            <a:ext cx="1584567" cy="2885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166203" y="3274321"/>
            <a:ext cx="3038128" cy="3334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1498" y="1084322"/>
            <a:ext cx="5896848" cy="259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722120" y="4313916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</a:t>
            </a:r>
          </a:p>
          <a:p>
            <a:r>
              <a:rPr lang="en-US" sz="1200" dirty="0"/>
              <a:t>I[ITI-20]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C6D69-7042-2547-89F7-D83DE9D88758}"/>
              </a:ext>
            </a:extLst>
          </p:cNvPr>
          <p:cNvSpPr txBox="1"/>
          <p:nvPr/>
        </p:nvSpPr>
        <p:spPr>
          <a:xfrm>
            <a:off x="7819601" y="584700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Maintain 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472412" y="1805123"/>
            <a:ext cx="112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3215724" y="1467443"/>
            <a:ext cx="176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777627" y="2672604"/>
            <a:ext cx="89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</a:t>
            </a:r>
            <a:r>
              <a:rPr lang="en-US" sz="1200" dirty="0" err="1"/>
              <a:t>PDQm</a:t>
            </a:r>
            <a:r>
              <a:rPr lang="en-US" sz="1200" dirty="0"/>
              <a:t> Query or [ITI-83]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688169" y="3326962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754699" y="275423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???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5292CC-2797-CE42-BED9-95D4749FD437}"/>
              </a:ext>
            </a:extLst>
          </p:cNvPr>
          <p:cNvSpPr txBox="1"/>
          <p:nvPr/>
        </p:nvSpPr>
        <p:spPr>
          <a:xfrm>
            <a:off x="828622" y="930514"/>
            <a:ext cx="2053691" cy="3187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MHD? Document Source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AD2759-7563-B64D-A6E3-3242E8BE8D71}"/>
              </a:ext>
            </a:extLst>
          </p:cNvPr>
          <p:cNvSpPr txBox="1"/>
          <p:nvPr/>
        </p:nvSpPr>
        <p:spPr>
          <a:xfrm>
            <a:off x="812510" y="114919"/>
            <a:ext cx="248991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Consumer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>
            <a:off x="3167439" y="850748"/>
            <a:ext cx="149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DEB146-7900-F34F-9F60-4AD7959B97FE}"/>
              </a:ext>
            </a:extLst>
          </p:cNvPr>
          <p:cNvCxnSpPr>
            <a:cxnSpLocks/>
            <a:stCxn id="63" idx="3"/>
            <a:endCxn id="7" idx="1"/>
          </p:cNvCxnSpPr>
          <p:nvPr/>
        </p:nvCxnSpPr>
        <p:spPr>
          <a:xfrm>
            <a:off x="3302428" y="268808"/>
            <a:ext cx="5440519" cy="437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57C23EA-C558-5F4B-8F7B-920E44A43003}"/>
              </a:ext>
            </a:extLst>
          </p:cNvPr>
          <p:cNvSpPr txBox="1"/>
          <p:nvPr/>
        </p:nvSpPr>
        <p:spPr>
          <a:xfrm>
            <a:off x="6702465" y="248866"/>
            <a:ext cx="248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[ITI-67] [ITI-68]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83FE2A-A1FF-AD48-866C-095BBF56CD17}"/>
              </a:ext>
            </a:extLst>
          </p:cNvPr>
          <p:cNvSpPr txBox="1"/>
          <p:nvPr/>
        </p:nvSpPr>
        <p:spPr>
          <a:xfrm>
            <a:off x="815624" y="1260595"/>
            <a:ext cx="204587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Client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B0EA52-A144-674B-81CC-59D47031652E}"/>
              </a:ext>
            </a:extLst>
          </p:cNvPr>
          <p:cNvSpPr txBox="1"/>
          <p:nvPr/>
        </p:nvSpPr>
        <p:spPr>
          <a:xfrm>
            <a:off x="787217" y="2426663"/>
            <a:ext cx="204692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4E26D7-8A77-1C42-88E2-B0C061C9D0C3}"/>
              </a:ext>
            </a:extLst>
          </p:cNvPr>
          <p:cNvSpPr txBox="1"/>
          <p:nvPr/>
        </p:nvSpPr>
        <p:spPr>
          <a:xfrm>
            <a:off x="787216" y="1569677"/>
            <a:ext cx="2055587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PDQm</a:t>
            </a:r>
            <a:r>
              <a:rPr lang="en-US" sz="1400" dirty="0"/>
              <a:t> Consumer or </a:t>
            </a:r>
            <a:br>
              <a:rPr lang="en-US" sz="1400" dirty="0"/>
            </a:br>
            <a:r>
              <a:rPr lang="en-US" sz="1400" dirty="0" err="1"/>
              <a:t>PIXm</a:t>
            </a:r>
            <a:r>
              <a:rPr lang="en-US" sz="1400" dirty="0"/>
              <a:t> Consumer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2671872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3204357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94" idx="3"/>
            <a:endCxn id="20" idx="1"/>
          </p:cNvCxnSpPr>
          <p:nvPr/>
        </p:nvCxnSpPr>
        <p:spPr>
          <a:xfrm flipV="1">
            <a:off x="2861498" y="1029854"/>
            <a:ext cx="5902265" cy="384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226495" y="3248667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834198" y="1560336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2354653" y="5192222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Maintain Time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5D8E51-115E-214D-9ACB-8D335936DD98}"/>
              </a:ext>
            </a:extLst>
          </p:cNvPr>
          <p:cNvCxnSpPr>
            <a:cxnSpLocks/>
          </p:cNvCxnSpPr>
          <p:nvPr/>
        </p:nvCxnSpPr>
        <p:spPr>
          <a:xfrm>
            <a:off x="2834892" y="1440458"/>
            <a:ext cx="2185639" cy="629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99663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E45984-A50F-8641-858B-A5E68C4F09A3}"/>
              </a:ext>
            </a:extLst>
          </p:cNvPr>
          <p:cNvSpPr txBox="1"/>
          <p:nvPr/>
        </p:nvSpPr>
        <p:spPr>
          <a:xfrm>
            <a:off x="828623" y="405292"/>
            <a:ext cx="246519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Client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320878" y="698122"/>
            <a:ext cx="204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2842803" y="1831287"/>
            <a:ext cx="2218253" cy="229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957490" y="2853058"/>
            <a:ext cx="3105248" cy="3718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93817" y="614298"/>
            <a:ext cx="5469946" cy="415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227208" y="1249248"/>
            <a:ext cx="62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 Doc</a:t>
            </a:r>
          </a:p>
          <a:p>
            <a:pPr algn="ctr"/>
            <a:r>
              <a:rPr lang="en-US" b="1" dirty="0" err="1"/>
              <a:t>Src</a:t>
            </a:r>
            <a:endParaRPr 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166EB75-DEA3-2344-96C7-EDA0C056C0B5}"/>
              </a:ext>
            </a:extLst>
          </p:cNvPr>
          <p:cNvSpPr txBox="1"/>
          <p:nvPr/>
        </p:nvSpPr>
        <p:spPr>
          <a:xfrm>
            <a:off x="227383" y="78901"/>
            <a:ext cx="705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HIE</a:t>
            </a:r>
          </a:p>
          <a:p>
            <a:pPr algn="ctr"/>
            <a:r>
              <a:rPr lang="en-US" sz="1400" b="1" dirty="0"/>
              <a:t>Doc Cons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315837-D8C9-A249-A4A0-E1B29B86DE21}"/>
              </a:ext>
            </a:extLst>
          </p:cNvPr>
          <p:cNvSpPr txBox="1"/>
          <p:nvPr/>
        </p:nvSpPr>
        <p:spPr>
          <a:xfrm>
            <a:off x="4504349" y="981"/>
            <a:ext cx="221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MHD Actor Diagram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B85D9E-CEAC-D447-A840-CF8D2E3FB8C4}"/>
              </a:ext>
            </a:extLst>
          </p:cNvPr>
          <p:cNvSpPr txBox="1"/>
          <p:nvPr/>
        </p:nvSpPr>
        <p:spPr>
          <a:xfrm>
            <a:off x="782755" y="2108314"/>
            <a:ext cx="204692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Node/App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 flipV="1">
            <a:off x="2876824" y="2018005"/>
            <a:ext cx="424443" cy="267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C0C084-E82A-6A47-9070-335C641ABABA}"/>
              </a:ext>
            </a:extLst>
          </p:cNvPr>
          <p:cNvCxnSpPr>
            <a:cxnSpLocks/>
          </p:cNvCxnSpPr>
          <p:nvPr/>
        </p:nvCxnSpPr>
        <p:spPr>
          <a:xfrm>
            <a:off x="2995203" y="1983687"/>
            <a:ext cx="2218253" cy="229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3175098" y="1924790"/>
            <a:ext cx="2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[ITI-19] Authenticate </a:t>
            </a:r>
          </a:p>
          <a:p>
            <a:r>
              <a:rPr lang="en-US" sz="12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96437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1229189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7" y="1511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8346" y="214851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8347" y="246330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8346" y="360088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8346" y="392518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3442" y="3091752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8346" y="278568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63763" y="1834609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670602" y="5111894"/>
            <a:ext cx="25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(PMIR Source to Manager)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433319" y="5907818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2430927" y="6231025"/>
            <a:ext cx="341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>
            <a:off x="10188931" y="463362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786632" y="4039093"/>
            <a:ext cx="24049" cy="281890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DFFB38A-6F63-894B-8AD3-EFDC6D76F8CF}"/>
              </a:ext>
            </a:extLst>
          </p:cNvPr>
          <p:cNvGrpSpPr/>
          <p:nvPr/>
        </p:nvGrpSpPr>
        <p:grpSpPr>
          <a:xfrm>
            <a:off x="282278" y="1229189"/>
            <a:ext cx="2996609" cy="2694241"/>
            <a:chOff x="276655" y="586784"/>
            <a:chExt cx="2996609" cy="2006284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0707E41-F60F-DF4D-911A-919304996A83}"/>
                </a:ext>
              </a:extLst>
            </p:cNvPr>
            <p:cNvSpPr/>
            <p:nvPr/>
          </p:nvSpPr>
          <p:spPr>
            <a:xfrm>
              <a:off x="317568" y="597925"/>
              <a:ext cx="2955696" cy="1995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F99CA4-8908-194E-9577-400CFF3C9983}"/>
                </a:ext>
              </a:extLst>
            </p:cNvPr>
            <p:cNvSpPr txBox="1"/>
            <p:nvPr/>
          </p:nvSpPr>
          <p:spPr>
            <a:xfrm>
              <a:off x="828623" y="853320"/>
              <a:ext cx="2045874" cy="226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MHD? Document Source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84655E-FDA8-264A-BCB7-8F9B54736DF9}"/>
                </a:ext>
              </a:extLst>
            </p:cNvPr>
            <p:cNvSpPr txBox="1"/>
            <p:nvPr/>
          </p:nvSpPr>
          <p:spPr>
            <a:xfrm>
              <a:off x="815624" y="1105580"/>
              <a:ext cx="204587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F6AFC5D-2E8E-8F47-A800-4044E87CB5E0}"/>
                </a:ext>
              </a:extLst>
            </p:cNvPr>
            <p:cNvSpPr txBox="1"/>
            <p:nvPr/>
          </p:nvSpPr>
          <p:spPr>
            <a:xfrm>
              <a:off x="787217" y="2104049"/>
              <a:ext cx="2046928" cy="229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CT Time Client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02F14F-709D-7F43-BF25-6C97C9CECD1A}"/>
                </a:ext>
              </a:extLst>
            </p:cNvPr>
            <p:cNvSpPr txBox="1"/>
            <p:nvPr/>
          </p:nvSpPr>
          <p:spPr>
            <a:xfrm>
              <a:off x="787216" y="1404939"/>
              <a:ext cx="2074282" cy="3896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Consumer or </a:t>
              </a:r>
              <a:br>
                <a:rPr lang="en-US" sz="1400" b="1" dirty="0"/>
              </a:b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D99C43-5A7D-F04C-B66B-A56F2F74BC98}"/>
                </a:ext>
              </a:extLst>
            </p:cNvPr>
            <p:cNvSpPr txBox="1"/>
            <p:nvPr/>
          </p:nvSpPr>
          <p:spPr>
            <a:xfrm>
              <a:off x="276655" y="586784"/>
              <a:ext cx="295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HIE Document Source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140537" y="190101"/>
            <a:ext cx="491901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Patient Registration and Discovery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638109"/>
            <a:ext cx="2648794" cy="4452713"/>
            <a:chOff x="4741191" y="638109"/>
            <a:chExt cx="2648794" cy="4452713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638109"/>
              <a:ext cx="2610652" cy="44527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31878" y="2250374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Repository??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79334" y="700800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F280CDD-6AB9-5A4B-AE41-061AFD89F89B}"/>
                </a:ext>
              </a:extLst>
            </p:cNvPr>
            <p:cNvSpPr txBox="1"/>
            <p:nvPr/>
          </p:nvSpPr>
          <p:spPr>
            <a:xfrm>
              <a:off x="5065517" y="1137094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Server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525050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713161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7689C-8302-E240-B24B-950390909B6F}"/>
              </a:ext>
            </a:extLst>
          </p:cNvPr>
          <p:cNvCxnSpPr>
            <a:cxnSpLocks/>
          </p:cNvCxnSpPr>
          <p:nvPr/>
        </p:nvCxnSpPr>
        <p:spPr>
          <a:xfrm flipV="1">
            <a:off x="1848625" y="6167525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7574489" y="5411491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49298" y="6008533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960501" y="573298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BA2577-9CFC-834D-8CF3-7CC5DA421499}"/>
              </a:ext>
            </a:extLst>
          </p:cNvPr>
          <p:cNvCxnSpPr>
            <a:cxnSpLocks/>
          </p:cNvCxnSpPr>
          <p:nvPr/>
        </p:nvCxnSpPr>
        <p:spPr>
          <a:xfrm flipV="1">
            <a:off x="1796208" y="6508024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EE6B81-D2E8-E848-A5E5-B5DA16CE9EF7}"/>
              </a:ext>
            </a:extLst>
          </p:cNvPr>
          <p:cNvCxnSpPr>
            <a:cxnSpLocks/>
          </p:cNvCxnSpPr>
          <p:nvPr/>
        </p:nvCxnSpPr>
        <p:spPr>
          <a:xfrm flipV="1">
            <a:off x="1860120" y="6748912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6AD7A-0647-0747-B37F-B9319FBB15BD}"/>
              </a:ext>
            </a:extLst>
          </p:cNvPr>
          <p:cNvSpPr txBox="1"/>
          <p:nvPr/>
        </p:nvSpPr>
        <p:spPr>
          <a:xfrm>
            <a:off x="2570970" y="6502668"/>
            <a:ext cx="316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</a:t>
            </a:r>
            <a:r>
              <a:rPr lang="en-US" sz="1200" dirty="0" err="1"/>
              <a:t>PDQm</a:t>
            </a:r>
            <a:r>
              <a:rPr lang="en-US" sz="1200" dirty="0"/>
              <a:t> Query or [ITI-83]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2479639" y="4781541"/>
            <a:ext cx="23467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new patient is registered…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237ACD-CC2C-3548-B202-1F45F858007F}"/>
              </a:ext>
            </a:extLst>
          </p:cNvPr>
          <p:cNvSpPr txBox="1"/>
          <p:nvPr/>
        </p:nvSpPr>
        <p:spPr>
          <a:xfrm>
            <a:off x="820193" y="2898674"/>
            <a:ext cx="204692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Node/App</a:t>
            </a:r>
          </a:p>
        </p:txBody>
      </p:sp>
    </p:spTree>
    <p:extLst>
      <p:ext uri="{BB962C8B-B14F-4D97-AF65-F5344CB8AC3E}">
        <p14:creationId xmlns:p14="http://schemas.microsoft.com/office/powerpoint/2010/main" val="32475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7" y="123107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8346" y="18682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8347" y="218308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8346" y="332066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8346" y="364497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3442" y="281153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8346" y="250546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63763" y="1554391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Repository??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6D66E-D90E-D342-9F4A-BBA09F47E180}"/>
              </a:ext>
            </a:extLst>
          </p:cNvPr>
          <p:cNvGrpSpPr/>
          <p:nvPr/>
        </p:nvGrpSpPr>
        <p:grpSpPr>
          <a:xfrm>
            <a:off x="282278" y="670204"/>
            <a:ext cx="2996609" cy="2650464"/>
            <a:chOff x="276655" y="586784"/>
            <a:chExt cx="2996609" cy="2025739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F0D704F-D4E4-C948-8E53-0C3E74484157}"/>
                </a:ext>
              </a:extLst>
            </p:cNvPr>
            <p:cNvSpPr/>
            <p:nvPr/>
          </p:nvSpPr>
          <p:spPr>
            <a:xfrm>
              <a:off x="317568" y="617380"/>
              <a:ext cx="2955696" cy="1995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5292CC-2797-CE42-BED9-95D4749FD437}"/>
                </a:ext>
              </a:extLst>
            </p:cNvPr>
            <p:cNvSpPr txBox="1"/>
            <p:nvPr/>
          </p:nvSpPr>
          <p:spPr>
            <a:xfrm>
              <a:off x="828622" y="989506"/>
              <a:ext cx="2053691" cy="318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MHD? Document Source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83FE2A-A1FF-AD48-866C-095BBF56CD17}"/>
                </a:ext>
              </a:extLst>
            </p:cNvPr>
            <p:cNvSpPr txBox="1"/>
            <p:nvPr/>
          </p:nvSpPr>
          <p:spPr>
            <a:xfrm>
              <a:off x="815624" y="1319587"/>
              <a:ext cx="2045874" cy="235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B0EA52-A144-674B-81CC-59D47031652E}"/>
                </a:ext>
              </a:extLst>
            </p:cNvPr>
            <p:cNvSpPr txBox="1"/>
            <p:nvPr/>
          </p:nvSpPr>
          <p:spPr>
            <a:xfrm>
              <a:off x="787217" y="2301936"/>
              <a:ext cx="2045874" cy="235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4E26D7-8A77-1C42-88E2-B0C061C9D0C3}"/>
                </a:ext>
              </a:extLst>
            </p:cNvPr>
            <p:cNvSpPr txBox="1"/>
            <p:nvPr/>
          </p:nvSpPr>
          <p:spPr>
            <a:xfrm>
              <a:off x="787217" y="1628669"/>
              <a:ext cx="2045874" cy="3998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 or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C02FDA4-F4FF-B84F-826E-15351D71362C}"/>
                </a:ext>
              </a:extLst>
            </p:cNvPr>
            <p:cNvSpPr txBox="1"/>
            <p:nvPr/>
          </p:nvSpPr>
          <p:spPr>
            <a:xfrm>
              <a:off x="276655" y="586784"/>
              <a:ext cx="295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HIE Document Source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3649794" y="4095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3725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609047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69026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534392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609047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84680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6225-9A74-0A42-B877-9B08C26E87EC}"/>
              </a:ext>
            </a:extLst>
          </p:cNvPr>
          <p:cNvSpPr txBox="1"/>
          <p:nvPr/>
        </p:nvSpPr>
        <p:spPr>
          <a:xfrm>
            <a:off x="787744" y="2610964"/>
            <a:ext cx="204587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ATNA Secure Node/App</a:t>
            </a:r>
          </a:p>
        </p:txBody>
      </p: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7" y="123107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8346" y="18682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8347" y="218308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8346" y="332066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8346" y="364497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3442" y="281153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8346" y="250546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63763" y="1554391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Repository??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542171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6D66E-D90E-D342-9F4A-BBA09F47E180}"/>
              </a:ext>
            </a:extLst>
          </p:cNvPr>
          <p:cNvGrpSpPr/>
          <p:nvPr/>
        </p:nvGrpSpPr>
        <p:grpSpPr>
          <a:xfrm>
            <a:off x="282278" y="670204"/>
            <a:ext cx="2996609" cy="2650464"/>
            <a:chOff x="276655" y="586784"/>
            <a:chExt cx="2996609" cy="2025739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F0D704F-D4E4-C948-8E53-0C3E74484157}"/>
                </a:ext>
              </a:extLst>
            </p:cNvPr>
            <p:cNvSpPr/>
            <p:nvPr/>
          </p:nvSpPr>
          <p:spPr>
            <a:xfrm>
              <a:off x="317568" y="617380"/>
              <a:ext cx="2955696" cy="1995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5292CC-2797-CE42-BED9-95D4749FD437}"/>
                </a:ext>
              </a:extLst>
            </p:cNvPr>
            <p:cNvSpPr txBox="1"/>
            <p:nvPr/>
          </p:nvSpPr>
          <p:spPr>
            <a:xfrm>
              <a:off x="828622" y="989506"/>
              <a:ext cx="2053691" cy="318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MHD? Document Source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83FE2A-A1FF-AD48-866C-095BBF56CD17}"/>
                </a:ext>
              </a:extLst>
            </p:cNvPr>
            <p:cNvSpPr txBox="1"/>
            <p:nvPr/>
          </p:nvSpPr>
          <p:spPr>
            <a:xfrm>
              <a:off x="815624" y="1319587"/>
              <a:ext cx="204587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B0EA52-A144-674B-81CC-59D47031652E}"/>
                </a:ext>
              </a:extLst>
            </p:cNvPr>
            <p:cNvSpPr txBox="1"/>
            <p:nvPr/>
          </p:nvSpPr>
          <p:spPr>
            <a:xfrm>
              <a:off x="787217" y="2301936"/>
              <a:ext cx="2045874" cy="235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4E26D7-8A77-1C42-88E2-B0C061C9D0C3}"/>
                </a:ext>
              </a:extLst>
            </p:cNvPr>
            <p:cNvSpPr txBox="1"/>
            <p:nvPr/>
          </p:nvSpPr>
          <p:spPr>
            <a:xfrm>
              <a:off x="787217" y="1628669"/>
              <a:ext cx="2045874" cy="3998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 or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C02FDA4-F4FF-B84F-826E-15351D71362C}"/>
                </a:ext>
              </a:extLst>
            </p:cNvPr>
            <p:cNvSpPr txBox="1"/>
            <p:nvPr/>
          </p:nvSpPr>
          <p:spPr>
            <a:xfrm>
              <a:off x="276655" y="586784"/>
              <a:ext cx="295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HIE Document Source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3649794" y="4095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40247" y="550246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816220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3725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6387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609047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19998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808349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609047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84680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6225-9A74-0A42-B877-9B08C26E87EC}"/>
              </a:ext>
            </a:extLst>
          </p:cNvPr>
          <p:cNvSpPr txBox="1"/>
          <p:nvPr/>
        </p:nvSpPr>
        <p:spPr>
          <a:xfrm>
            <a:off x="787744" y="2610964"/>
            <a:ext cx="204587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Node/App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342BC7-7923-C648-89B6-FA3CA23E803D}"/>
              </a:ext>
            </a:extLst>
          </p:cNvPr>
          <p:cNvCxnSpPr>
            <a:cxnSpLocks/>
          </p:cNvCxnSpPr>
          <p:nvPr/>
        </p:nvCxnSpPr>
        <p:spPr>
          <a:xfrm>
            <a:off x="1862454" y="6124164"/>
            <a:ext cx="827262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7" y="123107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8346" y="18682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8347" y="218308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8346" y="332066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8346" y="364497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3442" y="281153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8346" y="250546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63763" y="1554391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Repository??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6D66E-D90E-D342-9F4A-BBA09F47E180}"/>
              </a:ext>
            </a:extLst>
          </p:cNvPr>
          <p:cNvGrpSpPr/>
          <p:nvPr/>
        </p:nvGrpSpPr>
        <p:grpSpPr>
          <a:xfrm>
            <a:off x="282278" y="670204"/>
            <a:ext cx="3095597" cy="3201772"/>
            <a:chOff x="276655" y="586784"/>
            <a:chExt cx="2969996" cy="2393788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F0D704F-D4E4-C948-8E53-0C3E74484157}"/>
                </a:ext>
              </a:extLst>
            </p:cNvPr>
            <p:cNvSpPr/>
            <p:nvPr/>
          </p:nvSpPr>
          <p:spPr>
            <a:xfrm>
              <a:off x="317568" y="617380"/>
              <a:ext cx="2929083" cy="23631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5292CC-2797-CE42-BED9-95D4749FD437}"/>
                </a:ext>
              </a:extLst>
            </p:cNvPr>
            <p:cNvSpPr txBox="1"/>
            <p:nvPr/>
          </p:nvSpPr>
          <p:spPr>
            <a:xfrm>
              <a:off x="828622" y="989506"/>
              <a:ext cx="2053691" cy="318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MHD? Document Source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83FE2A-A1FF-AD48-866C-095BBF56CD17}"/>
                </a:ext>
              </a:extLst>
            </p:cNvPr>
            <p:cNvSpPr txBox="1"/>
            <p:nvPr/>
          </p:nvSpPr>
          <p:spPr>
            <a:xfrm>
              <a:off x="815624" y="1319587"/>
              <a:ext cx="2045874" cy="230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B0EA52-A144-674B-81CC-59D47031652E}"/>
                </a:ext>
              </a:extLst>
            </p:cNvPr>
            <p:cNvSpPr txBox="1"/>
            <p:nvPr/>
          </p:nvSpPr>
          <p:spPr>
            <a:xfrm>
              <a:off x="787217" y="2653765"/>
              <a:ext cx="2074281" cy="230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4E26D7-8A77-1C42-88E2-B0C061C9D0C3}"/>
                </a:ext>
              </a:extLst>
            </p:cNvPr>
            <p:cNvSpPr txBox="1"/>
            <p:nvPr/>
          </p:nvSpPr>
          <p:spPr>
            <a:xfrm>
              <a:off x="787216" y="1628669"/>
              <a:ext cx="2074282" cy="3886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 or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C02FDA4-F4FF-B84F-826E-15351D71362C}"/>
                </a:ext>
              </a:extLst>
            </p:cNvPr>
            <p:cNvSpPr txBox="1"/>
            <p:nvPr/>
          </p:nvSpPr>
          <p:spPr>
            <a:xfrm>
              <a:off x="276655" y="586784"/>
              <a:ext cx="295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HIE Document Source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3649794" y="40956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814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44633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6178968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775483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09B3AE-1BC8-F14A-94BF-FECB0C1A21EF}"/>
              </a:ext>
            </a:extLst>
          </p:cNvPr>
          <p:cNvSpPr txBox="1"/>
          <p:nvPr/>
        </p:nvSpPr>
        <p:spPr>
          <a:xfrm>
            <a:off x="819350" y="2577191"/>
            <a:ext cx="2162002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3351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768713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153589" y="6515046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08056-C346-C34B-8684-6DB7A8A01AC7}"/>
              </a:ext>
            </a:extLst>
          </p:cNvPr>
          <p:cNvSpPr txBox="1"/>
          <p:nvPr/>
        </p:nvSpPr>
        <p:spPr>
          <a:xfrm>
            <a:off x="2064737" y="584680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BC1BD0-CE47-9445-9A00-EB0C1AAAB377}"/>
              </a:ext>
            </a:extLst>
          </p:cNvPr>
          <p:cNvSpPr txBox="1"/>
          <p:nvPr/>
        </p:nvSpPr>
        <p:spPr>
          <a:xfrm>
            <a:off x="826621" y="3122105"/>
            <a:ext cx="213239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Secure Node/App</a:t>
            </a:r>
          </a:p>
        </p:txBody>
      </p: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693</Words>
  <Application>Microsoft Macintosh PowerPoint</Application>
  <PresentationFormat>Widescreen</PresentationFormat>
  <Paragraphs>229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37</cp:revision>
  <dcterms:created xsi:type="dcterms:W3CDTF">2020-02-04T16:26:38Z</dcterms:created>
  <dcterms:modified xsi:type="dcterms:W3CDTF">2020-02-05T22:49:43Z</dcterms:modified>
</cp:coreProperties>
</file>