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27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3466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 descr="Background_Duo_266.jpg"/>
          <p:cNvPicPr preferRelativeResize="0"/>
          <p:nvPr/>
        </p:nvPicPr>
        <p:blipFill rotWithShape="1">
          <a:blip r:embed="rId3">
            <a:alphaModFix amt="6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 t="12502" b="12495"/>
          <a:stretch/>
        </p:blipFill>
        <p:spPr>
          <a:xfrm>
            <a:off x="0" y="109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2566811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A4099"/>
              </a:buClr>
              <a:buFont typeface="Arial"/>
              <a:buNone/>
            </a:pPr>
            <a:r>
              <a:rPr lang="en-US" sz="4400" b="0" i="0" u="none" strike="noStrike" cap="none" dirty="0" smtClean="0">
                <a:solidFill>
                  <a:srgbClr val="5A4099"/>
                </a:solidFill>
                <a:latin typeface="Arial"/>
                <a:ea typeface="Arial"/>
                <a:cs typeface="Arial"/>
                <a:sym typeface="Arial"/>
              </a:rPr>
              <a:t>XCA Deferred Response Option</a:t>
            </a:r>
            <a:endParaRPr sz="4400" b="0" i="0" u="none" strike="noStrike" cap="none" dirty="0">
              <a:solidFill>
                <a:srgbClr val="5A4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1371600" y="3668171"/>
            <a:ext cx="6400800" cy="7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</a:pPr>
            <a:r>
              <a:rPr lang="en-US" sz="26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Presented by </a:t>
            </a:r>
            <a:r>
              <a:rPr lang="en-US" sz="26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Joe Lamy</a:t>
            </a:r>
            <a:endParaRPr sz="26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3" descr="ihe-log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57260" y="1294758"/>
            <a:ext cx="4429500" cy="12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ctrTitle"/>
          </p:nvPr>
        </p:nvSpPr>
        <p:spPr>
          <a:xfrm>
            <a:off x="685800" y="673345"/>
            <a:ext cx="77724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A4099"/>
              </a:buClr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5A4099"/>
                </a:solidFill>
                <a:latin typeface="Arial"/>
                <a:ea typeface="Arial"/>
                <a:cs typeface="Arial"/>
                <a:sym typeface="Arial"/>
              </a:rPr>
              <a:t>The problem</a:t>
            </a:r>
            <a:endParaRPr sz="3000" b="1" i="0" u="none" strike="noStrike" cap="none" dirty="0">
              <a:solidFill>
                <a:srgbClr val="5A4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509260" y="1383652"/>
            <a:ext cx="8125500" cy="3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Char char="•"/>
            </a:pPr>
            <a:r>
              <a:rPr lang="en-US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Need for long-latency XCA query and retrieve</a:t>
            </a:r>
          </a:p>
          <a:p>
            <a:pPr marL="800100" lvl="2" indent="-342900" algn="l">
              <a:buClr>
                <a:srgbClr val="888888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595959"/>
                </a:solidFill>
              </a:rPr>
              <a:t>Clinical data held by responder in legacy paper documents</a:t>
            </a:r>
          </a:p>
          <a:p>
            <a:pPr marL="800100" lvl="2" indent="-342900" algn="l">
              <a:buClr>
                <a:srgbClr val="888888"/>
              </a:buClr>
              <a:buFont typeface="Arial"/>
              <a:buChar char="•"/>
            </a:pPr>
            <a:r>
              <a:rPr lang="en-US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Manual access determination involving human evaluation</a:t>
            </a:r>
          </a:p>
          <a:p>
            <a:pPr marL="800100" lvl="2" indent="-342900" algn="l">
              <a:buClr>
                <a:srgbClr val="888888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595959"/>
                </a:solidFill>
              </a:rPr>
              <a:t>Deep search into secondary archives</a:t>
            </a:r>
          </a:p>
          <a:p>
            <a:pPr marL="800100" lvl="2" indent="-342900" algn="l">
              <a:buClr>
                <a:srgbClr val="888888"/>
              </a:buClr>
              <a:buFont typeface="Arial"/>
              <a:buChar char="•"/>
            </a:pPr>
            <a:r>
              <a:rPr lang="en-US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</a:p>
          <a:p>
            <a:pPr marL="3429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595959"/>
                </a:solidFill>
              </a:rPr>
              <a:t>Need to delay for hours, days</a:t>
            </a:r>
            <a:r>
              <a:rPr lang="mr-IN" sz="2000" dirty="0" smtClean="0">
                <a:solidFill>
                  <a:srgbClr val="595959"/>
                </a:solidFill>
              </a:rPr>
              <a:t>…</a:t>
            </a:r>
            <a:endParaRPr lang="en-US" sz="2000" dirty="0" smtClean="0">
              <a:solidFill>
                <a:srgbClr val="595959"/>
              </a:solidFill>
            </a:endParaRPr>
          </a:p>
          <a:p>
            <a:pPr marL="3429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Char char="•"/>
            </a:pPr>
            <a:r>
              <a:rPr lang="en-US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Need for requests to survive over system restarts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4" descr="ihe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976" y="159801"/>
            <a:ext cx="1724400" cy="4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ctrTitle"/>
          </p:nvPr>
        </p:nvSpPr>
        <p:spPr>
          <a:xfrm>
            <a:off x="685800" y="673345"/>
            <a:ext cx="3876971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A4099"/>
              </a:buClr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5A4099"/>
                </a:solidFill>
                <a:latin typeface="Arial"/>
                <a:ea typeface="Arial"/>
                <a:cs typeface="Arial"/>
                <a:sym typeface="Arial"/>
              </a:rPr>
              <a:t>The solution</a:t>
            </a:r>
            <a:endParaRPr sz="3000" b="1" i="0" u="none" strike="noStrike" cap="none" dirty="0">
              <a:solidFill>
                <a:srgbClr val="5A4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509261" y="1383652"/>
            <a:ext cx="3552199" cy="3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Char char="•"/>
            </a:pPr>
            <a:r>
              <a:rPr lang="en-US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XCA Deferred Response Option</a:t>
            </a:r>
          </a:p>
          <a:p>
            <a:pPr marL="800100" lvl="2" indent="-342900" algn="l">
              <a:buClr>
                <a:srgbClr val="888888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595959"/>
                </a:solidFill>
              </a:rPr>
              <a:t>Allows Responding Gateway to return some results immediately, then in multiple Results messages</a:t>
            </a:r>
          </a:p>
          <a:p>
            <a:pPr marL="342900" lvl="1" indent="-342900" algn="l">
              <a:buClr>
                <a:srgbClr val="888888"/>
              </a:buClr>
              <a:buFont typeface="Arial"/>
              <a:buChar char="•"/>
            </a:pPr>
            <a:r>
              <a:rPr lang="en-US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Also allows grouping with a Document Consumer</a:t>
            </a:r>
          </a:p>
        </p:txBody>
      </p:sp>
      <p:pic>
        <p:nvPicPr>
          <p:cNvPr id="70" name="Google Shape;70;p14" descr="ihe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976" y="159801"/>
            <a:ext cx="1724400" cy="4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2019-05-02 XCA Deferred Vol 1 Web Sequence Diagr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60" y="0"/>
            <a:ext cx="50825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195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86</Words>
  <Application>Microsoft Macintosh PowerPoint</Application>
  <PresentationFormat>On-screen Show (16:9)</PresentationFormat>
  <Paragraphs>16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Simple Light</vt:lpstr>
      <vt:lpstr>XCA Deferred Response Option</vt:lpstr>
      <vt:lpstr>The problem</vt:lpstr>
      <vt:lpstr>The 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XCA Deferred Response Option</dc:title>
  <cp:lastModifiedBy>Joseph Lamy</cp:lastModifiedBy>
  <cp:revision>3</cp:revision>
  <dcterms:modified xsi:type="dcterms:W3CDTF">2019-05-03T14:17:47Z</dcterms:modified>
</cp:coreProperties>
</file>